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82" r:id="rId2"/>
  </p:sldMasterIdLst>
  <p:notesMasterIdLst>
    <p:notesMasterId r:id="rId64"/>
  </p:notesMasterIdLst>
  <p:sldIdLst>
    <p:sldId id="417" r:id="rId3"/>
    <p:sldId id="257" r:id="rId4"/>
    <p:sldId id="429" r:id="rId5"/>
    <p:sldId id="420" r:id="rId6"/>
    <p:sldId id="428" r:id="rId7"/>
    <p:sldId id="427" r:id="rId8"/>
    <p:sldId id="492" r:id="rId9"/>
    <p:sldId id="426" r:id="rId10"/>
    <p:sldId id="419" r:id="rId11"/>
    <p:sldId id="425" r:id="rId12"/>
    <p:sldId id="424" r:id="rId13"/>
    <p:sldId id="423" r:id="rId14"/>
    <p:sldId id="418" r:id="rId15"/>
    <p:sldId id="455" r:id="rId16"/>
    <p:sldId id="430" r:id="rId17"/>
    <p:sldId id="421" r:id="rId18"/>
    <p:sldId id="453" r:id="rId19"/>
    <p:sldId id="438" r:id="rId20"/>
    <p:sldId id="452" r:id="rId21"/>
    <p:sldId id="454" r:id="rId22"/>
    <p:sldId id="457" r:id="rId23"/>
    <p:sldId id="458" r:id="rId24"/>
    <p:sldId id="459" r:id="rId25"/>
    <p:sldId id="460" r:id="rId26"/>
    <p:sldId id="461" r:id="rId27"/>
    <p:sldId id="462" r:id="rId28"/>
    <p:sldId id="464" r:id="rId29"/>
    <p:sldId id="463" r:id="rId30"/>
    <p:sldId id="493" r:id="rId31"/>
    <p:sldId id="465" r:id="rId32"/>
    <p:sldId id="468" r:id="rId33"/>
    <p:sldId id="494" r:id="rId34"/>
    <p:sldId id="432" r:id="rId35"/>
    <p:sldId id="467" r:id="rId36"/>
    <p:sldId id="466" r:id="rId37"/>
    <p:sldId id="439" r:id="rId38"/>
    <p:sldId id="469" r:id="rId39"/>
    <p:sldId id="440" r:id="rId40"/>
    <p:sldId id="470" r:id="rId41"/>
    <p:sldId id="471" r:id="rId42"/>
    <p:sldId id="474" r:id="rId43"/>
    <p:sldId id="475" r:id="rId44"/>
    <p:sldId id="477" r:id="rId45"/>
    <p:sldId id="433" r:id="rId46"/>
    <p:sldId id="431" r:id="rId47"/>
    <p:sldId id="444" r:id="rId48"/>
    <p:sldId id="443" r:id="rId49"/>
    <p:sldId id="446" r:id="rId50"/>
    <p:sldId id="435" r:id="rId51"/>
    <p:sldId id="479" r:id="rId52"/>
    <p:sldId id="489" r:id="rId53"/>
    <p:sldId id="480" r:id="rId54"/>
    <p:sldId id="488" r:id="rId55"/>
    <p:sldId id="487" r:id="rId56"/>
    <p:sldId id="486" r:id="rId57"/>
    <p:sldId id="485" r:id="rId58"/>
    <p:sldId id="491" r:id="rId59"/>
    <p:sldId id="484" r:id="rId60"/>
    <p:sldId id="483" r:id="rId61"/>
    <p:sldId id="482" r:id="rId62"/>
    <p:sldId id="490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3" autoAdjust="0"/>
    <p:restoredTop sz="90927" autoAdjust="0"/>
  </p:normalViewPr>
  <p:slideViewPr>
    <p:cSldViewPr showGuides="1">
      <p:cViewPr varScale="1">
        <p:scale>
          <a:sx n="73" d="100"/>
          <a:sy n="73" d="100"/>
        </p:scale>
        <p:origin x="606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47594-F799-4C61-97F6-B85C9AFF14FE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3EF49-65B2-4D1E-BCDF-B70493D4A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7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14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336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440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242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36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921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21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711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430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21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957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930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5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02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6021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5808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068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9747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6379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3486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383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7472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0853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4990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991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5268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1643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6371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6838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6833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6988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8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4303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2434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0880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2416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4730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0467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51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68912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52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02622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53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51793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54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39327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55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2630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166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56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45114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8964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58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80220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59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82576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60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59073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61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1069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64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892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629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4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986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195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42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95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50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55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01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6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42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880414" y="6431122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104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9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653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16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77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7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26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68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6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087471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Contents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8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209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500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019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575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83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80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901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852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880414" y="6431122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9390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247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152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76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074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69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61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75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hyperlink" Target="https://www.youtube.com/watch?v=XuUnIN6vd-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29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hyperlink" Target="https://www.youtube.com/watch?v=rgbyh8k4NQk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gbyh8k4NQk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gbyh8k4NQk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56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2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61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2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2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hyperlink" Target="https://www.youtube.com/watch?v=rgbyh8k4NQk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hyperlink" Target="https://www.youtube.com/watch?v=XuUnIN6vd-4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hyperlink" Target="https://www.youtube.com/watch?v=XuUnIN6vd-4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29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hyperlink" Target="https://www.youtube.com/watch?v=XuUnIN6vd-4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media" Target="../media/media10.mp3"/><Relationship Id="rId18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audio" Target="../media/media9.mp3"/><Relationship Id="rId17" Type="http://schemas.openxmlformats.org/officeDocument/2006/relationships/image" Target="../media/image25.jpeg"/><Relationship Id="rId2" Type="http://schemas.openxmlformats.org/officeDocument/2006/relationships/audio" Target="../media/media4.mp3"/><Relationship Id="rId16" Type="http://schemas.openxmlformats.org/officeDocument/2006/relationships/notesSlide" Target="../notesSlides/notesSlide46.xml"/><Relationship Id="rId20" Type="http://schemas.openxmlformats.org/officeDocument/2006/relationships/image" Target="../media/image44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media" Target="../media/media9.mp3"/><Relationship Id="rId5" Type="http://schemas.microsoft.com/office/2007/relationships/media" Target="../media/media6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8.mp3"/><Relationship Id="rId19" Type="http://schemas.openxmlformats.org/officeDocument/2006/relationships/image" Target="../media/image28.png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audio" Target="../media/media10.mp3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hu35kQI_N8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hyperlink" Target="https://www.youtube.com/watch?v=P7aJUrBAex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8D2BFB-2C59-4732-CAB1-F3EFE4136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" y="0"/>
            <a:ext cx="12188687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7FCA7D-1F14-BF8A-12B2-519551960220}"/>
              </a:ext>
            </a:extLst>
          </p:cNvPr>
          <p:cNvSpPr/>
          <p:nvPr/>
        </p:nvSpPr>
        <p:spPr>
          <a:xfrm>
            <a:off x="990600" y="76200"/>
            <a:ext cx="9982200" cy="233909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7200" b="1" dirty="0">
                <a:solidFill>
                  <a:schemeClr val="accent5"/>
                </a:solidFill>
                <a:latin typeface="Curlz MT" panose="04040404050702020202" pitchFamily="82" charset="0"/>
                <a:cs typeface="Times New Roman" pitchFamily="18" charset="0"/>
              </a:rPr>
              <a:t>CHỦ ĐỀ 4</a:t>
            </a:r>
          </a:p>
          <a:p>
            <a:pPr algn="ctr"/>
            <a:r>
              <a:rPr lang="en-US" sz="7200" b="1" dirty="0">
                <a:solidFill>
                  <a:schemeClr val="accent5"/>
                </a:solidFill>
                <a:latin typeface="Curlz MT" panose="04040404050702020202" pitchFamily="82" charset="0"/>
                <a:cs typeface="Times New Roman" pitchFamily="18" charset="0"/>
              </a:rPr>
              <a:t>GIAI ĐIỆU QUÊ HƯƠNG</a:t>
            </a:r>
          </a:p>
        </p:txBody>
      </p:sp>
    </p:spTree>
    <p:extLst>
      <p:ext uri="{BB962C8B-B14F-4D97-AF65-F5344CB8AC3E}">
        <p14:creationId xmlns:p14="http://schemas.microsoft.com/office/powerpoint/2010/main" val="1550829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943600"/>
            <a:ext cx="12192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4600" y="-524249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4D22DE68-9905-0E85-02C0-5303F8CFDECE}"/>
              </a:ext>
            </a:extLst>
          </p:cNvPr>
          <p:cNvSpPr/>
          <p:nvPr/>
        </p:nvSpPr>
        <p:spPr>
          <a:xfrm>
            <a:off x="73703" y="228600"/>
            <a:ext cx="5531758" cy="56388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lnSpc>
                <a:spcPct val="120000"/>
              </a:lnSpc>
              <a:buAutoNum type="alphaLcPeriod"/>
            </a:pP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i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tôm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...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ơ</a:t>
            </a: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khơi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hỡi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endParaRPr lang="en-US" sz="2400" b="1" i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ớng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400" b="1" i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hỡi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endParaRPr lang="en-US" sz="2400" b="1" i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ơ.</a:t>
            </a: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25347849-918B-F74D-C2CC-CF253752B53B}"/>
              </a:ext>
            </a:extLst>
          </p:cNvPr>
          <p:cNvSpPr/>
          <p:nvPr/>
        </p:nvSpPr>
        <p:spPr>
          <a:xfrm>
            <a:off x="6286460" y="1511900"/>
            <a:ext cx="4814888" cy="914400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7064817-F80E-2DA0-BE29-1D21FAC87E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55" b="15556"/>
          <a:stretch/>
        </p:blipFill>
        <p:spPr>
          <a:xfrm>
            <a:off x="5802313" y="2631348"/>
            <a:ext cx="6263595" cy="27788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D7F2E7-FCF2-ED27-7C22-23A9BAFAA0E8}"/>
              </a:ext>
            </a:extLst>
          </p:cNvPr>
          <p:cNvSpPr txBox="1"/>
          <p:nvPr/>
        </p:nvSpPr>
        <p:spPr>
          <a:xfrm>
            <a:off x="4191000" y="386960"/>
            <a:ext cx="3581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7" name="TextBox 6">
            <a:hlinkClick r:id="rId7"/>
            <a:extLst>
              <a:ext uri="{FF2B5EF4-FFF2-40B4-BE49-F238E27FC236}">
                <a16:creationId xmlns:a16="http://schemas.microsoft.com/office/drawing/2014/main" id="{E07BD2C1-C1CE-F473-FAAB-E9E66AEA8A7D}"/>
              </a:ext>
            </a:extLst>
          </p:cNvPr>
          <p:cNvSpPr txBox="1"/>
          <p:nvPr/>
        </p:nvSpPr>
        <p:spPr>
          <a:xfrm>
            <a:off x="228600" y="5960451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XuUnIN6vd</a:t>
            </a:r>
            <a:r>
              <a:rPr lang="en-GB" dirty="0"/>
              <a:t>-4</a:t>
            </a:r>
          </a:p>
        </p:txBody>
      </p:sp>
    </p:spTree>
    <p:extLst>
      <p:ext uri="{BB962C8B-B14F-4D97-AF65-F5344CB8AC3E}">
        <p14:creationId xmlns:p14="http://schemas.microsoft.com/office/powerpoint/2010/main" val="2760960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042119"/>
            <a:ext cx="12192000" cy="181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4813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05A993-3708-6543-C2F4-3ABC0C270E8C}"/>
              </a:ext>
            </a:extLst>
          </p:cNvPr>
          <p:cNvSpPr txBox="1"/>
          <p:nvPr/>
        </p:nvSpPr>
        <p:spPr>
          <a:xfrm>
            <a:off x="1163510" y="1098450"/>
            <a:ext cx="98649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0330" algn="ctr">
              <a:tabLst>
                <a:tab pos="213360" algn="l"/>
              </a:tabLst>
            </a:pPr>
            <a:r>
              <a:rPr lang="vi-VN" sz="28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sz="28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nhịp điệu</a:t>
            </a:r>
            <a:r>
              <a:rPr lang="en-US" sz="28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(hoặc giới thiệu với bạn video đã quay về ý tưởng sáng tạo)</a:t>
            </a:r>
            <a:endParaRPr lang="en-US" sz="2800" dirty="0">
              <a:solidFill>
                <a:srgbClr val="01C1C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694EE4-9160-F6FE-D46C-98ADC665A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2286000"/>
            <a:ext cx="5398054" cy="4006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19BE29-FB72-6D87-620C-9081793ABF35}"/>
              </a:ext>
            </a:extLst>
          </p:cNvPr>
          <p:cNvSpPr txBox="1"/>
          <p:nvPr/>
        </p:nvSpPr>
        <p:spPr>
          <a:xfrm>
            <a:off x="4191000" y="386960"/>
            <a:ext cx="3581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58668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4200" y="-59255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718;p33">
            <a:extLst>
              <a:ext uri="{FF2B5EF4-FFF2-40B4-BE49-F238E27FC236}">
                <a16:creationId xmlns:a16="http://schemas.microsoft.com/office/drawing/2014/main" id="{C7C880E2-2954-31A9-0014-2ECED2B3904E}"/>
              </a:ext>
            </a:extLst>
          </p:cNvPr>
          <p:cNvSpPr/>
          <p:nvPr/>
        </p:nvSpPr>
        <p:spPr>
          <a:xfrm>
            <a:off x="5640485" y="1669396"/>
            <a:ext cx="4864181" cy="4293096"/>
          </a:xfrm>
          <a:custGeom>
            <a:avLst/>
            <a:gdLst/>
            <a:ahLst/>
            <a:cxnLst/>
            <a:rect l="l" t="t" r="r" b="b"/>
            <a:pathLst>
              <a:path w="19528" h="23263" extrusionOk="0">
                <a:moveTo>
                  <a:pt x="544" y="0"/>
                </a:moveTo>
                <a:cubicBezTo>
                  <a:pt x="246" y="0"/>
                  <a:pt x="6" y="241"/>
                  <a:pt x="6" y="538"/>
                </a:cubicBezTo>
                <a:lnTo>
                  <a:pt x="1" y="22721"/>
                </a:lnTo>
                <a:cubicBezTo>
                  <a:pt x="1" y="23018"/>
                  <a:pt x="242" y="23259"/>
                  <a:pt x="539" y="23259"/>
                </a:cubicBezTo>
                <a:lnTo>
                  <a:pt x="18983" y="23263"/>
                </a:lnTo>
                <a:cubicBezTo>
                  <a:pt x="19281" y="23263"/>
                  <a:pt x="19521" y="23022"/>
                  <a:pt x="19521" y="22725"/>
                </a:cubicBezTo>
                <a:lnTo>
                  <a:pt x="19526" y="542"/>
                </a:lnTo>
                <a:cubicBezTo>
                  <a:pt x="19527" y="245"/>
                  <a:pt x="19286" y="4"/>
                  <a:pt x="18988" y="4"/>
                </a:cubicBezTo>
                <a:lnTo>
                  <a:pt x="544" y="0"/>
                </a:lnTo>
                <a:close/>
              </a:path>
            </a:pathLst>
          </a:custGeom>
          <a:solidFill>
            <a:srgbClr val="F5FD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729;p33">
            <a:extLst>
              <a:ext uri="{FF2B5EF4-FFF2-40B4-BE49-F238E27FC236}">
                <a16:creationId xmlns:a16="http://schemas.microsoft.com/office/drawing/2014/main" id="{EA0B319A-40DC-7A39-3537-A097FE4475D1}"/>
              </a:ext>
            </a:extLst>
          </p:cNvPr>
          <p:cNvSpPr txBox="1">
            <a:spLocks/>
          </p:cNvSpPr>
          <p:nvPr/>
        </p:nvSpPr>
        <p:spPr>
          <a:xfrm>
            <a:off x="5866156" y="2442891"/>
            <a:ext cx="4299736" cy="231659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80000"/>
              </a:lnSpc>
              <a:buNone/>
            </a:pPr>
            <a:r>
              <a:rPr lang="vi-VN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i="1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2400" i="1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nhạc</a:t>
            </a:r>
            <a:r>
              <a:rPr lang="en-US" sz="2400" i="1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i="1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400" i="1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</a:t>
            </a:r>
            <a:endParaRPr lang="vi-VN" sz="2400" i="1" dirty="0">
              <a:solidFill>
                <a:srgbClr val="01C1C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indent="0">
              <a:lnSpc>
                <a:spcPct val="180000"/>
              </a:lnSpc>
              <a:buNone/>
            </a:pPr>
            <a:r>
              <a:rPr lang="vi-VN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lang="en-US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nhạc</a:t>
            </a:r>
            <a:r>
              <a:rPr lang="en-US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cụ</a:t>
            </a:r>
            <a:r>
              <a:rPr lang="en-US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kèn</a:t>
            </a:r>
            <a:r>
              <a:rPr lang="en-US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phím</a:t>
            </a:r>
            <a:r>
              <a:rPr lang="en-US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xem</a:t>
            </a:r>
            <a:r>
              <a:rPr lang="en-US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grpSp>
        <p:nvGrpSpPr>
          <p:cNvPr id="19" name="Google Shape;730;p33">
            <a:extLst>
              <a:ext uri="{FF2B5EF4-FFF2-40B4-BE49-F238E27FC236}">
                <a16:creationId xmlns:a16="http://schemas.microsoft.com/office/drawing/2014/main" id="{12394F7A-C703-33C9-6704-BCEF346F3B2B}"/>
              </a:ext>
            </a:extLst>
          </p:cNvPr>
          <p:cNvGrpSpPr/>
          <p:nvPr/>
        </p:nvGrpSpPr>
        <p:grpSpPr>
          <a:xfrm>
            <a:off x="1308354" y="1969401"/>
            <a:ext cx="3228130" cy="4306037"/>
            <a:chOff x="1446849" y="1004050"/>
            <a:chExt cx="2401426" cy="3512532"/>
          </a:xfrm>
        </p:grpSpPr>
        <p:sp>
          <p:nvSpPr>
            <p:cNvPr id="20" name="Google Shape;731;p33">
              <a:extLst>
                <a:ext uri="{FF2B5EF4-FFF2-40B4-BE49-F238E27FC236}">
                  <a16:creationId xmlns:a16="http://schemas.microsoft.com/office/drawing/2014/main" id="{5912E589-7A7C-41F8-8224-849CC0E6B8F0}"/>
                </a:ext>
              </a:extLst>
            </p:cNvPr>
            <p:cNvSpPr/>
            <p:nvPr/>
          </p:nvSpPr>
          <p:spPr>
            <a:xfrm>
              <a:off x="1513647" y="1537675"/>
              <a:ext cx="2222341" cy="2068153"/>
            </a:xfrm>
            <a:custGeom>
              <a:avLst/>
              <a:gdLst/>
              <a:ahLst/>
              <a:cxnLst/>
              <a:rect l="l" t="t" r="r" b="b"/>
              <a:pathLst>
                <a:path w="9359" h="8546" extrusionOk="0">
                  <a:moveTo>
                    <a:pt x="3496" y="0"/>
                  </a:moveTo>
                  <a:cubicBezTo>
                    <a:pt x="3487" y="0"/>
                    <a:pt x="3479" y="1"/>
                    <a:pt x="3470" y="2"/>
                  </a:cubicBezTo>
                  <a:cubicBezTo>
                    <a:pt x="3361" y="19"/>
                    <a:pt x="3255" y="43"/>
                    <a:pt x="3151" y="73"/>
                  </a:cubicBezTo>
                  <a:cubicBezTo>
                    <a:pt x="3144" y="74"/>
                    <a:pt x="3137" y="74"/>
                    <a:pt x="3130" y="76"/>
                  </a:cubicBezTo>
                  <a:cubicBezTo>
                    <a:pt x="3106" y="80"/>
                    <a:pt x="3089" y="86"/>
                    <a:pt x="3073" y="98"/>
                  </a:cubicBezTo>
                  <a:cubicBezTo>
                    <a:pt x="2313" y="341"/>
                    <a:pt x="1679" y="912"/>
                    <a:pt x="1203" y="1526"/>
                  </a:cubicBezTo>
                  <a:cubicBezTo>
                    <a:pt x="638" y="2254"/>
                    <a:pt x="270" y="3127"/>
                    <a:pt x="176" y="4038"/>
                  </a:cubicBezTo>
                  <a:cubicBezTo>
                    <a:pt x="0" y="5746"/>
                    <a:pt x="943" y="7549"/>
                    <a:pt x="2588" y="8228"/>
                  </a:cubicBezTo>
                  <a:cubicBezTo>
                    <a:pt x="3115" y="8446"/>
                    <a:pt x="3674" y="8546"/>
                    <a:pt x="4234" y="8546"/>
                  </a:cubicBezTo>
                  <a:cubicBezTo>
                    <a:pt x="5514" y="8546"/>
                    <a:pt x="6805" y="8026"/>
                    <a:pt x="7762" y="7210"/>
                  </a:cubicBezTo>
                  <a:cubicBezTo>
                    <a:pt x="8486" y="6595"/>
                    <a:pt x="9034" y="5765"/>
                    <a:pt x="9195" y="4830"/>
                  </a:cubicBezTo>
                  <a:cubicBezTo>
                    <a:pt x="9359" y="3863"/>
                    <a:pt x="9070" y="2946"/>
                    <a:pt x="8472" y="2175"/>
                  </a:cubicBezTo>
                  <a:cubicBezTo>
                    <a:pt x="7419" y="818"/>
                    <a:pt x="5684" y="14"/>
                    <a:pt x="3949" y="14"/>
                  </a:cubicBezTo>
                  <a:cubicBezTo>
                    <a:pt x="3890" y="14"/>
                    <a:pt x="3831" y="15"/>
                    <a:pt x="3772" y="17"/>
                  </a:cubicBezTo>
                  <a:cubicBezTo>
                    <a:pt x="3709" y="20"/>
                    <a:pt x="3646" y="26"/>
                    <a:pt x="3582" y="29"/>
                  </a:cubicBezTo>
                  <a:cubicBezTo>
                    <a:pt x="3559" y="12"/>
                    <a:pt x="3529" y="0"/>
                    <a:pt x="3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32;p33">
              <a:extLst>
                <a:ext uri="{FF2B5EF4-FFF2-40B4-BE49-F238E27FC236}">
                  <a16:creationId xmlns:a16="http://schemas.microsoft.com/office/drawing/2014/main" id="{6EE45A91-7048-8739-89C8-AB865A5E1A23}"/>
                </a:ext>
              </a:extLst>
            </p:cNvPr>
            <p:cNvSpPr/>
            <p:nvPr/>
          </p:nvSpPr>
          <p:spPr>
            <a:xfrm rot="1131082">
              <a:off x="2257221" y="2672190"/>
              <a:ext cx="207840" cy="1493649"/>
            </a:xfrm>
            <a:custGeom>
              <a:avLst/>
              <a:gdLst/>
              <a:ahLst/>
              <a:cxnLst/>
              <a:rect l="l" t="t" r="r" b="b"/>
              <a:pathLst>
                <a:path w="2643" h="18994" extrusionOk="0">
                  <a:moveTo>
                    <a:pt x="1267" y="0"/>
                  </a:moveTo>
                  <a:lnTo>
                    <a:pt x="0" y="18897"/>
                  </a:lnTo>
                  <a:lnTo>
                    <a:pt x="1375" y="18994"/>
                  </a:lnTo>
                  <a:lnTo>
                    <a:pt x="2642" y="46"/>
                  </a:lnTo>
                  <a:lnTo>
                    <a:pt x="2642" y="46"/>
                  </a:lnTo>
                  <a:cubicBezTo>
                    <a:pt x="2640" y="50"/>
                    <a:pt x="2639" y="57"/>
                    <a:pt x="2637" y="62"/>
                  </a:cubicBezTo>
                  <a:cubicBezTo>
                    <a:pt x="2634" y="127"/>
                    <a:pt x="2617" y="188"/>
                    <a:pt x="2594" y="245"/>
                  </a:cubicBezTo>
                  <a:cubicBezTo>
                    <a:pt x="2490" y="496"/>
                    <a:pt x="2242" y="670"/>
                    <a:pt x="1959" y="670"/>
                  </a:cubicBezTo>
                  <a:cubicBezTo>
                    <a:pt x="1942" y="670"/>
                    <a:pt x="1925" y="670"/>
                    <a:pt x="1908" y="668"/>
                  </a:cubicBezTo>
                  <a:cubicBezTo>
                    <a:pt x="1719" y="657"/>
                    <a:pt x="1554" y="566"/>
                    <a:pt x="1438" y="432"/>
                  </a:cubicBezTo>
                  <a:cubicBezTo>
                    <a:pt x="1336" y="316"/>
                    <a:pt x="1271" y="164"/>
                    <a:pt x="12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733;p33">
              <a:extLst>
                <a:ext uri="{FF2B5EF4-FFF2-40B4-BE49-F238E27FC236}">
                  <a16:creationId xmlns:a16="http://schemas.microsoft.com/office/drawing/2014/main" id="{C66ECB9E-5AD9-9C80-08FD-82433DC7D596}"/>
                </a:ext>
              </a:extLst>
            </p:cNvPr>
            <p:cNvSpPr/>
            <p:nvPr/>
          </p:nvSpPr>
          <p:spPr>
            <a:xfrm rot="1131082">
              <a:off x="2157416" y="2630082"/>
              <a:ext cx="207997" cy="1493727"/>
            </a:xfrm>
            <a:custGeom>
              <a:avLst/>
              <a:gdLst/>
              <a:ahLst/>
              <a:cxnLst/>
              <a:rect l="l" t="t" r="r" b="b"/>
              <a:pathLst>
                <a:path w="2645" h="18995" extrusionOk="0">
                  <a:moveTo>
                    <a:pt x="1269" y="0"/>
                  </a:moveTo>
                  <a:lnTo>
                    <a:pt x="0" y="18895"/>
                  </a:lnTo>
                  <a:lnTo>
                    <a:pt x="1374" y="18994"/>
                  </a:lnTo>
                  <a:lnTo>
                    <a:pt x="2641" y="97"/>
                  </a:lnTo>
                  <a:cubicBezTo>
                    <a:pt x="2642" y="73"/>
                    <a:pt x="2643" y="53"/>
                    <a:pt x="2644" y="29"/>
                  </a:cubicBezTo>
                  <a:lnTo>
                    <a:pt x="2644" y="29"/>
                  </a:lnTo>
                  <a:cubicBezTo>
                    <a:pt x="2620" y="391"/>
                    <a:pt x="2317" y="670"/>
                    <a:pt x="1960" y="670"/>
                  </a:cubicBezTo>
                  <a:cubicBezTo>
                    <a:pt x="1944" y="670"/>
                    <a:pt x="1927" y="670"/>
                    <a:pt x="1910" y="669"/>
                  </a:cubicBezTo>
                  <a:cubicBezTo>
                    <a:pt x="1722" y="657"/>
                    <a:pt x="1556" y="566"/>
                    <a:pt x="1438" y="432"/>
                  </a:cubicBezTo>
                  <a:cubicBezTo>
                    <a:pt x="1338" y="315"/>
                    <a:pt x="1272" y="163"/>
                    <a:pt x="12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734;p33">
              <a:extLst>
                <a:ext uri="{FF2B5EF4-FFF2-40B4-BE49-F238E27FC236}">
                  <a16:creationId xmlns:a16="http://schemas.microsoft.com/office/drawing/2014/main" id="{E80C3E11-5892-3A34-76B0-5FCF766A47AF}"/>
                </a:ext>
              </a:extLst>
            </p:cNvPr>
            <p:cNvSpPr/>
            <p:nvPr/>
          </p:nvSpPr>
          <p:spPr>
            <a:xfrm rot="1131082">
              <a:off x="2058604" y="2583184"/>
              <a:ext cx="207997" cy="1498524"/>
            </a:xfrm>
            <a:custGeom>
              <a:avLst/>
              <a:gdLst/>
              <a:ahLst/>
              <a:cxnLst/>
              <a:rect l="l" t="t" r="r" b="b"/>
              <a:pathLst>
                <a:path w="2645" h="19056" extrusionOk="0">
                  <a:moveTo>
                    <a:pt x="2644" y="92"/>
                  </a:moveTo>
                  <a:cubicBezTo>
                    <a:pt x="2644" y="99"/>
                    <a:pt x="2643" y="106"/>
                    <a:pt x="2643" y="113"/>
                  </a:cubicBezTo>
                  <a:lnTo>
                    <a:pt x="2643" y="113"/>
                  </a:lnTo>
                  <a:cubicBezTo>
                    <a:pt x="2643" y="106"/>
                    <a:pt x="2644" y="99"/>
                    <a:pt x="2644" y="92"/>
                  </a:cubicBezTo>
                  <a:close/>
                  <a:moveTo>
                    <a:pt x="1271" y="1"/>
                  </a:moveTo>
                  <a:lnTo>
                    <a:pt x="0" y="18959"/>
                  </a:lnTo>
                  <a:lnTo>
                    <a:pt x="1372" y="19055"/>
                  </a:lnTo>
                  <a:lnTo>
                    <a:pt x="2641" y="160"/>
                  </a:lnTo>
                  <a:cubicBezTo>
                    <a:pt x="2642" y="144"/>
                    <a:pt x="2642" y="128"/>
                    <a:pt x="2643" y="113"/>
                  </a:cubicBezTo>
                  <a:lnTo>
                    <a:pt x="2643" y="113"/>
                  </a:lnTo>
                  <a:cubicBezTo>
                    <a:pt x="2607" y="464"/>
                    <a:pt x="2308" y="732"/>
                    <a:pt x="1958" y="732"/>
                  </a:cubicBezTo>
                  <a:cubicBezTo>
                    <a:pt x="1942" y="732"/>
                    <a:pt x="1925" y="731"/>
                    <a:pt x="1908" y="730"/>
                  </a:cubicBezTo>
                  <a:cubicBezTo>
                    <a:pt x="1720" y="718"/>
                    <a:pt x="1554" y="627"/>
                    <a:pt x="1438" y="495"/>
                  </a:cubicBezTo>
                  <a:cubicBezTo>
                    <a:pt x="1352" y="394"/>
                    <a:pt x="1293" y="268"/>
                    <a:pt x="1276" y="133"/>
                  </a:cubicBezTo>
                  <a:cubicBezTo>
                    <a:pt x="1274" y="128"/>
                    <a:pt x="1276" y="119"/>
                    <a:pt x="1273" y="112"/>
                  </a:cubicBezTo>
                  <a:cubicBezTo>
                    <a:pt x="1271" y="56"/>
                    <a:pt x="1270" y="18"/>
                    <a:pt x="1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735;p33">
              <a:extLst>
                <a:ext uri="{FF2B5EF4-FFF2-40B4-BE49-F238E27FC236}">
                  <a16:creationId xmlns:a16="http://schemas.microsoft.com/office/drawing/2014/main" id="{0C29F742-24DA-A53E-5D43-63088DBB5061}"/>
                </a:ext>
              </a:extLst>
            </p:cNvPr>
            <p:cNvSpPr/>
            <p:nvPr/>
          </p:nvSpPr>
          <p:spPr>
            <a:xfrm rot="1131082">
              <a:off x="2421183" y="2425776"/>
              <a:ext cx="324146" cy="326426"/>
            </a:xfrm>
            <a:custGeom>
              <a:avLst/>
              <a:gdLst/>
              <a:ahLst/>
              <a:cxnLst/>
              <a:rect l="l" t="t" r="r" b="b"/>
              <a:pathLst>
                <a:path w="4122" h="4151" extrusionOk="0">
                  <a:moveTo>
                    <a:pt x="3116" y="0"/>
                  </a:moveTo>
                  <a:lnTo>
                    <a:pt x="803" y="620"/>
                  </a:lnTo>
                  <a:lnTo>
                    <a:pt x="2" y="3218"/>
                  </a:lnTo>
                  <a:cubicBezTo>
                    <a:pt x="2" y="3218"/>
                    <a:pt x="2" y="3221"/>
                    <a:pt x="2" y="3224"/>
                  </a:cubicBezTo>
                  <a:cubicBezTo>
                    <a:pt x="1" y="3241"/>
                    <a:pt x="2" y="3279"/>
                    <a:pt x="4" y="3335"/>
                  </a:cubicBezTo>
                  <a:cubicBezTo>
                    <a:pt x="7" y="3342"/>
                    <a:pt x="5" y="3351"/>
                    <a:pt x="7" y="3356"/>
                  </a:cubicBezTo>
                  <a:cubicBezTo>
                    <a:pt x="24" y="3491"/>
                    <a:pt x="83" y="3617"/>
                    <a:pt x="169" y="3718"/>
                  </a:cubicBezTo>
                  <a:cubicBezTo>
                    <a:pt x="285" y="3850"/>
                    <a:pt x="451" y="3941"/>
                    <a:pt x="639" y="3953"/>
                  </a:cubicBezTo>
                  <a:cubicBezTo>
                    <a:pt x="656" y="3954"/>
                    <a:pt x="673" y="3955"/>
                    <a:pt x="689" y="3955"/>
                  </a:cubicBezTo>
                  <a:cubicBezTo>
                    <a:pt x="1039" y="3955"/>
                    <a:pt x="1338" y="3687"/>
                    <a:pt x="1374" y="3336"/>
                  </a:cubicBezTo>
                  <a:lnTo>
                    <a:pt x="1374" y="3336"/>
                  </a:lnTo>
                  <a:cubicBezTo>
                    <a:pt x="1373" y="3351"/>
                    <a:pt x="1373" y="3367"/>
                    <a:pt x="1372" y="3383"/>
                  </a:cubicBezTo>
                  <a:cubicBezTo>
                    <a:pt x="1375" y="3546"/>
                    <a:pt x="1441" y="3698"/>
                    <a:pt x="1541" y="3815"/>
                  </a:cubicBezTo>
                  <a:cubicBezTo>
                    <a:pt x="1659" y="3949"/>
                    <a:pt x="1825" y="4040"/>
                    <a:pt x="2013" y="4052"/>
                  </a:cubicBezTo>
                  <a:cubicBezTo>
                    <a:pt x="2030" y="4053"/>
                    <a:pt x="2047" y="4053"/>
                    <a:pt x="2063" y="4053"/>
                  </a:cubicBezTo>
                  <a:cubicBezTo>
                    <a:pt x="2420" y="4053"/>
                    <a:pt x="2723" y="3774"/>
                    <a:pt x="2747" y="3412"/>
                  </a:cubicBezTo>
                  <a:lnTo>
                    <a:pt x="2747" y="3412"/>
                  </a:lnTo>
                  <a:cubicBezTo>
                    <a:pt x="2746" y="3436"/>
                    <a:pt x="2745" y="3456"/>
                    <a:pt x="2744" y="3480"/>
                  </a:cubicBezTo>
                  <a:cubicBezTo>
                    <a:pt x="2748" y="3644"/>
                    <a:pt x="2813" y="3796"/>
                    <a:pt x="2915" y="3912"/>
                  </a:cubicBezTo>
                  <a:cubicBezTo>
                    <a:pt x="3031" y="4046"/>
                    <a:pt x="3196" y="4137"/>
                    <a:pt x="3385" y="4148"/>
                  </a:cubicBezTo>
                  <a:cubicBezTo>
                    <a:pt x="3402" y="4150"/>
                    <a:pt x="3419" y="4150"/>
                    <a:pt x="3436" y="4150"/>
                  </a:cubicBezTo>
                  <a:cubicBezTo>
                    <a:pt x="3719" y="4150"/>
                    <a:pt x="3967" y="3976"/>
                    <a:pt x="4071" y="3725"/>
                  </a:cubicBezTo>
                  <a:cubicBezTo>
                    <a:pt x="4094" y="3642"/>
                    <a:pt x="4107" y="3578"/>
                    <a:pt x="4114" y="3542"/>
                  </a:cubicBezTo>
                  <a:cubicBezTo>
                    <a:pt x="4116" y="3537"/>
                    <a:pt x="4117" y="3530"/>
                    <a:pt x="4119" y="3526"/>
                  </a:cubicBezTo>
                  <a:cubicBezTo>
                    <a:pt x="4119" y="3516"/>
                    <a:pt x="4121" y="3511"/>
                    <a:pt x="4121" y="3511"/>
                  </a:cubicBezTo>
                  <a:lnTo>
                    <a:pt x="31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736;p33">
              <a:extLst>
                <a:ext uri="{FF2B5EF4-FFF2-40B4-BE49-F238E27FC236}">
                  <a16:creationId xmlns:a16="http://schemas.microsoft.com/office/drawing/2014/main" id="{1FADD576-CFBB-C019-C1CD-AB1C75962105}"/>
                </a:ext>
              </a:extLst>
            </p:cNvPr>
            <p:cNvSpPr/>
            <p:nvPr/>
          </p:nvSpPr>
          <p:spPr>
            <a:xfrm rot="1131082">
              <a:off x="2545536" y="2334755"/>
              <a:ext cx="181890" cy="147289"/>
            </a:xfrm>
            <a:custGeom>
              <a:avLst/>
              <a:gdLst/>
              <a:ahLst/>
              <a:cxnLst/>
              <a:rect l="l" t="t" r="r" b="b"/>
              <a:pathLst>
                <a:path w="2313" h="1873" extrusionOk="0">
                  <a:moveTo>
                    <a:pt x="1330" y="1"/>
                  </a:moveTo>
                  <a:cubicBezTo>
                    <a:pt x="951" y="1"/>
                    <a:pt x="575" y="277"/>
                    <a:pt x="357" y="760"/>
                  </a:cubicBezTo>
                  <a:cubicBezTo>
                    <a:pt x="329" y="821"/>
                    <a:pt x="306" y="887"/>
                    <a:pt x="284" y="955"/>
                  </a:cubicBezTo>
                  <a:lnTo>
                    <a:pt x="0" y="1873"/>
                  </a:lnTo>
                  <a:lnTo>
                    <a:pt x="2313" y="1253"/>
                  </a:lnTo>
                  <a:lnTo>
                    <a:pt x="2066" y="389"/>
                  </a:lnTo>
                  <a:cubicBezTo>
                    <a:pt x="2066" y="389"/>
                    <a:pt x="2005" y="328"/>
                    <a:pt x="1902" y="235"/>
                  </a:cubicBezTo>
                  <a:cubicBezTo>
                    <a:pt x="1725" y="76"/>
                    <a:pt x="1527" y="1"/>
                    <a:pt x="13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737;p33">
              <a:extLst>
                <a:ext uri="{FF2B5EF4-FFF2-40B4-BE49-F238E27FC236}">
                  <a16:creationId xmlns:a16="http://schemas.microsoft.com/office/drawing/2014/main" id="{F5BF3012-CB49-D821-76EC-3EBC74C7C1C4}"/>
                </a:ext>
              </a:extLst>
            </p:cNvPr>
            <p:cNvSpPr/>
            <p:nvPr/>
          </p:nvSpPr>
          <p:spPr>
            <a:xfrm rot="1131119">
              <a:off x="2150259" y="2630528"/>
              <a:ext cx="207999" cy="1493737"/>
            </a:xfrm>
            <a:custGeom>
              <a:avLst/>
              <a:gdLst/>
              <a:ahLst/>
              <a:cxnLst/>
              <a:rect l="l" t="t" r="r" b="b"/>
              <a:pathLst>
                <a:path w="2645" h="18995" extrusionOk="0">
                  <a:moveTo>
                    <a:pt x="1269" y="0"/>
                  </a:moveTo>
                  <a:lnTo>
                    <a:pt x="0" y="18895"/>
                  </a:lnTo>
                  <a:lnTo>
                    <a:pt x="1374" y="18994"/>
                  </a:lnTo>
                  <a:lnTo>
                    <a:pt x="2641" y="97"/>
                  </a:lnTo>
                  <a:cubicBezTo>
                    <a:pt x="2642" y="73"/>
                    <a:pt x="2643" y="53"/>
                    <a:pt x="2644" y="29"/>
                  </a:cubicBezTo>
                  <a:lnTo>
                    <a:pt x="2644" y="29"/>
                  </a:lnTo>
                  <a:cubicBezTo>
                    <a:pt x="2620" y="391"/>
                    <a:pt x="2317" y="670"/>
                    <a:pt x="1960" y="670"/>
                  </a:cubicBezTo>
                  <a:cubicBezTo>
                    <a:pt x="1944" y="670"/>
                    <a:pt x="1927" y="670"/>
                    <a:pt x="1910" y="669"/>
                  </a:cubicBezTo>
                  <a:cubicBezTo>
                    <a:pt x="1722" y="657"/>
                    <a:pt x="1556" y="566"/>
                    <a:pt x="1438" y="432"/>
                  </a:cubicBezTo>
                  <a:cubicBezTo>
                    <a:pt x="1338" y="315"/>
                    <a:pt x="1272" y="163"/>
                    <a:pt x="1269" y="0"/>
                  </a:cubicBezTo>
                  <a:close/>
                </a:path>
              </a:pathLst>
            </a:custGeom>
            <a:solidFill>
              <a:srgbClr val="000000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738;p33">
              <a:extLst>
                <a:ext uri="{FF2B5EF4-FFF2-40B4-BE49-F238E27FC236}">
                  <a16:creationId xmlns:a16="http://schemas.microsoft.com/office/drawing/2014/main" id="{16BED623-DFD8-5A15-13EB-319665372E71}"/>
                </a:ext>
              </a:extLst>
            </p:cNvPr>
            <p:cNvSpPr/>
            <p:nvPr/>
          </p:nvSpPr>
          <p:spPr>
            <a:xfrm rot="1131082">
              <a:off x="2122422" y="3047905"/>
              <a:ext cx="759878" cy="1383005"/>
            </a:xfrm>
            <a:custGeom>
              <a:avLst/>
              <a:gdLst/>
              <a:ahLst/>
              <a:cxnLst/>
              <a:rect l="l" t="t" r="r" b="b"/>
              <a:pathLst>
                <a:path w="9663" h="17587" extrusionOk="0">
                  <a:moveTo>
                    <a:pt x="8410" y="1"/>
                  </a:moveTo>
                  <a:lnTo>
                    <a:pt x="1" y="16970"/>
                  </a:lnTo>
                  <a:lnTo>
                    <a:pt x="1233" y="17587"/>
                  </a:lnTo>
                  <a:lnTo>
                    <a:pt x="9662" y="569"/>
                  </a:lnTo>
                  <a:lnTo>
                    <a:pt x="9662" y="569"/>
                  </a:lnTo>
                  <a:cubicBezTo>
                    <a:pt x="9658" y="573"/>
                    <a:pt x="9655" y="579"/>
                    <a:pt x="9652" y="583"/>
                  </a:cubicBezTo>
                  <a:cubicBezTo>
                    <a:pt x="9624" y="641"/>
                    <a:pt x="9585" y="692"/>
                    <a:pt x="9542" y="734"/>
                  </a:cubicBezTo>
                  <a:cubicBezTo>
                    <a:pt x="9412" y="865"/>
                    <a:pt x="9235" y="937"/>
                    <a:pt x="9053" y="937"/>
                  </a:cubicBezTo>
                  <a:cubicBezTo>
                    <a:pt x="8950" y="937"/>
                    <a:pt x="8845" y="913"/>
                    <a:pt x="8746" y="863"/>
                  </a:cubicBezTo>
                  <a:cubicBezTo>
                    <a:pt x="8577" y="780"/>
                    <a:pt x="8458" y="632"/>
                    <a:pt x="8402" y="466"/>
                  </a:cubicBezTo>
                  <a:cubicBezTo>
                    <a:pt x="8353" y="320"/>
                    <a:pt x="8352" y="154"/>
                    <a:pt x="84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739;p33">
              <a:extLst>
                <a:ext uri="{FF2B5EF4-FFF2-40B4-BE49-F238E27FC236}">
                  <a16:creationId xmlns:a16="http://schemas.microsoft.com/office/drawing/2014/main" id="{ADBCEC45-484B-565B-C0F6-99E0A69B49B4}"/>
                </a:ext>
              </a:extLst>
            </p:cNvPr>
            <p:cNvSpPr/>
            <p:nvPr/>
          </p:nvSpPr>
          <p:spPr>
            <a:xfrm rot="1131082">
              <a:off x="2827046" y="2904232"/>
              <a:ext cx="329807" cy="339873"/>
            </a:xfrm>
            <a:custGeom>
              <a:avLst/>
              <a:gdLst/>
              <a:ahLst/>
              <a:cxnLst/>
              <a:rect l="l" t="t" r="r" b="b"/>
              <a:pathLst>
                <a:path w="4194" h="4322" extrusionOk="0">
                  <a:moveTo>
                    <a:pt x="1820" y="0"/>
                  </a:moveTo>
                  <a:lnTo>
                    <a:pt x="85" y="2092"/>
                  </a:lnTo>
                  <a:cubicBezTo>
                    <a:pt x="85" y="2092"/>
                    <a:pt x="84" y="2096"/>
                    <a:pt x="82" y="2099"/>
                  </a:cubicBezTo>
                  <a:cubicBezTo>
                    <a:pt x="75" y="2113"/>
                    <a:pt x="61" y="2149"/>
                    <a:pt x="41" y="2202"/>
                  </a:cubicBezTo>
                  <a:cubicBezTo>
                    <a:pt x="41" y="2209"/>
                    <a:pt x="36" y="2216"/>
                    <a:pt x="35" y="2222"/>
                  </a:cubicBezTo>
                  <a:cubicBezTo>
                    <a:pt x="1" y="2354"/>
                    <a:pt x="6" y="2492"/>
                    <a:pt x="47" y="2619"/>
                  </a:cubicBezTo>
                  <a:cubicBezTo>
                    <a:pt x="104" y="2786"/>
                    <a:pt x="222" y="2933"/>
                    <a:pt x="392" y="3017"/>
                  </a:cubicBezTo>
                  <a:cubicBezTo>
                    <a:pt x="490" y="3066"/>
                    <a:pt x="594" y="3089"/>
                    <a:pt x="698" y="3089"/>
                  </a:cubicBezTo>
                  <a:cubicBezTo>
                    <a:pt x="944" y="3089"/>
                    <a:pt x="1182" y="2956"/>
                    <a:pt x="1306" y="2728"/>
                  </a:cubicBezTo>
                  <a:lnTo>
                    <a:pt x="1306" y="2728"/>
                  </a:lnTo>
                  <a:cubicBezTo>
                    <a:pt x="1300" y="2741"/>
                    <a:pt x="1294" y="2756"/>
                    <a:pt x="1287" y="2771"/>
                  </a:cubicBezTo>
                  <a:cubicBezTo>
                    <a:pt x="1228" y="2922"/>
                    <a:pt x="1230" y="3088"/>
                    <a:pt x="1278" y="3234"/>
                  </a:cubicBezTo>
                  <a:cubicBezTo>
                    <a:pt x="1335" y="3402"/>
                    <a:pt x="1453" y="3551"/>
                    <a:pt x="1624" y="3633"/>
                  </a:cubicBezTo>
                  <a:cubicBezTo>
                    <a:pt x="1721" y="3683"/>
                    <a:pt x="1826" y="3706"/>
                    <a:pt x="1929" y="3706"/>
                  </a:cubicBezTo>
                  <a:cubicBezTo>
                    <a:pt x="2182" y="3706"/>
                    <a:pt x="2427" y="3566"/>
                    <a:pt x="2546" y="3325"/>
                  </a:cubicBezTo>
                  <a:lnTo>
                    <a:pt x="2546" y="3325"/>
                  </a:lnTo>
                  <a:cubicBezTo>
                    <a:pt x="2536" y="3345"/>
                    <a:pt x="2528" y="3364"/>
                    <a:pt x="2517" y="3386"/>
                  </a:cubicBezTo>
                  <a:cubicBezTo>
                    <a:pt x="2459" y="3539"/>
                    <a:pt x="2460" y="3705"/>
                    <a:pt x="2509" y="3851"/>
                  </a:cubicBezTo>
                  <a:cubicBezTo>
                    <a:pt x="2565" y="4017"/>
                    <a:pt x="2684" y="4165"/>
                    <a:pt x="2853" y="4248"/>
                  </a:cubicBezTo>
                  <a:cubicBezTo>
                    <a:pt x="2952" y="4298"/>
                    <a:pt x="3057" y="4322"/>
                    <a:pt x="3160" y="4322"/>
                  </a:cubicBezTo>
                  <a:cubicBezTo>
                    <a:pt x="3342" y="4322"/>
                    <a:pt x="3519" y="4250"/>
                    <a:pt x="3649" y="4119"/>
                  </a:cubicBezTo>
                  <a:cubicBezTo>
                    <a:pt x="3702" y="4052"/>
                    <a:pt x="3739" y="3999"/>
                    <a:pt x="3759" y="3968"/>
                  </a:cubicBezTo>
                  <a:cubicBezTo>
                    <a:pt x="3763" y="3964"/>
                    <a:pt x="3765" y="3958"/>
                    <a:pt x="3769" y="3954"/>
                  </a:cubicBezTo>
                  <a:cubicBezTo>
                    <a:pt x="3774" y="3945"/>
                    <a:pt x="3778" y="3941"/>
                    <a:pt x="3778" y="3941"/>
                  </a:cubicBezTo>
                  <a:lnTo>
                    <a:pt x="4194" y="313"/>
                  </a:lnTo>
                  <a:lnTo>
                    <a:pt x="18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740;p33">
              <a:extLst>
                <a:ext uri="{FF2B5EF4-FFF2-40B4-BE49-F238E27FC236}">
                  <a16:creationId xmlns:a16="http://schemas.microsoft.com/office/drawing/2014/main" id="{A377D4DE-21FE-3032-E075-A9F916D63563}"/>
                </a:ext>
              </a:extLst>
            </p:cNvPr>
            <p:cNvSpPr/>
            <p:nvPr/>
          </p:nvSpPr>
          <p:spPr>
            <a:xfrm rot="1131082">
              <a:off x="1971277" y="2889569"/>
              <a:ext cx="760429" cy="1387252"/>
            </a:xfrm>
            <a:custGeom>
              <a:avLst/>
              <a:gdLst/>
              <a:ahLst/>
              <a:cxnLst/>
              <a:rect l="l" t="t" r="r" b="b"/>
              <a:pathLst>
                <a:path w="9670" h="17641" extrusionOk="0">
                  <a:moveTo>
                    <a:pt x="9670" y="612"/>
                  </a:moveTo>
                  <a:cubicBezTo>
                    <a:pt x="9666" y="618"/>
                    <a:pt x="9663" y="624"/>
                    <a:pt x="9660" y="630"/>
                  </a:cubicBezTo>
                  <a:lnTo>
                    <a:pt x="9660" y="630"/>
                  </a:lnTo>
                  <a:cubicBezTo>
                    <a:pt x="9663" y="624"/>
                    <a:pt x="9666" y="618"/>
                    <a:pt x="9670" y="612"/>
                  </a:cubicBezTo>
                  <a:close/>
                  <a:moveTo>
                    <a:pt x="8436" y="1"/>
                  </a:moveTo>
                  <a:lnTo>
                    <a:pt x="0" y="17025"/>
                  </a:lnTo>
                  <a:lnTo>
                    <a:pt x="1230" y="17640"/>
                  </a:lnTo>
                  <a:lnTo>
                    <a:pt x="9641" y="673"/>
                  </a:lnTo>
                  <a:cubicBezTo>
                    <a:pt x="9648" y="658"/>
                    <a:pt x="9654" y="643"/>
                    <a:pt x="9660" y="630"/>
                  </a:cubicBezTo>
                  <a:lnTo>
                    <a:pt x="9660" y="630"/>
                  </a:lnTo>
                  <a:cubicBezTo>
                    <a:pt x="9536" y="858"/>
                    <a:pt x="9298" y="991"/>
                    <a:pt x="9052" y="991"/>
                  </a:cubicBezTo>
                  <a:cubicBezTo>
                    <a:pt x="8948" y="991"/>
                    <a:pt x="8844" y="968"/>
                    <a:pt x="8746" y="919"/>
                  </a:cubicBezTo>
                  <a:cubicBezTo>
                    <a:pt x="8576" y="835"/>
                    <a:pt x="8458" y="688"/>
                    <a:pt x="8401" y="521"/>
                  </a:cubicBezTo>
                  <a:cubicBezTo>
                    <a:pt x="8360" y="394"/>
                    <a:pt x="8355" y="256"/>
                    <a:pt x="8389" y="124"/>
                  </a:cubicBezTo>
                  <a:cubicBezTo>
                    <a:pt x="8390" y="118"/>
                    <a:pt x="8395" y="111"/>
                    <a:pt x="8395" y="104"/>
                  </a:cubicBezTo>
                  <a:cubicBezTo>
                    <a:pt x="8415" y="51"/>
                    <a:pt x="8429" y="15"/>
                    <a:pt x="8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741;p33">
              <a:extLst>
                <a:ext uri="{FF2B5EF4-FFF2-40B4-BE49-F238E27FC236}">
                  <a16:creationId xmlns:a16="http://schemas.microsoft.com/office/drawing/2014/main" id="{2CDD9931-6720-AA27-C63F-D625DAE7E3CF}"/>
                </a:ext>
              </a:extLst>
            </p:cNvPr>
            <p:cNvSpPr/>
            <p:nvPr/>
          </p:nvSpPr>
          <p:spPr>
            <a:xfrm rot="1131082">
              <a:off x="2046358" y="2970949"/>
              <a:ext cx="760586" cy="1382927"/>
            </a:xfrm>
            <a:custGeom>
              <a:avLst/>
              <a:gdLst/>
              <a:ahLst/>
              <a:cxnLst/>
              <a:rect l="l" t="t" r="r" b="b"/>
              <a:pathLst>
                <a:path w="9672" h="17586" extrusionOk="0">
                  <a:moveTo>
                    <a:pt x="8412" y="1"/>
                  </a:moveTo>
                  <a:lnTo>
                    <a:pt x="1" y="16968"/>
                  </a:lnTo>
                  <a:lnTo>
                    <a:pt x="1233" y="17585"/>
                  </a:lnTo>
                  <a:lnTo>
                    <a:pt x="9642" y="616"/>
                  </a:lnTo>
                  <a:cubicBezTo>
                    <a:pt x="9653" y="594"/>
                    <a:pt x="9661" y="575"/>
                    <a:pt x="9671" y="555"/>
                  </a:cubicBezTo>
                  <a:lnTo>
                    <a:pt x="9671" y="555"/>
                  </a:lnTo>
                  <a:cubicBezTo>
                    <a:pt x="9552" y="796"/>
                    <a:pt x="9307" y="936"/>
                    <a:pt x="9054" y="936"/>
                  </a:cubicBezTo>
                  <a:cubicBezTo>
                    <a:pt x="8951" y="936"/>
                    <a:pt x="8846" y="913"/>
                    <a:pt x="8749" y="863"/>
                  </a:cubicBezTo>
                  <a:cubicBezTo>
                    <a:pt x="8578" y="781"/>
                    <a:pt x="8460" y="632"/>
                    <a:pt x="8403" y="464"/>
                  </a:cubicBezTo>
                  <a:cubicBezTo>
                    <a:pt x="8355" y="318"/>
                    <a:pt x="8353" y="152"/>
                    <a:pt x="8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1" name="Google Shape;742;p33">
              <a:extLst>
                <a:ext uri="{FF2B5EF4-FFF2-40B4-BE49-F238E27FC236}">
                  <a16:creationId xmlns:a16="http://schemas.microsoft.com/office/drawing/2014/main" id="{3F96A5BF-6550-86E3-4FF6-5DD22FBAB1B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446849" y="1087124"/>
              <a:ext cx="1452725" cy="126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743;p33">
              <a:extLst>
                <a:ext uri="{FF2B5EF4-FFF2-40B4-BE49-F238E27FC236}">
                  <a16:creationId xmlns:a16="http://schemas.microsoft.com/office/drawing/2014/main" id="{434FDC7B-3873-672D-4A1F-7F265E117D49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5400000">
              <a:off x="2902763" y="1000862"/>
              <a:ext cx="772475" cy="778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744;p33">
              <a:extLst>
                <a:ext uri="{FF2B5EF4-FFF2-40B4-BE49-F238E27FC236}">
                  <a16:creationId xmlns:a16="http://schemas.microsoft.com/office/drawing/2014/main" id="{5A5A3EC2-2292-12E2-E8EC-ACDD408B6E28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5400000">
              <a:off x="3395612" y="1457237"/>
              <a:ext cx="450800" cy="454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745;p33">
              <a:extLst>
                <a:ext uri="{FF2B5EF4-FFF2-40B4-BE49-F238E27FC236}">
                  <a16:creationId xmlns:a16="http://schemas.microsoft.com/office/drawing/2014/main" id="{7DBF0EF2-631B-1D74-9C07-38378B50C293}"/>
                </a:ext>
              </a:extLst>
            </p:cNvPr>
            <p:cNvSpPr/>
            <p:nvPr/>
          </p:nvSpPr>
          <p:spPr>
            <a:xfrm rot="1131082">
              <a:off x="3033242" y="2838995"/>
              <a:ext cx="194865" cy="125506"/>
            </a:xfrm>
            <a:custGeom>
              <a:avLst/>
              <a:gdLst/>
              <a:ahLst/>
              <a:cxnLst/>
              <a:rect l="l" t="t" r="r" b="b"/>
              <a:pathLst>
                <a:path w="2478" h="1596" extrusionOk="0">
                  <a:moveTo>
                    <a:pt x="1627" y="0"/>
                  </a:moveTo>
                  <a:cubicBezTo>
                    <a:pt x="1344" y="0"/>
                    <a:pt x="1034" y="131"/>
                    <a:pt x="758" y="390"/>
                  </a:cubicBezTo>
                  <a:cubicBezTo>
                    <a:pt x="708" y="436"/>
                    <a:pt x="662" y="488"/>
                    <a:pt x="615" y="543"/>
                  </a:cubicBezTo>
                  <a:lnTo>
                    <a:pt x="1" y="1282"/>
                  </a:lnTo>
                  <a:lnTo>
                    <a:pt x="2375" y="1595"/>
                  </a:lnTo>
                  <a:lnTo>
                    <a:pt x="2477" y="703"/>
                  </a:lnTo>
                  <a:cubicBezTo>
                    <a:pt x="2477" y="703"/>
                    <a:pt x="2444" y="623"/>
                    <a:pt x="2385" y="498"/>
                  </a:cubicBezTo>
                  <a:cubicBezTo>
                    <a:pt x="2227" y="165"/>
                    <a:pt x="1945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746;p33">
              <a:extLst>
                <a:ext uri="{FF2B5EF4-FFF2-40B4-BE49-F238E27FC236}">
                  <a16:creationId xmlns:a16="http://schemas.microsoft.com/office/drawing/2014/main" id="{4462F2FE-882D-AB1F-134A-FC85377D7590}"/>
                </a:ext>
              </a:extLst>
            </p:cNvPr>
            <p:cNvSpPr/>
            <p:nvPr/>
          </p:nvSpPr>
          <p:spPr>
            <a:xfrm rot="1131119">
              <a:off x="2046348" y="2970951"/>
              <a:ext cx="760591" cy="1382936"/>
            </a:xfrm>
            <a:custGeom>
              <a:avLst/>
              <a:gdLst/>
              <a:ahLst/>
              <a:cxnLst/>
              <a:rect l="l" t="t" r="r" b="b"/>
              <a:pathLst>
                <a:path w="9672" h="17586" extrusionOk="0">
                  <a:moveTo>
                    <a:pt x="8412" y="1"/>
                  </a:moveTo>
                  <a:lnTo>
                    <a:pt x="1" y="16968"/>
                  </a:lnTo>
                  <a:lnTo>
                    <a:pt x="1233" y="17585"/>
                  </a:lnTo>
                  <a:lnTo>
                    <a:pt x="9642" y="616"/>
                  </a:lnTo>
                  <a:cubicBezTo>
                    <a:pt x="9653" y="594"/>
                    <a:pt x="9661" y="575"/>
                    <a:pt x="9671" y="555"/>
                  </a:cubicBezTo>
                  <a:lnTo>
                    <a:pt x="9671" y="555"/>
                  </a:lnTo>
                  <a:cubicBezTo>
                    <a:pt x="9552" y="796"/>
                    <a:pt x="9307" y="936"/>
                    <a:pt x="9054" y="936"/>
                  </a:cubicBezTo>
                  <a:cubicBezTo>
                    <a:pt x="8951" y="936"/>
                    <a:pt x="8846" y="913"/>
                    <a:pt x="8749" y="863"/>
                  </a:cubicBezTo>
                  <a:cubicBezTo>
                    <a:pt x="8578" y="781"/>
                    <a:pt x="8460" y="632"/>
                    <a:pt x="8403" y="464"/>
                  </a:cubicBezTo>
                  <a:cubicBezTo>
                    <a:pt x="8355" y="318"/>
                    <a:pt x="8353" y="152"/>
                    <a:pt x="8412" y="1"/>
                  </a:cubicBezTo>
                  <a:close/>
                </a:path>
              </a:pathLst>
            </a:custGeom>
            <a:solidFill>
              <a:srgbClr val="000000">
                <a:alpha val="1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418930E-FCC2-260F-C079-97F4E9594698}"/>
              </a:ext>
            </a:extLst>
          </p:cNvPr>
          <p:cNvSpPr txBox="1"/>
          <p:nvPr/>
        </p:nvSpPr>
        <p:spPr>
          <a:xfrm>
            <a:off x="3413037" y="325725"/>
            <a:ext cx="47040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CHUẨN BỊ BÀI MỚI</a:t>
            </a:r>
          </a:p>
        </p:txBody>
      </p:sp>
    </p:spTree>
    <p:extLst>
      <p:ext uri="{BB962C8B-B14F-4D97-AF65-F5344CB8AC3E}">
        <p14:creationId xmlns:p14="http://schemas.microsoft.com/office/powerpoint/2010/main" val="2518207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0298" y="-402642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" descr="5c95d9be9ffa50fc92ed5552156a00c5">
            <a:extLst>
              <a:ext uri="{FF2B5EF4-FFF2-40B4-BE49-F238E27FC236}">
                <a16:creationId xmlns:a16="http://schemas.microsoft.com/office/drawing/2014/main" id="{CBC277FD-1B1A-B554-506B-DC91FE0074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9350" y="18060"/>
            <a:ext cx="9293590" cy="4706340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18675ED4-AAD8-278B-E4B3-16C921CFC85F}"/>
              </a:ext>
            </a:extLst>
          </p:cNvPr>
          <p:cNvSpPr txBox="1"/>
          <p:nvPr/>
        </p:nvSpPr>
        <p:spPr>
          <a:xfrm>
            <a:off x="3048000" y="1320486"/>
            <a:ext cx="6835571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15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          -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nhạc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: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Bài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đọc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nhạc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số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3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  -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Nhạc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cụ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thể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hiện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giai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điệu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: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Kèn</a:t>
            </a:r>
            <a:r>
              <a:rPr kumimoji="0" lang="en-US" altLang="zh-CN" sz="2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phím</a:t>
            </a:r>
            <a:endParaRPr kumimoji="0" lang="en-US" altLang="zh-CN" sz="2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迷你简丫丫" panose="02010604000101010101" pitchFamily="2" charset="-122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31577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9963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A747F7E1-FC7B-3D8A-9409-94A407FC9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0" y="2286000"/>
            <a:ext cx="4771390" cy="4935920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9">
            <a:extLst>
              <a:ext uri="{FF2B5EF4-FFF2-40B4-BE49-F238E27FC236}">
                <a16:creationId xmlns:a16="http://schemas.microsoft.com/office/drawing/2014/main" id="{2AB4C6A4-2CF5-B86D-B76E-45E9B22F957D}"/>
              </a:ext>
            </a:extLst>
          </p:cNvPr>
          <p:cNvSpPr txBox="1"/>
          <p:nvPr/>
        </p:nvSpPr>
        <p:spPr>
          <a:xfrm>
            <a:off x="3276600" y="1800756"/>
            <a:ext cx="6203777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NỘI DUNG 1 </a:t>
            </a:r>
          </a:p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BÀI ĐỌC NHẠC SỐ 3</a:t>
            </a:r>
            <a:endParaRPr lang="zh-CN" altLang="en-US" sz="3600" b="1" dirty="0">
              <a:solidFill>
                <a:srgbClr val="2E7E38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460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C37017-E6E2-8C29-424C-360F77F9E1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Karaoke Xoè hoa- Chủ đề 6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0C00A65D-A5B8-952B-B3BA-5347CB2CB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4724400"/>
            <a:ext cx="685800" cy="685800"/>
          </a:xfrm>
          <a:prstGeom prst="rect">
            <a:avLst/>
          </a:prstGeom>
        </p:spPr>
      </p:pic>
      <p:pic>
        <p:nvPicPr>
          <p:cNvPr id="7" name="Xoè hoa (Bài hát mẫu)- Chủ đề 6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0B7A8845-DC49-BFF6-AAC2-E0EE61DC34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20200" y="4648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E675B0-6267-B850-9C43-E2152A1E054B}"/>
              </a:ext>
            </a:extLst>
          </p:cNvPr>
          <p:cNvSpPr txBox="1"/>
          <p:nvPr/>
        </p:nvSpPr>
        <p:spPr>
          <a:xfrm>
            <a:off x="2819400" y="1447800"/>
            <a:ext cx="7401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nghe nét giai điệu sau và cho biết tên bài hát?</a:t>
            </a:r>
          </a:p>
        </p:txBody>
      </p:sp>
    </p:spTree>
    <p:extLst>
      <p:ext uri="{BB962C8B-B14F-4D97-AF65-F5344CB8AC3E}">
        <p14:creationId xmlns:p14="http://schemas.microsoft.com/office/powerpoint/2010/main" val="292748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6096000"/>
            <a:ext cx="1219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4267200" y="28575"/>
            <a:ext cx="7162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>
                <a:solidFill>
                  <a:srgbClr val="2E7E38"/>
                </a:solidFill>
                <a:latin typeface="Algerian" panose="04020705040A02060702" pitchFamily="82" charset="0"/>
                <a:ea typeface="字体管家棉花糖" panose="00020600040101010101" charset="-122"/>
              </a:rPr>
              <a:t>HÌNH THÀNH KIẾN THỨC MỚI</a:t>
            </a:r>
            <a:endParaRPr lang="zh-CN" altLang="en-US" sz="3600">
              <a:solidFill>
                <a:srgbClr val="2E7E38"/>
              </a:solidFill>
              <a:latin typeface="Algerian" panose="04020705040A02060702" pitchFamily="82" charset="0"/>
              <a:ea typeface="字体管家棉花糖" panose="00020600040101010101" charset="-122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BECCFDA-C42F-FC14-1A53-47693975A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647863"/>
              </p:ext>
            </p:extLst>
          </p:nvPr>
        </p:nvGraphicFramePr>
        <p:xfrm>
          <a:off x="7443064" y="2140936"/>
          <a:ext cx="4581957" cy="388715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581957">
                  <a:extLst>
                    <a:ext uri="{9D8B030D-6E8A-4147-A177-3AD203B41FA5}">
                      <a16:colId xmlns:a16="http://schemas.microsoft.com/office/drawing/2014/main" val="1512862290"/>
                    </a:ext>
                  </a:extLst>
                </a:gridCol>
              </a:tblGrid>
              <a:tr h="16575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8300" algn="l"/>
                        </a:tabLs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so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8300" algn="l"/>
                        </a:tabLs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8300" algn="l"/>
                        </a:tabLs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1, 2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3, 4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8300" algn="l"/>
                        </a:tabLs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nốt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166949565"/>
                  </a:ext>
                </a:extLst>
              </a:tr>
            </a:tbl>
          </a:graphicData>
        </a:graphic>
      </p:graphicFrame>
      <p:pic>
        <p:nvPicPr>
          <p:cNvPr id="13" name="图片 3" descr="5c95d9be9ffa50fc92ed5552156a00c5">
            <a:extLst>
              <a:ext uri="{FF2B5EF4-FFF2-40B4-BE49-F238E27FC236}">
                <a16:creationId xmlns:a16="http://schemas.microsoft.com/office/drawing/2014/main" id="{4F4784CF-616A-153C-7C01-88EB2329D1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443" y="447583"/>
            <a:ext cx="4689261" cy="15336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155F97-FF0D-1609-3138-1463171A9343}"/>
              </a:ext>
            </a:extLst>
          </p:cNvPr>
          <p:cNvSpPr txBox="1"/>
          <p:nvPr/>
        </p:nvSpPr>
        <p:spPr>
          <a:xfrm>
            <a:off x="762000" y="1093914"/>
            <a:ext cx="3690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69766-EDC3-3F75-A92B-FA97EDFEF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625" t="20000" r="25625" b="37778"/>
          <a:stretch/>
        </p:blipFill>
        <p:spPr>
          <a:xfrm>
            <a:off x="53651" y="1914469"/>
            <a:ext cx="7162801" cy="45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44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7782D9-F88B-F6BD-B0D3-C78C37AD21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t="47778" r="8135" b="47435"/>
          <a:stretch/>
        </p:blipFill>
        <p:spPr>
          <a:xfrm>
            <a:off x="1905000" y="2110966"/>
            <a:ext cx="8762999" cy="7133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5876FE-CD8D-5A75-5365-0799DE9492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 t="57778" r="9684" b="35555"/>
          <a:stretch/>
        </p:blipFill>
        <p:spPr>
          <a:xfrm>
            <a:off x="1905000" y="4267200"/>
            <a:ext cx="8763000" cy="10111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EA7DE4-43D0-C6D6-AE68-BA5329AE5722}"/>
              </a:ext>
            </a:extLst>
          </p:cNvPr>
          <p:cNvSpPr txBox="1"/>
          <p:nvPr/>
        </p:nvSpPr>
        <p:spPr>
          <a:xfrm>
            <a:off x="1905000" y="1242178"/>
            <a:ext cx="248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4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B7C70D-91BB-3034-769B-F5BC63928075}"/>
              </a:ext>
            </a:extLst>
          </p:cNvPr>
          <p:cNvSpPr txBox="1"/>
          <p:nvPr/>
        </p:nvSpPr>
        <p:spPr>
          <a:xfrm>
            <a:off x="1905000" y="3438023"/>
            <a:ext cx="482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4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hlinkClick r:id="rId7"/>
            <a:extLst>
              <a:ext uri="{FF2B5EF4-FFF2-40B4-BE49-F238E27FC236}">
                <a16:creationId xmlns:a16="http://schemas.microsoft.com/office/drawing/2014/main" id="{CAE7AB26-5A0F-E01A-6A67-936E591660BC}"/>
              </a:ext>
            </a:extLst>
          </p:cNvPr>
          <p:cNvSpPr txBox="1"/>
          <p:nvPr/>
        </p:nvSpPr>
        <p:spPr>
          <a:xfrm>
            <a:off x="2986708" y="5508211"/>
            <a:ext cx="5014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rgbyh8k4NQk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701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0298" y="-402642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5c95d9be9ffa50fc92ed5552156a00c5">
            <a:extLst>
              <a:ext uri="{FF2B5EF4-FFF2-40B4-BE49-F238E27FC236}">
                <a16:creationId xmlns:a16="http://schemas.microsoft.com/office/drawing/2014/main" id="{B629EB08-913A-F2A4-1BE1-96D9D53E48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122" y="275156"/>
            <a:ext cx="4168139" cy="11651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36A8A6-E54A-0CEE-D29C-7E03364B56BA}"/>
              </a:ext>
            </a:extLst>
          </p:cNvPr>
          <p:cNvSpPr txBox="1"/>
          <p:nvPr/>
        </p:nvSpPr>
        <p:spPr>
          <a:xfrm>
            <a:off x="1322438" y="659586"/>
            <a:ext cx="2584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Đọc từng nét nhạc</a:t>
            </a:r>
          </a:p>
        </p:txBody>
      </p:sp>
      <p:sp>
        <p:nvSpPr>
          <p:cNvPr id="20" name="Google Shape;523;p41">
            <a:extLst>
              <a:ext uri="{FF2B5EF4-FFF2-40B4-BE49-F238E27FC236}">
                <a16:creationId xmlns:a16="http://schemas.microsoft.com/office/drawing/2014/main" id="{312E6819-6B06-9BC8-1FC4-78E8F0CA812D}"/>
              </a:ext>
            </a:extLst>
          </p:cNvPr>
          <p:cNvSpPr txBox="1">
            <a:spLocks/>
          </p:cNvSpPr>
          <p:nvPr/>
        </p:nvSpPr>
        <p:spPr>
          <a:xfrm>
            <a:off x="4708116" y="640605"/>
            <a:ext cx="4168139" cy="49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buClr>
                <a:srgbClr val="2A6842"/>
              </a:buClr>
              <a:defRPr/>
            </a:pPr>
            <a:r>
              <a:rPr lang="en-US" sz="2400" b="1" kern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 đọc nhạc số 3: </a:t>
            </a:r>
            <a:r>
              <a:rPr lang="en-US" sz="2400" b="1" i="1" kern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Inh lả ơi</a:t>
            </a:r>
            <a:endParaRPr lang="vi-VN" sz="2400" b="1" i="1" kern="0" dirty="0">
              <a:solidFill>
                <a:srgbClr val="5891B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313AD9-D4AD-EDD2-C836-817B26136D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625" t="32204" r="25625" b="37778"/>
          <a:stretch/>
        </p:blipFill>
        <p:spPr>
          <a:xfrm>
            <a:off x="1143000" y="1722050"/>
            <a:ext cx="9525000" cy="3795941"/>
          </a:xfrm>
          <a:prstGeom prst="rect">
            <a:avLst/>
          </a:prstGeom>
        </p:spPr>
      </p:pic>
      <p:sp>
        <p:nvSpPr>
          <p:cNvPr id="8" name="TextBox 7">
            <a:hlinkClick r:id="rId8"/>
            <a:extLst>
              <a:ext uri="{FF2B5EF4-FFF2-40B4-BE49-F238E27FC236}">
                <a16:creationId xmlns:a16="http://schemas.microsoft.com/office/drawing/2014/main" id="{35CA5C9A-34FD-8590-1D01-8DA8CAA9B614}"/>
              </a:ext>
            </a:extLst>
          </p:cNvPr>
          <p:cNvSpPr txBox="1"/>
          <p:nvPr/>
        </p:nvSpPr>
        <p:spPr>
          <a:xfrm>
            <a:off x="2209800" y="5799762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rgbyh8k4NQk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534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8420" y="-478207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5c95d9be9ffa50fc92ed5552156a00c5">
            <a:extLst>
              <a:ext uri="{FF2B5EF4-FFF2-40B4-BE49-F238E27FC236}">
                <a16:creationId xmlns:a16="http://schemas.microsoft.com/office/drawing/2014/main" id="{E8D3B296-1BCD-7E03-2AC6-72437C1E6E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23553" y="81821"/>
            <a:ext cx="5334001" cy="1533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C63BDF-F41E-1EC5-E660-AF093BD3BE70}"/>
              </a:ext>
            </a:extLst>
          </p:cNvPr>
          <p:cNvSpPr txBox="1"/>
          <p:nvPr/>
        </p:nvSpPr>
        <p:spPr>
          <a:xfrm>
            <a:off x="609600" y="660793"/>
            <a:ext cx="3978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Đọc nhạc kết hợp ghép lời ca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C68E553A-23EE-71C6-BFB4-1B0A791271CE}"/>
              </a:ext>
            </a:extLst>
          </p:cNvPr>
          <p:cNvSpPr txBox="1"/>
          <p:nvPr/>
        </p:nvSpPr>
        <p:spPr>
          <a:xfrm>
            <a:off x="4419600" y="167812"/>
            <a:ext cx="426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LUYỆN TẬP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sp>
        <p:nvSpPr>
          <p:cNvPr id="10" name="Google Shape;523;p41">
            <a:extLst>
              <a:ext uri="{FF2B5EF4-FFF2-40B4-BE49-F238E27FC236}">
                <a16:creationId xmlns:a16="http://schemas.microsoft.com/office/drawing/2014/main" id="{F48526F9-1F92-9D5D-7F95-4E52910B988F}"/>
              </a:ext>
            </a:extLst>
          </p:cNvPr>
          <p:cNvSpPr txBox="1">
            <a:spLocks/>
          </p:cNvSpPr>
          <p:nvPr/>
        </p:nvSpPr>
        <p:spPr>
          <a:xfrm>
            <a:off x="3583619" y="1206359"/>
            <a:ext cx="4168139" cy="49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buClr>
                <a:srgbClr val="2A6842"/>
              </a:buClr>
              <a:defRPr/>
            </a:pP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nhạc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2400" b="1" i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Inh</a:t>
            </a:r>
            <a:r>
              <a:rPr lang="en-US" sz="2400" b="1" i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lả</a:t>
            </a:r>
            <a:r>
              <a:rPr lang="en-US" sz="2400" b="1" i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ơi</a:t>
            </a:r>
            <a:endParaRPr lang="vi-VN" sz="2400" b="1" i="1" kern="0" dirty="0">
              <a:solidFill>
                <a:srgbClr val="5891B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2851F5-054F-4BAD-0C8B-0994045FF3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625" t="32204" r="25625" b="37778"/>
          <a:stretch/>
        </p:blipFill>
        <p:spPr>
          <a:xfrm>
            <a:off x="1333500" y="1806391"/>
            <a:ext cx="9525000" cy="3795941"/>
          </a:xfrm>
          <a:prstGeom prst="rect">
            <a:avLst/>
          </a:prstGeom>
        </p:spPr>
      </p:pic>
      <p:sp>
        <p:nvSpPr>
          <p:cNvPr id="12" name="TextBox 11">
            <a:hlinkClick r:id="rId8"/>
            <a:extLst>
              <a:ext uri="{FF2B5EF4-FFF2-40B4-BE49-F238E27FC236}">
                <a16:creationId xmlns:a16="http://schemas.microsoft.com/office/drawing/2014/main" id="{DBF99EA2-EFA9-B76A-3D32-A24CA988BDA9}"/>
              </a:ext>
            </a:extLst>
          </p:cNvPr>
          <p:cNvSpPr txBox="1"/>
          <p:nvPr/>
        </p:nvSpPr>
        <p:spPr>
          <a:xfrm>
            <a:off x="1951383" y="5827875"/>
            <a:ext cx="49828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rgbyh8k4NQk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85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5283165" y="381000"/>
            <a:ext cx="6929936" cy="6059170"/>
            <a:chOff x="7770" y="3574"/>
            <a:chExt cx="8822" cy="7144"/>
          </a:xfrm>
        </p:grpSpPr>
        <p:grpSp>
          <p:nvGrpSpPr>
            <p:cNvPr id="13" name="组合 12"/>
            <p:cNvGrpSpPr/>
            <p:nvPr/>
          </p:nvGrpSpPr>
          <p:grpSpPr>
            <a:xfrm>
              <a:off x="7770" y="3574"/>
              <a:ext cx="8377" cy="1603"/>
              <a:chOff x="7770" y="3574"/>
              <a:chExt cx="8377" cy="1603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2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字体管家棉花糖" panose="00020600040101010101" charset="-122"/>
                    <a:ea typeface="字体管家棉花糖" panose="00020600040101010101" charset="-122"/>
                    <a:cs typeface="+mn-cs"/>
                  </a:rPr>
                  <a:t>14</a:t>
                </a: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7900" y="5421"/>
              <a:ext cx="8377" cy="1603"/>
              <a:chOff x="7770" y="3574"/>
              <a:chExt cx="8377" cy="1603"/>
            </a:xfrm>
          </p:grpSpPr>
          <p:sp>
            <p:nvSpPr>
              <p:cNvPr id="16" name="云形 15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rgbClr val="FFD05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800">
                    <a:solidFill>
                      <a:srgbClr val="0070C0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15</a:t>
                </a:r>
                <a:endPara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8073" y="7268"/>
              <a:ext cx="8377" cy="1603"/>
              <a:chOff x="7770" y="3574"/>
              <a:chExt cx="8377" cy="1603"/>
            </a:xfrm>
          </p:grpSpPr>
          <p:sp>
            <p:nvSpPr>
              <p:cNvPr id="21" name="云形 20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rgbClr val="A9D18E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800">
                    <a:solidFill>
                      <a:srgbClr val="0070C0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16</a:t>
                </a:r>
                <a:endPara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8215" y="9115"/>
              <a:ext cx="8377" cy="1603"/>
              <a:chOff x="7770" y="3574"/>
              <a:chExt cx="8377" cy="1603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 212"/>
              <p:cNvSpPr/>
              <p:nvPr/>
            </p:nvSpPr>
            <p:spPr>
              <a:xfrm rot="20940000">
                <a:off x="14978" y="3676"/>
                <a:ext cx="1169" cy="1045"/>
              </a:xfrm>
              <a:prstGeom prst="heart">
                <a:avLst/>
              </a:prstGeom>
              <a:solidFill>
                <a:srgbClr val="FFD05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2800">
                    <a:solidFill>
                      <a:srgbClr val="0070C0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17</a:t>
                </a:r>
                <a:endPara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字体管家棉花糖" panose="00020600040101010101" charset="-122"/>
                  <a:ea typeface="字体管家棉花糖" panose="00020600040101010101" charset="-122"/>
                  <a:cs typeface="+mn-cs"/>
                </a:endParaRPr>
              </a:p>
            </p:txBody>
          </p:sp>
        </p:grpSp>
      </p:grpSp>
      <p:sp>
        <p:nvSpPr>
          <p:cNvPr id="31" name="文本框 71690"/>
          <p:cNvSpPr txBox="1"/>
          <p:nvPr/>
        </p:nvSpPr>
        <p:spPr>
          <a:xfrm>
            <a:off x="5895262" y="903127"/>
            <a:ext cx="5193631" cy="41958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Hát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: </a:t>
            </a:r>
            <a:r>
              <a:rPr kumimoji="0" lang="en-US" altLang="zh-C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Lí</a:t>
            </a:r>
            <a:r>
              <a:rPr kumimoji="0" lang="en-US" altLang="zh-CN" sz="2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kéo</a:t>
            </a:r>
            <a:r>
              <a:rPr kumimoji="0" lang="en-US" altLang="zh-CN" sz="24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4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chài</a:t>
            </a:r>
            <a:endParaRPr kumimoji="0" lang="zh-CN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32" name="文本框 71691"/>
          <p:cNvSpPr txBox="1"/>
          <p:nvPr/>
        </p:nvSpPr>
        <p:spPr>
          <a:xfrm>
            <a:off x="5552181" y="2203866"/>
            <a:ext cx="5941796" cy="78891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- Đọc nhạc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: </a:t>
            </a: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Bài</a:t>
            </a:r>
            <a:r>
              <a:rPr kumimoji="0" lang="en-US" altLang="zh-CN" sz="2400" b="1" i="1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đọc nhạc số 3</a:t>
            </a:r>
            <a:endParaRPr kumimoji="0" lang="en-US" altLang="zh-CN" sz="24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-  </a:t>
            </a:r>
            <a:r>
              <a:rPr kumimoji="0" lang="en-US" altLang="zh-CN" sz="2400" b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Nhạc</a:t>
            </a:r>
            <a:r>
              <a:rPr kumimoji="0" lang="en-US" altLang="zh-CN" sz="2400" b="1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cụ giai điệu:</a:t>
            </a:r>
            <a:r>
              <a:rPr kumimoji="0" lang="en-US" altLang="zh-CN" sz="2400" b="1" i="1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Kèn phím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33" name="文本框 71692"/>
          <p:cNvSpPr txBox="1"/>
          <p:nvPr/>
        </p:nvSpPr>
        <p:spPr>
          <a:xfrm>
            <a:off x="5740377" y="3900743"/>
            <a:ext cx="5670678" cy="788912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TTÂN: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Dân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ca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một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số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vùng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miền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Việt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Nam</a:t>
            </a:r>
          </a:p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Ôn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tập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: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Bài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đọc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nhạc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400" b="1" i="1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số</a:t>
            </a:r>
            <a:r>
              <a:rPr lang="en-US" altLang="zh-CN" sz="2400" b="1" i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3</a:t>
            </a:r>
            <a:endParaRPr kumimoji="0" lang="zh-CN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34" name="文本框 71693"/>
          <p:cNvSpPr txBox="1"/>
          <p:nvPr/>
        </p:nvSpPr>
        <p:spPr>
          <a:xfrm>
            <a:off x="6111133" y="5535293"/>
            <a:ext cx="5299922" cy="41958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0" marR="0" lvl="0" indent="0" algn="ctr" defTabSz="8165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Vận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dụng – Sáng tạo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63C6B92-771E-9F80-F7C0-90F9970EC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" y="0"/>
            <a:ext cx="526884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838824"/>
            <a:ext cx="12192000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00" y="-490332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3505200" y="166573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VẬN DỤNG 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pic>
        <p:nvPicPr>
          <p:cNvPr id="10" name="图片 3" descr="5c95d9be9ffa50fc92ed5552156a00c5">
            <a:extLst>
              <a:ext uri="{FF2B5EF4-FFF2-40B4-BE49-F238E27FC236}">
                <a16:creationId xmlns:a16="http://schemas.microsoft.com/office/drawing/2014/main" id="{AE3CCED2-3D40-57D3-86A7-152A8C222D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3800" y="164115"/>
            <a:ext cx="6172200" cy="22959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D9E110-8D8C-C0B7-5C61-E3F331399FBE}"/>
              </a:ext>
            </a:extLst>
          </p:cNvPr>
          <p:cNvSpPr txBox="1"/>
          <p:nvPr/>
        </p:nvSpPr>
        <p:spPr>
          <a:xfrm>
            <a:off x="4800600" y="1170217"/>
            <a:ext cx="4368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Đọc nhạc kết hợp vận động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660143-6819-C977-19D2-5F75AA4BB90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3800" y="2967967"/>
            <a:ext cx="5233753" cy="248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22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9963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A747F7E1-FC7B-3D8A-9409-94A407FC9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0" y="2286000"/>
            <a:ext cx="4771390" cy="4935920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9">
            <a:extLst>
              <a:ext uri="{FF2B5EF4-FFF2-40B4-BE49-F238E27FC236}">
                <a16:creationId xmlns:a16="http://schemas.microsoft.com/office/drawing/2014/main" id="{2AB4C6A4-2CF5-B86D-B76E-45E9B22F957D}"/>
              </a:ext>
            </a:extLst>
          </p:cNvPr>
          <p:cNvSpPr txBox="1"/>
          <p:nvPr/>
        </p:nvSpPr>
        <p:spPr>
          <a:xfrm>
            <a:off x="2971800" y="1752600"/>
            <a:ext cx="6786429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NỘI DUNG 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NHẠC CỤ GIAI ĐIỆU: KÈN PHÍM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844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E909711-E8DD-374E-0669-5E3FD94A6C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99C10C-E903-0C54-8673-E981C0AAB87E}"/>
              </a:ext>
            </a:extLst>
          </p:cNvPr>
          <p:cNvSpPr txBox="1"/>
          <p:nvPr/>
        </p:nvSpPr>
        <p:spPr>
          <a:xfrm>
            <a:off x="2819400" y="1219200"/>
            <a:ext cx="6094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và vỗ tay theo nhịp điệu bài </a:t>
            </a:r>
            <a:r>
              <a:rPr lang="en-US" sz="28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 lả ơi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1371EBA5-DDFA-874C-9C1B-8F9A6EB40933}"/>
              </a:ext>
            </a:extLst>
          </p:cNvPr>
          <p:cNvSpPr txBox="1"/>
          <p:nvPr/>
        </p:nvSpPr>
        <p:spPr>
          <a:xfrm>
            <a:off x="4038600" y="116505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KHỞI ĐỘNG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843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4267200" y="28575"/>
            <a:ext cx="7162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HÌNH THÀNH KIẾN THỨC MỚI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25E26-2406-8D22-5672-1E41F6DD25FC}"/>
              </a:ext>
            </a:extLst>
          </p:cNvPr>
          <p:cNvSpPr txBox="1"/>
          <p:nvPr/>
        </p:nvSpPr>
        <p:spPr>
          <a:xfrm>
            <a:off x="2030842" y="4525856"/>
            <a:ext cx="8294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94CCC2-09B4-E526-0345-96502EA5E2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t="57362" r="6583" b="27777"/>
          <a:stretch/>
        </p:blipFill>
        <p:spPr>
          <a:xfrm>
            <a:off x="1866900" y="1308437"/>
            <a:ext cx="8458200" cy="2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66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4267201" y="28575"/>
            <a:ext cx="426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LUYỆN TẬP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6066E-BA33-9E1A-1FE2-27203F7DD319}"/>
              </a:ext>
            </a:extLst>
          </p:cNvPr>
          <p:cNvSpPr txBox="1"/>
          <p:nvPr/>
        </p:nvSpPr>
        <p:spPr>
          <a:xfrm>
            <a:off x="2895600" y="809224"/>
            <a:ext cx="5771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Inh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lả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0E97D0-23B9-889B-D681-D4E0965EE0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t="72222" r="5032" b="5888"/>
          <a:stretch/>
        </p:blipFill>
        <p:spPr>
          <a:xfrm>
            <a:off x="1811585" y="1969993"/>
            <a:ext cx="8568830" cy="296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66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3592291" y="927904"/>
            <a:ext cx="4550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CHUẨN BỊ BÀI MỚI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6066E-BA33-9E1A-1FE2-27203F7DD319}"/>
              </a:ext>
            </a:extLst>
          </p:cNvPr>
          <p:cNvSpPr txBox="1"/>
          <p:nvPr/>
        </p:nvSpPr>
        <p:spPr>
          <a:xfrm>
            <a:off x="5146867" y="2545916"/>
            <a:ext cx="5707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Google Shape;5257;p59">
            <a:extLst>
              <a:ext uri="{FF2B5EF4-FFF2-40B4-BE49-F238E27FC236}">
                <a16:creationId xmlns:a16="http://schemas.microsoft.com/office/drawing/2014/main" id="{BA3C6923-9F44-93A7-74D2-F9AB57E8470C}"/>
              </a:ext>
            </a:extLst>
          </p:cNvPr>
          <p:cNvSpPr/>
          <p:nvPr/>
        </p:nvSpPr>
        <p:spPr>
          <a:xfrm flipH="1">
            <a:off x="1110345" y="967968"/>
            <a:ext cx="1070527" cy="605841"/>
          </a:xfrm>
          <a:custGeom>
            <a:avLst/>
            <a:gdLst/>
            <a:ahLst/>
            <a:cxnLst/>
            <a:rect l="l" t="t" r="r" b="b"/>
            <a:pathLst>
              <a:path w="19126" h="10142" extrusionOk="0">
                <a:moveTo>
                  <a:pt x="13292" y="0"/>
                </a:moveTo>
                <a:cubicBezTo>
                  <a:pt x="13292" y="0"/>
                  <a:pt x="10065" y="3167"/>
                  <a:pt x="10053" y="5786"/>
                </a:cubicBezTo>
                <a:lnTo>
                  <a:pt x="10053" y="5846"/>
                </a:lnTo>
                <a:cubicBezTo>
                  <a:pt x="10030" y="5846"/>
                  <a:pt x="10018" y="5834"/>
                  <a:pt x="10006" y="5834"/>
                </a:cubicBezTo>
                <a:cubicBezTo>
                  <a:pt x="8179" y="5045"/>
                  <a:pt x="4416" y="4635"/>
                  <a:pt x="2145" y="4635"/>
                </a:cubicBezTo>
                <a:cubicBezTo>
                  <a:pt x="818" y="4635"/>
                  <a:pt x="0" y="4775"/>
                  <a:pt x="374" y="5060"/>
                </a:cubicBezTo>
                <a:cubicBezTo>
                  <a:pt x="1398" y="5846"/>
                  <a:pt x="2433" y="7811"/>
                  <a:pt x="2433" y="7811"/>
                </a:cubicBezTo>
                <a:cubicBezTo>
                  <a:pt x="3588" y="8013"/>
                  <a:pt x="6565" y="7846"/>
                  <a:pt x="11363" y="10037"/>
                </a:cubicBezTo>
                <a:cubicBezTo>
                  <a:pt x="11515" y="10106"/>
                  <a:pt x="11659" y="10142"/>
                  <a:pt x="11796" y="10142"/>
                </a:cubicBezTo>
                <a:cubicBezTo>
                  <a:pt x="12322" y="10142"/>
                  <a:pt x="12747" y="9611"/>
                  <a:pt x="13173" y="8382"/>
                </a:cubicBezTo>
                <a:cubicBezTo>
                  <a:pt x="13709" y="6834"/>
                  <a:pt x="16864" y="2441"/>
                  <a:pt x="19126" y="2250"/>
                </a:cubicBezTo>
                <a:cubicBezTo>
                  <a:pt x="19126" y="2250"/>
                  <a:pt x="15054" y="238"/>
                  <a:pt x="13292" y="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39C972-5BCF-A9C3-31CF-8250A349EBA3}"/>
              </a:ext>
            </a:extLst>
          </p:cNvPr>
          <p:cNvGrpSpPr/>
          <p:nvPr/>
        </p:nvGrpSpPr>
        <p:grpSpPr>
          <a:xfrm>
            <a:off x="381000" y="2394292"/>
            <a:ext cx="3997015" cy="3243750"/>
            <a:chOff x="30619" y="1559634"/>
            <a:chExt cx="3230970" cy="2456876"/>
          </a:xfrm>
        </p:grpSpPr>
        <p:sp>
          <p:nvSpPr>
            <p:cNvPr id="10" name="Google Shape;1792;p33">
              <a:extLst>
                <a:ext uri="{FF2B5EF4-FFF2-40B4-BE49-F238E27FC236}">
                  <a16:creationId xmlns:a16="http://schemas.microsoft.com/office/drawing/2014/main" id="{FBB5E3C9-379A-3649-5A0E-1BCB0681AB86}"/>
                </a:ext>
              </a:extLst>
            </p:cNvPr>
            <p:cNvSpPr/>
            <p:nvPr/>
          </p:nvSpPr>
          <p:spPr>
            <a:xfrm>
              <a:off x="154280" y="3586445"/>
              <a:ext cx="30289" cy="28985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793;p33">
              <a:extLst>
                <a:ext uri="{FF2B5EF4-FFF2-40B4-BE49-F238E27FC236}">
                  <a16:creationId xmlns:a16="http://schemas.microsoft.com/office/drawing/2014/main" id="{B5647369-2398-0EA2-6651-B8A04A5FFCA4}"/>
                </a:ext>
              </a:extLst>
            </p:cNvPr>
            <p:cNvSpPr/>
            <p:nvPr/>
          </p:nvSpPr>
          <p:spPr>
            <a:xfrm>
              <a:off x="138404" y="3636832"/>
              <a:ext cx="17984" cy="13487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794;p33">
              <a:extLst>
                <a:ext uri="{FF2B5EF4-FFF2-40B4-BE49-F238E27FC236}">
                  <a16:creationId xmlns:a16="http://schemas.microsoft.com/office/drawing/2014/main" id="{65C48D84-9FAC-900E-D61B-7030C443B177}"/>
                </a:ext>
              </a:extLst>
            </p:cNvPr>
            <p:cNvSpPr/>
            <p:nvPr/>
          </p:nvSpPr>
          <p:spPr>
            <a:xfrm>
              <a:off x="96928" y="3606926"/>
              <a:ext cx="19490" cy="19979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795;p33">
              <a:extLst>
                <a:ext uri="{FF2B5EF4-FFF2-40B4-BE49-F238E27FC236}">
                  <a16:creationId xmlns:a16="http://schemas.microsoft.com/office/drawing/2014/main" id="{E21B275C-873A-E0F7-63AC-C297F6A9BB8E}"/>
                </a:ext>
              </a:extLst>
            </p:cNvPr>
            <p:cNvGrpSpPr/>
            <p:nvPr/>
          </p:nvGrpSpPr>
          <p:grpSpPr>
            <a:xfrm>
              <a:off x="30619" y="3037396"/>
              <a:ext cx="2836271" cy="691583"/>
              <a:chOff x="1176669" y="3655136"/>
              <a:chExt cx="2982600" cy="747054"/>
            </a:xfrm>
          </p:grpSpPr>
          <p:sp>
            <p:nvSpPr>
              <p:cNvPr id="70" name="Google Shape;1796;p33">
                <a:extLst>
                  <a:ext uri="{FF2B5EF4-FFF2-40B4-BE49-F238E27FC236}">
                    <a16:creationId xmlns:a16="http://schemas.microsoft.com/office/drawing/2014/main" id="{39E30CAB-0E50-D8C7-7682-798C2E40C7C3}"/>
                  </a:ext>
                </a:extLst>
              </p:cNvPr>
              <p:cNvSpPr/>
              <p:nvPr/>
            </p:nvSpPr>
            <p:spPr>
              <a:xfrm>
                <a:off x="4086651" y="37639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797;p33">
                <a:extLst>
                  <a:ext uri="{FF2B5EF4-FFF2-40B4-BE49-F238E27FC236}">
                    <a16:creationId xmlns:a16="http://schemas.microsoft.com/office/drawing/2014/main" id="{37C07715-FFC9-029C-4962-C659276E22C4}"/>
                  </a:ext>
                </a:extLst>
              </p:cNvPr>
              <p:cNvSpPr/>
              <p:nvPr/>
            </p:nvSpPr>
            <p:spPr>
              <a:xfrm>
                <a:off x="3937979" y="38469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798;p33">
                <a:extLst>
                  <a:ext uri="{FF2B5EF4-FFF2-40B4-BE49-F238E27FC236}">
                    <a16:creationId xmlns:a16="http://schemas.microsoft.com/office/drawing/2014/main" id="{4A89065A-6CC5-FD7C-F9BF-0D6C54C24F38}"/>
                  </a:ext>
                </a:extLst>
              </p:cNvPr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799;p33">
                <a:extLst>
                  <a:ext uri="{FF2B5EF4-FFF2-40B4-BE49-F238E27FC236}">
                    <a16:creationId xmlns:a16="http://schemas.microsoft.com/office/drawing/2014/main" id="{18A666F5-D03C-3A49-CC08-BBEDD0819129}"/>
                  </a:ext>
                </a:extLst>
              </p:cNvPr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800;p33">
                <a:extLst>
                  <a:ext uri="{FF2B5EF4-FFF2-40B4-BE49-F238E27FC236}">
                    <a16:creationId xmlns:a16="http://schemas.microsoft.com/office/drawing/2014/main" id="{1BE3DAF9-E669-E308-846A-7F697D1C0388}"/>
                  </a:ext>
                </a:extLst>
              </p:cNvPr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801;p33">
                <a:extLst>
                  <a:ext uri="{FF2B5EF4-FFF2-40B4-BE49-F238E27FC236}">
                    <a16:creationId xmlns:a16="http://schemas.microsoft.com/office/drawing/2014/main" id="{8026EB12-D0D8-816D-3484-0D820B737D27}"/>
                  </a:ext>
                </a:extLst>
              </p:cNvPr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802;p33">
                <a:extLst>
                  <a:ext uri="{FF2B5EF4-FFF2-40B4-BE49-F238E27FC236}">
                    <a16:creationId xmlns:a16="http://schemas.microsoft.com/office/drawing/2014/main" id="{8AC7CC56-87B7-DE41-A684-8198894AED28}"/>
                  </a:ext>
                </a:extLst>
              </p:cNvPr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803;p33">
                <a:extLst>
                  <a:ext uri="{FF2B5EF4-FFF2-40B4-BE49-F238E27FC236}">
                    <a16:creationId xmlns:a16="http://schemas.microsoft.com/office/drawing/2014/main" id="{62A84C19-11ED-8CB2-4649-1577E12D1724}"/>
                  </a:ext>
                </a:extLst>
              </p:cNvPr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804;p33">
                <a:extLst>
                  <a:ext uri="{FF2B5EF4-FFF2-40B4-BE49-F238E27FC236}">
                    <a16:creationId xmlns:a16="http://schemas.microsoft.com/office/drawing/2014/main" id="{A7EE9631-579D-7F44-EDCB-F48AF14131F0}"/>
                  </a:ext>
                </a:extLst>
              </p:cNvPr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805;p33">
                <a:extLst>
                  <a:ext uri="{FF2B5EF4-FFF2-40B4-BE49-F238E27FC236}">
                    <a16:creationId xmlns:a16="http://schemas.microsoft.com/office/drawing/2014/main" id="{70635BD8-A17A-91DF-9950-CBECD502C981}"/>
                  </a:ext>
                </a:extLst>
              </p:cNvPr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806;p33">
                <a:extLst>
                  <a:ext uri="{FF2B5EF4-FFF2-40B4-BE49-F238E27FC236}">
                    <a16:creationId xmlns:a16="http://schemas.microsoft.com/office/drawing/2014/main" id="{C1535ABB-A71E-02BD-334D-71DF792F55B8}"/>
                  </a:ext>
                </a:extLst>
              </p:cNvPr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807;p33">
                <a:extLst>
                  <a:ext uri="{FF2B5EF4-FFF2-40B4-BE49-F238E27FC236}">
                    <a16:creationId xmlns:a16="http://schemas.microsoft.com/office/drawing/2014/main" id="{8335548E-6674-C989-06D1-351BCD53972B}"/>
                  </a:ext>
                </a:extLst>
              </p:cNvPr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808;p33">
                <a:extLst>
                  <a:ext uri="{FF2B5EF4-FFF2-40B4-BE49-F238E27FC236}">
                    <a16:creationId xmlns:a16="http://schemas.microsoft.com/office/drawing/2014/main" id="{0607844D-A595-3594-2E3A-6B591639F63F}"/>
                  </a:ext>
                </a:extLst>
              </p:cNvPr>
              <p:cNvSpPr/>
              <p:nvPr/>
            </p:nvSpPr>
            <p:spPr>
              <a:xfrm>
                <a:off x="3127785" y="39222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809;p33">
                <a:extLst>
                  <a:ext uri="{FF2B5EF4-FFF2-40B4-BE49-F238E27FC236}">
                    <a16:creationId xmlns:a16="http://schemas.microsoft.com/office/drawing/2014/main" id="{C1EE4865-AEA0-A64F-95E7-494C647E8035}"/>
                  </a:ext>
                </a:extLst>
              </p:cNvPr>
              <p:cNvSpPr/>
              <p:nvPr/>
            </p:nvSpPr>
            <p:spPr>
              <a:xfrm>
                <a:off x="3105706" y="38904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810;p33">
                <a:extLst>
                  <a:ext uri="{FF2B5EF4-FFF2-40B4-BE49-F238E27FC236}">
                    <a16:creationId xmlns:a16="http://schemas.microsoft.com/office/drawing/2014/main" id="{D9E4E43C-9827-93C2-20BF-EC825EE9439C}"/>
                  </a:ext>
                </a:extLst>
              </p:cNvPr>
              <p:cNvSpPr/>
              <p:nvPr/>
            </p:nvSpPr>
            <p:spPr>
              <a:xfrm>
                <a:off x="4139316" y="4364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811;p33">
                <a:extLst>
                  <a:ext uri="{FF2B5EF4-FFF2-40B4-BE49-F238E27FC236}">
                    <a16:creationId xmlns:a16="http://schemas.microsoft.com/office/drawing/2014/main" id="{E478B3ED-7398-2035-BE50-C21819827711}"/>
                  </a:ext>
                </a:extLst>
              </p:cNvPr>
              <p:cNvSpPr/>
              <p:nvPr/>
            </p:nvSpPr>
            <p:spPr>
              <a:xfrm>
                <a:off x="4067106" y="4389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812;p33">
                <a:extLst>
                  <a:ext uri="{FF2B5EF4-FFF2-40B4-BE49-F238E27FC236}">
                    <a16:creationId xmlns:a16="http://schemas.microsoft.com/office/drawing/2014/main" id="{893BB302-3409-CC9C-971C-1F44E1AF1414}"/>
                  </a:ext>
                </a:extLst>
              </p:cNvPr>
              <p:cNvSpPr/>
              <p:nvPr/>
            </p:nvSpPr>
            <p:spPr>
              <a:xfrm>
                <a:off x="4056881" y="4316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715;p33">
              <a:extLst>
                <a:ext uri="{FF2B5EF4-FFF2-40B4-BE49-F238E27FC236}">
                  <a16:creationId xmlns:a16="http://schemas.microsoft.com/office/drawing/2014/main" id="{A1D25E98-7362-30CE-F70C-2AFE8443D8F6}"/>
                </a:ext>
              </a:extLst>
            </p:cNvPr>
            <p:cNvGrpSpPr/>
            <p:nvPr/>
          </p:nvGrpSpPr>
          <p:grpSpPr>
            <a:xfrm>
              <a:off x="440767" y="3146398"/>
              <a:ext cx="2276558" cy="870112"/>
              <a:chOff x="1031183" y="3791001"/>
              <a:chExt cx="2383647" cy="918310"/>
            </a:xfrm>
          </p:grpSpPr>
          <p:sp>
            <p:nvSpPr>
              <p:cNvPr id="56" name="Google Shape;1716;p33">
                <a:extLst>
                  <a:ext uri="{FF2B5EF4-FFF2-40B4-BE49-F238E27FC236}">
                    <a16:creationId xmlns:a16="http://schemas.microsoft.com/office/drawing/2014/main" id="{871F0883-BA6A-87DA-B7CF-1F5696EF41EE}"/>
                  </a:ext>
                </a:extLst>
              </p:cNvPr>
              <p:cNvSpPr/>
              <p:nvPr/>
            </p:nvSpPr>
            <p:spPr>
              <a:xfrm>
                <a:off x="1203069" y="3791001"/>
                <a:ext cx="644449" cy="717868"/>
              </a:xfrm>
              <a:custGeom>
                <a:avLst/>
                <a:gdLst/>
                <a:ahLst/>
                <a:cxnLst/>
                <a:rect l="l" t="t" r="r" b="b"/>
                <a:pathLst>
                  <a:path w="51815" h="57718" extrusionOk="0">
                    <a:moveTo>
                      <a:pt x="34577" y="1"/>
                    </a:moveTo>
                    <a:cubicBezTo>
                      <a:pt x="34564" y="1"/>
                      <a:pt x="34551" y="14"/>
                      <a:pt x="34526" y="39"/>
                    </a:cubicBezTo>
                    <a:lnTo>
                      <a:pt x="27998" y="2538"/>
                    </a:lnTo>
                    <a:lnTo>
                      <a:pt x="21521" y="5037"/>
                    </a:lnTo>
                    <a:lnTo>
                      <a:pt x="17901" y="6363"/>
                    </a:lnTo>
                    <a:lnTo>
                      <a:pt x="14331" y="7740"/>
                    </a:lnTo>
                    <a:lnTo>
                      <a:pt x="9690" y="9525"/>
                    </a:lnTo>
                    <a:lnTo>
                      <a:pt x="7854" y="10239"/>
                    </a:lnTo>
                    <a:lnTo>
                      <a:pt x="255" y="13146"/>
                    </a:lnTo>
                    <a:cubicBezTo>
                      <a:pt x="153" y="13197"/>
                      <a:pt x="102" y="13248"/>
                      <a:pt x="51" y="13299"/>
                    </a:cubicBezTo>
                    <a:cubicBezTo>
                      <a:pt x="0" y="13401"/>
                      <a:pt x="0" y="13503"/>
                      <a:pt x="0" y="13605"/>
                    </a:cubicBezTo>
                    <a:lnTo>
                      <a:pt x="7956" y="34259"/>
                    </a:lnTo>
                    <a:lnTo>
                      <a:pt x="12903" y="47161"/>
                    </a:lnTo>
                    <a:lnTo>
                      <a:pt x="15912" y="55066"/>
                    </a:lnTo>
                    <a:lnTo>
                      <a:pt x="16830" y="57463"/>
                    </a:lnTo>
                    <a:cubicBezTo>
                      <a:pt x="16881" y="57565"/>
                      <a:pt x="16932" y="57616"/>
                      <a:pt x="16983" y="57667"/>
                    </a:cubicBezTo>
                    <a:cubicBezTo>
                      <a:pt x="17034" y="57718"/>
                      <a:pt x="17085" y="57718"/>
                      <a:pt x="17187" y="57718"/>
                    </a:cubicBezTo>
                    <a:lnTo>
                      <a:pt x="17238" y="57718"/>
                    </a:lnTo>
                    <a:lnTo>
                      <a:pt x="23255" y="55423"/>
                    </a:lnTo>
                    <a:lnTo>
                      <a:pt x="38147" y="49711"/>
                    </a:lnTo>
                    <a:lnTo>
                      <a:pt x="48805" y="45631"/>
                    </a:lnTo>
                    <a:lnTo>
                      <a:pt x="51559" y="44560"/>
                    </a:lnTo>
                    <a:cubicBezTo>
                      <a:pt x="51610" y="44560"/>
                      <a:pt x="51712" y="44509"/>
                      <a:pt x="51763" y="44407"/>
                    </a:cubicBezTo>
                    <a:cubicBezTo>
                      <a:pt x="51814" y="44356"/>
                      <a:pt x="51814" y="44254"/>
                      <a:pt x="51763" y="44152"/>
                    </a:cubicBezTo>
                    <a:lnTo>
                      <a:pt x="46510" y="30332"/>
                    </a:lnTo>
                    <a:lnTo>
                      <a:pt x="43807" y="23294"/>
                    </a:lnTo>
                    <a:lnTo>
                      <a:pt x="40442" y="14574"/>
                    </a:lnTo>
                    <a:lnTo>
                      <a:pt x="35852" y="2538"/>
                    </a:lnTo>
                    <a:lnTo>
                      <a:pt x="35036" y="447"/>
                    </a:lnTo>
                    <a:lnTo>
                      <a:pt x="35036" y="396"/>
                    </a:lnTo>
                    <a:lnTo>
                      <a:pt x="34985" y="294"/>
                    </a:lnTo>
                    <a:cubicBezTo>
                      <a:pt x="34985" y="192"/>
                      <a:pt x="34934" y="141"/>
                      <a:pt x="34832" y="90"/>
                    </a:cubicBezTo>
                    <a:cubicBezTo>
                      <a:pt x="34781" y="39"/>
                      <a:pt x="34730" y="39"/>
                      <a:pt x="34679" y="39"/>
                    </a:cubicBezTo>
                    <a:lnTo>
                      <a:pt x="34628" y="39"/>
                    </a:lnTo>
                    <a:cubicBezTo>
                      <a:pt x="34602" y="14"/>
                      <a:pt x="34590" y="1"/>
                      <a:pt x="34577" y="1"/>
                    </a:cubicBezTo>
                    <a:close/>
                  </a:path>
                </a:pathLst>
              </a:custGeom>
              <a:solidFill>
                <a:srgbClr val="EFD8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717;p33">
                <a:extLst>
                  <a:ext uri="{FF2B5EF4-FFF2-40B4-BE49-F238E27FC236}">
                    <a16:creationId xmlns:a16="http://schemas.microsoft.com/office/drawing/2014/main" id="{64FA708C-07A4-1A0E-BB84-2A02E6D4F1DC}"/>
                  </a:ext>
                </a:extLst>
              </p:cNvPr>
              <p:cNvSpPr/>
              <p:nvPr/>
            </p:nvSpPr>
            <p:spPr>
              <a:xfrm>
                <a:off x="2628950" y="4094675"/>
                <a:ext cx="448447" cy="397049"/>
              </a:xfrm>
              <a:custGeom>
                <a:avLst/>
                <a:gdLst/>
                <a:ahLst/>
                <a:cxnLst/>
                <a:rect l="l" t="t" r="r" b="b"/>
                <a:pathLst>
                  <a:path w="36056" h="44675" extrusionOk="0">
                    <a:moveTo>
                      <a:pt x="33149" y="0"/>
                    </a:moveTo>
                    <a:lnTo>
                      <a:pt x="24224" y="561"/>
                    </a:lnTo>
                    <a:lnTo>
                      <a:pt x="16065" y="1020"/>
                    </a:lnTo>
                    <a:lnTo>
                      <a:pt x="12699" y="1275"/>
                    </a:lnTo>
                    <a:lnTo>
                      <a:pt x="9486" y="1428"/>
                    </a:lnTo>
                    <a:lnTo>
                      <a:pt x="357" y="1989"/>
                    </a:lnTo>
                    <a:cubicBezTo>
                      <a:pt x="255" y="1989"/>
                      <a:pt x="153" y="2040"/>
                      <a:pt x="102" y="2091"/>
                    </a:cubicBezTo>
                    <a:cubicBezTo>
                      <a:pt x="51" y="2142"/>
                      <a:pt x="0" y="2244"/>
                      <a:pt x="0" y="2346"/>
                    </a:cubicBezTo>
                    <a:lnTo>
                      <a:pt x="51" y="3315"/>
                    </a:lnTo>
                    <a:cubicBezTo>
                      <a:pt x="408" y="8670"/>
                      <a:pt x="714" y="14025"/>
                      <a:pt x="1071" y="19379"/>
                    </a:cubicBezTo>
                    <a:lnTo>
                      <a:pt x="1377" y="24887"/>
                    </a:lnTo>
                    <a:lnTo>
                      <a:pt x="2091" y="36719"/>
                    </a:lnTo>
                    <a:lnTo>
                      <a:pt x="2346" y="40543"/>
                    </a:lnTo>
                    <a:lnTo>
                      <a:pt x="2550" y="44317"/>
                    </a:lnTo>
                    <a:cubicBezTo>
                      <a:pt x="2550" y="44419"/>
                      <a:pt x="2601" y="44470"/>
                      <a:pt x="2652" y="44572"/>
                    </a:cubicBezTo>
                    <a:cubicBezTo>
                      <a:pt x="2703" y="44623"/>
                      <a:pt x="2805" y="44674"/>
                      <a:pt x="2907" y="44674"/>
                    </a:cubicBezTo>
                    <a:lnTo>
                      <a:pt x="20093" y="43654"/>
                    </a:lnTo>
                    <a:lnTo>
                      <a:pt x="35189" y="42736"/>
                    </a:lnTo>
                    <a:lnTo>
                      <a:pt x="35699" y="42685"/>
                    </a:lnTo>
                    <a:cubicBezTo>
                      <a:pt x="35903" y="42685"/>
                      <a:pt x="36056" y="42532"/>
                      <a:pt x="36056" y="42328"/>
                    </a:cubicBezTo>
                    <a:lnTo>
                      <a:pt x="35393" y="31109"/>
                    </a:lnTo>
                    <a:lnTo>
                      <a:pt x="34985" y="25091"/>
                    </a:lnTo>
                    <a:cubicBezTo>
                      <a:pt x="34679" y="19379"/>
                      <a:pt x="34322" y="13617"/>
                      <a:pt x="33965" y="7905"/>
                    </a:cubicBezTo>
                    <a:lnTo>
                      <a:pt x="33812" y="5355"/>
                    </a:lnTo>
                    <a:lnTo>
                      <a:pt x="33455" y="357"/>
                    </a:lnTo>
                    <a:cubicBezTo>
                      <a:pt x="33455" y="153"/>
                      <a:pt x="33302" y="51"/>
                      <a:pt x="33149" y="0"/>
                    </a:cubicBezTo>
                    <a:close/>
                  </a:path>
                </a:pathLst>
              </a:custGeom>
              <a:solidFill>
                <a:srgbClr val="EFD8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718;p33">
                <a:extLst>
                  <a:ext uri="{FF2B5EF4-FFF2-40B4-BE49-F238E27FC236}">
                    <a16:creationId xmlns:a16="http://schemas.microsoft.com/office/drawing/2014/main" id="{D268DD70-898A-876C-CF17-AF41C109C4C8}"/>
                  </a:ext>
                </a:extLst>
              </p:cNvPr>
              <p:cNvSpPr/>
              <p:nvPr/>
            </p:nvSpPr>
            <p:spPr>
              <a:xfrm>
                <a:off x="1031183" y="3985922"/>
                <a:ext cx="685667" cy="723390"/>
              </a:xfrm>
              <a:custGeom>
                <a:avLst/>
                <a:gdLst/>
                <a:ahLst/>
                <a:cxnLst/>
                <a:rect l="l" t="t" r="r" b="b"/>
                <a:pathLst>
                  <a:path w="55129" h="58162" extrusionOk="0">
                    <a:moveTo>
                      <a:pt x="30191" y="1"/>
                    </a:moveTo>
                    <a:cubicBezTo>
                      <a:pt x="30157" y="1"/>
                      <a:pt x="30123" y="24"/>
                      <a:pt x="30089" y="24"/>
                    </a:cubicBezTo>
                    <a:lnTo>
                      <a:pt x="26978" y="2012"/>
                    </a:lnTo>
                    <a:lnTo>
                      <a:pt x="26927" y="2063"/>
                    </a:lnTo>
                    <a:lnTo>
                      <a:pt x="9180" y="13436"/>
                    </a:lnTo>
                    <a:lnTo>
                      <a:pt x="153" y="19199"/>
                    </a:lnTo>
                    <a:cubicBezTo>
                      <a:pt x="102" y="19250"/>
                      <a:pt x="51" y="19352"/>
                      <a:pt x="0" y="19454"/>
                    </a:cubicBezTo>
                    <a:cubicBezTo>
                      <a:pt x="0" y="19505"/>
                      <a:pt x="0" y="19607"/>
                      <a:pt x="51" y="19658"/>
                    </a:cubicBezTo>
                    <a:lnTo>
                      <a:pt x="6018" y="28990"/>
                    </a:lnTo>
                    <a:lnTo>
                      <a:pt x="11933" y="38221"/>
                    </a:lnTo>
                    <a:lnTo>
                      <a:pt x="16013" y="44596"/>
                    </a:lnTo>
                    <a:lnTo>
                      <a:pt x="24020" y="57090"/>
                    </a:lnTo>
                    <a:cubicBezTo>
                      <a:pt x="24224" y="57396"/>
                      <a:pt x="24377" y="57702"/>
                      <a:pt x="24581" y="57957"/>
                    </a:cubicBezTo>
                    <a:cubicBezTo>
                      <a:pt x="24632" y="58059"/>
                      <a:pt x="24734" y="58110"/>
                      <a:pt x="24887" y="58161"/>
                    </a:cubicBezTo>
                    <a:cubicBezTo>
                      <a:pt x="24938" y="58161"/>
                      <a:pt x="24989" y="58110"/>
                      <a:pt x="25040" y="58110"/>
                    </a:cubicBezTo>
                    <a:lnTo>
                      <a:pt x="37687" y="49950"/>
                    </a:lnTo>
                    <a:lnTo>
                      <a:pt x="43909" y="45973"/>
                    </a:lnTo>
                    <a:lnTo>
                      <a:pt x="48091" y="43321"/>
                    </a:lnTo>
                    <a:lnTo>
                      <a:pt x="54925" y="38935"/>
                    </a:lnTo>
                    <a:cubicBezTo>
                      <a:pt x="55027" y="38884"/>
                      <a:pt x="55078" y="38782"/>
                      <a:pt x="55078" y="38731"/>
                    </a:cubicBezTo>
                    <a:cubicBezTo>
                      <a:pt x="55129" y="38629"/>
                      <a:pt x="55078" y="38527"/>
                      <a:pt x="55078" y="38476"/>
                    </a:cubicBezTo>
                    <a:lnTo>
                      <a:pt x="43042" y="19658"/>
                    </a:lnTo>
                    <a:lnTo>
                      <a:pt x="37432" y="10937"/>
                    </a:lnTo>
                    <a:lnTo>
                      <a:pt x="31160" y="1095"/>
                    </a:lnTo>
                    <a:lnTo>
                      <a:pt x="30701" y="432"/>
                    </a:lnTo>
                    <a:lnTo>
                      <a:pt x="30548" y="177"/>
                    </a:lnTo>
                    <a:cubicBezTo>
                      <a:pt x="30446" y="75"/>
                      <a:pt x="30344" y="24"/>
                      <a:pt x="30242" y="24"/>
                    </a:cubicBezTo>
                    <a:cubicBezTo>
                      <a:pt x="30225" y="7"/>
                      <a:pt x="30208" y="1"/>
                      <a:pt x="30191" y="1"/>
                    </a:cubicBezTo>
                    <a:close/>
                  </a:path>
                </a:pathLst>
              </a:custGeom>
              <a:solidFill>
                <a:srgbClr val="FFE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719;p33">
                <a:extLst>
                  <a:ext uri="{FF2B5EF4-FFF2-40B4-BE49-F238E27FC236}">
                    <a16:creationId xmlns:a16="http://schemas.microsoft.com/office/drawing/2014/main" id="{5981A99C-5C29-E172-0BC7-EBEBE59CBE55}"/>
                  </a:ext>
                </a:extLst>
              </p:cNvPr>
              <p:cNvSpPr/>
              <p:nvPr/>
            </p:nvSpPr>
            <p:spPr>
              <a:xfrm>
                <a:off x="2334633" y="4022998"/>
                <a:ext cx="444641" cy="548034"/>
              </a:xfrm>
              <a:custGeom>
                <a:avLst/>
                <a:gdLst/>
                <a:ahLst/>
                <a:cxnLst/>
                <a:rect l="l" t="t" r="r" b="b"/>
                <a:pathLst>
                  <a:path w="35750" h="44063" extrusionOk="0">
                    <a:moveTo>
                      <a:pt x="3315" y="0"/>
                    </a:moveTo>
                    <a:cubicBezTo>
                      <a:pt x="3213" y="0"/>
                      <a:pt x="3162" y="0"/>
                      <a:pt x="3111" y="102"/>
                    </a:cubicBezTo>
                    <a:cubicBezTo>
                      <a:pt x="3060" y="153"/>
                      <a:pt x="3009" y="255"/>
                      <a:pt x="3009" y="306"/>
                    </a:cubicBezTo>
                    <a:lnTo>
                      <a:pt x="2499" y="7548"/>
                    </a:lnTo>
                    <a:lnTo>
                      <a:pt x="1785" y="17085"/>
                    </a:lnTo>
                    <a:lnTo>
                      <a:pt x="1173" y="25805"/>
                    </a:lnTo>
                    <a:lnTo>
                      <a:pt x="561" y="34118"/>
                    </a:lnTo>
                    <a:cubicBezTo>
                      <a:pt x="357" y="36566"/>
                      <a:pt x="204" y="38963"/>
                      <a:pt x="0" y="41411"/>
                    </a:cubicBezTo>
                    <a:cubicBezTo>
                      <a:pt x="0" y="41513"/>
                      <a:pt x="51" y="41564"/>
                      <a:pt x="102" y="41666"/>
                    </a:cubicBezTo>
                    <a:cubicBezTo>
                      <a:pt x="153" y="41717"/>
                      <a:pt x="255" y="41768"/>
                      <a:pt x="357" y="41768"/>
                    </a:cubicBezTo>
                    <a:lnTo>
                      <a:pt x="9282" y="42380"/>
                    </a:lnTo>
                    <a:lnTo>
                      <a:pt x="9486" y="42380"/>
                    </a:lnTo>
                    <a:lnTo>
                      <a:pt x="17238" y="42941"/>
                    </a:lnTo>
                    <a:lnTo>
                      <a:pt x="24377" y="43451"/>
                    </a:lnTo>
                    <a:lnTo>
                      <a:pt x="26774" y="43655"/>
                    </a:lnTo>
                    <a:lnTo>
                      <a:pt x="31313" y="43961"/>
                    </a:lnTo>
                    <a:lnTo>
                      <a:pt x="32486" y="44063"/>
                    </a:lnTo>
                    <a:cubicBezTo>
                      <a:pt x="32537" y="44063"/>
                      <a:pt x="32639" y="44012"/>
                      <a:pt x="32690" y="43961"/>
                    </a:cubicBezTo>
                    <a:cubicBezTo>
                      <a:pt x="32741" y="43910"/>
                      <a:pt x="32792" y="43808"/>
                      <a:pt x="32792" y="43706"/>
                    </a:cubicBezTo>
                    <a:lnTo>
                      <a:pt x="33149" y="38810"/>
                    </a:lnTo>
                    <a:cubicBezTo>
                      <a:pt x="33455" y="34832"/>
                      <a:pt x="33710" y="30803"/>
                      <a:pt x="34016" y="26825"/>
                    </a:cubicBezTo>
                    <a:lnTo>
                      <a:pt x="34067" y="25754"/>
                    </a:lnTo>
                    <a:lnTo>
                      <a:pt x="35291" y="9486"/>
                    </a:lnTo>
                    <a:lnTo>
                      <a:pt x="35291" y="9435"/>
                    </a:lnTo>
                    <a:cubicBezTo>
                      <a:pt x="35393" y="8058"/>
                      <a:pt x="35495" y="6681"/>
                      <a:pt x="35546" y="5355"/>
                    </a:cubicBezTo>
                    <a:lnTo>
                      <a:pt x="35750" y="2652"/>
                    </a:lnTo>
                    <a:cubicBezTo>
                      <a:pt x="35750" y="2550"/>
                      <a:pt x="35750" y="2499"/>
                      <a:pt x="35699" y="2448"/>
                    </a:cubicBezTo>
                    <a:cubicBezTo>
                      <a:pt x="35648" y="2397"/>
                      <a:pt x="35597" y="2397"/>
                      <a:pt x="35546" y="2346"/>
                    </a:cubicBezTo>
                    <a:lnTo>
                      <a:pt x="35444" y="2346"/>
                    </a:lnTo>
                    <a:lnTo>
                      <a:pt x="27131" y="1734"/>
                    </a:lnTo>
                    <a:lnTo>
                      <a:pt x="18564" y="1122"/>
                    </a:lnTo>
                    <a:lnTo>
                      <a:pt x="6987" y="255"/>
                    </a:lnTo>
                    <a:lnTo>
                      <a:pt x="3366" y="0"/>
                    </a:lnTo>
                    <a:close/>
                  </a:path>
                </a:pathLst>
              </a:custGeom>
              <a:solidFill>
                <a:srgbClr val="FFE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720;p33">
                <a:extLst>
                  <a:ext uri="{FF2B5EF4-FFF2-40B4-BE49-F238E27FC236}">
                    <a16:creationId xmlns:a16="http://schemas.microsoft.com/office/drawing/2014/main" id="{1822B2FD-9221-C5AC-F1BF-004855358679}"/>
                  </a:ext>
                </a:extLst>
              </p:cNvPr>
              <p:cNvSpPr/>
              <p:nvPr/>
            </p:nvSpPr>
            <p:spPr>
              <a:xfrm>
                <a:off x="2835715" y="3879644"/>
                <a:ext cx="579115" cy="672359"/>
              </a:xfrm>
              <a:custGeom>
                <a:avLst/>
                <a:gdLst/>
                <a:ahLst/>
                <a:cxnLst/>
                <a:rect l="l" t="t" r="r" b="b"/>
                <a:pathLst>
                  <a:path w="46562" h="54059" extrusionOk="0">
                    <a:moveTo>
                      <a:pt x="35342" y="1"/>
                    </a:moveTo>
                    <a:lnTo>
                      <a:pt x="24480" y="2653"/>
                    </a:lnTo>
                    <a:lnTo>
                      <a:pt x="21216" y="3418"/>
                    </a:lnTo>
                    <a:lnTo>
                      <a:pt x="17748" y="4285"/>
                    </a:lnTo>
                    <a:lnTo>
                      <a:pt x="15453" y="4795"/>
                    </a:lnTo>
                    <a:lnTo>
                      <a:pt x="9435" y="6274"/>
                    </a:lnTo>
                    <a:lnTo>
                      <a:pt x="1480" y="8161"/>
                    </a:lnTo>
                    <a:lnTo>
                      <a:pt x="307" y="8467"/>
                    </a:lnTo>
                    <a:lnTo>
                      <a:pt x="205" y="8467"/>
                    </a:lnTo>
                    <a:cubicBezTo>
                      <a:pt x="103" y="8467"/>
                      <a:pt x="1" y="8620"/>
                      <a:pt x="1" y="8773"/>
                    </a:cubicBezTo>
                    <a:lnTo>
                      <a:pt x="1" y="8875"/>
                    </a:lnTo>
                    <a:cubicBezTo>
                      <a:pt x="358" y="10455"/>
                      <a:pt x="766" y="12036"/>
                      <a:pt x="1123" y="13668"/>
                    </a:cubicBezTo>
                    <a:cubicBezTo>
                      <a:pt x="1123" y="13770"/>
                      <a:pt x="1174" y="13872"/>
                      <a:pt x="1225" y="13974"/>
                    </a:cubicBezTo>
                    <a:cubicBezTo>
                      <a:pt x="2347" y="18768"/>
                      <a:pt x="3519" y="23613"/>
                      <a:pt x="4692" y="28407"/>
                    </a:cubicBezTo>
                    <a:lnTo>
                      <a:pt x="4743" y="28713"/>
                    </a:lnTo>
                    <a:lnTo>
                      <a:pt x="4845" y="29172"/>
                    </a:lnTo>
                    <a:lnTo>
                      <a:pt x="9690" y="49316"/>
                    </a:lnTo>
                    <a:lnTo>
                      <a:pt x="9690" y="49469"/>
                    </a:lnTo>
                    <a:lnTo>
                      <a:pt x="9792" y="49877"/>
                    </a:lnTo>
                    <a:lnTo>
                      <a:pt x="9894" y="50285"/>
                    </a:lnTo>
                    <a:cubicBezTo>
                      <a:pt x="10200" y="51458"/>
                      <a:pt x="10455" y="52631"/>
                      <a:pt x="10761" y="53804"/>
                    </a:cubicBezTo>
                    <a:cubicBezTo>
                      <a:pt x="10812" y="53957"/>
                      <a:pt x="10914" y="54059"/>
                      <a:pt x="11067" y="54059"/>
                    </a:cubicBezTo>
                    <a:lnTo>
                      <a:pt x="11169" y="54059"/>
                    </a:lnTo>
                    <a:lnTo>
                      <a:pt x="21369" y="51611"/>
                    </a:lnTo>
                    <a:lnTo>
                      <a:pt x="31568" y="49163"/>
                    </a:lnTo>
                    <a:lnTo>
                      <a:pt x="33455" y="48704"/>
                    </a:lnTo>
                    <a:lnTo>
                      <a:pt x="35852" y="48143"/>
                    </a:lnTo>
                    <a:lnTo>
                      <a:pt x="41054" y="46868"/>
                    </a:lnTo>
                    <a:lnTo>
                      <a:pt x="46307" y="45593"/>
                    </a:lnTo>
                    <a:cubicBezTo>
                      <a:pt x="46460" y="45542"/>
                      <a:pt x="46562" y="45389"/>
                      <a:pt x="46562" y="45236"/>
                    </a:cubicBezTo>
                    <a:cubicBezTo>
                      <a:pt x="46562" y="45236"/>
                      <a:pt x="46562" y="45185"/>
                      <a:pt x="46562" y="45185"/>
                    </a:cubicBezTo>
                    <a:lnTo>
                      <a:pt x="45338" y="40187"/>
                    </a:lnTo>
                    <a:lnTo>
                      <a:pt x="45185" y="39575"/>
                    </a:lnTo>
                    <a:lnTo>
                      <a:pt x="44930" y="38453"/>
                    </a:lnTo>
                    <a:lnTo>
                      <a:pt x="44828" y="38147"/>
                    </a:lnTo>
                    <a:lnTo>
                      <a:pt x="41717" y="25092"/>
                    </a:lnTo>
                    <a:lnTo>
                      <a:pt x="41360" y="23715"/>
                    </a:lnTo>
                    <a:lnTo>
                      <a:pt x="41054" y="22389"/>
                    </a:lnTo>
                    <a:lnTo>
                      <a:pt x="36923" y="5203"/>
                    </a:lnTo>
                    <a:lnTo>
                      <a:pt x="36821" y="4846"/>
                    </a:lnTo>
                    <a:lnTo>
                      <a:pt x="36719" y="4336"/>
                    </a:lnTo>
                    <a:lnTo>
                      <a:pt x="36617" y="3877"/>
                    </a:lnTo>
                    <a:lnTo>
                      <a:pt x="35852" y="868"/>
                    </a:lnTo>
                    <a:lnTo>
                      <a:pt x="35750" y="256"/>
                    </a:lnTo>
                    <a:cubicBezTo>
                      <a:pt x="35699" y="103"/>
                      <a:pt x="35546" y="1"/>
                      <a:pt x="35393" y="1"/>
                    </a:cubicBezTo>
                    <a:close/>
                  </a:path>
                </a:pathLst>
              </a:custGeom>
              <a:solidFill>
                <a:srgbClr val="FFE6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1721;p33">
                <a:extLst>
                  <a:ext uri="{FF2B5EF4-FFF2-40B4-BE49-F238E27FC236}">
                    <a16:creationId xmlns:a16="http://schemas.microsoft.com/office/drawing/2014/main" id="{F91CB342-7138-0881-98B8-6FFA78DC943E}"/>
                  </a:ext>
                </a:extLst>
              </p:cNvPr>
              <p:cNvSpPr/>
              <p:nvPr/>
            </p:nvSpPr>
            <p:spPr>
              <a:xfrm>
                <a:off x="1176428" y="4107362"/>
                <a:ext cx="258165" cy="202196"/>
              </a:xfrm>
              <a:custGeom>
                <a:avLst/>
                <a:gdLst/>
                <a:ahLst/>
                <a:cxnLst/>
                <a:rect l="l" t="t" r="r" b="b"/>
                <a:pathLst>
                  <a:path w="20757" h="16257" extrusionOk="0">
                    <a:moveTo>
                      <a:pt x="20094" y="0"/>
                    </a:moveTo>
                    <a:cubicBezTo>
                      <a:pt x="19992" y="0"/>
                      <a:pt x="19941" y="0"/>
                      <a:pt x="19839" y="51"/>
                    </a:cubicBezTo>
                    <a:cubicBezTo>
                      <a:pt x="19431" y="153"/>
                      <a:pt x="19074" y="357"/>
                      <a:pt x="18717" y="612"/>
                    </a:cubicBezTo>
                    <a:cubicBezTo>
                      <a:pt x="18564" y="714"/>
                      <a:pt x="18411" y="867"/>
                      <a:pt x="18309" y="1020"/>
                    </a:cubicBezTo>
                    <a:cubicBezTo>
                      <a:pt x="18156" y="1173"/>
                      <a:pt x="18003" y="1377"/>
                      <a:pt x="17901" y="1530"/>
                    </a:cubicBezTo>
                    <a:cubicBezTo>
                      <a:pt x="17748" y="1836"/>
                      <a:pt x="17595" y="2142"/>
                      <a:pt x="17493" y="2448"/>
                    </a:cubicBezTo>
                    <a:cubicBezTo>
                      <a:pt x="17340" y="2754"/>
                      <a:pt x="17238" y="3060"/>
                      <a:pt x="17034" y="3315"/>
                    </a:cubicBezTo>
                    <a:cubicBezTo>
                      <a:pt x="16881" y="3570"/>
                      <a:pt x="16728" y="3774"/>
                      <a:pt x="16524" y="3978"/>
                    </a:cubicBezTo>
                    <a:cubicBezTo>
                      <a:pt x="16371" y="4080"/>
                      <a:pt x="16218" y="4233"/>
                      <a:pt x="16065" y="4335"/>
                    </a:cubicBezTo>
                    <a:cubicBezTo>
                      <a:pt x="15810" y="4437"/>
                      <a:pt x="15504" y="4539"/>
                      <a:pt x="15249" y="4641"/>
                    </a:cubicBezTo>
                    <a:cubicBezTo>
                      <a:pt x="14637" y="4743"/>
                      <a:pt x="14025" y="4794"/>
                      <a:pt x="13413" y="4896"/>
                    </a:cubicBezTo>
                    <a:cubicBezTo>
                      <a:pt x="12750" y="4947"/>
                      <a:pt x="12087" y="5151"/>
                      <a:pt x="11475" y="5406"/>
                    </a:cubicBezTo>
                    <a:cubicBezTo>
                      <a:pt x="11322" y="5508"/>
                      <a:pt x="11169" y="5610"/>
                      <a:pt x="11016" y="5712"/>
                    </a:cubicBezTo>
                    <a:cubicBezTo>
                      <a:pt x="10863" y="5814"/>
                      <a:pt x="10710" y="5967"/>
                      <a:pt x="10557" y="6120"/>
                    </a:cubicBezTo>
                    <a:cubicBezTo>
                      <a:pt x="10302" y="6375"/>
                      <a:pt x="10098" y="6732"/>
                      <a:pt x="9894" y="7038"/>
                    </a:cubicBezTo>
                    <a:cubicBezTo>
                      <a:pt x="9588" y="7701"/>
                      <a:pt x="9384" y="8313"/>
                      <a:pt x="9078" y="8925"/>
                    </a:cubicBezTo>
                    <a:cubicBezTo>
                      <a:pt x="8925" y="9129"/>
                      <a:pt x="8772" y="9333"/>
                      <a:pt x="8619" y="9486"/>
                    </a:cubicBezTo>
                    <a:cubicBezTo>
                      <a:pt x="8415" y="9690"/>
                      <a:pt x="8160" y="9843"/>
                      <a:pt x="7905" y="9996"/>
                    </a:cubicBezTo>
                    <a:cubicBezTo>
                      <a:pt x="7599" y="10149"/>
                      <a:pt x="7293" y="10251"/>
                      <a:pt x="6936" y="10353"/>
                    </a:cubicBezTo>
                    <a:cubicBezTo>
                      <a:pt x="6120" y="10557"/>
                      <a:pt x="5253" y="10557"/>
                      <a:pt x="4386" y="10710"/>
                    </a:cubicBezTo>
                    <a:cubicBezTo>
                      <a:pt x="3621" y="10863"/>
                      <a:pt x="2856" y="11067"/>
                      <a:pt x="2091" y="11373"/>
                    </a:cubicBezTo>
                    <a:cubicBezTo>
                      <a:pt x="1734" y="11526"/>
                      <a:pt x="1428" y="11730"/>
                      <a:pt x="1122" y="11985"/>
                    </a:cubicBezTo>
                    <a:cubicBezTo>
                      <a:pt x="969" y="12138"/>
                      <a:pt x="816" y="12291"/>
                      <a:pt x="663" y="12444"/>
                    </a:cubicBezTo>
                    <a:cubicBezTo>
                      <a:pt x="510" y="12597"/>
                      <a:pt x="408" y="12750"/>
                      <a:pt x="306" y="12954"/>
                    </a:cubicBezTo>
                    <a:cubicBezTo>
                      <a:pt x="204" y="13107"/>
                      <a:pt x="153" y="13311"/>
                      <a:pt x="102" y="13515"/>
                    </a:cubicBezTo>
                    <a:cubicBezTo>
                      <a:pt x="51" y="13719"/>
                      <a:pt x="0" y="13923"/>
                      <a:pt x="0" y="14127"/>
                    </a:cubicBezTo>
                    <a:cubicBezTo>
                      <a:pt x="0" y="14586"/>
                      <a:pt x="102" y="14993"/>
                      <a:pt x="255" y="15401"/>
                    </a:cubicBezTo>
                    <a:cubicBezTo>
                      <a:pt x="357" y="15554"/>
                      <a:pt x="408" y="15707"/>
                      <a:pt x="459" y="15809"/>
                    </a:cubicBezTo>
                    <a:lnTo>
                      <a:pt x="561" y="15962"/>
                    </a:lnTo>
                    <a:cubicBezTo>
                      <a:pt x="675" y="16152"/>
                      <a:pt x="901" y="16257"/>
                      <a:pt x="1114" y="16257"/>
                    </a:cubicBezTo>
                    <a:cubicBezTo>
                      <a:pt x="1188" y="16257"/>
                      <a:pt x="1261" y="16244"/>
                      <a:pt x="1326" y="16217"/>
                    </a:cubicBezTo>
                    <a:cubicBezTo>
                      <a:pt x="1530" y="16115"/>
                      <a:pt x="1632" y="16013"/>
                      <a:pt x="1734" y="15860"/>
                    </a:cubicBezTo>
                    <a:cubicBezTo>
                      <a:pt x="1785" y="15707"/>
                      <a:pt x="1785" y="15503"/>
                      <a:pt x="1734" y="15350"/>
                    </a:cubicBezTo>
                    <a:cubicBezTo>
                      <a:pt x="1581" y="15095"/>
                      <a:pt x="1479" y="14789"/>
                      <a:pt x="1377" y="14535"/>
                    </a:cubicBezTo>
                    <a:cubicBezTo>
                      <a:pt x="1377" y="14382"/>
                      <a:pt x="1326" y="14229"/>
                      <a:pt x="1326" y="14076"/>
                    </a:cubicBezTo>
                    <a:cubicBezTo>
                      <a:pt x="1326" y="13974"/>
                      <a:pt x="1377" y="13872"/>
                      <a:pt x="1377" y="13770"/>
                    </a:cubicBezTo>
                    <a:cubicBezTo>
                      <a:pt x="1428" y="13668"/>
                      <a:pt x="1479" y="13566"/>
                      <a:pt x="1530" y="13464"/>
                    </a:cubicBezTo>
                    <a:cubicBezTo>
                      <a:pt x="1632" y="13362"/>
                      <a:pt x="1683" y="13260"/>
                      <a:pt x="1785" y="13158"/>
                    </a:cubicBezTo>
                    <a:cubicBezTo>
                      <a:pt x="1989" y="13005"/>
                      <a:pt x="2193" y="12852"/>
                      <a:pt x="2397" y="12750"/>
                    </a:cubicBezTo>
                    <a:cubicBezTo>
                      <a:pt x="2907" y="12495"/>
                      <a:pt x="3417" y="12291"/>
                      <a:pt x="3927" y="12189"/>
                    </a:cubicBezTo>
                    <a:cubicBezTo>
                      <a:pt x="4488" y="12036"/>
                      <a:pt x="5049" y="11934"/>
                      <a:pt x="5559" y="11883"/>
                    </a:cubicBezTo>
                    <a:cubicBezTo>
                      <a:pt x="6426" y="11832"/>
                      <a:pt x="7242" y="11679"/>
                      <a:pt x="8058" y="11373"/>
                    </a:cubicBezTo>
                    <a:cubicBezTo>
                      <a:pt x="8466" y="11220"/>
                      <a:pt x="8874" y="10965"/>
                      <a:pt x="9180" y="10710"/>
                    </a:cubicBezTo>
                    <a:cubicBezTo>
                      <a:pt x="9384" y="10557"/>
                      <a:pt x="9588" y="10353"/>
                      <a:pt x="9792" y="10200"/>
                    </a:cubicBezTo>
                    <a:cubicBezTo>
                      <a:pt x="9945" y="9996"/>
                      <a:pt x="10098" y="9792"/>
                      <a:pt x="10200" y="9588"/>
                    </a:cubicBezTo>
                    <a:cubicBezTo>
                      <a:pt x="10659" y="8874"/>
                      <a:pt x="10863" y="8058"/>
                      <a:pt x="11271" y="7395"/>
                    </a:cubicBezTo>
                    <a:cubicBezTo>
                      <a:pt x="11373" y="7242"/>
                      <a:pt x="11475" y="7089"/>
                      <a:pt x="11628" y="6936"/>
                    </a:cubicBezTo>
                    <a:cubicBezTo>
                      <a:pt x="11730" y="6834"/>
                      <a:pt x="11883" y="6732"/>
                      <a:pt x="12036" y="6630"/>
                    </a:cubicBezTo>
                    <a:cubicBezTo>
                      <a:pt x="12291" y="6528"/>
                      <a:pt x="12546" y="6426"/>
                      <a:pt x="12801" y="6375"/>
                    </a:cubicBezTo>
                    <a:cubicBezTo>
                      <a:pt x="13464" y="6222"/>
                      <a:pt x="14076" y="6171"/>
                      <a:pt x="14739" y="6069"/>
                    </a:cubicBezTo>
                    <a:cubicBezTo>
                      <a:pt x="15096" y="6018"/>
                      <a:pt x="15453" y="5967"/>
                      <a:pt x="15810" y="5865"/>
                    </a:cubicBezTo>
                    <a:cubicBezTo>
                      <a:pt x="16218" y="5712"/>
                      <a:pt x="16575" y="5559"/>
                      <a:pt x="16881" y="5355"/>
                    </a:cubicBezTo>
                    <a:cubicBezTo>
                      <a:pt x="17238" y="5151"/>
                      <a:pt x="17544" y="4896"/>
                      <a:pt x="17748" y="4590"/>
                    </a:cubicBezTo>
                    <a:cubicBezTo>
                      <a:pt x="18003" y="4335"/>
                      <a:pt x="18207" y="4029"/>
                      <a:pt x="18411" y="3672"/>
                    </a:cubicBezTo>
                    <a:cubicBezTo>
                      <a:pt x="18666" y="3213"/>
                      <a:pt x="18870" y="2652"/>
                      <a:pt x="19125" y="2142"/>
                    </a:cubicBezTo>
                    <a:cubicBezTo>
                      <a:pt x="19227" y="2040"/>
                      <a:pt x="19329" y="1887"/>
                      <a:pt x="19431" y="1785"/>
                    </a:cubicBezTo>
                    <a:cubicBezTo>
                      <a:pt x="19584" y="1683"/>
                      <a:pt x="19686" y="1581"/>
                      <a:pt x="19788" y="1530"/>
                    </a:cubicBezTo>
                    <a:cubicBezTo>
                      <a:pt x="19992" y="1428"/>
                      <a:pt x="20145" y="1377"/>
                      <a:pt x="20349" y="1326"/>
                    </a:cubicBezTo>
                    <a:cubicBezTo>
                      <a:pt x="20502" y="1224"/>
                      <a:pt x="20655" y="1122"/>
                      <a:pt x="20706" y="969"/>
                    </a:cubicBezTo>
                    <a:cubicBezTo>
                      <a:pt x="20757" y="816"/>
                      <a:pt x="20757" y="612"/>
                      <a:pt x="20706" y="459"/>
                    </a:cubicBezTo>
                    <a:cubicBezTo>
                      <a:pt x="20655" y="255"/>
                      <a:pt x="20502" y="153"/>
                      <a:pt x="20349" y="51"/>
                    </a:cubicBezTo>
                    <a:cubicBezTo>
                      <a:pt x="20298" y="51"/>
                      <a:pt x="20196" y="0"/>
                      <a:pt x="20094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1722;p33">
                <a:extLst>
                  <a:ext uri="{FF2B5EF4-FFF2-40B4-BE49-F238E27FC236}">
                    <a16:creationId xmlns:a16="http://schemas.microsoft.com/office/drawing/2014/main" id="{1474E63B-5AF7-2553-2AF7-C98E22C1B274}"/>
                  </a:ext>
                </a:extLst>
              </p:cNvPr>
              <p:cNvSpPr/>
              <p:nvPr/>
            </p:nvSpPr>
            <p:spPr>
              <a:xfrm>
                <a:off x="1254449" y="4217720"/>
                <a:ext cx="225815" cy="177869"/>
              </a:xfrm>
              <a:custGeom>
                <a:avLst/>
                <a:gdLst/>
                <a:ahLst/>
                <a:cxnLst/>
                <a:rect l="l" t="t" r="r" b="b"/>
                <a:pathLst>
                  <a:path w="18156" h="14301" extrusionOk="0">
                    <a:moveTo>
                      <a:pt x="17390" y="1"/>
                    </a:moveTo>
                    <a:cubicBezTo>
                      <a:pt x="17237" y="1"/>
                      <a:pt x="17135" y="52"/>
                      <a:pt x="17033" y="103"/>
                    </a:cubicBezTo>
                    <a:lnTo>
                      <a:pt x="16982" y="205"/>
                    </a:lnTo>
                    <a:cubicBezTo>
                      <a:pt x="16218" y="868"/>
                      <a:pt x="15453" y="1633"/>
                      <a:pt x="14790" y="2398"/>
                    </a:cubicBezTo>
                    <a:cubicBezTo>
                      <a:pt x="14382" y="2806"/>
                      <a:pt x="13872" y="3112"/>
                      <a:pt x="13311" y="3265"/>
                    </a:cubicBezTo>
                    <a:cubicBezTo>
                      <a:pt x="12903" y="3316"/>
                      <a:pt x="12495" y="3367"/>
                      <a:pt x="12087" y="3367"/>
                    </a:cubicBezTo>
                    <a:lnTo>
                      <a:pt x="10914" y="3367"/>
                    </a:lnTo>
                    <a:cubicBezTo>
                      <a:pt x="10812" y="3418"/>
                      <a:pt x="10659" y="3418"/>
                      <a:pt x="10557" y="3469"/>
                    </a:cubicBezTo>
                    <a:cubicBezTo>
                      <a:pt x="10404" y="3520"/>
                      <a:pt x="10302" y="3571"/>
                      <a:pt x="10200" y="3673"/>
                    </a:cubicBezTo>
                    <a:cubicBezTo>
                      <a:pt x="10047" y="3724"/>
                      <a:pt x="9945" y="3826"/>
                      <a:pt x="9894" y="3928"/>
                    </a:cubicBezTo>
                    <a:cubicBezTo>
                      <a:pt x="9792" y="3979"/>
                      <a:pt x="9741" y="4081"/>
                      <a:pt x="9639" y="4183"/>
                    </a:cubicBezTo>
                    <a:cubicBezTo>
                      <a:pt x="9282" y="4795"/>
                      <a:pt x="8976" y="5407"/>
                      <a:pt x="8823" y="6120"/>
                    </a:cubicBezTo>
                    <a:cubicBezTo>
                      <a:pt x="8670" y="6630"/>
                      <a:pt x="8415" y="7191"/>
                      <a:pt x="8160" y="7701"/>
                    </a:cubicBezTo>
                    <a:cubicBezTo>
                      <a:pt x="8007" y="7854"/>
                      <a:pt x="7905" y="8058"/>
                      <a:pt x="7752" y="8211"/>
                    </a:cubicBezTo>
                    <a:cubicBezTo>
                      <a:pt x="7599" y="8313"/>
                      <a:pt x="7446" y="8415"/>
                      <a:pt x="7344" y="8466"/>
                    </a:cubicBezTo>
                    <a:cubicBezTo>
                      <a:pt x="7089" y="8568"/>
                      <a:pt x="6885" y="8670"/>
                      <a:pt x="6630" y="8772"/>
                    </a:cubicBezTo>
                    <a:cubicBezTo>
                      <a:pt x="6324" y="8823"/>
                      <a:pt x="6018" y="8874"/>
                      <a:pt x="5763" y="8874"/>
                    </a:cubicBezTo>
                    <a:cubicBezTo>
                      <a:pt x="5355" y="8925"/>
                      <a:pt x="4947" y="8925"/>
                      <a:pt x="4539" y="8976"/>
                    </a:cubicBezTo>
                    <a:cubicBezTo>
                      <a:pt x="4131" y="8976"/>
                      <a:pt x="3723" y="9078"/>
                      <a:pt x="3315" y="9180"/>
                    </a:cubicBezTo>
                    <a:cubicBezTo>
                      <a:pt x="2958" y="9282"/>
                      <a:pt x="2550" y="9435"/>
                      <a:pt x="2244" y="9639"/>
                    </a:cubicBezTo>
                    <a:cubicBezTo>
                      <a:pt x="1887" y="9792"/>
                      <a:pt x="1632" y="9996"/>
                      <a:pt x="1326" y="10251"/>
                    </a:cubicBezTo>
                    <a:cubicBezTo>
                      <a:pt x="1071" y="10557"/>
                      <a:pt x="816" y="10863"/>
                      <a:pt x="663" y="11169"/>
                    </a:cubicBezTo>
                    <a:cubicBezTo>
                      <a:pt x="459" y="11526"/>
                      <a:pt x="306" y="11883"/>
                      <a:pt x="204" y="12291"/>
                    </a:cubicBezTo>
                    <a:cubicBezTo>
                      <a:pt x="102" y="12699"/>
                      <a:pt x="51" y="13107"/>
                      <a:pt x="0" y="13515"/>
                    </a:cubicBezTo>
                    <a:lnTo>
                      <a:pt x="0" y="13719"/>
                    </a:lnTo>
                    <a:cubicBezTo>
                      <a:pt x="0" y="13821"/>
                      <a:pt x="51" y="13923"/>
                      <a:pt x="153" y="14025"/>
                    </a:cubicBezTo>
                    <a:cubicBezTo>
                      <a:pt x="255" y="14178"/>
                      <a:pt x="408" y="14280"/>
                      <a:pt x="561" y="14280"/>
                    </a:cubicBezTo>
                    <a:cubicBezTo>
                      <a:pt x="616" y="14294"/>
                      <a:pt x="667" y="14300"/>
                      <a:pt x="715" y="14300"/>
                    </a:cubicBezTo>
                    <a:cubicBezTo>
                      <a:pt x="847" y="14300"/>
                      <a:pt x="959" y="14253"/>
                      <a:pt x="1071" y="14178"/>
                    </a:cubicBezTo>
                    <a:cubicBezTo>
                      <a:pt x="1224" y="14076"/>
                      <a:pt x="1326" y="13923"/>
                      <a:pt x="1326" y="13770"/>
                    </a:cubicBezTo>
                    <a:cubicBezTo>
                      <a:pt x="1377" y="13311"/>
                      <a:pt x="1428" y="12903"/>
                      <a:pt x="1530" y="12546"/>
                    </a:cubicBezTo>
                    <a:cubicBezTo>
                      <a:pt x="1632" y="12240"/>
                      <a:pt x="1734" y="11985"/>
                      <a:pt x="1887" y="11730"/>
                    </a:cubicBezTo>
                    <a:cubicBezTo>
                      <a:pt x="2040" y="11526"/>
                      <a:pt x="2193" y="11373"/>
                      <a:pt x="2346" y="11169"/>
                    </a:cubicBezTo>
                    <a:cubicBezTo>
                      <a:pt x="2550" y="11016"/>
                      <a:pt x="2703" y="10863"/>
                      <a:pt x="2958" y="10761"/>
                    </a:cubicBezTo>
                    <a:cubicBezTo>
                      <a:pt x="3213" y="10608"/>
                      <a:pt x="3519" y="10506"/>
                      <a:pt x="3825" y="10404"/>
                    </a:cubicBezTo>
                    <a:cubicBezTo>
                      <a:pt x="4233" y="10302"/>
                      <a:pt x="4641" y="10251"/>
                      <a:pt x="5049" y="10251"/>
                    </a:cubicBezTo>
                    <a:cubicBezTo>
                      <a:pt x="5508" y="10251"/>
                      <a:pt x="5967" y="10200"/>
                      <a:pt x="6375" y="10149"/>
                    </a:cubicBezTo>
                    <a:cubicBezTo>
                      <a:pt x="7140" y="10047"/>
                      <a:pt x="7803" y="9792"/>
                      <a:pt x="8415" y="9333"/>
                    </a:cubicBezTo>
                    <a:cubicBezTo>
                      <a:pt x="8976" y="8874"/>
                      <a:pt x="9435" y="8262"/>
                      <a:pt x="9690" y="7548"/>
                    </a:cubicBezTo>
                    <a:cubicBezTo>
                      <a:pt x="9894" y="7140"/>
                      <a:pt x="10047" y="6732"/>
                      <a:pt x="10149" y="6273"/>
                    </a:cubicBezTo>
                    <a:cubicBezTo>
                      <a:pt x="10251" y="5866"/>
                      <a:pt x="10455" y="5407"/>
                      <a:pt x="10659" y="4999"/>
                    </a:cubicBezTo>
                    <a:cubicBezTo>
                      <a:pt x="10710" y="4948"/>
                      <a:pt x="10761" y="4846"/>
                      <a:pt x="10863" y="4744"/>
                    </a:cubicBezTo>
                    <a:cubicBezTo>
                      <a:pt x="10863" y="4744"/>
                      <a:pt x="10914" y="4693"/>
                      <a:pt x="10965" y="4693"/>
                    </a:cubicBezTo>
                    <a:lnTo>
                      <a:pt x="11067" y="4642"/>
                    </a:lnTo>
                    <a:cubicBezTo>
                      <a:pt x="11220" y="4591"/>
                      <a:pt x="11424" y="4591"/>
                      <a:pt x="11577" y="4591"/>
                    </a:cubicBezTo>
                    <a:cubicBezTo>
                      <a:pt x="11849" y="4591"/>
                      <a:pt x="12098" y="4613"/>
                      <a:pt x="12355" y="4613"/>
                    </a:cubicBezTo>
                    <a:cubicBezTo>
                      <a:pt x="12483" y="4613"/>
                      <a:pt x="12614" y="4608"/>
                      <a:pt x="12750" y="4591"/>
                    </a:cubicBezTo>
                    <a:cubicBezTo>
                      <a:pt x="13005" y="4591"/>
                      <a:pt x="13209" y="4540"/>
                      <a:pt x="13464" y="4489"/>
                    </a:cubicBezTo>
                    <a:cubicBezTo>
                      <a:pt x="13770" y="4438"/>
                      <a:pt x="14076" y="4336"/>
                      <a:pt x="14433" y="4234"/>
                    </a:cubicBezTo>
                    <a:cubicBezTo>
                      <a:pt x="15708" y="3673"/>
                      <a:pt x="16472" y="2449"/>
                      <a:pt x="17441" y="1531"/>
                    </a:cubicBezTo>
                    <a:cubicBezTo>
                      <a:pt x="17543" y="1378"/>
                      <a:pt x="17696" y="1276"/>
                      <a:pt x="17798" y="1174"/>
                    </a:cubicBezTo>
                    <a:cubicBezTo>
                      <a:pt x="18104" y="970"/>
                      <a:pt x="18155" y="562"/>
                      <a:pt x="17951" y="256"/>
                    </a:cubicBezTo>
                    <a:cubicBezTo>
                      <a:pt x="17798" y="103"/>
                      <a:pt x="17594" y="1"/>
                      <a:pt x="17390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1723;p33">
                <a:extLst>
                  <a:ext uri="{FF2B5EF4-FFF2-40B4-BE49-F238E27FC236}">
                    <a16:creationId xmlns:a16="http://schemas.microsoft.com/office/drawing/2014/main" id="{4D63A707-3254-2946-B1EB-4254B758691C}"/>
                  </a:ext>
                </a:extLst>
              </p:cNvPr>
              <p:cNvSpPr/>
              <p:nvPr/>
            </p:nvSpPr>
            <p:spPr>
              <a:xfrm>
                <a:off x="1341337" y="4334433"/>
                <a:ext cx="195381" cy="156140"/>
              </a:xfrm>
              <a:custGeom>
                <a:avLst/>
                <a:gdLst/>
                <a:ahLst/>
                <a:cxnLst/>
                <a:rect l="l" t="t" r="r" b="b"/>
                <a:pathLst>
                  <a:path w="15709" h="12554" extrusionOk="0">
                    <a:moveTo>
                      <a:pt x="14739" y="0"/>
                    </a:moveTo>
                    <a:cubicBezTo>
                      <a:pt x="14586" y="0"/>
                      <a:pt x="14433" y="102"/>
                      <a:pt x="14280" y="204"/>
                    </a:cubicBezTo>
                    <a:lnTo>
                      <a:pt x="14127" y="408"/>
                    </a:lnTo>
                    <a:cubicBezTo>
                      <a:pt x="13872" y="612"/>
                      <a:pt x="13617" y="816"/>
                      <a:pt x="13362" y="969"/>
                    </a:cubicBezTo>
                    <a:cubicBezTo>
                      <a:pt x="12342" y="1428"/>
                      <a:pt x="11271" y="1581"/>
                      <a:pt x="10251" y="2091"/>
                    </a:cubicBezTo>
                    <a:cubicBezTo>
                      <a:pt x="9996" y="2193"/>
                      <a:pt x="9690" y="2346"/>
                      <a:pt x="9435" y="2550"/>
                    </a:cubicBezTo>
                    <a:cubicBezTo>
                      <a:pt x="9181" y="2703"/>
                      <a:pt x="8926" y="2958"/>
                      <a:pt x="8722" y="3162"/>
                    </a:cubicBezTo>
                    <a:cubicBezTo>
                      <a:pt x="8467" y="3468"/>
                      <a:pt x="8263" y="3723"/>
                      <a:pt x="8110" y="4080"/>
                    </a:cubicBezTo>
                    <a:cubicBezTo>
                      <a:pt x="7957" y="4335"/>
                      <a:pt x="7804" y="4590"/>
                      <a:pt x="7651" y="4845"/>
                    </a:cubicBezTo>
                    <a:cubicBezTo>
                      <a:pt x="7447" y="5202"/>
                      <a:pt x="7192" y="5508"/>
                      <a:pt x="6937" y="5814"/>
                    </a:cubicBezTo>
                    <a:cubicBezTo>
                      <a:pt x="6784" y="5967"/>
                      <a:pt x="6580" y="6069"/>
                      <a:pt x="6376" y="6171"/>
                    </a:cubicBezTo>
                    <a:cubicBezTo>
                      <a:pt x="5815" y="6477"/>
                      <a:pt x="5203" y="6681"/>
                      <a:pt x="4591" y="6834"/>
                    </a:cubicBezTo>
                    <a:cubicBezTo>
                      <a:pt x="3826" y="7038"/>
                      <a:pt x="3061" y="7395"/>
                      <a:pt x="2398" y="7803"/>
                    </a:cubicBezTo>
                    <a:cubicBezTo>
                      <a:pt x="2041" y="8007"/>
                      <a:pt x="1735" y="8262"/>
                      <a:pt x="1480" y="8568"/>
                    </a:cubicBezTo>
                    <a:cubicBezTo>
                      <a:pt x="1225" y="8823"/>
                      <a:pt x="970" y="9129"/>
                      <a:pt x="766" y="9486"/>
                    </a:cubicBezTo>
                    <a:cubicBezTo>
                      <a:pt x="613" y="9792"/>
                      <a:pt x="460" y="10149"/>
                      <a:pt x="358" y="10506"/>
                    </a:cubicBezTo>
                    <a:cubicBezTo>
                      <a:pt x="205" y="10914"/>
                      <a:pt x="103" y="11322"/>
                      <a:pt x="52" y="11781"/>
                    </a:cubicBezTo>
                    <a:cubicBezTo>
                      <a:pt x="1" y="11985"/>
                      <a:pt x="52" y="12138"/>
                      <a:pt x="154" y="12291"/>
                    </a:cubicBezTo>
                    <a:cubicBezTo>
                      <a:pt x="256" y="12444"/>
                      <a:pt x="409" y="12546"/>
                      <a:pt x="613" y="12546"/>
                    </a:cubicBezTo>
                    <a:cubicBezTo>
                      <a:pt x="649" y="12551"/>
                      <a:pt x="685" y="12554"/>
                      <a:pt x="721" y="12554"/>
                    </a:cubicBezTo>
                    <a:cubicBezTo>
                      <a:pt x="1039" y="12554"/>
                      <a:pt x="1332" y="12352"/>
                      <a:pt x="1378" y="11985"/>
                    </a:cubicBezTo>
                    <a:cubicBezTo>
                      <a:pt x="1429" y="11679"/>
                      <a:pt x="1480" y="11373"/>
                      <a:pt x="1531" y="11067"/>
                    </a:cubicBezTo>
                    <a:cubicBezTo>
                      <a:pt x="1735" y="10404"/>
                      <a:pt x="2092" y="9792"/>
                      <a:pt x="2602" y="9333"/>
                    </a:cubicBezTo>
                    <a:cubicBezTo>
                      <a:pt x="2908" y="9078"/>
                      <a:pt x="3214" y="8874"/>
                      <a:pt x="3520" y="8721"/>
                    </a:cubicBezTo>
                    <a:cubicBezTo>
                      <a:pt x="3826" y="8568"/>
                      <a:pt x="4081" y="8466"/>
                      <a:pt x="4336" y="8364"/>
                    </a:cubicBezTo>
                    <a:cubicBezTo>
                      <a:pt x="4693" y="8211"/>
                      <a:pt x="5050" y="8109"/>
                      <a:pt x="5407" y="8007"/>
                    </a:cubicBezTo>
                    <a:cubicBezTo>
                      <a:pt x="5764" y="7905"/>
                      <a:pt x="6019" y="7854"/>
                      <a:pt x="6325" y="7701"/>
                    </a:cubicBezTo>
                    <a:cubicBezTo>
                      <a:pt x="6580" y="7599"/>
                      <a:pt x="6886" y="7497"/>
                      <a:pt x="7141" y="7344"/>
                    </a:cubicBezTo>
                    <a:cubicBezTo>
                      <a:pt x="7600" y="7038"/>
                      <a:pt x="8008" y="6732"/>
                      <a:pt x="8314" y="6273"/>
                    </a:cubicBezTo>
                    <a:cubicBezTo>
                      <a:pt x="8518" y="6018"/>
                      <a:pt x="8722" y="5712"/>
                      <a:pt x="8875" y="5457"/>
                    </a:cubicBezTo>
                    <a:cubicBezTo>
                      <a:pt x="9079" y="5151"/>
                      <a:pt x="9232" y="4794"/>
                      <a:pt x="9435" y="4539"/>
                    </a:cubicBezTo>
                    <a:cubicBezTo>
                      <a:pt x="9537" y="4284"/>
                      <a:pt x="9741" y="4080"/>
                      <a:pt x="9945" y="3876"/>
                    </a:cubicBezTo>
                    <a:cubicBezTo>
                      <a:pt x="10149" y="3723"/>
                      <a:pt x="10353" y="3570"/>
                      <a:pt x="10557" y="3468"/>
                    </a:cubicBezTo>
                    <a:cubicBezTo>
                      <a:pt x="11271" y="3111"/>
                      <a:pt x="12036" y="2856"/>
                      <a:pt x="12801" y="2652"/>
                    </a:cubicBezTo>
                    <a:cubicBezTo>
                      <a:pt x="13260" y="2499"/>
                      <a:pt x="13719" y="2295"/>
                      <a:pt x="14127" y="2040"/>
                    </a:cubicBezTo>
                    <a:cubicBezTo>
                      <a:pt x="14586" y="1785"/>
                      <a:pt x="14994" y="1479"/>
                      <a:pt x="15351" y="1071"/>
                    </a:cubicBezTo>
                    <a:cubicBezTo>
                      <a:pt x="15708" y="663"/>
                      <a:pt x="15402" y="0"/>
                      <a:pt x="14841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1724;p33">
                <a:extLst>
                  <a:ext uri="{FF2B5EF4-FFF2-40B4-BE49-F238E27FC236}">
                    <a16:creationId xmlns:a16="http://schemas.microsoft.com/office/drawing/2014/main" id="{0DBE954E-754F-3128-D825-885A30CA4055}"/>
                  </a:ext>
                </a:extLst>
              </p:cNvPr>
              <p:cNvSpPr/>
              <p:nvPr/>
            </p:nvSpPr>
            <p:spPr>
              <a:xfrm>
                <a:off x="2488124" y="4172049"/>
                <a:ext cx="187769" cy="33482"/>
              </a:xfrm>
              <a:custGeom>
                <a:avLst/>
                <a:gdLst/>
                <a:ahLst/>
                <a:cxnLst/>
                <a:rect l="l" t="t" r="r" b="b"/>
                <a:pathLst>
                  <a:path w="15097" h="2692" extrusionOk="0">
                    <a:moveTo>
                      <a:pt x="14025" y="1"/>
                    </a:moveTo>
                    <a:cubicBezTo>
                      <a:pt x="13872" y="1"/>
                      <a:pt x="13668" y="1"/>
                      <a:pt x="13515" y="52"/>
                    </a:cubicBezTo>
                    <a:lnTo>
                      <a:pt x="13566" y="1"/>
                    </a:lnTo>
                    <a:lnTo>
                      <a:pt x="13566" y="1"/>
                    </a:lnTo>
                    <a:cubicBezTo>
                      <a:pt x="13260" y="52"/>
                      <a:pt x="13005" y="103"/>
                      <a:pt x="12750" y="205"/>
                    </a:cubicBezTo>
                    <a:cubicBezTo>
                      <a:pt x="12393" y="358"/>
                      <a:pt x="11985" y="511"/>
                      <a:pt x="11577" y="664"/>
                    </a:cubicBezTo>
                    <a:cubicBezTo>
                      <a:pt x="11373" y="715"/>
                      <a:pt x="11169" y="715"/>
                      <a:pt x="10965" y="766"/>
                    </a:cubicBezTo>
                    <a:cubicBezTo>
                      <a:pt x="10506" y="766"/>
                      <a:pt x="10047" y="664"/>
                      <a:pt x="9588" y="613"/>
                    </a:cubicBezTo>
                    <a:cubicBezTo>
                      <a:pt x="9333" y="562"/>
                      <a:pt x="9078" y="536"/>
                      <a:pt x="8830" y="536"/>
                    </a:cubicBezTo>
                    <a:cubicBezTo>
                      <a:pt x="8581" y="536"/>
                      <a:pt x="8339" y="562"/>
                      <a:pt x="8110" y="613"/>
                    </a:cubicBezTo>
                    <a:cubicBezTo>
                      <a:pt x="7855" y="664"/>
                      <a:pt x="7600" y="715"/>
                      <a:pt x="7345" y="817"/>
                    </a:cubicBezTo>
                    <a:lnTo>
                      <a:pt x="6784" y="970"/>
                    </a:lnTo>
                    <a:cubicBezTo>
                      <a:pt x="6478" y="1021"/>
                      <a:pt x="6172" y="1072"/>
                      <a:pt x="5917" y="1123"/>
                    </a:cubicBezTo>
                    <a:cubicBezTo>
                      <a:pt x="5611" y="1072"/>
                      <a:pt x="5305" y="1072"/>
                      <a:pt x="4999" y="970"/>
                    </a:cubicBezTo>
                    <a:cubicBezTo>
                      <a:pt x="4183" y="715"/>
                      <a:pt x="3316" y="511"/>
                      <a:pt x="2500" y="409"/>
                    </a:cubicBezTo>
                    <a:cubicBezTo>
                      <a:pt x="2418" y="400"/>
                      <a:pt x="2337" y="396"/>
                      <a:pt x="2256" y="396"/>
                    </a:cubicBezTo>
                    <a:cubicBezTo>
                      <a:pt x="1880" y="396"/>
                      <a:pt x="1510" y="487"/>
                      <a:pt x="1174" y="613"/>
                    </a:cubicBezTo>
                    <a:cubicBezTo>
                      <a:pt x="919" y="715"/>
                      <a:pt x="715" y="868"/>
                      <a:pt x="562" y="1021"/>
                    </a:cubicBezTo>
                    <a:cubicBezTo>
                      <a:pt x="460" y="1123"/>
                      <a:pt x="358" y="1225"/>
                      <a:pt x="307" y="1378"/>
                    </a:cubicBezTo>
                    <a:cubicBezTo>
                      <a:pt x="205" y="1480"/>
                      <a:pt x="103" y="1633"/>
                      <a:pt x="52" y="1786"/>
                    </a:cubicBezTo>
                    <a:cubicBezTo>
                      <a:pt x="1" y="1939"/>
                      <a:pt x="1" y="2092"/>
                      <a:pt x="52" y="2296"/>
                    </a:cubicBezTo>
                    <a:cubicBezTo>
                      <a:pt x="154" y="2449"/>
                      <a:pt x="256" y="2602"/>
                      <a:pt x="460" y="2653"/>
                    </a:cubicBezTo>
                    <a:cubicBezTo>
                      <a:pt x="536" y="2678"/>
                      <a:pt x="613" y="2691"/>
                      <a:pt x="696" y="2691"/>
                    </a:cubicBezTo>
                    <a:cubicBezTo>
                      <a:pt x="779" y="2691"/>
                      <a:pt x="868" y="2678"/>
                      <a:pt x="970" y="2653"/>
                    </a:cubicBezTo>
                    <a:lnTo>
                      <a:pt x="1123" y="2551"/>
                    </a:lnTo>
                    <a:cubicBezTo>
                      <a:pt x="1174" y="2449"/>
                      <a:pt x="1276" y="2347"/>
                      <a:pt x="1327" y="2245"/>
                    </a:cubicBezTo>
                    <a:cubicBezTo>
                      <a:pt x="1378" y="2194"/>
                      <a:pt x="1429" y="2092"/>
                      <a:pt x="1480" y="2041"/>
                    </a:cubicBezTo>
                    <a:cubicBezTo>
                      <a:pt x="1531" y="1990"/>
                      <a:pt x="1582" y="1939"/>
                      <a:pt x="1633" y="1888"/>
                    </a:cubicBezTo>
                    <a:cubicBezTo>
                      <a:pt x="1684" y="1888"/>
                      <a:pt x="1735" y="1837"/>
                      <a:pt x="1837" y="1786"/>
                    </a:cubicBezTo>
                    <a:cubicBezTo>
                      <a:pt x="1939" y="1786"/>
                      <a:pt x="2092" y="1786"/>
                      <a:pt x="2194" y="1735"/>
                    </a:cubicBezTo>
                    <a:cubicBezTo>
                      <a:pt x="2500" y="1786"/>
                      <a:pt x="2806" y="1786"/>
                      <a:pt x="3112" y="1888"/>
                    </a:cubicBezTo>
                    <a:cubicBezTo>
                      <a:pt x="3520" y="1990"/>
                      <a:pt x="3979" y="2143"/>
                      <a:pt x="4387" y="2245"/>
                    </a:cubicBezTo>
                    <a:cubicBezTo>
                      <a:pt x="4693" y="2296"/>
                      <a:pt x="4948" y="2347"/>
                      <a:pt x="5254" y="2398"/>
                    </a:cubicBezTo>
                    <a:cubicBezTo>
                      <a:pt x="5458" y="2449"/>
                      <a:pt x="5713" y="2449"/>
                      <a:pt x="5968" y="2449"/>
                    </a:cubicBezTo>
                    <a:cubicBezTo>
                      <a:pt x="6376" y="2449"/>
                      <a:pt x="6733" y="2347"/>
                      <a:pt x="7090" y="2245"/>
                    </a:cubicBezTo>
                    <a:lnTo>
                      <a:pt x="7855" y="2041"/>
                    </a:lnTo>
                    <a:cubicBezTo>
                      <a:pt x="8110" y="1990"/>
                      <a:pt x="8364" y="1888"/>
                      <a:pt x="8670" y="1888"/>
                    </a:cubicBezTo>
                    <a:cubicBezTo>
                      <a:pt x="9027" y="1888"/>
                      <a:pt x="9333" y="1939"/>
                      <a:pt x="9690" y="1990"/>
                    </a:cubicBezTo>
                    <a:cubicBezTo>
                      <a:pt x="10149" y="2092"/>
                      <a:pt x="10608" y="2143"/>
                      <a:pt x="11067" y="2143"/>
                    </a:cubicBezTo>
                    <a:cubicBezTo>
                      <a:pt x="11883" y="1990"/>
                      <a:pt x="12699" y="1786"/>
                      <a:pt x="13413" y="1429"/>
                    </a:cubicBezTo>
                    <a:cubicBezTo>
                      <a:pt x="13617" y="1378"/>
                      <a:pt x="13821" y="1327"/>
                      <a:pt x="14025" y="1327"/>
                    </a:cubicBezTo>
                    <a:lnTo>
                      <a:pt x="14127" y="1327"/>
                    </a:lnTo>
                    <a:cubicBezTo>
                      <a:pt x="14165" y="1340"/>
                      <a:pt x="14207" y="1346"/>
                      <a:pt x="14250" y="1346"/>
                    </a:cubicBezTo>
                    <a:cubicBezTo>
                      <a:pt x="14379" y="1346"/>
                      <a:pt x="14522" y="1289"/>
                      <a:pt x="14637" y="1174"/>
                    </a:cubicBezTo>
                    <a:cubicBezTo>
                      <a:pt x="15096" y="817"/>
                      <a:pt x="14841" y="52"/>
                      <a:pt x="14280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725;p33">
                <a:extLst>
                  <a:ext uri="{FF2B5EF4-FFF2-40B4-BE49-F238E27FC236}">
                    <a16:creationId xmlns:a16="http://schemas.microsoft.com/office/drawing/2014/main" id="{9D8B3732-BE44-9429-639C-8A2970AD8D09}"/>
                  </a:ext>
                </a:extLst>
              </p:cNvPr>
              <p:cNvSpPr/>
              <p:nvPr/>
            </p:nvSpPr>
            <p:spPr>
              <a:xfrm>
                <a:off x="2482415" y="4274173"/>
                <a:ext cx="189038" cy="34066"/>
              </a:xfrm>
              <a:custGeom>
                <a:avLst/>
                <a:gdLst/>
                <a:ahLst/>
                <a:cxnLst/>
                <a:rect l="l" t="t" r="r" b="b"/>
                <a:pathLst>
                  <a:path w="15199" h="2739" extrusionOk="0">
                    <a:moveTo>
                      <a:pt x="2092" y="1"/>
                    </a:moveTo>
                    <a:cubicBezTo>
                      <a:pt x="1939" y="52"/>
                      <a:pt x="1735" y="52"/>
                      <a:pt x="1582" y="103"/>
                    </a:cubicBezTo>
                    <a:cubicBezTo>
                      <a:pt x="1480" y="154"/>
                      <a:pt x="1378" y="205"/>
                      <a:pt x="1276" y="256"/>
                    </a:cubicBezTo>
                    <a:cubicBezTo>
                      <a:pt x="1123" y="358"/>
                      <a:pt x="970" y="460"/>
                      <a:pt x="868" y="562"/>
                    </a:cubicBezTo>
                    <a:cubicBezTo>
                      <a:pt x="562" y="817"/>
                      <a:pt x="358" y="1072"/>
                      <a:pt x="154" y="1377"/>
                    </a:cubicBezTo>
                    <a:cubicBezTo>
                      <a:pt x="52" y="1530"/>
                      <a:pt x="1" y="1683"/>
                      <a:pt x="52" y="1887"/>
                    </a:cubicBezTo>
                    <a:cubicBezTo>
                      <a:pt x="98" y="2214"/>
                      <a:pt x="401" y="2455"/>
                      <a:pt x="725" y="2455"/>
                    </a:cubicBezTo>
                    <a:cubicBezTo>
                      <a:pt x="756" y="2455"/>
                      <a:pt x="786" y="2453"/>
                      <a:pt x="817" y="2448"/>
                    </a:cubicBezTo>
                    <a:cubicBezTo>
                      <a:pt x="1021" y="2397"/>
                      <a:pt x="1174" y="2295"/>
                      <a:pt x="1276" y="2142"/>
                    </a:cubicBezTo>
                    <a:cubicBezTo>
                      <a:pt x="1378" y="1989"/>
                      <a:pt x="1480" y="1836"/>
                      <a:pt x="1582" y="1683"/>
                    </a:cubicBezTo>
                    <a:cubicBezTo>
                      <a:pt x="1684" y="1632"/>
                      <a:pt x="1786" y="1530"/>
                      <a:pt x="1888" y="1479"/>
                    </a:cubicBezTo>
                    <a:lnTo>
                      <a:pt x="2092" y="1377"/>
                    </a:lnTo>
                    <a:cubicBezTo>
                      <a:pt x="2143" y="1377"/>
                      <a:pt x="2245" y="1327"/>
                      <a:pt x="2347" y="1327"/>
                    </a:cubicBezTo>
                    <a:cubicBezTo>
                      <a:pt x="2449" y="1327"/>
                      <a:pt x="2602" y="1377"/>
                      <a:pt x="2704" y="1377"/>
                    </a:cubicBezTo>
                    <a:cubicBezTo>
                      <a:pt x="3214" y="1530"/>
                      <a:pt x="3724" y="1734"/>
                      <a:pt x="4183" y="1989"/>
                    </a:cubicBezTo>
                    <a:cubicBezTo>
                      <a:pt x="4438" y="2091"/>
                      <a:pt x="4693" y="2244"/>
                      <a:pt x="4948" y="2346"/>
                    </a:cubicBezTo>
                    <a:cubicBezTo>
                      <a:pt x="5254" y="2499"/>
                      <a:pt x="5611" y="2601"/>
                      <a:pt x="5968" y="2652"/>
                    </a:cubicBezTo>
                    <a:cubicBezTo>
                      <a:pt x="6197" y="2710"/>
                      <a:pt x="6434" y="2739"/>
                      <a:pt x="6672" y="2739"/>
                    </a:cubicBezTo>
                    <a:cubicBezTo>
                      <a:pt x="7070" y="2739"/>
                      <a:pt x="7472" y="2659"/>
                      <a:pt x="7855" y="2499"/>
                    </a:cubicBezTo>
                    <a:cubicBezTo>
                      <a:pt x="8008" y="2397"/>
                      <a:pt x="8212" y="2295"/>
                      <a:pt x="8365" y="2244"/>
                    </a:cubicBezTo>
                    <a:lnTo>
                      <a:pt x="8823" y="1938"/>
                    </a:lnTo>
                    <a:cubicBezTo>
                      <a:pt x="9027" y="1836"/>
                      <a:pt x="9231" y="1734"/>
                      <a:pt x="9435" y="1683"/>
                    </a:cubicBezTo>
                    <a:cubicBezTo>
                      <a:pt x="9486" y="1632"/>
                      <a:pt x="9537" y="1632"/>
                      <a:pt x="9588" y="1632"/>
                    </a:cubicBezTo>
                    <a:cubicBezTo>
                      <a:pt x="9843" y="1632"/>
                      <a:pt x="10098" y="1683"/>
                      <a:pt x="10353" y="1734"/>
                    </a:cubicBezTo>
                    <a:cubicBezTo>
                      <a:pt x="10863" y="1836"/>
                      <a:pt x="11322" y="1938"/>
                      <a:pt x="11832" y="2040"/>
                    </a:cubicBezTo>
                    <a:cubicBezTo>
                      <a:pt x="11967" y="2055"/>
                      <a:pt x="12106" y="2062"/>
                      <a:pt x="12246" y="2062"/>
                    </a:cubicBezTo>
                    <a:cubicBezTo>
                      <a:pt x="12586" y="2062"/>
                      <a:pt x="12936" y="2026"/>
                      <a:pt x="13260" y="1989"/>
                    </a:cubicBezTo>
                    <a:cubicBezTo>
                      <a:pt x="13770" y="1836"/>
                      <a:pt x="14280" y="1632"/>
                      <a:pt x="14739" y="1377"/>
                    </a:cubicBezTo>
                    <a:cubicBezTo>
                      <a:pt x="14892" y="1327"/>
                      <a:pt x="14994" y="1174"/>
                      <a:pt x="15096" y="1021"/>
                    </a:cubicBezTo>
                    <a:cubicBezTo>
                      <a:pt x="15198" y="664"/>
                      <a:pt x="15045" y="256"/>
                      <a:pt x="14688" y="154"/>
                    </a:cubicBezTo>
                    <a:cubicBezTo>
                      <a:pt x="14612" y="103"/>
                      <a:pt x="14522" y="77"/>
                      <a:pt x="14433" y="77"/>
                    </a:cubicBezTo>
                    <a:cubicBezTo>
                      <a:pt x="14344" y="77"/>
                      <a:pt x="14255" y="103"/>
                      <a:pt x="14178" y="154"/>
                    </a:cubicBezTo>
                    <a:cubicBezTo>
                      <a:pt x="13872" y="307"/>
                      <a:pt x="13515" y="460"/>
                      <a:pt x="13209" y="613"/>
                    </a:cubicBezTo>
                    <a:cubicBezTo>
                      <a:pt x="12954" y="664"/>
                      <a:pt x="12750" y="664"/>
                      <a:pt x="12495" y="715"/>
                    </a:cubicBezTo>
                    <a:cubicBezTo>
                      <a:pt x="11883" y="664"/>
                      <a:pt x="11271" y="562"/>
                      <a:pt x="10659" y="409"/>
                    </a:cubicBezTo>
                    <a:cubicBezTo>
                      <a:pt x="10361" y="334"/>
                      <a:pt x="10062" y="287"/>
                      <a:pt x="9743" y="287"/>
                    </a:cubicBezTo>
                    <a:cubicBezTo>
                      <a:pt x="9627" y="287"/>
                      <a:pt x="9507" y="293"/>
                      <a:pt x="9384" y="307"/>
                    </a:cubicBezTo>
                    <a:cubicBezTo>
                      <a:pt x="9231" y="307"/>
                      <a:pt x="9027" y="358"/>
                      <a:pt x="8874" y="409"/>
                    </a:cubicBezTo>
                    <a:cubicBezTo>
                      <a:pt x="8670" y="511"/>
                      <a:pt x="8518" y="562"/>
                      <a:pt x="8365" y="664"/>
                    </a:cubicBezTo>
                    <a:lnTo>
                      <a:pt x="7753" y="1021"/>
                    </a:lnTo>
                    <a:cubicBezTo>
                      <a:pt x="7549" y="1174"/>
                      <a:pt x="7294" y="1276"/>
                      <a:pt x="7090" y="1327"/>
                    </a:cubicBezTo>
                    <a:cubicBezTo>
                      <a:pt x="6988" y="1377"/>
                      <a:pt x="6835" y="1377"/>
                      <a:pt x="6733" y="1377"/>
                    </a:cubicBezTo>
                    <a:cubicBezTo>
                      <a:pt x="6529" y="1377"/>
                      <a:pt x="6325" y="1377"/>
                      <a:pt x="6172" y="1327"/>
                    </a:cubicBezTo>
                    <a:cubicBezTo>
                      <a:pt x="5152" y="1072"/>
                      <a:pt x="4285" y="460"/>
                      <a:pt x="3316" y="154"/>
                    </a:cubicBezTo>
                    <a:cubicBezTo>
                      <a:pt x="3061" y="52"/>
                      <a:pt x="2806" y="1"/>
                      <a:pt x="2551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726;p33">
                <a:extLst>
                  <a:ext uri="{FF2B5EF4-FFF2-40B4-BE49-F238E27FC236}">
                    <a16:creationId xmlns:a16="http://schemas.microsoft.com/office/drawing/2014/main" id="{91D66479-FC3C-370A-9F74-E8750840FA0F}"/>
                  </a:ext>
                </a:extLst>
              </p:cNvPr>
              <p:cNvSpPr/>
              <p:nvPr/>
            </p:nvSpPr>
            <p:spPr>
              <a:xfrm>
                <a:off x="2491296" y="4383910"/>
                <a:ext cx="166837" cy="37686"/>
              </a:xfrm>
              <a:custGeom>
                <a:avLst/>
                <a:gdLst/>
                <a:ahLst/>
                <a:cxnLst/>
                <a:rect l="l" t="t" r="r" b="b"/>
                <a:pathLst>
                  <a:path w="13414" h="3030" extrusionOk="0">
                    <a:moveTo>
                      <a:pt x="10149" y="0"/>
                    </a:moveTo>
                    <a:cubicBezTo>
                      <a:pt x="9792" y="0"/>
                      <a:pt x="9435" y="102"/>
                      <a:pt x="9078" y="255"/>
                    </a:cubicBezTo>
                    <a:cubicBezTo>
                      <a:pt x="8772" y="408"/>
                      <a:pt x="8466" y="561"/>
                      <a:pt x="8211" y="765"/>
                    </a:cubicBezTo>
                    <a:cubicBezTo>
                      <a:pt x="8007" y="867"/>
                      <a:pt x="7855" y="969"/>
                      <a:pt x="7651" y="1020"/>
                    </a:cubicBezTo>
                    <a:cubicBezTo>
                      <a:pt x="7447" y="1071"/>
                      <a:pt x="7243" y="1122"/>
                      <a:pt x="7090" y="1122"/>
                    </a:cubicBezTo>
                    <a:cubicBezTo>
                      <a:pt x="6835" y="1122"/>
                      <a:pt x="6580" y="1071"/>
                      <a:pt x="6325" y="1020"/>
                    </a:cubicBezTo>
                    <a:cubicBezTo>
                      <a:pt x="5356" y="765"/>
                      <a:pt x="4438" y="204"/>
                      <a:pt x="3418" y="51"/>
                    </a:cubicBezTo>
                    <a:cubicBezTo>
                      <a:pt x="3273" y="25"/>
                      <a:pt x="3128" y="12"/>
                      <a:pt x="2984" y="12"/>
                    </a:cubicBezTo>
                    <a:cubicBezTo>
                      <a:pt x="2570" y="12"/>
                      <a:pt x="2164" y="117"/>
                      <a:pt x="1786" y="306"/>
                    </a:cubicBezTo>
                    <a:cubicBezTo>
                      <a:pt x="1123" y="714"/>
                      <a:pt x="562" y="1275"/>
                      <a:pt x="154" y="1938"/>
                    </a:cubicBezTo>
                    <a:cubicBezTo>
                      <a:pt x="52" y="2091"/>
                      <a:pt x="1" y="2295"/>
                      <a:pt x="52" y="2448"/>
                    </a:cubicBezTo>
                    <a:cubicBezTo>
                      <a:pt x="52" y="2652"/>
                      <a:pt x="154" y="2805"/>
                      <a:pt x="307" y="2907"/>
                    </a:cubicBezTo>
                    <a:cubicBezTo>
                      <a:pt x="429" y="2989"/>
                      <a:pt x="568" y="3029"/>
                      <a:pt x="703" y="3029"/>
                    </a:cubicBezTo>
                    <a:cubicBezTo>
                      <a:pt x="907" y="3029"/>
                      <a:pt x="1102" y="2938"/>
                      <a:pt x="1225" y="2754"/>
                    </a:cubicBezTo>
                    <a:cubicBezTo>
                      <a:pt x="1429" y="2448"/>
                      <a:pt x="1582" y="2193"/>
                      <a:pt x="1837" y="1989"/>
                    </a:cubicBezTo>
                    <a:cubicBezTo>
                      <a:pt x="1990" y="1785"/>
                      <a:pt x="2143" y="1683"/>
                      <a:pt x="2296" y="1530"/>
                    </a:cubicBezTo>
                    <a:cubicBezTo>
                      <a:pt x="2398" y="1479"/>
                      <a:pt x="2551" y="1428"/>
                      <a:pt x="2653" y="1377"/>
                    </a:cubicBezTo>
                    <a:cubicBezTo>
                      <a:pt x="2755" y="1377"/>
                      <a:pt x="2857" y="1377"/>
                      <a:pt x="2959" y="1326"/>
                    </a:cubicBezTo>
                    <a:cubicBezTo>
                      <a:pt x="3112" y="1377"/>
                      <a:pt x="3316" y="1377"/>
                      <a:pt x="3469" y="1377"/>
                    </a:cubicBezTo>
                    <a:cubicBezTo>
                      <a:pt x="3826" y="1530"/>
                      <a:pt x="4234" y="1632"/>
                      <a:pt x="4591" y="1836"/>
                    </a:cubicBezTo>
                    <a:cubicBezTo>
                      <a:pt x="4999" y="1989"/>
                      <a:pt x="5458" y="2193"/>
                      <a:pt x="5917" y="2295"/>
                    </a:cubicBezTo>
                    <a:cubicBezTo>
                      <a:pt x="6172" y="2346"/>
                      <a:pt x="6427" y="2397"/>
                      <a:pt x="6682" y="2448"/>
                    </a:cubicBezTo>
                    <a:lnTo>
                      <a:pt x="7600" y="2448"/>
                    </a:lnTo>
                    <a:cubicBezTo>
                      <a:pt x="7906" y="2397"/>
                      <a:pt x="8211" y="2295"/>
                      <a:pt x="8517" y="2142"/>
                    </a:cubicBezTo>
                    <a:cubicBezTo>
                      <a:pt x="8823" y="1989"/>
                      <a:pt x="9078" y="1836"/>
                      <a:pt x="9333" y="1632"/>
                    </a:cubicBezTo>
                    <a:cubicBezTo>
                      <a:pt x="9486" y="1530"/>
                      <a:pt x="9690" y="1479"/>
                      <a:pt x="9843" y="1428"/>
                    </a:cubicBezTo>
                    <a:lnTo>
                      <a:pt x="10098" y="1326"/>
                    </a:lnTo>
                    <a:cubicBezTo>
                      <a:pt x="10251" y="1326"/>
                      <a:pt x="10353" y="1326"/>
                      <a:pt x="10506" y="1377"/>
                    </a:cubicBezTo>
                    <a:cubicBezTo>
                      <a:pt x="11220" y="1632"/>
                      <a:pt x="11934" y="1836"/>
                      <a:pt x="12648" y="1989"/>
                    </a:cubicBezTo>
                    <a:cubicBezTo>
                      <a:pt x="12852" y="1989"/>
                      <a:pt x="13005" y="1938"/>
                      <a:pt x="13158" y="1836"/>
                    </a:cubicBezTo>
                    <a:cubicBezTo>
                      <a:pt x="13311" y="1683"/>
                      <a:pt x="13362" y="1530"/>
                      <a:pt x="13413" y="1377"/>
                    </a:cubicBezTo>
                    <a:cubicBezTo>
                      <a:pt x="13413" y="1020"/>
                      <a:pt x="13158" y="663"/>
                      <a:pt x="12801" y="612"/>
                    </a:cubicBezTo>
                    <a:cubicBezTo>
                      <a:pt x="12648" y="612"/>
                      <a:pt x="12495" y="612"/>
                      <a:pt x="12342" y="561"/>
                    </a:cubicBezTo>
                    <a:cubicBezTo>
                      <a:pt x="12036" y="510"/>
                      <a:pt x="11730" y="357"/>
                      <a:pt x="11373" y="255"/>
                    </a:cubicBezTo>
                    <a:cubicBezTo>
                      <a:pt x="11016" y="102"/>
                      <a:pt x="10608" y="51"/>
                      <a:pt x="10251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727;p33">
                <a:extLst>
                  <a:ext uri="{FF2B5EF4-FFF2-40B4-BE49-F238E27FC236}">
                    <a16:creationId xmlns:a16="http://schemas.microsoft.com/office/drawing/2014/main" id="{503D904F-F8BE-1BDF-1148-D90F67FD20C8}"/>
                  </a:ext>
                </a:extLst>
              </p:cNvPr>
              <p:cNvSpPr/>
              <p:nvPr/>
            </p:nvSpPr>
            <p:spPr>
              <a:xfrm>
                <a:off x="2921347" y="4012849"/>
                <a:ext cx="324768" cy="242307"/>
              </a:xfrm>
              <a:custGeom>
                <a:avLst/>
                <a:gdLst/>
                <a:ahLst/>
                <a:cxnLst/>
                <a:rect l="l" t="t" r="r" b="b"/>
                <a:pathLst>
                  <a:path w="26112" h="19482" extrusionOk="0">
                    <a:moveTo>
                      <a:pt x="21062" y="0"/>
                    </a:moveTo>
                    <a:cubicBezTo>
                      <a:pt x="20246" y="51"/>
                      <a:pt x="19430" y="153"/>
                      <a:pt x="18615" y="357"/>
                    </a:cubicBezTo>
                    <a:cubicBezTo>
                      <a:pt x="17952" y="459"/>
                      <a:pt x="17340" y="612"/>
                      <a:pt x="16728" y="765"/>
                    </a:cubicBezTo>
                    <a:lnTo>
                      <a:pt x="16218" y="918"/>
                    </a:lnTo>
                    <a:cubicBezTo>
                      <a:pt x="15963" y="969"/>
                      <a:pt x="15657" y="1071"/>
                      <a:pt x="15300" y="1122"/>
                    </a:cubicBezTo>
                    <a:cubicBezTo>
                      <a:pt x="14994" y="1173"/>
                      <a:pt x="14586" y="1224"/>
                      <a:pt x="14178" y="1275"/>
                    </a:cubicBezTo>
                    <a:lnTo>
                      <a:pt x="13923" y="1326"/>
                    </a:lnTo>
                    <a:cubicBezTo>
                      <a:pt x="13158" y="1428"/>
                      <a:pt x="12393" y="1530"/>
                      <a:pt x="11628" y="1632"/>
                    </a:cubicBezTo>
                    <a:lnTo>
                      <a:pt x="10200" y="1836"/>
                    </a:lnTo>
                    <a:cubicBezTo>
                      <a:pt x="7191" y="2244"/>
                      <a:pt x="3723" y="2754"/>
                      <a:pt x="561" y="4182"/>
                    </a:cubicBezTo>
                    <a:cubicBezTo>
                      <a:pt x="0" y="4437"/>
                      <a:pt x="0" y="5202"/>
                      <a:pt x="561" y="5406"/>
                    </a:cubicBezTo>
                    <a:cubicBezTo>
                      <a:pt x="561" y="5457"/>
                      <a:pt x="612" y="5457"/>
                      <a:pt x="612" y="5508"/>
                    </a:cubicBezTo>
                    <a:cubicBezTo>
                      <a:pt x="816" y="5712"/>
                      <a:pt x="969" y="5967"/>
                      <a:pt x="1122" y="6171"/>
                    </a:cubicBezTo>
                    <a:cubicBezTo>
                      <a:pt x="1377" y="6579"/>
                      <a:pt x="1530" y="6987"/>
                      <a:pt x="1683" y="7395"/>
                    </a:cubicBezTo>
                    <a:cubicBezTo>
                      <a:pt x="1887" y="8313"/>
                      <a:pt x="2040" y="9231"/>
                      <a:pt x="2040" y="10200"/>
                    </a:cubicBezTo>
                    <a:lnTo>
                      <a:pt x="2040" y="12138"/>
                    </a:lnTo>
                    <a:cubicBezTo>
                      <a:pt x="2040" y="12903"/>
                      <a:pt x="2040" y="13668"/>
                      <a:pt x="2091" y="14484"/>
                    </a:cubicBezTo>
                    <a:cubicBezTo>
                      <a:pt x="2091" y="15147"/>
                      <a:pt x="2193" y="15810"/>
                      <a:pt x="2346" y="16422"/>
                    </a:cubicBezTo>
                    <a:cubicBezTo>
                      <a:pt x="2397" y="16779"/>
                      <a:pt x="2499" y="17136"/>
                      <a:pt x="2601" y="17442"/>
                    </a:cubicBezTo>
                    <a:cubicBezTo>
                      <a:pt x="2652" y="17595"/>
                      <a:pt x="2703" y="17697"/>
                      <a:pt x="2754" y="17850"/>
                    </a:cubicBezTo>
                    <a:cubicBezTo>
                      <a:pt x="2805" y="17952"/>
                      <a:pt x="2856" y="18105"/>
                      <a:pt x="2907" y="18207"/>
                    </a:cubicBezTo>
                    <a:lnTo>
                      <a:pt x="2907" y="18360"/>
                    </a:lnTo>
                    <a:lnTo>
                      <a:pt x="3009" y="18615"/>
                    </a:lnTo>
                    <a:cubicBezTo>
                      <a:pt x="3060" y="18768"/>
                      <a:pt x="3162" y="18921"/>
                      <a:pt x="3315" y="19023"/>
                    </a:cubicBezTo>
                    <a:cubicBezTo>
                      <a:pt x="3468" y="19125"/>
                      <a:pt x="3621" y="19176"/>
                      <a:pt x="3774" y="19227"/>
                    </a:cubicBezTo>
                    <a:cubicBezTo>
                      <a:pt x="3978" y="19329"/>
                      <a:pt x="4233" y="19380"/>
                      <a:pt x="4437" y="19431"/>
                    </a:cubicBezTo>
                    <a:cubicBezTo>
                      <a:pt x="4692" y="19482"/>
                      <a:pt x="4947" y="19482"/>
                      <a:pt x="5151" y="19482"/>
                    </a:cubicBezTo>
                    <a:lnTo>
                      <a:pt x="5712" y="19482"/>
                    </a:lnTo>
                    <a:cubicBezTo>
                      <a:pt x="6171" y="19482"/>
                      <a:pt x="6630" y="19380"/>
                      <a:pt x="7089" y="19329"/>
                    </a:cubicBezTo>
                    <a:cubicBezTo>
                      <a:pt x="8058" y="19125"/>
                      <a:pt x="8976" y="18819"/>
                      <a:pt x="9894" y="18564"/>
                    </a:cubicBezTo>
                    <a:lnTo>
                      <a:pt x="10149" y="18513"/>
                    </a:lnTo>
                    <a:cubicBezTo>
                      <a:pt x="10863" y="18309"/>
                      <a:pt x="11577" y="18054"/>
                      <a:pt x="12342" y="17901"/>
                    </a:cubicBezTo>
                    <a:cubicBezTo>
                      <a:pt x="13413" y="17697"/>
                      <a:pt x="14484" y="17544"/>
                      <a:pt x="15555" y="17391"/>
                    </a:cubicBezTo>
                    <a:cubicBezTo>
                      <a:pt x="16575" y="17238"/>
                      <a:pt x="17544" y="17085"/>
                      <a:pt x="18513" y="16881"/>
                    </a:cubicBezTo>
                    <a:cubicBezTo>
                      <a:pt x="19583" y="16677"/>
                      <a:pt x="20654" y="16422"/>
                      <a:pt x="21725" y="16065"/>
                    </a:cubicBezTo>
                    <a:cubicBezTo>
                      <a:pt x="22235" y="15912"/>
                      <a:pt x="22694" y="15759"/>
                      <a:pt x="23204" y="15555"/>
                    </a:cubicBezTo>
                    <a:cubicBezTo>
                      <a:pt x="23408" y="15453"/>
                      <a:pt x="23612" y="15351"/>
                      <a:pt x="23867" y="15249"/>
                    </a:cubicBezTo>
                    <a:lnTo>
                      <a:pt x="24224" y="15096"/>
                    </a:lnTo>
                    <a:cubicBezTo>
                      <a:pt x="24326" y="15045"/>
                      <a:pt x="24377" y="15045"/>
                      <a:pt x="24428" y="14994"/>
                    </a:cubicBezTo>
                    <a:lnTo>
                      <a:pt x="24632" y="14943"/>
                    </a:lnTo>
                    <a:lnTo>
                      <a:pt x="24938" y="14892"/>
                    </a:lnTo>
                    <a:cubicBezTo>
                      <a:pt x="25091" y="14841"/>
                      <a:pt x="25244" y="14790"/>
                      <a:pt x="25346" y="14739"/>
                    </a:cubicBezTo>
                    <a:cubicBezTo>
                      <a:pt x="25550" y="14637"/>
                      <a:pt x="25703" y="14535"/>
                      <a:pt x="25805" y="14382"/>
                    </a:cubicBezTo>
                    <a:cubicBezTo>
                      <a:pt x="25907" y="14229"/>
                      <a:pt x="25958" y="14076"/>
                      <a:pt x="26009" y="13923"/>
                    </a:cubicBezTo>
                    <a:cubicBezTo>
                      <a:pt x="26060" y="13770"/>
                      <a:pt x="26060" y="13617"/>
                      <a:pt x="26111" y="13413"/>
                    </a:cubicBezTo>
                    <a:cubicBezTo>
                      <a:pt x="26111" y="13056"/>
                      <a:pt x="26111" y="12699"/>
                      <a:pt x="26060" y="12342"/>
                    </a:cubicBezTo>
                    <a:cubicBezTo>
                      <a:pt x="26009" y="11883"/>
                      <a:pt x="25907" y="11475"/>
                      <a:pt x="25856" y="11118"/>
                    </a:cubicBezTo>
                    <a:cubicBezTo>
                      <a:pt x="25703" y="10353"/>
                      <a:pt x="25499" y="9537"/>
                      <a:pt x="25346" y="8772"/>
                    </a:cubicBezTo>
                    <a:lnTo>
                      <a:pt x="25346" y="8721"/>
                    </a:lnTo>
                    <a:lnTo>
                      <a:pt x="25295" y="8568"/>
                    </a:lnTo>
                    <a:cubicBezTo>
                      <a:pt x="25142" y="8058"/>
                      <a:pt x="25040" y="7548"/>
                      <a:pt x="24989" y="7038"/>
                    </a:cubicBezTo>
                    <a:cubicBezTo>
                      <a:pt x="24938" y="6477"/>
                      <a:pt x="24938" y="5916"/>
                      <a:pt x="24887" y="5355"/>
                    </a:cubicBezTo>
                    <a:cubicBezTo>
                      <a:pt x="24887" y="5049"/>
                      <a:pt x="24887" y="4794"/>
                      <a:pt x="24887" y="4539"/>
                    </a:cubicBezTo>
                    <a:cubicBezTo>
                      <a:pt x="24887" y="3978"/>
                      <a:pt x="24836" y="3570"/>
                      <a:pt x="24785" y="3162"/>
                    </a:cubicBezTo>
                    <a:cubicBezTo>
                      <a:pt x="24734" y="2754"/>
                      <a:pt x="24683" y="2397"/>
                      <a:pt x="24581" y="1989"/>
                    </a:cubicBezTo>
                    <a:cubicBezTo>
                      <a:pt x="24479" y="1632"/>
                      <a:pt x="24326" y="1275"/>
                      <a:pt x="24122" y="918"/>
                    </a:cubicBezTo>
                    <a:cubicBezTo>
                      <a:pt x="24020" y="816"/>
                      <a:pt x="23918" y="663"/>
                      <a:pt x="23765" y="561"/>
                    </a:cubicBezTo>
                    <a:cubicBezTo>
                      <a:pt x="23612" y="459"/>
                      <a:pt x="23459" y="357"/>
                      <a:pt x="23306" y="306"/>
                    </a:cubicBezTo>
                    <a:cubicBezTo>
                      <a:pt x="23153" y="255"/>
                      <a:pt x="23051" y="204"/>
                      <a:pt x="22898" y="153"/>
                    </a:cubicBezTo>
                    <a:cubicBezTo>
                      <a:pt x="22694" y="102"/>
                      <a:pt x="22490" y="51"/>
                      <a:pt x="22235" y="51"/>
                    </a:cubicBezTo>
                    <a:cubicBezTo>
                      <a:pt x="22031" y="0"/>
                      <a:pt x="21827" y="0"/>
                      <a:pt x="21623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728;p33">
                <a:extLst>
                  <a:ext uri="{FF2B5EF4-FFF2-40B4-BE49-F238E27FC236}">
                    <a16:creationId xmlns:a16="http://schemas.microsoft.com/office/drawing/2014/main" id="{CB965875-9EF5-C8B4-C80F-EB46E704AC1E}"/>
                  </a:ext>
                </a:extLst>
              </p:cNvPr>
              <p:cNvSpPr/>
              <p:nvPr/>
            </p:nvSpPr>
            <p:spPr>
              <a:xfrm>
                <a:off x="2976532" y="4234846"/>
                <a:ext cx="268314" cy="64078"/>
              </a:xfrm>
              <a:custGeom>
                <a:avLst/>
                <a:gdLst/>
                <a:ahLst/>
                <a:cxnLst/>
                <a:rect l="l" t="t" r="r" b="b"/>
                <a:pathLst>
                  <a:path w="21573" h="5152" extrusionOk="0">
                    <a:moveTo>
                      <a:pt x="20705" y="1"/>
                    </a:moveTo>
                    <a:cubicBezTo>
                      <a:pt x="15503" y="1276"/>
                      <a:pt x="10149" y="1837"/>
                      <a:pt x="4896" y="2857"/>
                    </a:cubicBezTo>
                    <a:cubicBezTo>
                      <a:pt x="3468" y="3112"/>
                      <a:pt x="2040" y="3418"/>
                      <a:pt x="663" y="3826"/>
                    </a:cubicBezTo>
                    <a:lnTo>
                      <a:pt x="510" y="3826"/>
                    </a:lnTo>
                    <a:cubicBezTo>
                      <a:pt x="408" y="3877"/>
                      <a:pt x="306" y="3979"/>
                      <a:pt x="255" y="4081"/>
                    </a:cubicBezTo>
                    <a:cubicBezTo>
                      <a:pt x="0" y="4336"/>
                      <a:pt x="51" y="4794"/>
                      <a:pt x="357" y="4998"/>
                    </a:cubicBezTo>
                    <a:cubicBezTo>
                      <a:pt x="510" y="5100"/>
                      <a:pt x="714" y="5151"/>
                      <a:pt x="867" y="5151"/>
                    </a:cubicBezTo>
                    <a:cubicBezTo>
                      <a:pt x="6069" y="3724"/>
                      <a:pt x="11424" y="3163"/>
                      <a:pt x="16727" y="2194"/>
                    </a:cubicBezTo>
                    <a:cubicBezTo>
                      <a:pt x="18104" y="1939"/>
                      <a:pt x="19532" y="1684"/>
                      <a:pt x="20960" y="1327"/>
                    </a:cubicBezTo>
                    <a:cubicBezTo>
                      <a:pt x="21113" y="1276"/>
                      <a:pt x="21266" y="1174"/>
                      <a:pt x="21368" y="1072"/>
                    </a:cubicBezTo>
                    <a:cubicBezTo>
                      <a:pt x="21572" y="766"/>
                      <a:pt x="21521" y="358"/>
                      <a:pt x="21215" y="103"/>
                    </a:cubicBezTo>
                    <a:cubicBezTo>
                      <a:pt x="21113" y="52"/>
                      <a:pt x="20960" y="1"/>
                      <a:pt x="20858" y="1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729;p33">
                <a:extLst>
                  <a:ext uri="{FF2B5EF4-FFF2-40B4-BE49-F238E27FC236}">
                    <a16:creationId xmlns:a16="http://schemas.microsoft.com/office/drawing/2014/main" id="{C6C08526-A6D6-1B67-9415-D42B67016A0B}"/>
                  </a:ext>
                </a:extLst>
              </p:cNvPr>
              <p:cNvSpPr/>
              <p:nvPr/>
            </p:nvSpPr>
            <p:spPr>
              <a:xfrm>
                <a:off x="3093233" y="3879644"/>
                <a:ext cx="226450" cy="185232"/>
              </a:xfrm>
              <a:custGeom>
                <a:avLst/>
                <a:gdLst/>
                <a:ahLst/>
                <a:cxnLst/>
                <a:rect l="l" t="t" r="r" b="b"/>
                <a:pathLst>
                  <a:path w="18207" h="14893" extrusionOk="0">
                    <a:moveTo>
                      <a:pt x="14688" y="1"/>
                    </a:moveTo>
                    <a:lnTo>
                      <a:pt x="3826" y="2653"/>
                    </a:lnTo>
                    <a:lnTo>
                      <a:pt x="562" y="3418"/>
                    </a:lnTo>
                    <a:lnTo>
                      <a:pt x="52" y="3520"/>
                    </a:lnTo>
                    <a:cubicBezTo>
                      <a:pt x="1" y="3724"/>
                      <a:pt x="1" y="3928"/>
                      <a:pt x="1" y="4132"/>
                    </a:cubicBezTo>
                    <a:cubicBezTo>
                      <a:pt x="1" y="4438"/>
                      <a:pt x="205" y="4693"/>
                      <a:pt x="511" y="4795"/>
                    </a:cubicBezTo>
                    <a:cubicBezTo>
                      <a:pt x="817" y="5458"/>
                      <a:pt x="1174" y="6172"/>
                      <a:pt x="1582" y="6784"/>
                    </a:cubicBezTo>
                    <a:cubicBezTo>
                      <a:pt x="2143" y="7651"/>
                      <a:pt x="2806" y="8518"/>
                      <a:pt x="3571" y="9232"/>
                    </a:cubicBezTo>
                    <a:cubicBezTo>
                      <a:pt x="4336" y="10047"/>
                      <a:pt x="5151" y="10710"/>
                      <a:pt x="6018" y="11373"/>
                    </a:cubicBezTo>
                    <a:cubicBezTo>
                      <a:pt x="6885" y="11985"/>
                      <a:pt x="7752" y="12546"/>
                      <a:pt x="8721" y="13005"/>
                    </a:cubicBezTo>
                    <a:cubicBezTo>
                      <a:pt x="9639" y="13515"/>
                      <a:pt x="10608" y="13923"/>
                      <a:pt x="11577" y="14229"/>
                    </a:cubicBezTo>
                    <a:cubicBezTo>
                      <a:pt x="12546" y="14586"/>
                      <a:pt x="13515" y="14790"/>
                      <a:pt x="14484" y="14892"/>
                    </a:cubicBezTo>
                    <a:lnTo>
                      <a:pt x="14994" y="14892"/>
                    </a:lnTo>
                    <a:cubicBezTo>
                      <a:pt x="15300" y="14892"/>
                      <a:pt x="15555" y="14892"/>
                      <a:pt x="15810" y="14841"/>
                    </a:cubicBezTo>
                    <a:cubicBezTo>
                      <a:pt x="16167" y="14790"/>
                      <a:pt x="16524" y="14688"/>
                      <a:pt x="16881" y="14535"/>
                    </a:cubicBezTo>
                    <a:cubicBezTo>
                      <a:pt x="17187" y="14382"/>
                      <a:pt x="17442" y="14229"/>
                      <a:pt x="17697" y="13974"/>
                    </a:cubicBezTo>
                    <a:cubicBezTo>
                      <a:pt x="17799" y="13872"/>
                      <a:pt x="17901" y="13719"/>
                      <a:pt x="18003" y="13566"/>
                    </a:cubicBezTo>
                    <a:cubicBezTo>
                      <a:pt x="18105" y="13464"/>
                      <a:pt x="18156" y="13362"/>
                      <a:pt x="18207" y="13260"/>
                    </a:cubicBezTo>
                    <a:lnTo>
                      <a:pt x="16269" y="5152"/>
                    </a:lnTo>
                    <a:lnTo>
                      <a:pt x="16218" y="4795"/>
                    </a:lnTo>
                    <a:lnTo>
                      <a:pt x="16065" y="4285"/>
                    </a:lnTo>
                    <a:lnTo>
                      <a:pt x="15963" y="3826"/>
                    </a:lnTo>
                    <a:lnTo>
                      <a:pt x="15249" y="817"/>
                    </a:lnTo>
                    <a:lnTo>
                      <a:pt x="15096" y="256"/>
                    </a:lnTo>
                    <a:cubicBezTo>
                      <a:pt x="14994" y="154"/>
                      <a:pt x="14892" y="103"/>
                      <a:pt x="14739" y="1"/>
                    </a:cubicBez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1732;p33">
              <a:extLst>
                <a:ext uri="{FF2B5EF4-FFF2-40B4-BE49-F238E27FC236}">
                  <a16:creationId xmlns:a16="http://schemas.microsoft.com/office/drawing/2014/main" id="{59B48A63-69E1-F661-9A51-2DEB0F82D180}"/>
                </a:ext>
              </a:extLst>
            </p:cNvPr>
            <p:cNvSpPr/>
            <p:nvPr/>
          </p:nvSpPr>
          <p:spPr>
            <a:xfrm rot="126817" flipH="1">
              <a:off x="185271" y="3751126"/>
              <a:ext cx="3076318" cy="108877"/>
            </a:xfrm>
            <a:custGeom>
              <a:avLst/>
              <a:gdLst/>
              <a:ahLst/>
              <a:cxnLst/>
              <a:rect l="l" t="t" r="r" b="b"/>
              <a:pathLst>
                <a:path w="997" h="391" extrusionOk="0">
                  <a:moveTo>
                    <a:pt x="44" y="0"/>
                  </a:moveTo>
                  <a:cubicBezTo>
                    <a:pt x="13" y="0"/>
                    <a:pt x="0" y="46"/>
                    <a:pt x="31" y="63"/>
                  </a:cubicBezTo>
                  <a:lnTo>
                    <a:pt x="940" y="388"/>
                  </a:lnTo>
                  <a:cubicBezTo>
                    <a:pt x="944" y="390"/>
                    <a:pt x="949" y="391"/>
                    <a:pt x="953" y="391"/>
                  </a:cubicBezTo>
                  <a:cubicBezTo>
                    <a:pt x="984" y="391"/>
                    <a:pt x="997" y="344"/>
                    <a:pt x="961" y="330"/>
                  </a:cubicBezTo>
                  <a:lnTo>
                    <a:pt x="53" y="1"/>
                  </a:lnTo>
                  <a:cubicBezTo>
                    <a:pt x="50" y="1"/>
                    <a:pt x="47" y="0"/>
                    <a:pt x="44" y="0"/>
                  </a:cubicBezTo>
                  <a:close/>
                </a:path>
              </a:pathLst>
            </a:custGeom>
            <a:solidFill>
              <a:srgbClr val="431F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733;p33">
              <a:extLst>
                <a:ext uri="{FF2B5EF4-FFF2-40B4-BE49-F238E27FC236}">
                  <a16:creationId xmlns:a16="http://schemas.microsoft.com/office/drawing/2014/main" id="{79A14DBE-9734-7A67-68A1-831545241E8B}"/>
                </a:ext>
              </a:extLst>
            </p:cNvPr>
            <p:cNvSpPr/>
            <p:nvPr/>
          </p:nvSpPr>
          <p:spPr>
            <a:xfrm>
              <a:off x="2647644" y="2238752"/>
              <a:ext cx="58170" cy="138129"/>
            </a:xfrm>
            <a:custGeom>
              <a:avLst/>
              <a:gdLst/>
              <a:ahLst/>
              <a:cxnLst/>
              <a:rect l="l" t="t" r="r" b="b"/>
              <a:pathLst>
                <a:path w="4897" h="11721" extrusionOk="0">
                  <a:moveTo>
                    <a:pt x="4030" y="1"/>
                  </a:moveTo>
                  <a:lnTo>
                    <a:pt x="4030" y="52"/>
                  </a:lnTo>
                  <a:cubicBezTo>
                    <a:pt x="3826" y="103"/>
                    <a:pt x="3673" y="205"/>
                    <a:pt x="3622" y="358"/>
                  </a:cubicBezTo>
                  <a:cubicBezTo>
                    <a:pt x="3112" y="1734"/>
                    <a:pt x="2653" y="3162"/>
                    <a:pt x="2245" y="4590"/>
                  </a:cubicBezTo>
                  <a:cubicBezTo>
                    <a:pt x="1837" y="6018"/>
                    <a:pt x="1429" y="7344"/>
                    <a:pt x="970" y="8721"/>
                  </a:cubicBezTo>
                  <a:cubicBezTo>
                    <a:pt x="715" y="9384"/>
                    <a:pt x="409" y="10098"/>
                    <a:pt x="103" y="10761"/>
                  </a:cubicBezTo>
                  <a:cubicBezTo>
                    <a:pt x="1" y="10914"/>
                    <a:pt x="1" y="11067"/>
                    <a:pt x="52" y="11220"/>
                  </a:cubicBezTo>
                  <a:cubicBezTo>
                    <a:pt x="103" y="11424"/>
                    <a:pt x="205" y="11577"/>
                    <a:pt x="409" y="11628"/>
                  </a:cubicBezTo>
                  <a:cubicBezTo>
                    <a:pt x="505" y="11692"/>
                    <a:pt x="611" y="11721"/>
                    <a:pt x="718" y="11721"/>
                  </a:cubicBezTo>
                  <a:cubicBezTo>
                    <a:pt x="951" y="11721"/>
                    <a:pt x="1187" y="11583"/>
                    <a:pt x="1327" y="11373"/>
                  </a:cubicBezTo>
                  <a:cubicBezTo>
                    <a:pt x="2857" y="8109"/>
                    <a:pt x="3520" y="4590"/>
                    <a:pt x="4744" y="1224"/>
                  </a:cubicBezTo>
                  <a:lnTo>
                    <a:pt x="4795" y="969"/>
                  </a:lnTo>
                  <a:lnTo>
                    <a:pt x="4897" y="816"/>
                  </a:lnTo>
                  <a:cubicBezTo>
                    <a:pt x="4897" y="715"/>
                    <a:pt x="4897" y="613"/>
                    <a:pt x="4897" y="511"/>
                  </a:cubicBezTo>
                  <a:cubicBezTo>
                    <a:pt x="4795" y="307"/>
                    <a:pt x="4693" y="154"/>
                    <a:pt x="4540" y="103"/>
                  </a:cubicBezTo>
                  <a:cubicBezTo>
                    <a:pt x="4438" y="52"/>
                    <a:pt x="4336" y="1"/>
                    <a:pt x="4234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" name="Google Shape;1734;p33">
              <a:extLst>
                <a:ext uri="{FF2B5EF4-FFF2-40B4-BE49-F238E27FC236}">
                  <a16:creationId xmlns:a16="http://schemas.microsoft.com/office/drawing/2014/main" id="{22ECB6E1-31D6-22F8-E5A9-6F8996BC7264}"/>
                </a:ext>
              </a:extLst>
            </p:cNvPr>
            <p:cNvGrpSpPr/>
            <p:nvPr/>
          </p:nvGrpSpPr>
          <p:grpSpPr>
            <a:xfrm>
              <a:off x="685504" y="1559634"/>
              <a:ext cx="2170551" cy="2403987"/>
              <a:chOff x="1287433" y="2116342"/>
              <a:chExt cx="2272654" cy="2537150"/>
            </a:xfrm>
          </p:grpSpPr>
          <p:sp>
            <p:nvSpPr>
              <p:cNvPr id="18" name="Google Shape;1735;p33">
                <a:extLst>
                  <a:ext uri="{FF2B5EF4-FFF2-40B4-BE49-F238E27FC236}">
                    <a16:creationId xmlns:a16="http://schemas.microsoft.com/office/drawing/2014/main" id="{1C4C2B2A-B7BC-0847-7142-65B3EB23E427}"/>
                  </a:ext>
                </a:extLst>
              </p:cNvPr>
              <p:cNvSpPr/>
              <p:nvPr/>
            </p:nvSpPr>
            <p:spPr>
              <a:xfrm>
                <a:off x="1520847" y="2490561"/>
                <a:ext cx="1647882" cy="2162931"/>
              </a:xfrm>
              <a:custGeom>
                <a:avLst/>
                <a:gdLst/>
                <a:ahLst/>
                <a:cxnLst/>
                <a:rect l="l" t="t" r="r" b="b"/>
                <a:pathLst>
                  <a:path w="132493" h="173904" extrusionOk="0">
                    <a:moveTo>
                      <a:pt x="25142" y="118826"/>
                    </a:moveTo>
                    <a:cubicBezTo>
                      <a:pt x="25244" y="119438"/>
                      <a:pt x="25397" y="120101"/>
                      <a:pt x="25499" y="120713"/>
                    </a:cubicBezTo>
                    <a:cubicBezTo>
                      <a:pt x="25652" y="120815"/>
                      <a:pt x="25703" y="120968"/>
                      <a:pt x="25703" y="121121"/>
                    </a:cubicBezTo>
                    <a:cubicBezTo>
                      <a:pt x="25703" y="121376"/>
                      <a:pt x="25703" y="121579"/>
                      <a:pt x="25652" y="121834"/>
                    </a:cubicBezTo>
                    <a:cubicBezTo>
                      <a:pt x="25856" y="123262"/>
                      <a:pt x="26060" y="124792"/>
                      <a:pt x="26162" y="126373"/>
                    </a:cubicBezTo>
                    <a:lnTo>
                      <a:pt x="26162" y="126424"/>
                    </a:lnTo>
                    <a:cubicBezTo>
                      <a:pt x="26366" y="128464"/>
                      <a:pt x="26468" y="130555"/>
                      <a:pt x="26468" y="132850"/>
                    </a:cubicBezTo>
                    <a:lnTo>
                      <a:pt x="26468" y="134482"/>
                    </a:lnTo>
                    <a:lnTo>
                      <a:pt x="26468" y="135757"/>
                    </a:lnTo>
                    <a:cubicBezTo>
                      <a:pt x="26468" y="136063"/>
                      <a:pt x="26468" y="136420"/>
                      <a:pt x="26417" y="136777"/>
                    </a:cubicBezTo>
                    <a:lnTo>
                      <a:pt x="26366" y="137542"/>
                    </a:lnTo>
                    <a:cubicBezTo>
                      <a:pt x="26366" y="137848"/>
                      <a:pt x="26417" y="138103"/>
                      <a:pt x="26417" y="138409"/>
                    </a:cubicBezTo>
                    <a:cubicBezTo>
                      <a:pt x="26417" y="138664"/>
                      <a:pt x="26468" y="138868"/>
                      <a:pt x="26519" y="139021"/>
                    </a:cubicBezTo>
                    <a:cubicBezTo>
                      <a:pt x="26621" y="139531"/>
                      <a:pt x="26672" y="140041"/>
                      <a:pt x="26774" y="140551"/>
                    </a:cubicBezTo>
                    <a:cubicBezTo>
                      <a:pt x="26876" y="141061"/>
                      <a:pt x="26978" y="141469"/>
                      <a:pt x="27029" y="141928"/>
                    </a:cubicBezTo>
                    <a:cubicBezTo>
                      <a:pt x="27080" y="142081"/>
                      <a:pt x="27029" y="142234"/>
                      <a:pt x="26978" y="142336"/>
                    </a:cubicBezTo>
                    <a:cubicBezTo>
                      <a:pt x="26876" y="142438"/>
                      <a:pt x="26774" y="142540"/>
                      <a:pt x="26672" y="142540"/>
                    </a:cubicBezTo>
                    <a:lnTo>
                      <a:pt x="26570" y="142540"/>
                    </a:lnTo>
                    <a:cubicBezTo>
                      <a:pt x="26315" y="142540"/>
                      <a:pt x="26111" y="142387"/>
                      <a:pt x="26060" y="142132"/>
                    </a:cubicBezTo>
                    <a:lnTo>
                      <a:pt x="26060" y="142183"/>
                    </a:lnTo>
                    <a:lnTo>
                      <a:pt x="26009" y="141979"/>
                    </a:lnTo>
                    <a:lnTo>
                      <a:pt x="25958" y="141724"/>
                    </a:lnTo>
                    <a:cubicBezTo>
                      <a:pt x="25907" y="141571"/>
                      <a:pt x="25856" y="141418"/>
                      <a:pt x="25805" y="141214"/>
                    </a:cubicBezTo>
                    <a:lnTo>
                      <a:pt x="25550" y="140245"/>
                    </a:lnTo>
                    <a:lnTo>
                      <a:pt x="25499" y="140092"/>
                    </a:lnTo>
                    <a:cubicBezTo>
                      <a:pt x="25346" y="139582"/>
                      <a:pt x="25193" y="139072"/>
                      <a:pt x="25091" y="138562"/>
                    </a:cubicBezTo>
                    <a:cubicBezTo>
                      <a:pt x="24836" y="137695"/>
                      <a:pt x="24683" y="136777"/>
                      <a:pt x="24479" y="135859"/>
                    </a:cubicBezTo>
                    <a:cubicBezTo>
                      <a:pt x="24377" y="135247"/>
                      <a:pt x="24224" y="134635"/>
                      <a:pt x="24122" y="134023"/>
                    </a:cubicBezTo>
                    <a:cubicBezTo>
                      <a:pt x="23918" y="132901"/>
                      <a:pt x="23765" y="131779"/>
                      <a:pt x="23612" y="130657"/>
                    </a:cubicBezTo>
                    <a:cubicBezTo>
                      <a:pt x="23510" y="129535"/>
                      <a:pt x="23459" y="128413"/>
                      <a:pt x="23510" y="127291"/>
                    </a:cubicBezTo>
                    <a:cubicBezTo>
                      <a:pt x="23561" y="126169"/>
                      <a:pt x="23663" y="125098"/>
                      <a:pt x="23918" y="124027"/>
                    </a:cubicBezTo>
                    <a:cubicBezTo>
                      <a:pt x="24020" y="123466"/>
                      <a:pt x="24173" y="122956"/>
                      <a:pt x="24326" y="122446"/>
                    </a:cubicBezTo>
                    <a:cubicBezTo>
                      <a:pt x="24377" y="122293"/>
                      <a:pt x="24479" y="122140"/>
                      <a:pt x="24530" y="121936"/>
                    </a:cubicBezTo>
                    <a:cubicBezTo>
                      <a:pt x="24581" y="121783"/>
                      <a:pt x="24581" y="121528"/>
                      <a:pt x="24632" y="121274"/>
                    </a:cubicBezTo>
                    <a:cubicBezTo>
                      <a:pt x="24785" y="120407"/>
                      <a:pt x="24938" y="119591"/>
                      <a:pt x="25142" y="118826"/>
                    </a:cubicBezTo>
                    <a:close/>
                    <a:moveTo>
                      <a:pt x="59821" y="1"/>
                    </a:moveTo>
                    <a:cubicBezTo>
                      <a:pt x="57679" y="52"/>
                      <a:pt x="55537" y="307"/>
                      <a:pt x="53395" y="715"/>
                    </a:cubicBezTo>
                    <a:cubicBezTo>
                      <a:pt x="51253" y="1123"/>
                      <a:pt x="49162" y="1684"/>
                      <a:pt x="47071" y="2449"/>
                    </a:cubicBezTo>
                    <a:cubicBezTo>
                      <a:pt x="42991" y="3928"/>
                      <a:pt x="39116" y="6018"/>
                      <a:pt x="35597" y="8670"/>
                    </a:cubicBezTo>
                    <a:cubicBezTo>
                      <a:pt x="32129" y="11271"/>
                      <a:pt x="29018" y="14331"/>
                      <a:pt x="26468" y="17850"/>
                    </a:cubicBezTo>
                    <a:cubicBezTo>
                      <a:pt x="25805" y="18666"/>
                      <a:pt x="25193" y="19584"/>
                      <a:pt x="24479" y="20757"/>
                    </a:cubicBezTo>
                    <a:cubicBezTo>
                      <a:pt x="23816" y="21726"/>
                      <a:pt x="23204" y="22797"/>
                      <a:pt x="22541" y="23919"/>
                    </a:cubicBezTo>
                    <a:cubicBezTo>
                      <a:pt x="21317" y="26061"/>
                      <a:pt x="20195" y="28254"/>
                      <a:pt x="19175" y="30548"/>
                    </a:cubicBezTo>
                    <a:cubicBezTo>
                      <a:pt x="17187" y="35087"/>
                      <a:pt x="15759" y="39830"/>
                      <a:pt x="14892" y="44675"/>
                    </a:cubicBezTo>
                    <a:cubicBezTo>
                      <a:pt x="14688" y="45644"/>
                      <a:pt x="14586" y="46613"/>
                      <a:pt x="14433" y="47633"/>
                    </a:cubicBezTo>
                    <a:cubicBezTo>
                      <a:pt x="14127" y="47174"/>
                      <a:pt x="13770" y="46766"/>
                      <a:pt x="13362" y="46409"/>
                    </a:cubicBezTo>
                    <a:cubicBezTo>
                      <a:pt x="12852" y="45950"/>
                      <a:pt x="12291" y="45593"/>
                      <a:pt x="11628" y="45338"/>
                    </a:cubicBezTo>
                    <a:cubicBezTo>
                      <a:pt x="11373" y="45185"/>
                      <a:pt x="11067" y="45083"/>
                      <a:pt x="10761" y="45032"/>
                    </a:cubicBezTo>
                    <a:cubicBezTo>
                      <a:pt x="10455" y="44930"/>
                      <a:pt x="10149" y="44879"/>
                      <a:pt x="9792" y="44879"/>
                    </a:cubicBezTo>
                    <a:lnTo>
                      <a:pt x="9333" y="44879"/>
                    </a:lnTo>
                    <a:cubicBezTo>
                      <a:pt x="8874" y="44879"/>
                      <a:pt x="8415" y="44930"/>
                      <a:pt x="8007" y="45032"/>
                    </a:cubicBezTo>
                    <a:cubicBezTo>
                      <a:pt x="7395" y="45134"/>
                      <a:pt x="6783" y="45338"/>
                      <a:pt x="6222" y="45644"/>
                    </a:cubicBezTo>
                    <a:cubicBezTo>
                      <a:pt x="5661" y="45950"/>
                      <a:pt x="5151" y="46256"/>
                      <a:pt x="4641" y="46664"/>
                    </a:cubicBezTo>
                    <a:cubicBezTo>
                      <a:pt x="3621" y="47531"/>
                      <a:pt x="2754" y="48602"/>
                      <a:pt x="2193" y="49826"/>
                    </a:cubicBezTo>
                    <a:cubicBezTo>
                      <a:pt x="1887" y="50438"/>
                      <a:pt x="1632" y="51050"/>
                      <a:pt x="1479" y="51712"/>
                    </a:cubicBezTo>
                    <a:cubicBezTo>
                      <a:pt x="1326" y="52426"/>
                      <a:pt x="1275" y="53089"/>
                      <a:pt x="1275" y="53803"/>
                    </a:cubicBezTo>
                    <a:cubicBezTo>
                      <a:pt x="1275" y="54466"/>
                      <a:pt x="1326" y="55129"/>
                      <a:pt x="1479" y="55792"/>
                    </a:cubicBezTo>
                    <a:cubicBezTo>
                      <a:pt x="1581" y="56404"/>
                      <a:pt x="1785" y="57016"/>
                      <a:pt x="1989" y="57628"/>
                    </a:cubicBezTo>
                    <a:cubicBezTo>
                      <a:pt x="2499" y="58852"/>
                      <a:pt x="3162" y="59974"/>
                      <a:pt x="3978" y="60994"/>
                    </a:cubicBezTo>
                    <a:cubicBezTo>
                      <a:pt x="4794" y="61963"/>
                      <a:pt x="5712" y="62779"/>
                      <a:pt x="6783" y="63442"/>
                    </a:cubicBezTo>
                    <a:cubicBezTo>
                      <a:pt x="7293" y="63748"/>
                      <a:pt x="7803" y="64054"/>
                      <a:pt x="8364" y="64258"/>
                    </a:cubicBezTo>
                    <a:cubicBezTo>
                      <a:pt x="8874" y="64462"/>
                      <a:pt x="9435" y="64615"/>
                      <a:pt x="9996" y="64666"/>
                    </a:cubicBezTo>
                    <a:cubicBezTo>
                      <a:pt x="10353" y="64717"/>
                      <a:pt x="10659" y="64768"/>
                      <a:pt x="11016" y="64768"/>
                    </a:cubicBezTo>
                    <a:cubicBezTo>
                      <a:pt x="11220" y="64768"/>
                      <a:pt x="11475" y="64768"/>
                      <a:pt x="11679" y="64717"/>
                    </a:cubicBezTo>
                    <a:cubicBezTo>
                      <a:pt x="12291" y="64666"/>
                      <a:pt x="12801" y="64513"/>
                      <a:pt x="13362" y="64309"/>
                    </a:cubicBezTo>
                    <a:cubicBezTo>
                      <a:pt x="13719" y="64105"/>
                      <a:pt x="14127" y="63901"/>
                      <a:pt x="14484" y="63697"/>
                    </a:cubicBezTo>
                    <a:cubicBezTo>
                      <a:pt x="14586" y="63595"/>
                      <a:pt x="14739" y="63493"/>
                      <a:pt x="14841" y="63391"/>
                    </a:cubicBezTo>
                    <a:cubicBezTo>
                      <a:pt x="14994" y="64105"/>
                      <a:pt x="15147" y="64819"/>
                      <a:pt x="15300" y="65533"/>
                    </a:cubicBezTo>
                    <a:cubicBezTo>
                      <a:pt x="15759" y="67471"/>
                      <a:pt x="16320" y="69409"/>
                      <a:pt x="17085" y="71245"/>
                    </a:cubicBezTo>
                    <a:cubicBezTo>
                      <a:pt x="17696" y="72877"/>
                      <a:pt x="18410" y="74407"/>
                      <a:pt x="19277" y="75885"/>
                    </a:cubicBezTo>
                    <a:cubicBezTo>
                      <a:pt x="20144" y="77364"/>
                      <a:pt x="21215" y="78792"/>
                      <a:pt x="22388" y="80067"/>
                    </a:cubicBezTo>
                    <a:cubicBezTo>
                      <a:pt x="23561" y="81342"/>
                      <a:pt x="24887" y="82464"/>
                      <a:pt x="26315" y="83382"/>
                    </a:cubicBezTo>
                    <a:cubicBezTo>
                      <a:pt x="26723" y="83637"/>
                      <a:pt x="27182" y="83892"/>
                      <a:pt x="27641" y="84096"/>
                    </a:cubicBezTo>
                    <a:cubicBezTo>
                      <a:pt x="27641" y="84147"/>
                      <a:pt x="27692" y="84198"/>
                      <a:pt x="27692" y="84198"/>
                    </a:cubicBezTo>
                    <a:cubicBezTo>
                      <a:pt x="28865" y="85065"/>
                      <a:pt x="30089" y="85779"/>
                      <a:pt x="31466" y="86238"/>
                    </a:cubicBezTo>
                    <a:cubicBezTo>
                      <a:pt x="32945" y="86799"/>
                      <a:pt x="34424" y="87207"/>
                      <a:pt x="35954" y="87513"/>
                    </a:cubicBezTo>
                    <a:cubicBezTo>
                      <a:pt x="37076" y="87819"/>
                      <a:pt x="38249" y="88023"/>
                      <a:pt x="39422" y="88227"/>
                    </a:cubicBezTo>
                    <a:lnTo>
                      <a:pt x="39524" y="88227"/>
                    </a:lnTo>
                    <a:cubicBezTo>
                      <a:pt x="39524" y="88941"/>
                      <a:pt x="39524" y="89604"/>
                      <a:pt x="39575" y="90114"/>
                    </a:cubicBezTo>
                    <a:lnTo>
                      <a:pt x="39575" y="90777"/>
                    </a:lnTo>
                    <a:cubicBezTo>
                      <a:pt x="39626" y="91491"/>
                      <a:pt x="39677" y="92256"/>
                      <a:pt x="39677" y="92970"/>
                    </a:cubicBezTo>
                    <a:lnTo>
                      <a:pt x="39677" y="93429"/>
                    </a:lnTo>
                    <a:cubicBezTo>
                      <a:pt x="37076" y="92460"/>
                      <a:pt x="34373" y="91746"/>
                      <a:pt x="31670" y="91185"/>
                    </a:cubicBezTo>
                    <a:cubicBezTo>
                      <a:pt x="29681" y="90828"/>
                      <a:pt x="27692" y="90624"/>
                      <a:pt x="25703" y="90624"/>
                    </a:cubicBezTo>
                    <a:cubicBezTo>
                      <a:pt x="24785" y="90624"/>
                      <a:pt x="23867" y="90675"/>
                      <a:pt x="22949" y="90777"/>
                    </a:cubicBezTo>
                    <a:cubicBezTo>
                      <a:pt x="21470" y="90930"/>
                      <a:pt x="19991" y="91236"/>
                      <a:pt x="18563" y="91746"/>
                    </a:cubicBezTo>
                    <a:cubicBezTo>
                      <a:pt x="17238" y="92154"/>
                      <a:pt x="15963" y="92715"/>
                      <a:pt x="14739" y="93378"/>
                    </a:cubicBezTo>
                    <a:cubicBezTo>
                      <a:pt x="12903" y="94449"/>
                      <a:pt x="11220" y="95724"/>
                      <a:pt x="9741" y="97305"/>
                    </a:cubicBezTo>
                    <a:cubicBezTo>
                      <a:pt x="8262" y="98834"/>
                      <a:pt x="6987" y="100517"/>
                      <a:pt x="5916" y="102404"/>
                    </a:cubicBezTo>
                    <a:cubicBezTo>
                      <a:pt x="4794" y="104291"/>
                      <a:pt x="3876" y="106280"/>
                      <a:pt x="3162" y="108371"/>
                    </a:cubicBezTo>
                    <a:cubicBezTo>
                      <a:pt x="2397" y="110462"/>
                      <a:pt x="1785" y="112655"/>
                      <a:pt x="1377" y="114848"/>
                    </a:cubicBezTo>
                    <a:cubicBezTo>
                      <a:pt x="918" y="117041"/>
                      <a:pt x="612" y="119234"/>
                      <a:pt x="459" y="121478"/>
                    </a:cubicBezTo>
                    <a:cubicBezTo>
                      <a:pt x="306" y="123568"/>
                      <a:pt x="255" y="125710"/>
                      <a:pt x="357" y="127852"/>
                    </a:cubicBezTo>
                    <a:cubicBezTo>
                      <a:pt x="306" y="128107"/>
                      <a:pt x="255" y="128413"/>
                      <a:pt x="204" y="128719"/>
                    </a:cubicBezTo>
                    <a:cubicBezTo>
                      <a:pt x="102" y="129637"/>
                      <a:pt x="0" y="130555"/>
                      <a:pt x="51" y="131524"/>
                    </a:cubicBezTo>
                    <a:cubicBezTo>
                      <a:pt x="102" y="133462"/>
                      <a:pt x="357" y="135451"/>
                      <a:pt x="867" y="137338"/>
                    </a:cubicBezTo>
                    <a:cubicBezTo>
                      <a:pt x="1377" y="139327"/>
                      <a:pt x="2040" y="141265"/>
                      <a:pt x="2907" y="143101"/>
                    </a:cubicBezTo>
                    <a:cubicBezTo>
                      <a:pt x="3774" y="144987"/>
                      <a:pt x="4743" y="146823"/>
                      <a:pt x="5916" y="148557"/>
                    </a:cubicBezTo>
                    <a:cubicBezTo>
                      <a:pt x="6987" y="150189"/>
                      <a:pt x="8160" y="151770"/>
                      <a:pt x="9486" y="153249"/>
                    </a:cubicBezTo>
                    <a:cubicBezTo>
                      <a:pt x="10098" y="153861"/>
                      <a:pt x="10761" y="154575"/>
                      <a:pt x="11424" y="155187"/>
                    </a:cubicBezTo>
                    <a:cubicBezTo>
                      <a:pt x="11730" y="155442"/>
                      <a:pt x="12036" y="155748"/>
                      <a:pt x="12342" y="156003"/>
                    </a:cubicBezTo>
                    <a:cubicBezTo>
                      <a:pt x="12699" y="156309"/>
                      <a:pt x="13158" y="156666"/>
                      <a:pt x="13566" y="156972"/>
                    </a:cubicBezTo>
                    <a:cubicBezTo>
                      <a:pt x="17187" y="159777"/>
                      <a:pt x="21062" y="162276"/>
                      <a:pt x="25142" y="164418"/>
                    </a:cubicBezTo>
                    <a:cubicBezTo>
                      <a:pt x="29222" y="166560"/>
                      <a:pt x="33506" y="168344"/>
                      <a:pt x="37943" y="169823"/>
                    </a:cubicBezTo>
                    <a:cubicBezTo>
                      <a:pt x="42328" y="171251"/>
                      <a:pt x="46867" y="172322"/>
                      <a:pt x="51406" y="172985"/>
                    </a:cubicBezTo>
                    <a:cubicBezTo>
                      <a:pt x="53650" y="173342"/>
                      <a:pt x="55996" y="173546"/>
                      <a:pt x="58291" y="173699"/>
                    </a:cubicBezTo>
                    <a:cubicBezTo>
                      <a:pt x="59413" y="173750"/>
                      <a:pt x="60586" y="173750"/>
                      <a:pt x="61759" y="173801"/>
                    </a:cubicBezTo>
                    <a:cubicBezTo>
                      <a:pt x="62575" y="173801"/>
                      <a:pt x="63390" y="173801"/>
                      <a:pt x="64155" y="173852"/>
                    </a:cubicBezTo>
                    <a:cubicBezTo>
                      <a:pt x="65481" y="173852"/>
                      <a:pt x="66654" y="173903"/>
                      <a:pt x="67878" y="173903"/>
                    </a:cubicBezTo>
                    <a:cubicBezTo>
                      <a:pt x="68592" y="173903"/>
                      <a:pt x="69255" y="173903"/>
                      <a:pt x="69867" y="173852"/>
                    </a:cubicBezTo>
                    <a:cubicBezTo>
                      <a:pt x="71703" y="173852"/>
                      <a:pt x="73590" y="173546"/>
                      <a:pt x="75375" y="173087"/>
                    </a:cubicBezTo>
                    <a:cubicBezTo>
                      <a:pt x="75783" y="172985"/>
                      <a:pt x="76140" y="172832"/>
                      <a:pt x="76548" y="172679"/>
                    </a:cubicBezTo>
                    <a:cubicBezTo>
                      <a:pt x="76854" y="172526"/>
                      <a:pt x="77211" y="172322"/>
                      <a:pt x="77517" y="172169"/>
                    </a:cubicBezTo>
                    <a:cubicBezTo>
                      <a:pt x="77721" y="172016"/>
                      <a:pt x="77925" y="171863"/>
                      <a:pt x="78180" y="171710"/>
                    </a:cubicBezTo>
                    <a:cubicBezTo>
                      <a:pt x="78333" y="171557"/>
                      <a:pt x="78486" y="171404"/>
                      <a:pt x="78690" y="171251"/>
                    </a:cubicBezTo>
                    <a:cubicBezTo>
                      <a:pt x="78792" y="171149"/>
                      <a:pt x="78894" y="171047"/>
                      <a:pt x="78996" y="170894"/>
                    </a:cubicBezTo>
                    <a:lnTo>
                      <a:pt x="79098" y="170690"/>
                    </a:lnTo>
                    <a:cubicBezTo>
                      <a:pt x="79098" y="170639"/>
                      <a:pt x="79098" y="170588"/>
                      <a:pt x="79149" y="170537"/>
                    </a:cubicBezTo>
                    <a:cubicBezTo>
                      <a:pt x="79149" y="170537"/>
                      <a:pt x="79149" y="170537"/>
                      <a:pt x="79149" y="170486"/>
                    </a:cubicBezTo>
                    <a:cubicBezTo>
                      <a:pt x="79149" y="170435"/>
                      <a:pt x="79149" y="170384"/>
                      <a:pt x="79149" y="170333"/>
                    </a:cubicBezTo>
                    <a:cubicBezTo>
                      <a:pt x="79098" y="170231"/>
                      <a:pt x="79098" y="170180"/>
                      <a:pt x="79098" y="170129"/>
                    </a:cubicBezTo>
                    <a:cubicBezTo>
                      <a:pt x="79047" y="170027"/>
                      <a:pt x="78996" y="169925"/>
                      <a:pt x="78945" y="169874"/>
                    </a:cubicBezTo>
                    <a:cubicBezTo>
                      <a:pt x="78894" y="169772"/>
                      <a:pt x="78792" y="169721"/>
                      <a:pt x="78741" y="169670"/>
                    </a:cubicBezTo>
                    <a:lnTo>
                      <a:pt x="80832" y="169670"/>
                    </a:lnTo>
                    <a:cubicBezTo>
                      <a:pt x="81393" y="169619"/>
                      <a:pt x="81954" y="169568"/>
                      <a:pt x="82413" y="169517"/>
                    </a:cubicBezTo>
                    <a:cubicBezTo>
                      <a:pt x="82872" y="169466"/>
                      <a:pt x="83331" y="169364"/>
                      <a:pt x="83790" y="169262"/>
                    </a:cubicBezTo>
                    <a:cubicBezTo>
                      <a:pt x="83943" y="169211"/>
                      <a:pt x="84096" y="169109"/>
                      <a:pt x="84249" y="169058"/>
                    </a:cubicBezTo>
                    <a:cubicBezTo>
                      <a:pt x="84351" y="169007"/>
                      <a:pt x="84402" y="168956"/>
                      <a:pt x="84504" y="168905"/>
                    </a:cubicBezTo>
                    <a:cubicBezTo>
                      <a:pt x="84555" y="168854"/>
                      <a:pt x="84606" y="168803"/>
                      <a:pt x="84708" y="168701"/>
                    </a:cubicBezTo>
                    <a:cubicBezTo>
                      <a:pt x="84810" y="168599"/>
                      <a:pt x="84861" y="168446"/>
                      <a:pt x="84912" y="168293"/>
                    </a:cubicBezTo>
                    <a:cubicBezTo>
                      <a:pt x="84912" y="168242"/>
                      <a:pt x="84912" y="168140"/>
                      <a:pt x="84912" y="168089"/>
                    </a:cubicBezTo>
                    <a:cubicBezTo>
                      <a:pt x="84861" y="167988"/>
                      <a:pt x="84861" y="167937"/>
                      <a:pt x="84810" y="167886"/>
                    </a:cubicBezTo>
                    <a:cubicBezTo>
                      <a:pt x="84708" y="167631"/>
                      <a:pt x="84504" y="167478"/>
                      <a:pt x="84249" y="167376"/>
                    </a:cubicBezTo>
                    <a:cubicBezTo>
                      <a:pt x="84351" y="167274"/>
                      <a:pt x="84453" y="167172"/>
                      <a:pt x="84453" y="167070"/>
                    </a:cubicBezTo>
                    <a:cubicBezTo>
                      <a:pt x="84504" y="166917"/>
                      <a:pt x="84504" y="166764"/>
                      <a:pt x="84453" y="166662"/>
                    </a:cubicBezTo>
                    <a:cubicBezTo>
                      <a:pt x="84402" y="166407"/>
                      <a:pt x="84300" y="166152"/>
                      <a:pt x="84096" y="165948"/>
                    </a:cubicBezTo>
                    <a:cubicBezTo>
                      <a:pt x="83994" y="165846"/>
                      <a:pt x="83892" y="165744"/>
                      <a:pt x="83790" y="165642"/>
                    </a:cubicBezTo>
                    <a:cubicBezTo>
                      <a:pt x="83841" y="165540"/>
                      <a:pt x="83892" y="165387"/>
                      <a:pt x="83841" y="165285"/>
                    </a:cubicBezTo>
                    <a:cubicBezTo>
                      <a:pt x="83637" y="164775"/>
                      <a:pt x="83280" y="164316"/>
                      <a:pt x="82923" y="163908"/>
                    </a:cubicBezTo>
                    <a:cubicBezTo>
                      <a:pt x="82515" y="163500"/>
                      <a:pt x="82107" y="163143"/>
                      <a:pt x="81597" y="162837"/>
                    </a:cubicBezTo>
                    <a:cubicBezTo>
                      <a:pt x="80526" y="162225"/>
                      <a:pt x="79302" y="161868"/>
                      <a:pt x="78078" y="161664"/>
                    </a:cubicBezTo>
                    <a:cubicBezTo>
                      <a:pt x="77823" y="161613"/>
                      <a:pt x="77517" y="161562"/>
                      <a:pt x="77211" y="161511"/>
                    </a:cubicBezTo>
                    <a:cubicBezTo>
                      <a:pt x="77211" y="161511"/>
                      <a:pt x="77160" y="161460"/>
                      <a:pt x="77160" y="161460"/>
                    </a:cubicBezTo>
                    <a:cubicBezTo>
                      <a:pt x="76038" y="160695"/>
                      <a:pt x="74712" y="160287"/>
                      <a:pt x="73335" y="160287"/>
                    </a:cubicBezTo>
                    <a:cubicBezTo>
                      <a:pt x="74253" y="154677"/>
                      <a:pt x="74865" y="149628"/>
                      <a:pt x="75171" y="144936"/>
                    </a:cubicBezTo>
                    <a:cubicBezTo>
                      <a:pt x="75528" y="139684"/>
                      <a:pt x="75477" y="134431"/>
                      <a:pt x="75018" y="129229"/>
                    </a:cubicBezTo>
                    <a:cubicBezTo>
                      <a:pt x="74610" y="125302"/>
                      <a:pt x="73947" y="121427"/>
                      <a:pt x="72876" y="117653"/>
                    </a:cubicBezTo>
                    <a:lnTo>
                      <a:pt x="73029" y="117653"/>
                    </a:lnTo>
                    <a:cubicBezTo>
                      <a:pt x="74916" y="117551"/>
                      <a:pt x="76752" y="117143"/>
                      <a:pt x="78435" y="116378"/>
                    </a:cubicBezTo>
                    <a:cubicBezTo>
                      <a:pt x="79353" y="116021"/>
                      <a:pt x="80271" y="115562"/>
                      <a:pt x="81495" y="114950"/>
                    </a:cubicBezTo>
                    <a:cubicBezTo>
                      <a:pt x="82413" y="114491"/>
                      <a:pt x="83280" y="113981"/>
                      <a:pt x="84198" y="113522"/>
                    </a:cubicBezTo>
                    <a:lnTo>
                      <a:pt x="84351" y="113420"/>
                    </a:lnTo>
                    <a:lnTo>
                      <a:pt x="85626" y="112706"/>
                    </a:lnTo>
                    <a:cubicBezTo>
                      <a:pt x="86135" y="112451"/>
                      <a:pt x="86645" y="112196"/>
                      <a:pt x="87053" y="111992"/>
                    </a:cubicBezTo>
                    <a:lnTo>
                      <a:pt x="87461" y="111737"/>
                    </a:lnTo>
                    <a:cubicBezTo>
                      <a:pt x="88379" y="111278"/>
                      <a:pt x="89399" y="110819"/>
                      <a:pt x="90317" y="110309"/>
                    </a:cubicBezTo>
                    <a:cubicBezTo>
                      <a:pt x="92918" y="108983"/>
                      <a:pt x="94958" y="107912"/>
                      <a:pt x="96845" y="106841"/>
                    </a:cubicBezTo>
                    <a:cubicBezTo>
                      <a:pt x="99089" y="105566"/>
                      <a:pt x="101129" y="104291"/>
                      <a:pt x="103016" y="102914"/>
                    </a:cubicBezTo>
                    <a:cubicBezTo>
                      <a:pt x="104036" y="102251"/>
                      <a:pt x="105005" y="101486"/>
                      <a:pt x="105974" y="100721"/>
                    </a:cubicBezTo>
                    <a:cubicBezTo>
                      <a:pt x="106943" y="99956"/>
                      <a:pt x="107759" y="99242"/>
                      <a:pt x="108727" y="98375"/>
                    </a:cubicBezTo>
                    <a:cubicBezTo>
                      <a:pt x="110257" y="96897"/>
                      <a:pt x="111787" y="95367"/>
                      <a:pt x="113368" y="93582"/>
                    </a:cubicBezTo>
                    <a:cubicBezTo>
                      <a:pt x="114847" y="91899"/>
                      <a:pt x="116326" y="90063"/>
                      <a:pt x="117754" y="88125"/>
                    </a:cubicBezTo>
                    <a:cubicBezTo>
                      <a:pt x="120559" y="84300"/>
                      <a:pt x="123058" y="80271"/>
                      <a:pt x="125200" y="75987"/>
                    </a:cubicBezTo>
                    <a:cubicBezTo>
                      <a:pt x="127291" y="71857"/>
                      <a:pt x="128974" y="67471"/>
                      <a:pt x="130249" y="62983"/>
                    </a:cubicBezTo>
                    <a:cubicBezTo>
                      <a:pt x="130708" y="61198"/>
                      <a:pt x="131167" y="59362"/>
                      <a:pt x="131523" y="57271"/>
                    </a:cubicBezTo>
                    <a:cubicBezTo>
                      <a:pt x="131829" y="55435"/>
                      <a:pt x="132084" y="53548"/>
                      <a:pt x="132237" y="51763"/>
                    </a:cubicBezTo>
                    <a:cubicBezTo>
                      <a:pt x="132441" y="49775"/>
                      <a:pt x="132492" y="47786"/>
                      <a:pt x="132390" y="45797"/>
                    </a:cubicBezTo>
                    <a:cubicBezTo>
                      <a:pt x="132339" y="44879"/>
                      <a:pt x="132237" y="43910"/>
                      <a:pt x="132084" y="42992"/>
                    </a:cubicBezTo>
                    <a:cubicBezTo>
                      <a:pt x="131931" y="42125"/>
                      <a:pt x="131727" y="41258"/>
                      <a:pt x="131422" y="40442"/>
                    </a:cubicBezTo>
                    <a:cubicBezTo>
                      <a:pt x="131218" y="39779"/>
                      <a:pt x="130963" y="39167"/>
                      <a:pt x="130606" y="38606"/>
                    </a:cubicBezTo>
                    <a:cubicBezTo>
                      <a:pt x="130606" y="38249"/>
                      <a:pt x="130606" y="37892"/>
                      <a:pt x="130555" y="37586"/>
                    </a:cubicBezTo>
                    <a:lnTo>
                      <a:pt x="130555" y="37382"/>
                    </a:lnTo>
                    <a:cubicBezTo>
                      <a:pt x="130555" y="36719"/>
                      <a:pt x="130555" y="36107"/>
                      <a:pt x="130504" y="35546"/>
                    </a:cubicBezTo>
                    <a:cubicBezTo>
                      <a:pt x="130504" y="34118"/>
                      <a:pt x="130351" y="32690"/>
                      <a:pt x="130096" y="31313"/>
                    </a:cubicBezTo>
                    <a:cubicBezTo>
                      <a:pt x="129994" y="30701"/>
                      <a:pt x="129841" y="30038"/>
                      <a:pt x="129637" y="29477"/>
                    </a:cubicBezTo>
                    <a:cubicBezTo>
                      <a:pt x="129484" y="28916"/>
                      <a:pt x="129229" y="28406"/>
                      <a:pt x="128923" y="27999"/>
                    </a:cubicBezTo>
                    <a:cubicBezTo>
                      <a:pt x="128770" y="27744"/>
                      <a:pt x="128566" y="27591"/>
                      <a:pt x="128362" y="27438"/>
                    </a:cubicBezTo>
                    <a:cubicBezTo>
                      <a:pt x="128107" y="27285"/>
                      <a:pt x="127852" y="27183"/>
                      <a:pt x="127597" y="27132"/>
                    </a:cubicBezTo>
                    <a:lnTo>
                      <a:pt x="127291" y="27132"/>
                    </a:lnTo>
                    <a:cubicBezTo>
                      <a:pt x="127138" y="27132"/>
                      <a:pt x="127036" y="27183"/>
                      <a:pt x="126934" y="27234"/>
                    </a:cubicBezTo>
                    <a:cubicBezTo>
                      <a:pt x="126730" y="27387"/>
                      <a:pt x="126577" y="27540"/>
                      <a:pt x="126424" y="27744"/>
                    </a:cubicBezTo>
                    <a:cubicBezTo>
                      <a:pt x="126322" y="27846"/>
                      <a:pt x="126220" y="27999"/>
                      <a:pt x="126169" y="28152"/>
                    </a:cubicBezTo>
                    <a:cubicBezTo>
                      <a:pt x="126067" y="28355"/>
                      <a:pt x="125965" y="28559"/>
                      <a:pt x="125863" y="28763"/>
                    </a:cubicBezTo>
                    <a:cubicBezTo>
                      <a:pt x="125812" y="28916"/>
                      <a:pt x="125761" y="29069"/>
                      <a:pt x="125710" y="29273"/>
                    </a:cubicBezTo>
                    <a:lnTo>
                      <a:pt x="125710" y="28916"/>
                    </a:lnTo>
                    <a:cubicBezTo>
                      <a:pt x="125812" y="27642"/>
                      <a:pt x="125608" y="26418"/>
                      <a:pt x="125047" y="25296"/>
                    </a:cubicBezTo>
                    <a:cubicBezTo>
                      <a:pt x="124996" y="25194"/>
                      <a:pt x="124945" y="25143"/>
                      <a:pt x="124894" y="25143"/>
                    </a:cubicBezTo>
                    <a:lnTo>
                      <a:pt x="124690" y="25143"/>
                    </a:lnTo>
                    <a:cubicBezTo>
                      <a:pt x="124639" y="25143"/>
                      <a:pt x="124588" y="25194"/>
                      <a:pt x="124537" y="25194"/>
                    </a:cubicBezTo>
                    <a:cubicBezTo>
                      <a:pt x="124027" y="25551"/>
                      <a:pt x="123568" y="26061"/>
                      <a:pt x="123262" y="26622"/>
                    </a:cubicBezTo>
                    <a:cubicBezTo>
                      <a:pt x="122905" y="27234"/>
                      <a:pt x="122599" y="27846"/>
                      <a:pt x="122395" y="28559"/>
                    </a:cubicBezTo>
                    <a:cubicBezTo>
                      <a:pt x="122038" y="29630"/>
                      <a:pt x="121783" y="30752"/>
                      <a:pt x="121579" y="31874"/>
                    </a:cubicBezTo>
                    <a:cubicBezTo>
                      <a:pt x="121528" y="31364"/>
                      <a:pt x="121477" y="30905"/>
                      <a:pt x="121426" y="30497"/>
                    </a:cubicBezTo>
                    <a:cubicBezTo>
                      <a:pt x="121375" y="29885"/>
                      <a:pt x="121324" y="29324"/>
                      <a:pt x="121171" y="28712"/>
                    </a:cubicBezTo>
                    <a:cubicBezTo>
                      <a:pt x="121120" y="28457"/>
                      <a:pt x="121018" y="28203"/>
                      <a:pt x="120916" y="27948"/>
                    </a:cubicBezTo>
                    <a:cubicBezTo>
                      <a:pt x="120865" y="27693"/>
                      <a:pt x="120763" y="27489"/>
                      <a:pt x="120610" y="27285"/>
                    </a:cubicBezTo>
                    <a:cubicBezTo>
                      <a:pt x="120508" y="27081"/>
                      <a:pt x="120355" y="26928"/>
                      <a:pt x="120151" y="26775"/>
                    </a:cubicBezTo>
                    <a:cubicBezTo>
                      <a:pt x="119998" y="26673"/>
                      <a:pt x="119794" y="26571"/>
                      <a:pt x="119539" y="26520"/>
                    </a:cubicBezTo>
                    <a:lnTo>
                      <a:pt x="119437" y="26520"/>
                    </a:lnTo>
                    <a:cubicBezTo>
                      <a:pt x="119233" y="26520"/>
                      <a:pt x="119080" y="26571"/>
                      <a:pt x="118927" y="26622"/>
                    </a:cubicBezTo>
                    <a:cubicBezTo>
                      <a:pt x="118876" y="26673"/>
                      <a:pt x="118774" y="26724"/>
                      <a:pt x="118672" y="26775"/>
                    </a:cubicBezTo>
                    <a:cubicBezTo>
                      <a:pt x="118621" y="26826"/>
                      <a:pt x="118570" y="26877"/>
                      <a:pt x="118468" y="26979"/>
                    </a:cubicBezTo>
                    <a:cubicBezTo>
                      <a:pt x="118417" y="27030"/>
                      <a:pt x="118366" y="27132"/>
                      <a:pt x="118264" y="27234"/>
                    </a:cubicBezTo>
                    <a:cubicBezTo>
                      <a:pt x="118213" y="27336"/>
                      <a:pt x="118162" y="27438"/>
                      <a:pt x="118111" y="27540"/>
                    </a:cubicBezTo>
                    <a:cubicBezTo>
                      <a:pt x="118009" y="27744"/>
                      <a:pt x="117907" y="27999"/>
                      <a:pt x="117856" y="28203"/>
                    </a:cubicBezTo>
                    <a:cubicBezTo>
                      <a:pt x="117754" y="28457"/>
                      <a:pt x="117703" y="28763"/>
                      <a:pt x="117652" y="29018"/>
                    </a:cubicBezTo>
                    <a:cubicBezTo>
                      <a:pt x="117550" y="28712"/>
                      <a:pt x="117448" y="28457"/>
                      <a:pt x="117295" y="28203"/>
                    </a:cubicBezTo>
                    <a:cubicBezTo>
                      <a:pt x="117142" y="28050"/>
                      <a:pt x="117040" y="27948"/>
                      <a:pt x="116836" y="27846"/>
                    </a:cubicBezTo>
                    <a:cubicBezTo>
                      <a:pt x="116768" y="27846"/>
                      <a:pt x="116700" y="27823"/>
                      <a:pt x="116632" y="27823"/>
                    </a:cubicBezTo>
                    <a:cubicBezTo>
                      <a:pt x="116598" y="27823"/>
                      <a:pt x="116564" y="27829"/>
                      <a:pt x="116530" y="27846"/>
                    </a:cubicBezTo>
                    <a:cubicBezTo>
                      <a:pt x="116513" y="27829"/>
                      <a:pt x="116490" y="27823"/>
                      <a:pt x="116464" y="27823"/>
                    </a:cubicBezTo>
                    <a:cubicBezTo>
                      <a:pt x="116411" y="27823"/>
                      <a:pt x="116343" y="27846"/>
                      <a:pt x="116275" y="27846"/>
                    </a:cubicBezTo>
                    <a:cubicBezTo>
                      <a:pt x="116020" y="27948"/>
                      <a:pt x="115816" y="28050"/>
                      <a:pt x="115612" y="28203"/>
                    </a:cubicBezTo>
                    <a:cubicBezTo>
                      <a:pt x="115459" y="28355"/>
                      <a:pt x="115255" y="28559"/>
                      <a:pt x="115102" y="28763"/>
                    </a:cubicBezTo>
                    <a:cubicBezTo>
                      <a:pt x="114949" y="28967"/>
                      <a:pt x="114847" y="29222"/>
                      <a:pt x="114745" y="29477"/>
                    </a:cubicBezTo>
                    <a:cubicBezTo>
                      <a:pt x="114643" y="29732"/>
                      <a:pt x="114541" y="29987"/>
                      <a:pt x="114490" y="30242"/>
                    </a:cubicBezTo>
                    <a:cubicBezTo>
                      <a:pt x="114337" y="30854"/>
                      <a:pt x="114286" y="31517"/>
                      <a:pt x="114235" y="32180"/>
                    </a:cubicBezTo>
                    <a:cubicBezTo>
                      <a:pt x="114235" y="33302"/>
                      <a:pt x="114286" y="34424"/>
                      <a:pt x="114388" y="35597"/>
                    </a:cubicBezTo>
                    <a:cubicBezTo>
                      <a:pt x="114388" y="35954"/>
                      <a:pt x="114439" y="36362"/>
                      <a:pt x="114490" y="36719"/>
                    </a:cubicBezTo>
                    <a:cubicBezTo>
                      <a:pt x="114541" y="37280"/>
                      <a:pt x="114592" y="37841"/>
                      <a:pt x="114643" y="38402"/>
                    </a:cubicBezTo>
                    <a:lnTo>
                      <a:pt x="114643" y="39218"/>
                    </a:lnTo>
                    <a:lnTo>
                      <a:pt x="114643" y="40799"/>
                    </a:lnTo>
                    <a:lnTo>
                      <a:pt x="114643" y="44012"/>
                    </a:lnTo>
                    <a:cubicBezTo>
                      <a:pt x="114643" y="45338"/>
                      <a:pt x="114541" y="46715"/>
                      <a:pt x="114490" y="47990"/>
                    </a:cubicBezTo>
                    <a:cubicBezTo>
                      <a:pt x="114439" y="48041"/>
                      <a:pt x="114388" y="48143"/>
                      <a:pt x="114388" y="48245"/>
                    </a:cubicBezTo>
                    <a:lnTo>
                      <a:pt x="114388" y="49214"/>
                    </a:lnTo>
                    <a:lnTo>
                      <a:pt x="114388" y="49775"/>
                    </a:lnTo>
                    <a:cubicBezTo>
                      <a:pt x="114388" y="49928"/>
                      <a:pt x="114388" y="50132"/>
                      <a:pt x="114337" y="50336"/>
                    </a:cubicBezTo>
                    <a:cubicBezTo>
                      <a:pt x="114184" y="52375"/>
                      <a:pt x="113980" y="54262"/>
                      <a:pt x="113623" y="56098"/>
                    </a:cubicBezTo>
                    <a:cubicBezTo>
                      <a:pt x="113317" y="57934"/>
                      <a:pt x="112807" y="59872"/>
                      <a:pt x="112246" y="61861"/>
                    </a:cubicBezTo>
                    <a:cubicBezTo>
                      <a:pt x="112246" y="61963"/>
                      <a:pt x="112195" y="62065"/>
                      <a:pt x="112144" y="62218"/>
                    </a:cubicBezTo>
                    <a:cubicBezTo>
                      <a:pt x="111430" y="64717"/>
                      <a:pt x="110512" y="67318"/>
                      <a:pt x="109390" y="70072"/>
                    </a:cubicBezTo>
                    <a:cubicBezTo>
                      <a:pt x="109339" y="70123"/>
                      <a:pt x="109339" y="70174"/>
                      <a:pt x="109339" y="70276"/>
                    </a:cubicBezTo>
                    <a:cubicBezTo>
                      <a:pt x="108524" y="72010"/>
                      <a:pt x="107555" y="73744"/>
                      <a:pt x="106535" y="75426"/>
                    </a:cubicBezTo>
                    <a:lnTo>
                      <a:pt x="106586" y="75375"/>
                    </a:lnTo>
                    <a:lnTo>
                      <a:pt x="106586" y="75375"/>
                    </a:lnTo>
                    <a:cubicBezTo>
                      <a:pt x="104189" y="79251"/>
                      <a:pt x="101333" y="82770"/>
                      <a:pt x="98018" y="85932"/>
                    </a:cubicBezTo>
                    <a:lnTo>
                      <a:pt x="98018" y="85983"/>
                    </a:lnTo>
                    <a:cubicBezTo>
                      <a:pt x="95060" y="88788"/>
                      <a:pt x="91745" y="91185"/>
                      <a:pt x="88175" y="93174"/>
                    </a:cubicBezTo>
                    <a:cubicBezTo>
                      <a:pt x="84912" y="94959"/>
                      <a:pt x="81444" y="96336"/>
                      <a:pt x="77823" y="97305"/>
                    </a:cubicBezTo>
                    <a:cubicBezTo>
                      <a:pt x="76038" y="97713"/>
                      <a:pt x="74253" y="98070"/>
                      <a:pt x="72417" y="98273"/>
                    </a:cubicBezTo>
                    <a:cubicBezTo>
                      <a:pt x="70836" y="98426"/>
                      <a:pt x="69255" y="98528"/>
                      <a:pt x="67674" y="98528"/>
                    </a:cubicBezTo>
                    <a:lnTo>
                      <a:pt x="66807" y="98528"/>
                    </a:lnTo>
                    <a:cubicBezTo>
                      <a:pt x="66297" y="98528"/>
                      <a:pt x="65736" y="98528"/>
                      <a:pt x="65175" y="98477"/>
                    </a:cubicBezTo>
                    <a:cubicBezTo>
                      <a:pt x="64614" y="98375"/>
                      <a:pt x="64206" y="98375"/>
                      <a:pt x="63594" y="98324"/>
                    </a:cubicBezTo>
                    <a:cubicBezTo>
                      <a:pt x="63085" y="98019"/>
                      <a:pt x="62575" y="97662"/>
                      <a:pt x="62116" y="97254"/>
                    </a:cubicBezTo>
                    <a:cubicBezTo>
                      <a:pt x="61555" y="96744"/>
                      <a:pt x="60994" y="96183"/>
                      <a:pt x="60586" y="95571"/>
                    </a:cubicBezTo>
                    <a:cubicBezTo>
                      <a:pt x="60178" y="94959"/>
                      <a:pt x="59872" y="94296"/>
                      <a:pt x="59617" y="93633"/>
                    </a:cubicBezTo>
                    <a:cubicBezTo>
                      <a:pt x="59362" y="92766"/>
                      <a:pt x="59158" y="91899"/>
                      <a:pt x="59056" y="90981"/>
                    </a:cubicBezTo>
                    <a:cubicBezTo>
                      <a:pt x="59005" y="90216"/>
                      <a:pt x="59005" y="89502"/>
                      <a:pt x="59056" y="88737"/>
                    </a:cubicBezTo>
                    <a:cubicBezTo>
                      <a:pt x="59872" y="88635"/>
                      <a:pt x="60688" y="88482"/>
                      <a:pt x="61555" y="88278"/>
                    </a:cubicBezTo>
                    <a:cubicBezTo>
                      <a:pt x="62983" y="87972"/>
                      <a:pt x="64359" y="87666"/>
                      <a:pt x="65787" y="87258"/>
                    </a:cubicBezTo>
                    <a:cubicBezTo>
                      <a:pt x="68643" y="86442"/>
                      <a:pt x="71397" y="85422"/>
                      <a:pt x="74049" y="84198"/>
                    </a:cubicBezTo>
                    <a:cubicBezTo>
                      <a:pt x="76752" y="82974"/>
                      <a:pt x="79251" y="81444"/>
                      <a:pt x="81546" y="79659"/>
                    </a:cubicBezTo>
                    <a:cubicBezTo>
                      <a:pt x="81903" y="79404"/>
                      <a:pt x="82260" y="79098"/>
                      <a:pt x="82617" y="78843"/>
                    </a:cubicBezTo>
                    <a:cubicBezTo>
                      <a:pt x="84810" y="77160"/>
                      <a:pt x="86696" y="75120"/>
                      <a:pt x="88277" y="72826"/>
                    </a:cubicBezTo>
                    <a:cubicBezTo>
                      <a:pt x="92816" y="66553"/>
                      <a:pt x="95927" y="59107"/>
                      <a:pt x="94958" y="51305"/>
                    </a:cubicBezTo>
                    <a:cubicBezTo>
                      <a:pt x="94448" y="47378"/>
                      <a:pt x="93275" y="43553"/>
                      <a:pt x="92306" y="39677"/>
                    </a:cubicBezTo>
                    <a:cubicBezTo>
                      <a:pt x="91031" y="34577"/>
                      <a:pt x="90164" y="29426"/>
                      <a:pt x="89246" y="24225"/>
                    </a:cubicBezTo>
                    <a:cubicBezTo>
                      <a:pt x="89042" y="22950"/>
                      <a:pt x="88787" y="21675"/>
                      <a:pt x="88430" y="20400"/>
                    </a:cubicBezTo>
                    <a:cubicBezTo>
                      <a:pt x="87971" y="19074"/>
                      <a:pt x="87410" y="17748"/>
                      <a:pt x="86747" y="16524"/>
                    </a:cubicBezTo>
                    <a:lnTo>
                      <a:pt x="85269" y="13209"/>
                    </a:lnTo>
                    <a:cubicBezTo>
                      <a:pt x="83586" y="9588"/>
                      <a:pt x="80475" y="7140"/>
                      <a:pt x="77211" y="4947"/>
                    </a:cubicBezTo>
                    <a:cubicBezTo>
                      <a:pt x="75528" y="3775"/>
                      <a:pt x="73692" y="2806"/>
                      <a:pt x="71856" y="2041"/>
                    </a:cubicBezTo>
                    <a:cubicBezTo>
                      <a:pt x="70989" y="1684"/>
                      <a:pt x="70122" y="1378"/>
                      <a:pt x="69306" y="1123"/>
                    </a:cubicBezTo>
                    <a:cubicBezTo>
                      <a:pt x="68337" y="817"/>
                      <a:pt x="67317" y="613"/>
                      <a:pt x="66348" y="460"/>
                    </a:cubicBezTo>
                    <a:cubicBezTo>
                      <a:pt x="64461" y="154"/>
                      <a:pt x="62524" y="1"/>
                      <a:pt x="60586" y="1"/>
                    </a:cubicBezTo>
                    <a:close/>
                  </a:path>
                </a:pathLst>
              </a:custGeom>
              <a:solidFill>
                <a:srgbClr val="FFC1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736;p33">
                <a:extLst>
                  <a:ext uri="{FF2B5EF4-FFF2-40B4-BE49-F238E27FC236}">
                    <a16:creationId xmlns:a16="http://schemas.microsoft.com/office/drawing/2014/main" id="{22FC811E-E640-99E2-C19D-231DCB82D25D}"/>
                  </a:ext>
                </a:extLst>
              </p:cNvPr>
              <p:cNvSpPr/>
              <p:nvPr/>
            </p:nvSpPr>
            <p:spPr>
              <a:xfrm>
                <a:off x="1779000" y="3254883"/>
                <a:ext cx="373610" cy="338101"/>
              </a:xfrm>
              <a:custGeom>
                <a:avLst/>
                <a:gdLst/>
                <a:ahLst/>
                <a:cxnLst/>
                <a:rect l="l" t="t" r="r" b="b"/>
                <a:pathLst>
                  <a:path w="30039" h="27184" extrusionOk="0">
                    <a:moveTo>
                      <a:pt x="11628" y="0"/>
                    </a:moveTo>
                    <a:cubicBezTo>
                      <a:pt x="10914" y="0"/>
                      <a:pt x="10200" y="102"/>
                      <a:pt x="9486" y="204"/>
                    </a:cubicBezTo>
                    <a:cubicBezTo>
                      <a:pt x="8670" y="357"/>
                      <a:pt x="7854" y="561"/>
                      <a:pt x="7038" y="867"/>
                    </a:cubicBezTo>
                    <a:cubicBezTo>
                      <a:pt x="6171" y="1122"/>
                      <a:pt x="5355" y="1428"/>
                      <a:pt x="4590" y="1836"/>
                    </a:cubicBezTo>
                    <a:cubicBezTo>
                      <a:pt x="3825" y="2193"/>
                      <a:pt x="3111" y="2652"/>
                      <a:pt x="2448" y="3111"/>
                    </a:cubicBezTo>
                    <a:cubicBezTo>
                      <a:pt x="2091" y="3315"/>
                      <a:pt x="1836" y="3570"/>
                      <a:pt x="1530" y="3825"/>
                    </a:cubicBezTo>
                    <a:cubicBezTo>
                      <a:pt x="1224" y="4131"/>
                      <a:pt x="918" y="4437"/>
                      <a:pt x="663" y="4794"/>
                    </a:cubicBezTo>
                    <a:cubicBezTo>
                      <a:pt x="459" y="5151"/>
                      <a:pt x="255" y="5559"/>
                      <a:pt x="153" y="5967"/>
                    </a:cubicBezTo>
                    <a:cubicBezTo>
                      <a:pt x="51" y="6375"/>
                      <a:pt x="0" y="6834"/>
                      <a:pt x="0" y="7242"/>
                    </a:cubicBezTo>
                    <a:cubicBezTo>
                      <a:pt x="51" y="8160"/>
                      <a:pt x="204" y="9078"/>
                      <a:pt x="459" y="9945"/>
                    </a:cubicBezTo>
                    <a:cubicBezTo>
                      <a:pt x="765" y="11373"/>
                      <a:pt x="1224" y="13005"/>
                      <a:pt x="1734" y="14636"/>
                    </a:cubicBezTo>
                    <a:cubicBezTo>
                      <a:pt x="2142" y="15911"/>
                      <a:pt x="2652" y="17135"/>
                      <a:pt x="3315" y="18308"/>
                    </a:cubicBezTo>
                    <a:cubicBezTo>
                      <a:pt x="3927" y="19379"/>
                      <a:pt x="4692" y="20348"/>
                      <a:pt x="5559" y="21215"/>
                    </a:cubicBezTo>
                    <a:cubicBezTo>
                      <a:pt x="6069" y="21674"/>
                      <a:pt x="6528" y="22082"/>
                      <a:pt x="7089" y="22490"/>
                    </a:cubicBezTo>
                    <a:cubicBezTo>
                      <a:pt x="7650" y="22847"/>
                      <a:pt x="8262" y="23255"/>
                      <a:pt x="8874" y="23561"/>
                    </a:cubicBezTo>
                    <a:cubicBezTo>
                      <a:pt x="10353" y="24326"/>
                      <a:pt x="11883" y="24887"/>
                      <a:pt x="13464" y="25346"/>
                    </a:cubicBezTo>
                    <a:cubicBezTo>
                      <a:pt x="15453" y="25907"/>
                      <a:pt x="17442" y="26366"/>
                      <a:pt x="19482" y="26621"/>
                    </a:cubicBezTo>
                    <a:cubicBezTo>
                      <a:pt x="20654" y="26774"/>
                      <a:pt x="21878" y="26876"/>
                      <a:pt x="23051" y="26876"/>
                    </a:cubicBezTo>
                    <a:lnTo>
                      <a:pt x="23459" y="26876"/>
                    </a:lnTo>
                    <a:cubicBezTo>
                      <a:pt x="24479" y="26876"/>
                      <a:pt x="25499" y="26825"/>
                      <a:pt x="26519" y="26672"/>
                    </a:cubicBezTo>
                    <a:lnTo>
                      <a:pt x="26519" y="26672"/>
                    </a:lnTo>
                    <a:cubicBezTo>
                      <a:pt x="26468" y="26825"/>
                      <a:pt x="26468" y="27029"/>
                      <a:pt x="26621" y="27131"/>
                    </a:cubicBezTo>
                    <a:cubicBezTo>
                      <a:pt x="26675" y="27167"/>
                      <a:pt x="26736" y="27184"/>
                      <a:pt x="26796" y="27184"/>
                    </a:cubicBezTo>
                    <a:cubicBezTo>
                      <a:pt x="26906" y="27184"/>
                      <a:pt x="27014" y="27128"/>
                      <a:pt x="27080" y="27029"/>
                    </a:cubicBezTo>
                    <a:cubicBezTo>
                      <a:pt x="27998" y="25754"/>
                      <a:pt x="28763" y="24326"/>
                      <a:pt x="29222" y="22847"/>
                    </a:cubicBezTo>
                    <a:cubicBezTo>
                      <a:pt x="29681" y="21470"/>
                      <a:pt x="29936" y="19991"/>
                      <a:pt x="29987" y="18512"/>
                    </a:cubicBezTo>
                    <a:cubicBezTo>
                      <a:pt x="30038" y="15605"/>
                      <a:pt x="29324" y="12750"/>
                      <a:pt x="27947" y="10251"/>
                    </a:cubicBezTo>
                    <a:cubicBezTo>
                      <a:pt x="26519" y="7650"/>
                      <a:pt x="24581" y="5355"/>
                      <a:pt x="22184" y="3621"/>
                    </a:cubicBezTo>
                    <a:cubicBezTo>
                      <a:pt x="21011" y="2754"/>
                      <a:pt x="19685" y="1989"/>
                      <a:pt x="18309" y="1428"/>
                    </a:cubicBezTo>
                    <a:cubicBezTo>
                      <a:pt x="16932" y="816"/>
                      <a:pt x="15504" y="408"/>
                      <a:pt x="14025" y="204"/>
                    </a:cubicBezTo>
                    <a:cubicBezTo>
                      <a:pt x="13260" y="51"/>
                      <a:pt x="12546" y="0"/>
                      <a:pt x="11781" y="0"/>
                    </a:cubicBezTo>
                    <a:close/>
                  </a:path>
                </a:pathLst>
              </a:custGeom>
              <a:solidFill>
                <a:srgbClr val="FF3577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737;p33">
                <a:extLst>
                  <a:ext uri="{FF2B5EF4-FFF2-40B4-BE49-F238E27FC236}">
                    <a16:creationId xmlns:a16="http://schemas.microsoft.com/office/drawing/2014/main" id="{EDC08B1D-16BA-C531-6A34-1D1430770149}"/>
                  </a:ext>
                </a:extLst>
              </p:cNvPr>
              <p:cNvSpPr/>
              <p:nvPr/>
            </p:nvSpPr>
            <p:spPr>
              <a:xfrm>
                <a:off x="2152598" y="2970089"/>
                <a:ext cx="83729" cy="74215"/>
              </a:xfrm>
              <a:custGeom>
                <a:avLst/>
                <a:gdLst/>
                <a:ahLst/>
                <a:cxnLst/>
                <a:rect l="l" t="t" r="r" b="b"/>
                <a:pathLst>
                  <a:path w="6732" h="5967" extrusionOk="0">
                    <a:moveTo>
                      <a:pt x="3723" y="0"/>
                    </a:moveTo>
                    <a:cubicBezTo>
                      <a:pt x="3519" y="0"/>
                      <a:pt x="3264" y="0"/>
                      <a:pt x="3060" y="51"/>
                    </a:cubicBezTo>
                    <a:cubicBezTo>
                      <a:pt x="2805" y="102"/>
                      <a:pt x="2550" y="153"/>
                      <a:pt x="2346" y="255"/>
                    </a:cubicBezTo>
                    <a:cubicBezTo>
                      <a:pt x="2142" y="306"/>
                      <a:pt x="1989" y="408"/>
                      <a:pt x="1785" y="510"/>
                    </a:cubicBezTo>
                    <a:cubicBezTo>
                      <a:pt x="1581" y="612"/>
                      <a:pt x="1377" y="765"/>
                      <a:pt x="1224" y="918"/>
                    </a:cubicBezTo>
                    <a:cubicBezTo>
                      <a:pt x="1020" y="1071"/>
                      <a:pt x="816" y="1275"/>
                      <a:pt x="663" y="1479"/>
                    </a:cubicBezTo>
                    <a:cubicBezTo>
                      <a:pt x="408" y="1785"/>
                      <a:pt x="204" y="2142"/>
                      <a:pt x="102" y="2550"/>
                    </a:cubicBezTo>
                    <a:cubicBezTo>
                      <a:pt x="51" y="2805"/>
                      <a:pt x="0" y="3009"/>
                      <a:pt x="0" y="3264"/>
                    </a:cubicBezTo>
                    <a:cubicBezTo>
                      <a:pt x="0" y="3417"/>
                      <a:pt x="51" y="3570"/>
                      <a:pt x="51" y="3723"/>
                    </a:cubicBezTo>
                    <a:cubicBezTo>
                      <a:pt x="102" y="3876"/>
                      <a:pt x="153" y="4029"/>
                      <a:pt x="204" y="4182"/>
                    </a:cubicBezTo>
                    <a:cubicBezTo>
                      <a:pt x="357" y="4641"/>
                      <a:pt x="663" y="5049"/>
                      <a:pt x="1071" y="5355"/>
                    </a:cubicBezTo>
                    <a:cubicBezTo>
                      <a:pt x="1224" y="5508"/>
                      <a:pt x="1428" y="5610"/>
                      <a:pt x="1632" y="5712"/>
                    </a:cubicBezTo>
                    <a:cubicBezTo>
                      <a:pt x="1785" y="5763"/>
                      <a:pt x="1938" y="5814"/>
                      <a:pt x="2091" y="5865"/>
                    </a:cubicBezTo>
                    <a:cubicBezTo>
                      <a:pt x="2295" y="5916"/>
                      <a:pt x="2550" y="5916"/>
                      <a:pt x="2754" y="5967"/>
                    </a:cubicBezTo>
                    <a:cubicBezTo>
                      <a:pt x="3009" y="5967"/>
                      <a:pt x="3213" y="5916"/>
                      <a:pt x="3468" y="5865"/>
                    </a:cubicBezTo>
                    <a:cubicBezTo>
                      <a:pt x="3570" y="5865"/>
                      <a:pt x="3621" y="5865"/>
                      <a:pt x="3723" y="5814"/>
                    </a:cubicBezTo>
                    <a:cubicBezTo>
                      <a:pt x="3825" y="5839"/>
                      <a:pt x="3914" y="5852"/>
                      <a:pt x="4003" y="5852"/>
                    </a:cubicBezTo>
                    <a:cubicBezTo>
                      <a:pt x="4093" y="5852"/>
                      <a:pt x="4182" y="5839"/>
                      <a:pt x="4284" y="5814"/>
                    </a:cubicBezTo>
                    <a:cubicBezTo>
                      <a:pt x="4488" y="5814"/>
                      <a:pt x="4743" y="5712"/>
                      <a:pt x="4947" y="5610"/>
                    </a:cubicBezTo>
                    <a:cubicBezTo>
                      <a:pt x="5202" y="5508"/>
                      <a:pt x="5355" y="5406"/>
                      <a:pt x="5559" y="5253"/>
                    </a:cubicBezTo>
                    <a:cubicBezTo>
                      <a:pt x="5763" y="5100"/>
                      <a:pt x="5916" y="4896"/>
                      <a:pt x="6120" y="4743"/>
                    </a:cubicBezTo>
                    <a:cubicBezTo>
                      <a:pt x="6222" y="4539"/>
                      <a:pt x="6324" y="4335"/>
                      <a:pt x="6426" y="4131"/>
                    </a:cubicBezTo>
                    <a:cubicBezTo>
                      <a:pt x="6528" y="3927"/>
                      <a:pt x="6579" y="3774"/>
                      <a:pt x="6630" y="3621"/>
                    </a:cubicBezTo>
                    <a:cubicBezTo>
                      <a:pt x="6681" y="3366"/>
                      <a:pt x="6732" y="3111"/>
                      <a:pt x="6732" y="2907"/>
                    </a:cubicBezTo>
                    <a:cubicBezTo>
                      <a:pt x="6732" y="2652"/>
                      <a:pt x="6681" y="2397"/>
                      <a:pt x="6630" y="2142"/>
                    </a:cubicBezTo>
                    <a:cubicBezTo>
                      <a:pt x="6477" y="1632"/>
                      <a:pt x="6222" y="1173"/>
                      <a:pt x="5865" y="816"/>
                    </a:cubicBezTo>
                    <a:cubicBezTo>
                      <a:pt x="5661" y="663"/>
                      <a:pt x="5457" y="510"/>
                      <a:pt x="5253" y="357"/>
                    </a:cubicBezTo>
                    <a:cubicBezTo>
                      <a:pt x="4998" y="255"/>
                      <a:pt x="4794" y="153"/>
                      <a:pt x="4539" y="102"/>
                    </a:cubicBezTo>
                    <a:cubicBezTo>
                      <a:pt x="4284" y="0"/>
                      <a:pt x="4080" y="0"/>
                      <a:pt x="3825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738;p33">
                <a:extLst>
                  <a:ext uri="{FF2B5EF4-FFF2-40B4-BE49-F238E27FC236}">
                    <a16:creationId xmlns:a16="http://schemas.microsoft.com/office/drawing/2014/main" id="{470A3F61-0447-3EEC-E0EA-6E5F66F94A82}"/>
                  </a:ext>
                </a:extLst>
              </p:cNvPr>
              <p:cNvSpPr/>
              <p:nvPr/>
            </p:nvSpPr>
            <p:spPr>
              <a:xfrm>
                <a:off x="2599763" y="2919978"/>
                <a:ext cx="57101" cy="56466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540" extrusionOk="0">
                    <a:moveTo>
                      <a:pt x="1428" y="0"/>
                    </a:moveTo>
                    <a:cubicBezTo>
                      <a:pt x="1275" y="0"/>
                      <a:pt x="1122" y="51"/>
                      <a:pt x="969" y="153"/>
                    </a:cubicBezTo>
                    <a:cubicBezTo>
                      <a:pt x="816" y="204"/>
                      <a:pt x="714" y="306"/>
                      <a:pt x="612" y="408"/>
                    </a:cubicBezTo>
                    <a:cubicBezTo>
                      <a:pt x="357" y="612"/>
                      <a:pt x="204" y="867"/>
                      <a:pt x="102" y="1173"/>
                    </a:cubicBezTo>
                    <a:cubicBezTo>
                      <a:pt x="51" y="1326"/>
                      <a:pt x="51" y="1479"/>
                      <a:pt x="0" y="1632"/>
                    </a:cubicBezTo>
                    <a:cubicBezTo>
                      <a:pt x="0" y="1836"/>
                      <a:pt x="0" y="1989"/>
                      <a:pt x="0" y="2193"/>
                    </a:cubicBezTo>
                    <a:cubicBezTo>
                      <a:pt x="51" y="2448"/>
                      <a:pt x="153" y="2754"/>
                      <a:pt x="255" y="3009"/>
                    </a:cubicBezTo>
                    <a:cubicBezTo>
                      <a:pt x="357" y="3264"/>
                      <a:pt x="510" y="3519"/>
                      <a:pt x="663" y="3723"/>
                    </a:cubicBezTo>
                    <a:cubicBezTo>
                      <a:pt x="714" y="3825"/>
                      <a:pt x="816" y="3876"/>
                      <a:pt x="867" y="3927"/>
                    </a:cubicBezTo>
                    <a:cubicBezTo>
                      <a:pt x="1020" y="4080"/>
                      <a:pt x="1122" y="4182"/>
                      <a:pt x="1275" y="4284"/>
                    </a:cubicBezTo>
                    <a:cubicBezTo>
                      <a:pt x="1581" y="4437"/>
                      <a:pt x="1887" y="4539"/>
                      <a:pt x="2193" y="4539"/>
                    </a:cubicBezTo>
                    <a:lnTo>
                      <a:pt x="2550" y="4539"/>
                    </a:lnTo>
                    <a:lnTo>
                      <a:pt x="2754" y="4488"/>
                    </a:lnTo>
                    <a:cubicBezTo>
                      <a:pt x="3162" y="4488"/>
                      <a:pt x="3570" y="4284"/>
                      <a:pt x="3825" y="3927"/>
                    </a:cubicBezTo>
                    <a:cubicBezTo>
                      <a:pt x="3876" y="3774"/>
                      <a:pt x="3978" y="3672"/>
                      <a:pt x="4029" y="3519"/>
                    </a:cubicBezTo>
                    <a:lnTo>
                      <a:pt x="4182" y="3315"/>
                    </a:lnTo>
                    <a:cubicBezTo>
                      <a:pt x="4386" y="3060"/>
                      <a:pt x="4539" y="2703"/>
                      <a:pt x="4539" y="2346"/>
                    </a:cubicBezTo>
                    <a:cubicBezTo>
                      <a:pt x="4590" y="2040"/>
                      <a:pt x="4488" y="1734"/>
                      <a:pt x="4335" y="1479"/>
                    </a:cubicBezTo>
                    <a:cubicBezTo>
                      <a:pt x="4284" y="1326"/>
                      <a:pt x="4233" y="1224"/>
                      <a:pt x="4131" y="1122"/>
                    </a:cubicBezTo>
                    <a:cubicBezTo>
                      <a:pt x="4080" y="1071"/>
                      <a:pt x="4080" y="969"/>
                      <a:pt x="4029" y="867"/>
                    </a:cubicBezTo>
                    <a:cubicBezTo>
                      <a:pt x="3927" y="663"/>
                      <a:pt x="3774" y="510"/>
                      <a:pt x="3621" y="408"/>
                    </a:cubicBezTo>
                    <a:cubicBezTo>
                      <a:pt x="3430" y="293"/>
                      <a:pt x="3210" y="236"/>
                      <a:pt x="3005" y="236"/>
                    </a:cubicBezTo>
                    <a:cubicBezTo>
                      <a:pt x="2936" y="236"/>
                      <a:pt x="2869" y="242"/>
                      <a:pt x="2805" y="255"/>
                    </a:cubicBezTo>
                    <a:lnTo>
                      <a:pt x="2754" y="255"/>
                    </a:lnTo>
                    <a:lnTo>
                      <a:pt x="2601" y="204"/>
                    </a:lnTo>
                    <a:cubicBezTo>
                      <a:pt x="2397" y="102"/>
                      <a:pt x="2193" y="51"/>
                      <a:pt x="1989" y="51"/>
                    </a:cubicBezTo>
                    <a:cubicBezTo>
                      <a:pt x="1964" y="26"/>
                      <a:pt x="1926" y="13"/>
                      <a:pt x="1881" y="13"/>
                    </a:cubicBezTo>
                    <a:cubicBezTo>
                      <a:pt x="1836" y="13"/>
                      <a:pt x="1785" y="26"/>
                      <a:pt x="1734" y="51"/>
                    </a:cubicBezTo>
                    <a:lnTo>
                      <a:pt x="1428" y="51"/>
                    </a:lnTo>
                    <a:lnTo>
                      <a:pt x="1428" y="0"/>
                    </a:ln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739;p33">
                <a:extLst>
                  <a:ext uri="{FF2B5EF4-FFF2-40B4-BE49-F238E27FC236}">
                    <a16:creationId xmlns:a16="http://schemas.microsoft.com/office/drawing/2014/main" id="{5011F518-3389-A8B3-C4EF-7424137F4517}"/>
                  </a:ext>
                </a:extLst>
              </p:cNvPr>
              <p:cNvSpPr/>
              <p:nvPr/>
            </p:nvSpPr>
            <p:spPr>
              <a:xfrm>
                <a:off x="2058533" y="2871771"/>
                <a:ext cx="114363" cy="85707"/>
              </a:xfrm>
              <a:custGeom>
                <a:avLst/>
                <a:gdLst/>
                <a:ahLst/>
                <a:cxnLst/>
                <a:rect l="l" t="t" r="r" b="b"/>
                <a:pathLst>
                  <a:path w="9195" h="6891" extrusionOk="0">
                    <a:moveTo>
                      <a:pt x="7104" y="0"/>
                    </a:moveTo>
                    <a:cubicBezTo>
                      <a:pt x="6645" y="51"/>
                      <a:pt x="6186" y="102"/>
                      <a:pt x="5727" y="255"/>
                    </a:cubicBezTo>
                    <a:cubicBezTo>
                      <a:pt x="4911" y="510"/>
                      <a:pt x="4146" y="918"/>
                      <a:pt x="3483" y="1479"/>
                    </a:cubicBezTo>
                    <a:cubicBezTo>
                      <a:pt x="3126" y="1734"/>
                      <a:pt x="2820" y="2040"/>
                      <a:pt x="2514" y="2295"/>
                    </a:cubicBezTo>
                    <a:cubicBezTo>
                      <a:pt x="2157" y="2652"/>
                      <a:pt x="1851" y="3009"/>
                      <a:pt x="1545" y="3417"/>
                    </a:cubicBezTo>
                    <a:cubicBezTo>
                      <a:pt x="1290" y="3774"/>
                      <a:pt x="1035" y="4182"/>
                      <a:pt x="831" y="4590"/>
                    </a:cubicBezTo>
                    <a:cubicBezTo>
                      <a:pt x="627" y="4947"/>
                      <a:pt x="474" y="5304"/>
                      <a:pt x="321" y="5661"/>
                    </a:cubicBezTo>
                    <a:cubicBezTo>
                      <a:pt x="1" y="6367"/>
                      <a:pt x="588" y="6891"/>
                      <a:pt x="1169" y="6891"/>
                    </a:cubicBezTo>
                    <a:cubicBezTo>
                      <a:pt x="1512" y="6891"/>
                      <a:pt x="1853" y="6708"/>
                      <a:pt x="2004" y="6273"/>
                    </a:cubicBezTo>
                    <a:cubicBezTo>
                      <a:pt x="2106" y="5967"/>
                      <a:pt x="2259" y="5661"/>
                      <a:pt x="2412" y="5355"/>
                    </a:cubicBezTo>
                    <a:cubicBezTo>
                      <a:pt x="2769" y="4743"/>
                      <a:pt x="3177" y="4182"/>
                      <a:pt x="3687" y="3621"/>
                    </a:cubicBezTo>
                    <a:cubicBezTo>
                      <a:pt x="4095" y="3162"/>
                      <a:pt x="4605" y="2754"/>
                      <a:pt x="5115" y="2448"/>
                    </a:cubicBezTo>
                    <a:cubicBezTo>
                      <a:pt x="5523" y="2193"/>
                      <a:pt x="5931" y="2040"/>
                      <a:pt x="6339" y="1887"/>
                    </a:cubicBezTo>
                    <a:cubicBezTo>
                      <a:pt x="6696" y="1785"/>
                      <a:pt x="7002" y="1734"/>
                      <a:pt x="7308" y="1734"/>
                    </a:cubicBezTo>
                    <a:cubicBezTo>
                      <a:pt x="7614" y="1734"/>
                      <a:pt x="7920" y="1785"/>
                      <a:pt x="8175" y="1836"/>
                    </a:cubicBezTo>
                    <a:cubicBezTo>
                      <a:pt x="8430" y="1836"/>
                      <a:pt x="8634" y="1785"/>
                      <a:pt x="8838" y="1632"/>
                    </a:cubicBezTo>
                    <a:cubicBezTo>
                      <a:pt x="9042" y="1479"/>
                      <a:pt x="9144" y="1275"/>
                      <a:pt x="9144" y="1071"/>
                    </a:cubicBezTo>
                    <a:cubicBezTo>
                      <a:pt x="9195" y="816"/>
                      <a:pt x="9093" y="612"/>
                      <a:pt x="8991" y="408"/>
                    </a:cubicBezTo>
                    <a:lnTo>
                      <a:pt x="8838" y="255"/>
                    </a:lnTo>
                    <a:cubicBezTo>
                      <a:pt x="8685" y="153"/>
                      <a:pt x="8532" y="102"/>
                      <a:pt x="8379" y="102"/>
                    </a:cubicBezTo>
                    <a:cubicBezTo>
                      <a:pt x="8073" y="0"/>
                      <a:pt x="7716" y="0"/>
                      <a:pt x="7410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740;p33">
                <a:extLst>
                  <a:ext uri="{FF2B5EF4-FFF2-40B4-BE49-F238E27FC236}">
                    <a16:creationId xmlns:a16="http://schemas.microsoft.com/office/drawing/2014/main" id="{49FC92B2-2862-EC04-7FF0-75EA2EC49B0C}"/>
                  </a:ext>
                </a:extLst>
              </p:cNvPr>
              <p:cNvSpPr/>
              <p:nvPr/>
            </p:nvSpPr>
            <p:spPr>
              <a:xfrm>
                <a:off x="2575025" y="2840055"/>
                <a:ext cx="75732" cy="32238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2592" extrusionOk="0">
                    <a:moveTo>
                      <a:pt x="1734" y="1"/>
                    </a:moveTo>
                    <a:lnTo>
                      <a:pt x="1785" y="52"/>
                    </a:lnTo>
                    <a:cubicBezTo>
                      <a:pt x="1377" y="103"/>
                      <a:pt x="970" y="204"/>
                      <a:pt x="562" y="357"/>
                    </a:cubicBezTo>
                    <a:cubicBezTo>
                      <a:pt x="358" y="408"/>
                      <a:pt x="154" y="612"/>
                      <a:pt x="103" y="816"/>
                    </a:cubicBezTo>
                    <a:cubicBezTo>
                      <a:pt x="1" y="1020"/>
                      <a:pt x="1" y="1275"/>
                      <a:pt x="103" y="1479"/>
                    </a:cubicBezTo>
                    <a:cubicBezTo>
                      <a:pt x="154" y="1683"/>
                      <a:pt x="358" y="1887"/>
                      <a:pt x="562" y="1938"/>
                    </a:cubicBezTo>
                    <a:cubicBezTo>
                      <a:pt x="664" y="1989"/>
                      <a:pt x="778" y="2015"/>
                      <a:pt x="893" y="2015"/>
                    </a:cubicBezTo>
                    <a:cubicBezTo>
                      <a:pt x="1008" y="2015"/>
                      <a:pt x="1123" y="1989"/>
                      <a:pt x="1224" y="1938"/>
                    </a:cubicBezTo>
                    <a:lnTo>
                      <a:pt x="1428" y="1887"/>
                    </a:lnTo>
                    <a:cubicBezTo>
                      <a:pt x="1683" y="1836"/>
                      <a:pt x="1989" y="1785"/>
                      <a:pt x="2244" y="1785"/>
                    </a:cubicBezTo>
                    <a:cubicBezTo>
                      <a:pt x="2550" y="1785"/>
                      <a:pt x="2805" y="1785"/>
                      <a:pt x="3111" y="1836"/>
                    </a:cubicBezTo>
                    <a:cubicBezTo>
                      <a:pt x="3366" y="1938"/>
                      <a:pt x="3621" y="2040"/>
                      <a:pt x="3876" y="2142"/>
                    </a:cubicBezTo>
                    <a:cubicBezTo>
                      <a:pt x="4029" y="2244"/>
                      <a:pt x="4131" y="2295"/>
                      <a:pt x="4284" y="2397"/>
                    </a:cubicBezTo>
                    <a:cubicBezTo>
                      <a:pt x="4460" y="2534"/>
                      <a:pt x="4641" y="2592"/>
                      <a:pt x="4812" y="2592"/>
                    </a:cubicBezTo>
                    <a:cubicBezTo>
                      <a:pt x="5537" y="2592"/>
                      <a:pt x="6088" y="1547"/>
                      <a:pt x="5304" y="969"/>
                    </a:cubicBezTo>
                    <a:cubicBezTo>
                      <a:pt x="4947" y="714"/>
                      <a:pt x="4590" y="510"/>
                      <a:pt x="4182" y="357"/>
                    </a:cubicBezTo>
                    <a:cubicBezTo>
                      <a:pt x="3825" y="204"/>
                      <a:pt x="3417" y="103"/>
                      <a:pt x="3009" y="1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741;p33">
                <a:extLst>
                  <a:ext uri="{FF2B5EF4-FFF2-40B4-BE49-F238E27FC236}">
                    <a16:creationId xmlns:a16="http://schemas.microsoft.com/office/drawing/2014/main" id="{4F7B429E-9E80-611E-8BEB-6E85E965B2FE}"/>
                  </a:ext>
                </a:extLst>
              </p:cNvPr>
              <p:cNvSpPr/>
              <p:nvPr/>
            </p:nvSpPr>
            <p:spPr>
              <a:xfrm>
                <a:off x="2448312" y="3035411"/>
                <a:ext cx="109599" cy="95483"/>
              </a:xfrm>
              <a:custGeom>
                <a:avLst/>
                <a:gdLst/>
                <a:ahLst/>
                <a:cxnLst/>
                <a:rect l="l" t="t" r="r" b="b"/>
                <a:pathLst>
                  <a:path w="8812" h="7677" extrusionOk="0">
                    <a:moveTo>
                      <a:pt x="4885" y="1"/>
                    </a:moveTo>
                    <a:cubicBezTo>
                      <a:pt x="4375" y="1"/>
                      <a:pt x="3916" y="103"/>
                      <a:pt x="3406" y="205"/>
                    </a:cubicBezTo>
                    <a:lnTo>
                      <a:pt x="3406" y="256"/>
                    </a:lnTo>
                    <a:cubicBezTo>
                      <a:pt x="2233" y="511"/>
                      <a:pt x="1213" y="1225"/>
                      <a:pt x="499" y="2143"/>
                    </a:cubicBezTo>
                    <a:cubicBezTo>
                      <a:pt x="0" y="2855"/>
                      <a:pt x="621" y="3567"/>
                      <a:pt x="1249" y="3567"/>
                    </a:cubicBezTo>
                    <a:cubicBezTo>
                      <a:pt x="1521" y="3567"/>
                      <a:pt x="1793" y="3435"/>
                      <a:pt x="1978" y="3112"/>
                    </a:cubicBezTo>
                    <a:lnTo>
                      <a:pt x="2131" y="2959"/>
                    </a:lnTo>
                    <a:cubicBezTo>
                      <a:pt x="2335" y="2755"/>
                      <a:pt x="2539" y="2551"/>
                      <a:pt x="2743" y="2398"/>
                    </a:cubicBezTo>
                    <a:cubicBezTo>
                      <a:pt x="3049" y="2245"/>
                      <a:pt x="3355" y="2092"/>
                      <a:pt x="3661" y="1990"/>
                    </a:cubicBezTo>
                    <a:cubicBezTo>
                      <a:pt x="3967" y="1888"/>
                      <a:pt x="4273" y="1786"/>
                      <a:pt x="4630" y="1786"/>
                    </a:cubicBezTo>
                    <a:cubicBezTo>
                      <a:pt x="4704" y="1771"/>
                      <a:pt x="4779" y="1765"/>
                      <a:pt x="4854" y="1765"/>
                    </a:cubicBezTo>
                    <a:cubicBezTo>
                      <a:pt x="5034" y="1765"/>
                      <a:pt x="5214" y="1801"/>
                      <a:pt x="5395" y="1837"/>
                    </a:cubicBezTo>
                    <a:cubicBezTo>
                      <a:pt x="5599" y="1837"/>
                      <a:pt x="5803" y="1939"/>
                      <a:pt x="5956" y="1990"/>
                    </a:cubicBezTo>
                    <a:cubicBezTo>
                      <a:pt x="6160" y="2092"/>
                      <a:pt x="6313" y="2245"/>
                      <a:pt x="6517" y="2347"/>
                    </a:cubicBezTo>
                    <a:cubicBezTo>
                      <a:pt x="6568" y="2449"/>
                      <a:pt x="6670" y="2551"/>
                      <a:pt x="6772" y="2653"/>
                    </a:cubicBezTo>
                    <a:cubicBezTo>
                      <a:pt x="6772" y="2704"/>
                      <a:pt x="6823" y="2806"/>
                      <a:pt x="6874" y="2857"/>
                    </a:cubicBezTo>
                    <a:cubicBezTo>
                      <a:pt x="6874" y="2959"/>
                      <a:pt x="6925" y="3061"/>
                      <a:pt x="6925" y="3112"/>
                    </a:cubicBezTo>
                    <a:cubicBezTo>
                      <a:pt x="6925" y="3265"/>
                      <a:pt x="6925" y="3367"/>
                      <a:pt x="6925" y="3520"/>
                    </a:cubicBezTo>
                    <a:cubicBezTo>
                      <a:pt x="6874" y="3724"/>
                      <a:pt x="6772" y="3979"/>
                      <a:pt x="6670" y="4183"/>
                    </a:cubicBezTo>
                    <a:cubicBezTo>
                      <a:pt x="6466" y="4642"/>
                      <a:pt x="6160" y="5050"/>
                      <a:pt x="5854" y="5407"/>
                    </a:cubicBezTo>
                    <a:cubicBezTo>
                      <a:pt x="5599" y="5662"/>
                      <a:pt x="5395" y="5917"/>
                      <a:pt x="5140" y="6121"/>
                    </a:cubicBezTo>
                    <a:cubicBezTo>
                      <a:pt x="4416" y="6724"/>
                      <a:pt x="4993" y="7676"/>
                      <a:pt x="5694" y="7676"/>
                    </a:cubicBezTo>
                    <a:cubicBezTo>
                      <a:pt x="5882" y="7676"/>
                      <a:pt x="6079" y="7608"/>
                      <a:pt x="6262" y="7447"/>
                    </a:cubicBezTo>
                    <a:cubicBezTo>
                      <a:pt x="6619" y="7141"/>
                      <a:pt x="6976" y="6784"/>
                      <a:pt x="7282" y="6427"/>
                    </a:cubicBezTo>
                    <a:cubicBezTo>
                      <a:pt x="7537" y="6121"/>
                      <a:pt x="7792" y="5764"/>
                      <a:pt x="8047" y="5407"/>
                    </a:cubicBezTo>
                    <a:cubicBezTo>
                      <a:pt x="8557" y="4591"/>
                      <a:pt x="8812" y="3622"/>
                      <a:pt x="8659" y="2653"/>
                    </a:cubicBezTo>
                    <a:cubicBezTo>
                      <a:pt x="8608" y="2398"/>
                      <a:pt x="8557" y="2194"/>
                      <a:pt x="8455" y="1990"/>
                    </a:cubicBezTo>
                    <a:cubicBezTo>
                      <a:pt x="8302" y="1735"/>
                      <a:pt x="8149" y="1531"/>
                      <a:pt x="7996" y="1327"/>
                    </a:cubicBezTo>
                    <a:cubicBezTo>
                      <a:pt x="7792" y="1123"/>
                      <a:pt x="7588" y="919"/>
                      <a:pt x="7384" y="766"/>
                    </a:cubicBezTo>
                    <a:cubicBezTo>
                      <a:pt x="7078" y="613"/>
                      <a:pt x="6823" y="460"/>
                      <a:pt x="6517" y="307"/>
                    </a:cubicBezTo>
                    <a:cubicBezTo>
                      <a:pt x="6313" y="256"/>
                      <a:pt x="6109" y="154"/>
                      <a:pt x="5905" y="154"/>
                    </a:cubicBezTo>
                    <a:cubicBezTo>
                      <a:pt x="5599" y="52"/>
                      <a:pt x="5293" y="52"/>
                      <a:pt x="4987" y="1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742;p33">
                <a:extLst>
                  <a:ext uri="{FF2B5EF4-FFF2-40B4-BE49-F238E27FC236}">
                    <a16:creationId xmlns:a16="http://schemas.microsoft.com/office/drawing/2014/main" id="{7B2F2C6B-B99D-6984-1C7D-FE40462A23CC}"/>
                  </a:ext>
                </a:extLst>
              </p:cNvPr>
              <p:cNvSpPr/>
              <p:nvPr/>
            </p:nvSpPr>
            <p:spPr>
              <a:xfrm>
                <a:off x="2354931" y="3189549"/>
                <a:ext cx="212159" cy="53456"/>
              </a:xfrm>
              <a:custGeom>
                <a:avLst/>
                <a:gdLst/>
                <a:ahLst/>
                <a:cxnLst/>
                <a:rect l="l" t="t" r="r" b="b"/>
                <a:pathLst>
                  <a:path w="17058" h="4298" extrusionOk="0">
                    <a:moveTo>
                      <a:pt x="714" y="0"/>
                    </a:moveTo>
                    <a:cubicBezTo>
                      <a:pt x="561" y="0"/>
                      <a:pt x="357" y="51"/>
                      <a:pt x="255" y="204"/>
                    </a:cubicBezTo>
                    <a:cubicBezTo>
                      <a:pt x="0" y="459"/>
                      <a:pt x="0" y="867"/>
                      <a:pt x="255" y="1122"/>
                    </a:cubicBezTo>
                    <a:cubicBezTo>
                      <a:pt x="1020" y="1836"/>
                      <a:pt x="1887" y="2397"/>
                      <a:pt x="2805" y="2856"/>
                    </a:cubicBezTo>
                    <a:cubicBezTo>
                      <a:pt x="3723" y="3315"/>
                      <a:pt x="4692" y="3621"/>
                      <a:pt x="5712" y="3876"/>
                    </a:cubicBezTo>
                    <a:cubicBezTo>
                      <a:pt x="6681" y="4131"/>
                      <a:pt x="7752" y="4284"/>
                      <a:pt x="8772" y="4284"/>
                    </a:cubicBezTo>
                    <a:cubicBezTo>
                      <a:pt x="8962" y="4293"/>
                      <a:pt x="9150" y="4297"/>
                      <a:pt x="9337" y="4297"/>
                    </a:cubicBezTo>
                    <a:cubicBezTo>
                      <a:pt x="10206" y="4297"/>
                      <a:pt x="11053" y="4206"/>
                      <a:pt x="11934" y="4080"/>
                    </a:cubicBezTo>
                    <a:cubicBezTo>
                      <a:pt x="13464" y="3825"/>
                      <a:pt x="14994" y="3264"/>
                      <a:pt x="16371" y="2499"/>
                    </a:cubicBezTo>
                    <a:cubicBezTo>
                      <a:pt x="17057" y="2113"/>
                      <a:pt x="16661" y="1222"/>
                      <a:pt x="16062" y="1222"/>
                    </a:cubicBezTo>
                    <a:cubicBezTo>
                      <a:pt x="15949" y="1222"/>
                      <a:pt x="15829" y="1253"/>
                      <a:pt x="15708" y="1326"/>
                    </a:cubicBezTo>
                    <a:cubicBezTo>
                      <a:pt x="15300" y="1581"/>
                      <a:pt x="14943" y="1734"/>
                      <a:pt x="14535" y="1938"/>
                    </a:cubicBezTo>
                    <a:cubicBezTo>
                      <a:pt x="13413" y="2346"/>
                      <a:pt x="12291" y="2652"/>
                      <a:pt x="11169" y="2805"/>
                    </a:cubicBezTo>
                    <a:cubicBezTo>
                      <a:pt x="10531" y="2907"/>
                      <a:pt x="9894" y="2958"/>
                      <a:pt x="9256" y="2958"/>
                    </a:cubicBezTo>
                    <a:cubicBezTo>
                      <a:pt x="8619" y="2958"/>
                      <a:pt x="7981" y="2907"/>
                      <a:pt x="7344" y="2805"/>
                    </a:cubicBezTo>
                    <a:cubicBezTo>
                      <a:pt x="6171" y="2652"/>
                      <a:pt x="5100" y="2397"/>
                      <a:pt x="4029" y="1938"/>
                    </a:cubicBezTo>
                    <a:cubicBezTo>
                      <a:pt x="3213" y="1581"/>
                      <a:pt x="2397" y="1122"/>
                      <a:pt x="1683" y="561"/>
                    </a:cubicBezTo>
                    <a:cubicBezTo>
                      <a:pt x="1530" y="459"/>
                      <a:pt x="1377" y="306"/>
                      <a:pt x="1173" y="204"/>
                    </a:cubicBezTo>
                    <a:cubicBezTo>
                      <a:pt x="1071" y="51"/>
                      <a:pt x="918" y="0"/>
                      <a:pt x="714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743;p33">
                <a:extLst>
                  <a:ext uri="{FF2B5EF4-FFF2-40B4-BE49-F238E27FC236}">
                    <a16:creationId xmlns:a16="http://schemas.microsoft.com/office/drawing/2014/main" id="{8BDB2DD1-188B-81D0-13DE-2A02E50B704C}"/>
                  </a:ext>
                </a:extLst>
              </p:cNvPr>
              <p:cNvSpPr/>
              <p:nvPr/>
            </p:nvSpPr>
            <p:spPr>
              <a:xfrm>
                <a:off x="2609278" y="2767743"/>
                <a:ext cx="192831" cy="240653"/>
              </a:xfrm>
              <a:custGeom>
                <a:avLst/>
                <a:gdLst/>
                <a:ahLst/>
                <a:cxnLst/>
                <a:rect l="l" t="t" r="r" b="b"/>
                <a:pathLst>
                  <a:path w="15504" h="19349" extrusionOk="0">
                    <a:moveTo>
                      <a:pt x="14790" y="1"/>
                    </a:moveTo>
                    <a:lnTo>
                      <a:pt x="14688" y="52"/>
                    </a:lnTo>
                    <a:lnTo>
                      <a:pt x="14535" y="52"/>
                    </a:lnTo>
                    <a:cubicBezTo>
                      <a:pt x="14433" y="103"/>
                      <a:pt x="14331" y="205"/>
                      <a:pt x="14280" y="307"/>
                    </a:cubicBezTo>
                    <a:cubicBezTo>
                      <a:pt x="10710" y="3979"/>
                      <a:pt x="7395" y="7905"/>
                      <a:pt x="4335" y="12036"/>
                    </a:cubicBezTo>
                    <a:cubicBezTo>
                      <a:pt x="2856" y="14025"/>
                      <a:pt x="1428" y="16116"/>
                      <a:pt x="153" y="18258"/>
                    </a:cubicBezTo>
                    <a:lnTo>
                      <a:pt x="51" y="18411"/>
                    </a:lnTo>
                    <a:cubicBezTo>
                      <a:pt x="0" y="18513"/>
                      <a:pt x="0" y="18615"/>
                      <a:pt x="0" y="18768"/>
                    </a:cubicBezTo>
                    <a:cubicBezTo>
                      <a:pt x="0" y="18921"/>
                      <a:pt x="102" y="19074"/>
                      <a:pt x="255" y="19227"/>
                    </a:cubicBezTo>
                    <a:cubicBezTo>
                      <a:pt x="330" y="19302"/>
                      <a:pt x="459" y="19349"/>
                      <a:pt x="603" y="19349"/>
                    </a:cubicBezTo>
                    <a:cubicBezTo>
                      <a:pt x="656" y="19349"/>
                      <a:pt x="711" y="19343"/>
                      <a:pt x="765" y="19329"/>
                    </a:cubicBezTo>
                    <a:cubicBezTo>
                      <a:pt x="918" y="19329"/>
                      <a:pt x="1071" y="19227"/>
                      <a:pt x="1173" y="19074"/>
                    </a:cubicBezTo>
                    <a:cubicBezTo>
                      <a:pt x="3927" y="14739"/>
                      <a:pt x="6936" y="10557"/>
                      <a:pt x="10251" y="6681"/>
                    </a:cubicBezTo>
                    <a:cubicBezTo>
                      <a:pt x="11883" y="4744"/>
                      <a:pt x="13566" y="2908"/>
                      <a:pt x="15300" y="1123"/>
                    </a:cubicBezTo>
                    <a:cubicBezTo>
                      <a:pt x="15453" y="970"/>
                      <a:pt x="15504" y="766"/>
                      <a:pt x="15453" y="613"/>
                    </a:cubicBezTo>
                    <a:cubicBezTo>
                      <a:pt x="15453" y="460"/>
                      <a:pt x="15351" y="256"/>
                      <a:pt x="15198" y="154"/>
                    </a:cubicBezTo>
                    <a:cubicBezTo>
                      <a:pt x="15096" y="52"/>
                      <a:pt x="14943" y="1"/>
                      <a:pt x="14790" y="1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744;p33">
                <a:extLst>
                  <a:ext uri="{FF2B5EF4-FFF2-40B4-BE49-F238E27FC236}">
                    <a16:creationId xmlns:a16="http://schemas.microsoft.com/office/drawing/2014/main" id="{22DCD28A-CFB7-35D2-1631-3A2555253D72}"/>
                  </a:ext>
                </a:extLst>
              </p:cNvPr>
              <p:cNvSpPr/>
              <p:nvPr/>
            </p:nvSpPr>
            <p:spPr>
              <a:xfrm>
                <a:off x="2680321" y="2887629"/>
                <a:ext cx="111639" cy="140183"/>
              </a:xfrm>
              <a:custGeom>
                <a:avLst/>
                <a:gdLst/>
                <a:ahLst/>
                <a:cxnLst/>
                <a:rect l="l" t="t" r="r" b="b"/>
                <a:pathLst>
                  <a:path w="8976" h="11271" extrusionOk="0">
                    <a:moveTo>
                      <a:pt x="8211" y="0"/>
                    </a:moveTo>
                    <a:cubicBezTo>
                      <a:pt x="8007" y="0"/>
                      <a:pt x="7803" y="102"/>
                      <a:pt x="7701" y="255"/>
                    </a:cubicBezTo>
                    <a:cubicBezTo>
                      <a:pt x="5100" y="3468"/>
                      <a:pt x="2448" y="6681"/>
                      <a:pt x="204" y="10149"/>
                    </a:cubicBezTo>
                    <a:cubicBezTo>
                      <a:pt x="51" y="10302"/>
                      <a:pt x="0" y="10506"/>
                      <a:pt x="51" y="10659"/>
                    </a:cubicBezTo>
                    <a:cubicBezTo>
                      <a:pt x="51" y="10863"/>
                      <a:pt x="153" y="11016"/>
                      <a:pt x="306" y="11118"/>
                    </a:cubicBezTo>
                    <a:cubicBezTo>
                      <a:pt x="459" y="11220"/>
                      <a:pt x="612" y="11271"/>
                      <a:pt x="816" y="11271"/>
                    </a:cubicBezTo>
                    <a:cubicBezTo>
                      <a:pt x="969" y="11220"/>
                      <a:pt x="1122" y="11118"/>
                      <a:pt x="1224" y="11016"/>
                    </a:cubicBezTo>
                    <a:cubicBezTo>
                      <a:pt x="3519" y="7548"/>
                      <a:pt x="6171" y="4335"/>
                      <a:pt x="8772" y="1071"/>
                    </a:cubicBezTo>
                    <a:cubicBezTo>
                      <a:pt x="8976" y="765"/>
                      <a:pt x="8925" y="357"/>
                      <a:pt x="8619" y="102"/>
                    </a:cubicBezTo>
                    <a:cubicBezTo>
                      <a:pt x="8517" y="51"/>
                      <a:pt x="8364" y="0"/>
                      <a:pt x="8211" y="0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745;p33">
                <a:extLst>
                  <a:ext uri="{FF2B5EF4-FFF2-40B4-BE49-F238E27FC236}">
                    <a16:creationId xmlns:a16="http://schemas.microsoft.com/office/drawing/2014/main" id="{3404F150-D51E-202E-64A6-0796F35D4A43}"/>
                  </a:ext>
                </a:extLst>
              </p:cNvPr>
              <p:cNvSpPr/>
              <p:nvPr/>
            </p:nvSpPr>
            <p:spPr>
              <a:xfrm>
                <a:off x="2088532" y="2827369"/>
                <a:ext cx="209323" cy="267518"/>
              </a:xfrm>
              <a:custGeom>
                <a:avLst/>
                <a:gdLst/>
                <a:ahLst/>
                <a:cxnLst/>
                <a:rect l="l" t="t" r="r" b="b"/>
                <a:pathLst>
                  <a:path w="16830" h="21509" extrusionOk="0">
                    <a:moveTo>
                      <a:pt x="15861" y="1"/>
                    </a:moveTo>
                    <a:cubicBezTo>
                      <a:pt x="15657" y="1"/>
                      <a:pt x="15504" y="103"/>
                      <a:pt x="15402" y="256"/>
                    </a:cubicBezTo>
                    <a:cubicBezTo>
                      <a:pt x="13668" y="2346"/>
                      <a:pt x="11883" y="4488"/>
                      <a:pt x="10200" y="6630"/>
                    </a:cubicBezTo>
                    <a:lnTo>
                      <a:pt x="7650" y="9843"/>
                    </a:lnTo>
                    <a:cubicBezTo>
                      <a:pt x="7191" y="10353"/>
                      <a:pt x="6783" y="10914"/>
                      <a:pt x="6375" y="11424"/>
                    </a:cubicBezTo>
                    <a:cubicBezTo>
                      <a:pt x="5916" y="11985"/>
                      <a:pt x="5610" y="12393"/>
                      <a:pt x="5202" y="12903"/>
                    </a:cubicBezTo>
                    <a:cubicBezTo>
                      <a:pt x="4233" y="14076"/>
                      <a:pt x="3162" y="15249"/>
                      <a:pt x="2244" y="16473"/>
                    </a:cubicBezTo>
                    <a:cubicBezTo>
                      <a:pt x="1785" y="17136"/>
                      <a:pt x="1326" y="17799"/>
                      <a:pt x="918" y="18513"/>
                    </a:cubicBezTo>
                    <a:cubicBezTo>
                      <a:pt x="561" y="19176"/>
                      <a:pt x="255" y="19839"/>
                      <a:pt x="51" y="20553"/>
                    </a:cubicBezTo>
                    <a:cubicBezTo>
                      <a:pt x="51" y="20604"/>
                      <a:pt x="51" y="20706"/>
                      <a:pt x="0" y="20757"/>
                    </a:cubicBezTo>
                    <a:cubicBezTo>
                      <a:pt x="0" y="20859"/>
                      <a:pt x="0" y="20961"/>
                      <a:pt x="51" y="21114"/>
                    </a:cubicBezTo>
                    <a:cubicBezTo>
                      <a:pt x="153" y="21267"/>
                      <a:pt x="255" y="21369"/>
                      <a:pt x="408" y="21471"/>
                    </a:cubicBezTo>
                    <a:cubicBezTo>
                      <a:pt x="510" y="21496"/>
                      <a:pt x="599" y="21509"/>
                      <a:pt x="682" y="21509"/>
                    </a:cubicBezTo>
                    <a:cubicBezTo>
                      <a:pt x="765" y="21509"/>
                      <a:pt x="842" y="21496"/>
                      <a:pt x="918" y="21471"/>
                    </a:cubicBezTo>
                    <a:cubicBezTo>
                      <a:pt x="1122" y="21369"/>
                      <a:pt x="1224" y="21267"/>
                      <a:pt x="1326" y="21114"/>
                    </a:cubicBezTo>
                    <a:cubicBezTo>
                      <a:pt x="1530" y="20298"/>
                      <a:pt x="1887" y="19584"/>
                      <a:pt x="2295" y="18870"/>
                    </a:cubicBezTo>
                    <a:cubicBezTo>
                      <a:pt x="3468" y="16932"/>
                      <a:pt x="4998" y="15249"/>
                      <a:pt x="6426" y="13515"/>
                    </a:cubicBezTo>
                    <a:cubicBezTo>
                      <a:pt x="6834" y="13005"/>
                      <a:pt x="7242" y="12495"/>
                      <a:pt x="7599" y="11985"/>
                    </a:cubicBezTo>
                    <a:cubicBezTo>
                      <a:pt x="8007" y="11526"/>
                      <a:pt x="8466" y="10914"/>
                      <a:pt x="8874" y="10404"/>
                    </a:cubicBezTo>
                    <a:cubicBezTo>
                      <a:pt x="9741" y="9333"/>
                      <a:pt x="10608" y="8262"/>
                      <a:pt x="11424" y="7191"/>
                    </a:cubicBezTo>
                    <a:cubicBezTo>
                      <a:pt x="13107" y="5151"/>
                      <a:pt x="14790" y="3111"/>
                      <a:pt x="16473" y="1072"/>
                    </a:cubicBezTo>
                    <a:cubicBezTo>
                      <a:pt x="16830" y="664"/>
                      <a:pt x="16473" y="1"/>
                      <a:pt x="15912" y="1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746;p33">
                <a:extLst>
                  <a:ext uri="{FF2B5EF4-FFF2-40B4-BE49-F238E27FC236}">
                    <a16:creationId xmlns:a16="http://schemas.microsoft.com/office/drawing/2014/main" id="{455258C4-38C8-7A06-809E-C72EE71F873F}"/>
                  </a:ext>
                </a:extLst>
              </p:cNvPr>
              <p:cNvSpPr/>
              <p:nvPr/>
            </p:nvSpPr>
            <p:spPr>
              <a:xfrm>
                <a:off x="2165906" y="2971992"/>
                <a:ext cx="120532" cy="155407"/>
              </a:xfrm>
              <a:custGeom>
                <a:avLst/>
                <a:gdLst/>
                <a:ahLst/>
                <a:cxnLst/>
                <a:rect l="l" t="t" r="r" b="b"/>
                <a:pathLst>
                  <a:path w="9691" h="12495" extrusionOk="0">
                    <a:moveTo>
                      <a:pt x="8926" y="0"/>
                    </a:moveTo>
                    <a:cubicBezTo>
                      <a:pt x="8722" y="0"/>
                      <a:pt x="8518" y="102"/>
                      <a:pt x="8416" y="306"/>
                    </a:cubicBezTo>
                    <a:cubicBezTo>
                      <a:pt x="5560" y="3927"/>
                      <a:pt x="2704" y="7548"/>
                      <a:pt x="154" y="11424"/>
                    </a:cubicBezTo>
                    <a:cubicBezTo>
                      <a:pt x="52" y="11526"/>
                      <a:pt x="1" y="11730"/>
                      <a:pt x="1" y="11883"/>
                    </a:cubicBezTo>
                    <a:cubicBezTo>
                      <a:pt x="1" y="12087"/>
                      <a:pt x="103" y="12240"/>
                      <a:pt x="256" y="12342"/>
                    </a:cubicBezTo>
                    <a:cubicBezTo>
                      <a:pt x="409" y="12444"/>
                      <a:pt x="562" y="12495"/>
                      <a:pt x="766" y="12495"/>
                    </a:cubicBezTo>
                    <a:cubicBezTo>
                      <a:pt x="919" y="12444"/>
                      <a:pt x="1072" y="12342"/>
                      <a:pt x="1225" y="12240"/>
                    </a:cubicBezTo>
                    <a:cubicBezTo>
                      <a:pt x="3775" y="8364"/>
                      <a:pt x="6580" y="4743"/>
                      <a:pt x="9436" y="1122"/>
                    </a:cubicBezTo>
                    <a:cubicBezTo>
                      <a:pt x="9691" y="816"/>
                      <a:pt x="9640" y="408"/>
                      <a:pt x="9334" y="153"/>
                    </a:cubicBezTo>
                    <a:cubicBezTo>
                      <a:pt x="9232" y="51"/>
                      <a:pt x="9079" y="0"/>
                      <a:pt x="8926" y="0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747;p33">
                <a:extLst>
                  <a:ext uri="{FF2B5EF4-FFF2-40B4-BE49-F238E27FC236}">
                    <a16:creationId xmlns:a16="http://schemas.microsoft.com/office/drawing/2014/main" id="{F512D1AF-5905-6BE2-301C-7AADB844D15B}"/>
                  </a:ext>
                </a:extLst>
              </p:cNvPr>
              <p:cNvSpPr/>
              <p:nvPr/>
            </p:nvSpPr>
            <p:spPr>
              <a:xfrm>
                <a:off x="2305455" y="3655744"/>
                <a:ext cx="315253" cy="177620"/>
              </a:xfrm>
              <a:custGeom>
                <a:avLst/>
                <a:gdLst/>
                <a:ahLst/>
                <a:cxnLst/>
                <a:rect l="l" t="t" r="r" b="b"/>
                <a:pathLst>
                  <a:path w="25347" h="14281" extrusionOk="0">
                    <a:moveTo>
                      <a:pt x="24479" y="1"/>
                    </a:moveTo>
                    <a:lnTo>
                      <a:pt x="23969" y="103"/>
                    </a:lnTo>
                    <a:cubicBezTo>
                      <a:pt x="21012" y="1582"/>
                      <a:pt x="17952" y="2755"/>
                      <a:pt x="14739" y="3571"/>
                    </a:cubicBezTo>
                    <a:cubicBezTo>
                      <a:pt x="12954" y="4030"/>
                      <a:pt x="11169" y="4336"/>
                      <a:pt x="9333" y="4590"/>
                    </a:cubicBezTo>
                    <a:cubicBezTo>
                      <a:pt x="7752" y="4743"/>
                      <a:pt x="6171" y="4845"/>
                      <a:pt x="4590" y="4845"/>
                    </a:cubicBezTo>
                    <a:lnTo>
                      <a:pt x="3723" y="4845"/>
                    </a:lnTo>
                    <a:cubicBezTo>
                      <a:pt x="3213" y="4845"/>
                      <a:pt x="2652" y="4845"/>
                      <a:pt x="2091" y="4743"/>
                    </a:cubicBezTo>
                    <a:cubicBezTo>
                      <a:pt x="1530" y="4692"/>
                      <a:pt x="1071" y="4692"/>
                      <a:pt x="510" y="4641"/>
                    </a:cubicBezTo>
                    <a:lnTo>
                      <a:pt x="408" y="4539"/>
                    </a:lnTo>
                    <a:cubicBezTo>
                      <a:pt x="306" y="4590"/>
                      <a:pt x="204" y="4692"/>
                      <a:pt x="102" y="4794"/>
                    </a:cubicBezTo>
                    <a:cubicBezTo>
                      <a:pt x="1" y="4998"/>
                      <a:pt x="1" y="5253"/>
                      <a:pt x="102" y="5457"/>
                    </a:cubicBezTo>
                    <a:cubicBezTo>
                      <a:pt x="765" y="7038"/>
                      <a:pt x="1530" y="8568"/>
                      <a:pt x="2397" y="10047"/>
                    </a:cubicBezTo>
                    <a:cubicBezTo>
                      <a:pt x="2907" y="10863"/>
                      <a:pt x="3417" y="11628"/>
                      <a:pt x="4029" y="12393"/>
                    </a:cubicBezTo>
                    <a:cubicBezTo>
                      <a:pt x="4539" y="13056"/>
                      <a:pt x="5151" y="13668"/>
                      <a:pt x="5814" y="14178"/>
                    </a:cubicBezTo>
                    <a:cubicBezTo>
                      <a:pt x="5916" y="14229"/>
                      <a:pt x="6069" y="14280"/>
                      <a:pt x="6171" y="14280"/>
                    </a:cubicBezTo>
                    <a:lnTo>
                      <a:pt x="6324" y="14280"/>
                    </a:lnTo>
                    <a:cubicBezTo>
                      <a:pt x="6477" y="14229"/>
                      <a:pt x="6579" y="14178"/>
                      <a:pt x="6681" y="14076"/>
                    </a:cubicBezTo>
                    <a:cubicBezTo>
                      <a:pt x="8517" y="13872"/>
                      <a:pt x="10302" y="13413"/>
                      <a:pt x="11985" y="12699"/>
                    </a:cubicBezTo>
                    <a:cubicBezTo>
                      <a:pt x="13974" y="11883"/>
                      <a:pt x="15861" y="10863"/>
                      <a:pt x="17595" y="9639"/>
                    </a:cubicBezTo>
                    <a:cubicBezTo>
                      <a:pt x="19227" y="8517"/>
                      <a:pt x="20757" y="7140"/>
                      <a:pt x="22134" y="5661"/>
                    </a:cubicBezTo>
                    <a:cubicBezTo>
                      <a:pt x="22797" y="4947"/>
                      <a:pt x="23357" y="4132"/>
                      <a:pt x="23918" y="3367"/>
                    </a:cubicBezTo>
                    <a:cubicBezTo>
                      <a:pt x="24428" y="2551"/>
                      <a:pt x="24887" y="1735"/>
                      <a:pt x="25244" y="868"/>
                    </a:cubicBezTo>
                    <a:cubicBezTo>
                      <a:pt x="25346" y="664"/>
                      <a:pt x="25295" y="409"/>
                      <a:pt x="25142" y="205"/>
                    </a:cubicBezTo>
                    <a:cubicBezTo>
                      <a:pt x="25040" y="154"/>
                      <a:pt x="24938" y="52"/>
                      <a:pt x="24836" y="52"/>
                    </a:cubicBezTo>
                    <a:cubicBezTo>
                      <a:pt x="24785" y="1"/>
                      <a:pt x="24683" y="1"/>
                      <a:pt x="2463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748;p33">
                <a:extLst>
                  <a:ext uri="{FF2B5EF4-FFF2-40B4-BE49-F238E27FC236}">
                    <a16:creationId xmlns:a16="http://schemas.microsoft.com/office/drawing/2014/main" id="{67CEB029-FD64-B41A-141E-0FC2D27679A3}"/>
                  </a:ext>
                </a:extLst>
              </p:cNvPr>
              <p:cNvSpPr/>
              <p:nvPr/>
            </p:nvSpPr>
            <p:spPr>
              <a:xfrm>
                <a:off x="1788515" y="3600558"/>
                <a:ext cx="674884" cy="891184"/>
              </a:xfrm>
              <a:custGeom>
                <a:avLst/>
                <a:gdLst/>
                <a:ahLst/>
                <a:cxnLst/>
                <a:rect l="l" t="t" r="r" b="b"/>
                <a:pathLst>
                  <a:path w="54262" h="71653" extrusionOk="0">
                    <a:moveTo>
                      <a:pt x="3927" y="1"/>
                    </a:moveTo>
                    <a:cubicBezTo>
                      <a:pt x="3417" y="1"/>
                      <a:pt x="2907" y="1"/>
                      <a:pt x="2397" y="103"/>
                    </a:cubicBezTo>
                    <a:cubicBezTo>
                      <a:pt x="2193" y="154"/>
                      <a:pt x="1989" y="205"/>
                      <a:pt x="1785" y="256"/>
                    </a:cubicBezTo>
                    <a:cubicBezTo>
                      <a:pt x="1632" y="256"/>
                      <a:pt x="1479" y="307"/>
                      <a:pt x="1326" y="358"/>
                    </a:cubicBezTo>
                    <a:cubicBezTo>
                      <a:pt x="1173" y="409"/>
                      <a:pt x="1071" y="511"/>
                      <a:pt x="969" y="562"/>
                    </a:cubicBezTo>
                    <a:cubicBezTo>
                      <a:pt x="816" y="613"/>
                      <a:pt x="714" y="715"/>
                      <a:pt x="612" y="817"/>
                    </a:cubicBezTo>
                    <a:cubicBezTo>
                      <a:pt x="459" y="970"/>
                      <a:pt x="357" y="1174"/>
                      <a:pt x="255" y="1378"/>
                    </a:cubicBezTo>
                    <a:cubicBezTo>
                      <a:pt x="153" y="1633"/>
                      <a:pt x="102" y="1837"/>
                      <a:pt x="51" y="2092"/>
                    </a:cubicBezTo>
                    <a:cubicBezTo>
                      <a:pt x="0" y="2653"/>
                      <a:pt x="0" y="3214"/>
                      <a:pt x="153" y="3775"/>
                    </a:cubicBezTo>
                    <a:cubicBezTo>
                      <a:pt x="357" y="4897"/>
                      <a:pt x="663" y="5968"/>
                      <a:pt x="1071" y="7039"/>
                    </a:cubicBezTo>
                    <a:lnTo>
                      <a:pt x="1224" y="7498"/>
                    </a:lnTo>
                    <a:lnTo>
                      <a:pt x="1224" y="7549"/>
                    </a:lnTo>
                    <a:cubicBezTo>
                      <a:pt x="1377" y="8008"/>
                      <a:pt x="1530" y="8518"/>
                      <a:pt x="1632" y="8976"/>
                    </a:cubicBezTo>
                    <a:cubicBezTo>
                      <a:pt x="1632" y="9027"/>
                      <a:pt x="1632" y="9078"/>
                      <a:pt x="1632" y="9078"/>
                    </a:cubicBezTo>
                    <a:cubicBezTo>
                      <a:pt x="1632" y="9231"/>
                      <a:pt x="1734" y="9384"/>
                      <a:pt x="1734" y="9537"/>
                    </a:cubicBezTo>
                    <a:cubicBezTo>
                      <a:pt x="1734" y="9588"/>
                      <a:pt x="1734" y="9639"/>
                      <a:pt x="1734" y="9639"/>
                    </a:cubicBezTo>
                    <a:cubicBezTo>
                      <a:pt x="2397" y="12495"/>
                      <a:pt x="2856" y="15351"/>
                      <a:pt x="3111" y="18258"/>
                    </a:cubicBezTo>
                    <a:cubicBezTo>
                      <a:pt x="3264" y="19788"/>
                      <a:pt x="3366" y="21165"/>
                      <a:pt x="3366" y="22491"/>
                    </a:cubicBezTo>
                    <a:cubicBezTo>
                      <a:pt x="3366" y="23409"/>
                      <a:pt x="3366" y="24327"/>
                      <a:pt x="3315" y="25245"/>
                    </a:cubicBezTo>
                    <a:cubicBezTo>
                      <a:pt x="3315" y="25653"/>
                      <a:pt x="3315" y="26163"/>
                      <a:pt x="3315" y="26673"/>
                    </a:cubicBezTo>
                    <a:cubicBezTo>
                      <a:pt x="3315" y="27489"/>
                      <a:pt x="3315" y="28152"/>
                      <a:pt x="3315" y="28815"/>
                    </a:cubicBezTo>
                    <a:cubicBezTo>
                      <a:pt x="3315" y="29172"/>
                      <a:pt x="3366" y="29478"/>
                      <a:pt x="3417" y="29835"/>
                    </a:cubicBezTo>
                    <a:cubicBezTo>
                      <a:pt x="3417" y="30090"/>
                      <a:pt x="3519" y="30345"/>
                      <a:pt x="3519" y="30600"/>
                    </a:cubicBezTo>
                    <a:lnTo>
                      <a:pt x="3519" y="30651"/>
                    </a:lnTo>
                    <a:cubicBezTo>
                      <a:pt x="3519" y="30753"/>
                      <a:pt x="3570" y="30855"/>
                      <a:pt x="3570" y="30957"/>
                    </a:cubicBezTo>
                    <a:cubicBezTo>
                      <a:pt x="3825" y="32690"/>
                      <a:pt x="3978" y="33965"/>
                      <a:pt x="4131" y="35189"/>
                    </a:cubicBezTo>
                    <a:lnTo>
                      <a:pt x="4182" y="35801"/>
                    </a:lnTo>
                    <a:lnTo>
                      <a:pt x="4182" y="35699"/>
                    </a:lnTo>
                    <a:cubicBezTo>
                      <a:pt x="4233" y="36515"/>
                      <a:pt x="4284" y="37178"/>
                      <a:pt x="4335" y="37790"/>
                    </a:cubicBezTo>
                    <a:cubicBezTo>
                      <a:pt x="4386" y="38351"/>
                      <a:pt x="4386" y="38912"/>
                      <a:pt x="4386" y="39626"/>
                    </a:cubicBezTo>
                    <a:cubicBezTo>
                      <a:pt x="4386" y="40748"/>
                      <a:pt x="4386" y="41870"/>
                      <a:pt x="4335" y="42992"/>
                    </a:cubicBezTo>
                    <a:lnTo>
                      <a:pt x="4335" y="43043"/>
                    </a:lnTo>
                    <a:lnTo>
                      <a:pt x="4335" y="43502"/>
                    </a:lnTo>
                    <a:cubicBezTo>
                      <a:pt x="4233" y="46052"/>
                      <a:pt x="4335" y="48653"/>
                      <a:pt x="4590" y="51203"/>
                    </a:cubicBezTo>
                    <a:cubicBezTo>
                      <a:pt x="4692" y="51713"/>
                      <a:pt x="4743" y="52223"/>
                      <a:pt x="4896" y="52733"/>
                    </a:cubicBezTo>
                    <a:cubicBezTo>
                      <a:pt x="4794" y="52784"/>
                      <a:pt x="4794" y="52886"/>
                      <a:pt x="4794" y="52937"/>
                    </a:cubicBezTo>
                    <a:cubicBezTo>
                      <a:pt x="4794" y="53039"/>
                      <a:pt x="4845" y="53141"/>
                      <a:pt x="4896" y="53192"/>
                    </a:cubicBezTo>
                    <a:cubicBezTo>
                      <a:pt x="6426" y="55130"/>
                      <a:pt x="8211" y="56914"/>
                      <a:pt x="10098" y="58495"/>
                    </a:cubicBezTo>
                    <a:cubicBezTo>
                      <a:pt x="12036" y="60076"/>
                      <a:pt x="14076" y="61504"/>
                      <a:pt x="16269" y="62728"/>
                    </a:cubicBezTo>
                    <a:cubicBezTo>
                      <a:pt x="18411" y="63952"/>
                      <a:pt x="20654" y="64972"/>
                      <a:pt x="22949" y="65890"/>
                    </a:cubicBezTo>
                    <a:cubicBezTo>
                      <a:pt x="24020" y="66349"/>
                      <a:pt x="25040" y="66706"/>
                      <a:pt x="26213" y="67114"/>
                    </a:cubicBezTo>
                    <a:cubicBezTo>
                      <a:pt x="27386" y="67573"/>
                      <a:pt x="28457" y="67930"/>
                      <a:pt x="29528" y="68287"/>
                    </a:cubicBezTo>
                    <a:cubicBezTo>
                      <a:pt x="32129" y="69154"/>
                      <a:pt x="34475" y="69868"/>
                      <a:pt x="36719" y="70378"/>
                    </a:cubicBezTo>
                    <a:cubicBezTo>
                      <a:pt x="39167" y="70990"/>
                      <a:pt x="41615" y="71398"/>
                      <a:pt x="44164" y="71551"/>
                    </a:cubicBezTo>
                    <a:cubicBezTo>
                      <a:pt x="44776" y="71602"/>
                      <a:pt x="45439" y="71653"/>
                      <a:pt x="46051" y="71653"/>
                    </a:cubicBezTo>
                    <a:cubicBezTo>
                      <a:pt x="47887" y="71653"/>
                      <a:pt x="49672" y="71449"/>
                      <a:pt x="51406" y="70990"/>
                    </a:cubicBezTo>
                    <a:cubicBezTo>
                      <a:pt x="51508" y="71041"/>
                      <a:pt x="51559" y="71092"/>
                      <a:pt x="51661" y="71092"/>
                    </a:cubicBezTo>
                    <a:cubicBezTo>
                      <a:pt x="51814" y="71092"/>
                      <a:pt x="51916" y="70990"/>
                      <a:pt x="51967" y="70837"/>
                    </a:cubicBezTo>
                    <a:cubicBezTo>
                      <a:pt x="52120" y="70786"/>
                      <a:pt x="52171" y="70633"/>
                      <a:pt x="52120" y="70480"/>
                    </a:cubicBezTo>
                    <a:cubicBezTo>
                      <a:pt x="52885" y="68185"/>
                      <a:pt x="53344" y="65839"/>
                      <a:pt x="53548" y="63442"/>
                    </a:cubicBezTo>
                    <a:cubicBezTo>
                      <a:pt x="53701" y="61861"/>
                      <a:pt x="53803" y="60229"/>
                      <a:pt x="53854" y="58648"/>
                    </a:cubicBezTo>
                    <a:lnTo>
                      <a:pt x="53854" y="58597"/>
                    </a:lnTo>
                    <a:cubicBezTo>
                      <a:pt x="53905" y="57781"/>
                      <a:pt x="53956" y="56761"/>
                      <a:pt x="54058" y="55792"/>
                    </a:cubicBezTo>
                    <a:cubicBezTo>
                      <a:pt x="54058" y="55639"/>
                      <a:pt x="54058" y="55537"/>
                      <a:pt x="54058" y="55385"/>
                    </a:cubicBezTo>
                    <a:lnTo>
                      <a:pt x="54058" y="55232"/>
                    </a:lnTo>
                    <a:lnTo>
                      <a:pt x="54058" y="55130"/>
                    </a:lnTo>
                    <a:cubicBezTo>
                      <a:pt x="54058" y="54722"/>
                      <a:pt x="54160" y="54212"/>
                      <a:pt x="54160" y="53804"/>
                    </a:cubicBezTo>
                    <a:cubicBezTo>
                      <a:pt x="54211" y="53090"/>
                      <a:pt x="54211" y="52427"/>
                      <a:pt x="54262" y="51662"/>
                    </a:cubicBezTo>
                    <a:cubicBezTo>
                      <a:pt x="54262" y="50336"/>
                      <a:pt x="54262" y="48908"/>
                      <a:pt x="54211" y="47378"/>
                    </a:cubicBezTo>
                    <a:cubicBezTo>
                      <a:pt x="54058" y="44522"/>
                      <a:pt x="53803" y="41717"/>
                      <a:pt x="53548" y="38810"/>
                    </a:cubicBezTo>
                    <a:cubicBezTo>
                      <a:pt x="53548" y="38708"/>
                      <a:pt x="53548" y="38606"/>
                      <a:pt x="53497" y="38453"/>
                    </a:cubicBezTo>
                    <a:cubicBezTo>
                      <a:pt x="53497" y="38096"/>
                      <a:pt x="53446" y="37739"/>
                      <a:pt x="53446" y="37382"/>
                    </a:cubicBezTo>
                    <a:cubicBezTo>
                      <a:pt x="53395" y="36770"/>
                      <a:pt x="53344" y="36158"/>
                      <a:pt x="53344" y="35648"/>
                    </a:cubicBezTo>
                    <a:lnTo>
                      <a:pt x="53344" y="35444"/>
                    </a:lnTo>
                    <a:lnTo>
                      <a:pt x="53344" y="34934"/>
                    </a:lnTo>
                    <a:cubicBezTo>
                      <a:pt x="53293" y="34118"/>
                      <a:pt x="53242" y="33098"/>
                      <a:pt x="53140" y="32079"/>
                    </a:cubicBezTo>
                    <a:cubicBezTo>
                      <a:pt x="53038" y="31212"/>
                      <a:pt x="52885" y="30294"/>
                      <a:pt x="52630" y="29427"/>
                    </a:cubicBezTo>
                    <a:cubicBezTo>
                      <a:pt x="52528" y="29019"/>
                      <a:pt x="52375" y="28611"/>
                      <a:pt x="52222" y="28203"/>
                    </a:cubicBezTo>
                    <a:cubicBezTo>
                      <a:pt x="52069" y="27948"/>
                      <a:pt x="51916" y="27693"/>
                      <a:pt x="51763" y="27438"/>
                    </a:cubicBezTo>
                    <a:cubicBezTo>
                      <a:pt x="51712" y="27234"/>
                      <a:pt x="51610" y="27030"/>
                      <a:pt x="51559" y="26775"/>
                    </a:cubicBezTo>
                    <a:cubicBezTo>
                      <a:pt x="51253" y="25908"/>
                      <a:pt x="50896" y="24990"/>
                      <a:pt x="50437" y="23970"/>
                    </a:cubicBezTo>
                    <a:cubicBezTo>
                      <a:pt x="49621" y="22134"/>
                      <a:pt x="48703" y="20400"/>
                      <a:pt x="47632" y="18513"/>
                    </a:cubicBezTo>
                    <a:lnTo>
                      <a:pt x="47428" y="18105"/>
                    </a:lnTo>
                    <a:lnTo>
                      <a:pt x="47377" y="18054"/>
                    </a:lnTo>
                    <a:cubicBezTo>
                      <a:pt x="47020" y="17391"/>
                      <a:pt x="46663" y="16728"/>
                      <a:pt x="46357" y="16065"/>
                    </a:cubicBezTo>
                    <a:lnTo>
                      <a:pt x="45898" y="15249"/>
                    </a:lnTo>
                    <a:lnTo>
                      <a:pt x="45847" y="15147"/>
                    </a:lnTo>
                    <a:lnTo>
                      <a:pt x="45337" y="14178"/>
                    </a:lnTo>
                    <a:cubicBezTo>
                      <a:pt x="45337" y="14178"/>
                      <a:pt x="45337" y="14127"/>
                      <a:pt x="45337" y="14127"/>
                    </a:cubicBezTo>
                    <a:cubicBezTo>
                      <a:pt x="44929" y="13362"/>
                      <a:pt x="44470" y="12495"/>
                      <a:pt x="43909" y="11577"/>
                    </a:cubicBezTo>
                    <a:cubicBezTo>
                      <a:pt x="43501" y="10914"/>
                      <a:pt x="43042" y="10251"/>
                      <a:pt x="42583" y="9588"/>
                    </a:cubicBezTo>
                    <a:cubicBezTo>
                      <a:pt x="42073" y="8976"/>
                      <a:pt x="41513" y="8365"/>
                      <a:pt x="40952" y="7804"/>
                    </a:cubicBezTo>
                    <a:cubicBezTo>
                      <a:pt x="40187" y="7039"/>
                      <a:pt x="39320" y="6427"/>
                      <a:pt x="38402" y="5866"/>
                    </a:cubicBezTo>
                    <a:lnTo>
                      <a:pt x="38147" y="5866"/>
                    </a:lnTo>
                    <a:cubicBezTo>
                      <a:pt x="38045" y="5917"/>
                      <a:pt x="37943" y="6019"/>
                      <a:pt x="37943" y="6121"/>
                    </a:cubicBezTo>
                    <a:cubicBezTo>
                      <a:pt x="37535" y="8314"/>
                      <a:pt x="37229" y="10455"/>
                      <a:pt x="37076" y="12699"/>
                    </a:cubicBezTo>
                    <a:lnTo>
                      <a:pt x="37076" y="12954"/>
                    </a:lnTo>
                    <a:cubicBezTo>
                      <a:pt x="37076" y="13311"/>
                      <a:pt x="37025" y="13719"/>
                      <a:pt x="37025" y="14127"/>
                    </a:cubicBezTo>
                    <a:cubicBezTo>
                      <a:pt x="36974" y="14586"/>
                      <a:pt x="36872" y="14994"/>
                      <a:pt x="36821" y="15555"/>
                    </a:cubicBezTo>
                    <a:cubicBezTo>
                      <a:pt x="36668" y="16473"/>
                      <a:pt x="36464" y="17391"/>
                      <a:pt x="36260" y="18309"/>
                    </a:cubicBezTo>
                    <a:lnTo>
                      <a:pt x="36260" y="18360"/>
                    </a:lnTo>
                    <a:lnTo>
                      <a:pt x="36260" y="18462"/>
                    </a:lnTo>
                    <a:cubicBezTo>
                      <a:pt x="36005" y="19635"/>
                      <a:pt x="35750" y="20910"/>
                      <a:pt x="35597" y="22134"/>
                    </a:cubicBezTo>
                    <a:cubicBezTo>
                      <a:pt x="35444" y="23052"/>
                      <a:pt x="35393" y="24021"/>
                      <a:pt x="35393" y="24990"/>
                    </a:cubicBezTo>
                    <a:cubicBezTo>
                      <a:pt x="34016" y="23358"/>
                      <a:pt x="32486" y="21777"/>
                      <a:pt x="30956" y="20298"/>
                    </a:cubicBezTo>
                    <a:cubicBezTo>
                      <a:pt x="29834" y="19227"/>
                      <a:pt x="28712" y="18105"/>
                      <a:pt x="27692" y="16983"/>
                    </a:cubicBezTo>
                    <a:cubicBezTo>
                      <a:pt x="27335" y="16626"/>
                      <a:pt x="26978" y="16218"/>
                      <a:pt x="26672" y="15861"/>
                    </a:cubicBezTo>
                    <a:cubicBezTo>
                      <a:pt x="26315" y="15453"/>
                      <a:pt x="26009" y="15096"/>
                      <a:pt x="25754" y="14739"/>
                    </a:cubicBezTo>
                    <a:lnTo>
                      <a:pt x="25652" y="14637"/>
                    </a:lnTo>
                    <a:cubicBezTo>
                      <a:pt x="25040" y="13872"/>
                      <a:pt x="24326" y="13056"/>
                      <a:pt x="23612" y="12189"/>
                    </a:cubicBezTo>
                    <a:cubicBezTo>
                      <a:pt x="22235" y="10608"/>
                      <a:pt x="20807" y="8976"/>
                      <a:pt x="19328" y="7396"/>
                    </a:cubicBezTo>
                    <a:cubicBezTo>
                      <a:pt x="18564" y="6529"/>
                      <a:pt x="17748" y="5611"/>
                      <a:pt x="16881" y="4744"/>
                    </a:cubicBezTo>
                    <a:cubicBezTo>
                      <a:pt x="16830" y="4642"/>
                      <a:pt x="16779" y="4540"/>
                      <a:pt x="16728" y="4438"/>
                    </a:cubicBezTo>
                    <a:cubicBezTo>
                      <a:pt x="16524" y="4183"/>
                      <a:pt x="16320" y="3928"/>
                      <a:pt x="16065" y="3724"/>
                    </a:cubicBezTo>
                    <a:cubicBezTo>
                      <a:pt x="15810" y="3520"/>
                      <a:pt x="15504" y="3316"/>
                      <a:pt x="15198" y="3112"/>
                    </a:cubicBezTo>
                    <a:cubicBezTo>
                      <a:pt x="14892" y="2959"/>
                      <a:pt x="14586" y="2755"/>
                      <a:pt x="14229" y="2653"/>
                    </a:cubicBezTo>
                    <a:cubicBezTo>
                      <a:pt x="13770" y="2449"/>
                      <a:pt x="13260" y="2245"/>
                      <a:pt x="12801" y="2041"/>
                    </a:cubicBezTo>
                    <a:lnTo>
                      <a:pt x="12495" y="1939"/>
                    </a:lnTo>
                    <a:cubicBezTo>
                      <a:pt x="11730" y="1633"/>
                      <a:pt x="10965" y="1378"/>
                      <a:pt x="10200" y="1123"/>
                    </a:cubicBezTo>
                    <a:cubicBezTo>
                      <a:pt x="9333" y="868"/>
                      <a:pt x="8466" y="613"/>
                      <a:pt x="7650" y="460"/>
                    </a:cubicBezTo>
                    <a:cubicBezTo>
                      <a:pt x="6783" y="256"/>
                      <a:pt x="5916" y="103"/>
                      <a:pt x="4998" y="52"/>
                    </a:cubicBezTo>
                    <a:cubicBezTo>
                      <a:pt x="4692" y="52"/>
                      <a:pt x="4386" y="1"/>
                      <a:pt x="4029" y="1"/>
                    </a:cubicBezTo>
                    <a:close/>
                  </a:path>
                </a:pathLst>
              </a:custGeom>
              <a:solidFill>
                <a:srgbClr val="A6F9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749;p33">
                <a:extLst>
                  <a:ext uri="{FF2B5EF4-FFF2-40B4-BE49-F238E27FC236}">
                    <a16:creationId xmlns:a16="http://schemas.microsoft.com/office/drawing/2014/main" id="{D280747C-305C-457A-335E-F3A4449388F2}"/>
                  </a:ext>
                </a:extLst>
              </p:cNvPr>
              <p:cNvSpPr/>
              <p:nvPr/>
            </p:nvSpPr>
            <p:spPr>
              <a:xfrm>
                <a:off x="2221725" y="3901844"/>
                <a:ext cx="28631" cy="543929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43733" extrusionOk="0">
                    <a:moveTo>
                      <a:pt x="817" y="1"/>
                    </a:moveTo>
                    <a:cubicBezTo>
                      <a:pt x="613" y="1"/>
                      <a:pt x="460" y="103"/>
                      <a:pt x="358" y="256"/>
                    </a:cubicBezTo>
                    <a:lnTo>
                      <a:pt x="256" y="409"/>
                    </a:lnTo>
                    <a:cubicBezTo>
                      <a:pt x="256" y="511"/>
                      <a:pt x="205" y="613"/>
                      <a:pt x="256" y="766"/>
                    </a:cubicBezTo>
                    <a:cubicBezTo>
                      <a:pt x="256" y="2143"/>
                      <a:pt x="307" y="3520"/>
                      <a:pt x="307" y="4897"/>
                    </a:cubicBezTo>
                    <a:lnTo>
                      <a:pt x="307" y="5152"/>
                    </a:lnTo>
                    <a:lnTo>
                      <a:pt x="307" y="6937"/>
                    </a:lnTo>
                    <a:cubicBezTo>
                      <a:pt x="307" y="9741"/>
                      <a:pt x="256" y="12495"/>
                      <a:pt x="205" y="15300"/>
                    </a:cubicBezTo>
                    <a:cubicBezTo>
                      <a:pt x="103" y="19125"/>
                      <a:pt x="1" y="23001"/>
                      <a:pt x="52" y="26877"/>
                    </a:cubicBezTo>
                    <a:cubicBezTo>
                      <a:pt x="52" y="26928"/>
                      <a:pt x="52" y="26979"/>
                      <a:pt x="52" y="27030"/>
                    </a:cubicBezTo>
                    <a:cubicBezTo>
                      <a:pt x="52" y="28713"/>
                      <a:pt x="52" y="30396"/>
                      <a:pt x="103" y="32078"/>
                    </a:cubicBezTo>
                    <a:cubicBezTo>
                      <a:pt x="205" y="35750"/>
                      <a:pt x="460" y="39473"/>
                      <a:pt x="919" y="43196"/>
                    </a:cubicBezTo>
                    <a:cubicBezTo>
                      <a:pt x="987" y="43561"/>
                      <a:pt x="1280" y="43732"/>
                      <a:pt x="1574" y="43732"/>
                    </a:cubicBezTo>
                    <a:cubicBezTo>
                      <a:pt x="1937" y="43732"/>
                      <a:pt x="2301" y="43471"/>
                      <a:pt x="2245" y="42992"/>
                    </a:cubicBezTo>
                    <a:cubicBezTo>
                      <a:pt x="1939" y="40238"/>
                      <a:pt x="1684" y="37484"/>
                      <a:pt x="1582" y="34730"/>
                    </a:cubicBezTo>
                    <a:cubicBezTo>
                      <a:pt x="1480" y="33353"/>
                      <a:pt x="1429" y="31925"/>
                      <a:pt x="1429" y="30549"/>
                    </a:cubicBezTo>
                    <a:lnTo>
                      <a:pt x="1429" y="28458"/>
                    </a:lnTo>
                    <a:lnTo>
                      <a:pt x="1429" y="27489"/>
                    </a:lnTo>
                    <a:lnTo>
                      <a:pt x="1429" y="26979"/>
                    </a:lnTo>
                    <a:lnTo>
                      <a:pt x="1429" y="26418"/>
                    </a:lnTo>
                    <a:lnTo>
                      <a:pt x="1429" y="24327"/>
                    </a:lnTo>
                    <a:cubicBezTo>
                      <a:pt x="1429" y="22899"/>
                      <a:pt x="1429" y="21522"/>
                      <a:pt x="1480" y="20145"/>
                    </a:cubicBezTo>
                    <a:cubicBezTo>
                      <a:pt x="1531" y="17340"/>
                      <a:pt x="1582" y="14586"/>
                      <a:pt x="1633" y="11781"/>
                    </a:cubicBezTo>
                    <a:cubicBezTo>
                      <a:pt x="1633" y="9537"/>
                      <a:pt x="1684" y="7345"/>
                      <a:pt x="1684" y="5101"/>
                    </a:cubicBezTo>
                    <a:lnTo>
                      <a:pt x="1684" y="5050"/>
                    </a:lnTo>
                    <a:cubicBezTo>
                      <a:pt x="1684" y="3571"/>
                      <a:pt x="1633" y="2092"/>
                      <a:pt x="1582" y="613"/>
                    </a:cubicBezTo>
                    <a:cubicBezTo>
                      <a:pt x="1582" y="409"/>
                      <a:pt x="1480" y="256"/>
                      <a:pt x="1327" y="154"/>
                    </a:cubicBezTo>
                    <a:cubicBezTo>
                      <a:pt x="1225" y="52"/>
                      <a:pt x="1072" y="1"/>
                      <a:pt x="919" y="1"/>
                    </a:cubicBezTo>
                    <a:close/>
                  </a:path>
                </a:pathLst>
              </a:custGeom>
              <a:solidFill>
                <a:srgbClr val="FF35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750;p33">
                <a:extLst>
                  <a:ext uri="{FF2B5EF4-FFF2-40B4-BE49-F238E27FC236}">
                    <a16:creationId xmlns:a16="http://schemas.microsoft.com/office/drawing/2014/main" id="{39FA204D-85FB-B915-4158-EEF9AB250E06}"/>
                  </a:ext>
                </a:extLst>
              </p:cNvPr>
              <p:cNvSpPr/>
              <p:nvPr/>
            </p:nvSpPr>
            <p:spPr>
              <a:xfrm>
                <a:off x="2262321" y="4233577"/>
                <a:ext cx="43146" cy="40397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3248" extrusionOk="0">
                    <a:moveTo>
                      <a:pt x="1684" y="1"/>
                    </a:moveTo>
                    <a:lnTo>
                      <a:pt x="1684" y="52"/>
                    </a:lnTo>
                    <a:cubicBezTo>
                      <a:pt x="1582" y="52"/>
                      <a:pt x="1531" y="52"/>
                      <a:pt x="1429" y="103"/>
                    </a:cubicBezTo>
                    <a:cubicBezTo>
                      <a:pt x="1327" y="154"/>
                      <a:pt x="1276" y="205"/>
                      <a:pt x="1174" y="256"/>
                    </a:cubicBezTo>
                    <a:cubicBezTo>
                      <a:pt x="1072" y="358"/>
                      <a:pt x="970" y="460"/>
                      <a:pt x="868" y="562"/>
                    </a:cubicBezTo>
                    <a:cubicBezTo>
                      <a:pt x="817" y="613"/>
                      <a:pt x="766" y="715"/>
                      <a:pt x="715" y="766"/>
                    </a:cubicBezTo>
                    <a:cubicBezTo>
                      <a:pt x="664" y="817"/>
                      <a:pt x="562" y="970"/>
                      <a:pt x="511" y="1072"/>
                    </a:cubicBezTo>
                    <a:cubicBezTo>
                      <a:pt x="154" y="1225"/>
                      <a:pt x="1" y="1633"/>
                      <a:pt x="205" y="1990"/>
                    </a:cubicBezTo>
                    <a:cubicBezTo>
                      <a:pt x="256" y="2143"/>
                      <a:pt x="307" y="2245"/>
                      <a:pt x="409" y="2296"/>
                    </a:cubicBezTo>
                    <a:lnTo>
                      <a:pt x="562" y="2449"/>
                    </a:lnTo>
                    <a:cubicBezTo>
                      <a:pt x="511" y="2653"/>
                      <a:pt x="562" y="2806"/>
                      <a:pt x="715" y="2959"/>
                    </a:cubicBezTo>
                    <a:cubicBezTo>
                      <a:pt x="817" y="3061"/>
                      <a:pt x="970" y="3163"/>
                      <a:pt x="1123" y="3214"/>
                    </a:cubicBezTo>
                    <a:cubicBezTo>
                      <a:pt x="1249" y="3235"/>
                      <a:pt x="1385" y="3247"/>
                      <a:pt x="1518" y="3247"/>
                    </a:cubicBezTo>
                    <a:cubicBezTo>
                      <a:pt x="1707" y="3247"/>
                      <a:pt x="1891" y="3222"/>
                      <a:pt x="2041" y="3163"/>
                    </a:cubicBezTo>
                    <a:cubicBezTo>
                      <a:pt x="2245" y="3112"/>
                      <a:pt x="2398" y="3061"/>
                      <a:pt x="2551" y="3010"/>
                    </a:cubicBezTo>
                    <a:cubicBezTo>
                      <a:pt x="2704" y="2908"/>
                      <a:pt x="2857" y="2806"/>
                      <a:pt x="2959" y="2704"/>
                    </a:cubicBezTo>
                    <a:cubicBezTo>
                      <a:pt x="3112" y="2551"/>
                      <a:pt x="3265" y="2398"/>
                      <a:pt x="3316" y="2245"/>
                    </a:cubicBezTo>
                    <a:cubicBezTo>
                      <a:pt x="3418" y="2092"/>
                      <a:pt x="3469" y="1939"/>
                      <a:pt x="3469" y="1786"/>
                    </a:cubicBezTo>
                    <a:cubicBezTo>
                      <a:pt x="3469" y="1327"/>
                      <a:pt x="3316" y="919"/>
                      <a:pt x="3061" y="613"/>
                    </a:cubicBezTo>
                    <a:cubicBezTo>
                      <a:pt x="2908" y="460"/>
                      <a:pt x="2755" y="358"/>
                      <a:pt x="2602" y="256"/>
                    </a:cubicBezTo>
                    <a:cubicBezTo>
                      <a:pt x="2551" y="205"/>
                      <a:pt x="2449" y="154"/>
                      <a:pt x="2347" y="103"/>
                    </a:cubicBezTo>
                    <a:cubicBezTo>
                      <a:pt x="2296" y="52"/>
                      <a:pt x="2194" y="52"/>
                      <a:pt x="2092" y="1"/>
                    </a:cubicBezTo>
                    <a:close/>
                  </a:path>
                </a:pathLst>
              </a:custGeom>
              <a:solidFill>
                <a:srgbClr val="FF35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751;p33">
                <a:extLst>
                  <a:ext uri="{FF2B5EF4-FFF2-40B4-BE49-F238E27FC236}">
                    <a16:creationId xmlns:a16="http://schemas.microsoft.com/office/drawing/2014/main" id="{FB3AFC4C-A94A-CC30-EEE9-6FCD6FC53309}"/>
                  </a:ext>
                </a:extLst>
              </p:cNvPr>
              <p:cNvSpPr/>
              <p:nvPr/>
            </p:nvSpPr>
            <p:spPr>
              <a:xfrm>
                <a:off x="2256613" y="4111802"/>
                <a:ext cx="43780" cy="39327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3162" extrusionOk="0">
                    <a:moveTo>
                      <a:pt x="2041" y="0"/>
                    </a:moveTo>
                    <a:lnTo>
                      <a:pt x="2041" y="51"/>
                    </a:lnTo>
                    <a:cubicBezTo>
                      <a:pt x="1837" y="102"/>
                      <a:pt x="1684" y="102"/>
                      <a:pt x="1480" y="153"/>
                    </a:cubicBezTo>
                    <a:cubicBezTo>
                      <a:pt x="1378" y="204"/>
                      <a:pt x="1225" y="255"/>
                      <a:pt x="1072" y="357"/>
                    </a:cubicBezTo>
                    <a:cubicBezTo>
                      <a:pt x="1021" y="408"/>
                      <a:pt x="970" y="459"/>
                      <a:pt x="919" y="561"/>
                    </a:cubicBezTo>
                    <a:cubicBezTo>
                      <a:pt x="868" y="612"/>
                      <a:pt x="817" y="714"/>
                      <a:pt x="817" y="867"/>
                    </a:cubicBezTo>
                    <a:lnTo>
                      <a:pt x="766" y="867"/>
                    </a:lnTo>
                    <a:cubicBezTo>
                      <a:pt x="613" y="969"/>
                      <a:pt x="511" y="1071"/>
                      <a:pt x="409" y="1224"/>
                    </a:cubicBezTo>
                    <a:cubicBezTo>
                      <a:pt x="307" y="1275"/>
                      <a:pt x="256" y="1377"/>
                      <a:pt x="205" y="1479"/>
                    </a:cubicBezTo>
                    <a:cubicBezTo>
                      <a:pt x="103" y="1632"/>
                      <a:pt x="52" y="1785"/>
                      <a:pt x="1" y="1989"/>
                    </a:cubicBezTo>
                    <a:cubicBezTo>
                      <a:pt x="1" y="2040"/>
                      <a:pt x="1" y="2142"/>
                      <a:pt x="1" y="2244"/>
                    </a:cubicBezTo>
                    <a:cubicBezTo>
                      <a:pt x="1" y="2397"/>
                      <a:pt x="52" y="2499"/>
                      <a:pt x="154" y="2652"/>
                    </a:cubicBezTo>
                    <a:cubicBezTo>
                      <a:pt x="256" y="2805"/>
                      <a:pt x="409" y="2907"/>
                      <a:pt x="613" y="3009"/>
                    </a:cubicBezTo>
                    <a:cubicBezTo>
                      <a:pt x="766" y="3060"/>
                      <a:pt x="970" y="3111"/>
                      <a:pt x="1123" y="3162"/>
                    </a:cubicBezTo>
                    <a:lnTo>
                      <a:pt x="1837" y="3162"/>
                    </a:lnTo>
                    <a:cubicBezTo>
                      <a:pt x="1990" y="3162"/>
                      <a:pt x="2143" y="3111"/>
                      <a:pt x="2296" y="3111"/>
                    </a:cubicBezTo>
                    <a:cubicBezTo>
                      <a:pt x="2449" y="3060"/>
                      <a:pt x="2551" y="2958"/>
                      <a:pt x="2704" y="2907"/>
                    </a:cubicBezTo>
                    <a:cubicBezTo>
                      <a:pt x="2806" y="2805"/>
                      <a:pt x="2857" y="2754"/>
                      <a:pt x="2959" y="2652"/>
                    </a:cubicBezTo>
                    <a:cubicBezTo>
                      <a:pt x="3010" y="2550"/>
                      <a:pt x="3112" y="2448"/>
                      <a:pt x="3163" y="2346"/>
                    </a:cubicBezTo>
                    <a:cubicBezTo>
                      <a:pt x="3265" y="2142"/>
                      <a:pt x="3316" y="1938"/>
                      <a:pt x="3367" y="1683"/>
                    </a:cubicBezTo>
                    <a:cubicBezTo>
                      <a:pt x="3367" y="1581"/>
                      <a:pt x="3418" y="1428"/>
                      <a:pt x="3418" y="1326"/>
                    </a:cubicBezTo>
                    <a:cubicBezTo>
                      <a:pt x="3418" y="1326"/>
                      <a:pt x="3418" y="1224"/>
                      <a:pt x="3469" y="1224"/>
                    </a:cubicBezTo>
                    <a:cubicBezTo>
                      <a:pt x="3520" y="1071"/>
                      <a:pt x="3520" y="918"/>
                      <a:pt x="3520" y="765"/>
                    </a:cubicBezTo>
                    <a:cubicBezTo>
                      <a:pt x="3469" y="612"/>
                      <a:pt x="3418" y="510"/>
                      <a:pt x="3367" y="357"/>
                    </a:cubicBezTo>
                    <a:cubicBezTo>
                      <a:pt x="3316" y="306"/>
                      <a:pt x="3214" y="255"/>
                      <a:pt x="3163" y="204"/>
                    </a:cubicBezTo>
                    <a:cubicBezTo>
                      <a:pt x="2959" y="51"/>
                      <a:pt x="2755" y="0"/>
                      <a:pt x="2551" y="0"/>
                    </a:cubicBezTo>
                    <a:close/>
                  </a:path>
                </a:pathLst>
              </a:custGeom>
              <a:solidFill>
                <a:srgbClr val="FF35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752;p33">
                <a:extLst>
                  <a:ext uri="{FF2B5EF4-FFF2-40B4-BE49-F238E27FC236}">
                    <a16:creationId xmlns:a16="http://schemas.microsoft.com/office/drawing/2014/main" id="{5752DD6C-CBB2-A84E-3F4D-8FCA68918328}"/>
                  </a:ext>
                </a:extLst>
              </p:cNvPr>
              <p:cNvSpPr/>
              <p:nvPr/>
            </p:nvSpPr>
            <p:spPr>
              <a:xfrm>
                <a:off x="2124688" y="4232309"/>
                <a:ext cx="338076" cy="259434"/>
              </a:xfrm>
              <a:custGeom>
                <a:avLst/>
                <a:gdLst/>
                <a:ahLst/>
                <a:cxnLst/>
                <a:rect l="l" t="t" r="r" b="b"/>
                <a:pathLst>
                  <a:path w="27182" h="20859" extrusionOk="0">
                    <a:moveTo>
                      <a:pt x="27080" y="1"/>
                    </a:moveTo>
                    <a:cubicBezTo>
                      <a:pt x="26927" y="1"/>
                      <a:pt x="26774" y="103"/>
                      <a:pt x="26621" y="205"/>
                    </a:cubicBezTo>
                    <a:cubicBezTo>
                      <a:pt x="25550" y="1429"/>
                      <a:pt x="24632" y="2704"/>
                      <a:pt x="23867" y="4132"/>
                    </a:cubicBezTo>
                    <a:cubicBezTo>
                      <a:pt x="23408" y="4896"/>
                      <a:pt x="22949" y="5712"/>
                      <a:pt x="22388" y="6426"/>
                    </a:cubicBezTo>
                    <a:cubicBezTo>
                      <a:pt x="21470" y="7701"/>
                      <a:pt x="20348" y="8823"/>
                      <a:pt x="19124" y="9843"/>
                    </a:cubicBezTo>
                    <a:cubicBezTo>
                      <a:pt x="17645" y="11016"/>
                      <a:pt x="16064" y="11985"/>
                      <a:pt x="14382" y="12750"/>
                    </a:cubicBezTo>
                    <a:cubicBezTo>
                      <a:pt x="13668" y="13056"/>
                      <a:pt x="12954" y="13311"/>
                      <a:pt x="12240" y="13566"/>
                    </a:cubicBezTo>
                    <a:cubicBezTo>
                      <a:pt x="11475" y="13821"/>
                      <a:pt x="10659" y="14025"/>
                      <a:pt x="9843" y="14127"/>
                    </a:cubicBezTo>
                    <a:cubicBezTo>
                      <a:pt x="8619" y="14331"/>
                      <a:pt x="7395" y="14382"/>
                      <a:pt x="6222" y="14484"/>
                    </a:cubicBezTo>
                    <a:cubicBezTo>
                      <a:pt x="4284" y="14535"/>
                      <a:pt x="2397" y="14790"/>
                      <a:pt x="510" y="15249"/>
                    </a:cubicBezTo>
                    <a:cubicBezTo>
                      <a:pt x="306" y="15300"/>
                      <a:pt x="204" y="15453"/>
                      <a:pt x="102" y="15606"/>
                    </a:cubicBezTo>
                    <a:cubicBezTo>
                      <a:pt x="0" y="15759"/>
                      <a:pt x="0" y="15912"/>
                      <a:pt x="51" y="16116"/>
                    </a:cubicBezTo>
                    <a:cubicBezTo>
                      <a:pt x="153" y="16371"/>
                      <a:pt x="306" y="16575"/>
                      <a:pt x="459" y="16830"/>
                    </a:cubicBezTo>
                    <a:cubicBezTo>
                      <a:pt x="1122" y="17034"/>
                      <a:pt x="1785" y="17289"/>
                      <a:pt x="2448" y="17493"/>
                    </a:cubicBezTo>
                    <a:cubicBezTo>
                      <a:pt x="5049" y="18411"/>
                      <a:pt x="7395" y="19074"/>
                      <a:pt x="9639" y="19584"/>
                    </a:cubicBezTo>
                    <a:cubicBezTo>
                      <a:pt x="12036" y="20196"/>
                      <a:pt x="14535" y="20604"/>
                      <a:pt x="17084" y="20808"/>
                    </a:cubicBezTo>
                    <a:cubicBezTo>
                      <a:pt x="17696" y="20808"/>
                      <a:pt x="18359" y="20859"/>
                      <a:pt x="18971" y="20859"/>
                    </a:cubicBezTo>
                    <a:cubicBezTo>
                      <a:pt x="20807" y="20859"/>
                      <a:pt x="22592" y="20655"/>
                      <a:pt x="24326" y="20196"/>
                    </a:cubicBezTo>
                    <a:cubicBezTo>
                      <a:pt x="24377" y="20247"/>
                      <a:pt x="24479" y="20298"/>
                      <a:pt x="24581" y="20298"/>
                    </a:cubicBezTo>
                    <a:cubicBezTo>
                      <a:pt x="24683" y="20298"/>
                      <a:pt x="24836" y="20196"/>
                      <a:pt x="24887" y="20043"/>
                    </a:cubicBezTo>
                    <a:cubicBezTo>
                      <a:pt x="24989" y="19992"/>
                      <a:pt x="25091" y="19839"/>
                      <a:pt x="25040" y="19686"/>
                    </a:cubicBezTo>
                    <a:cubicBezTo>
                      <a:pt x="25754" y="17442"/>
                      <a:pt x="26264" y="15045"/>
                      <a:pt x="26468" y="12699"/>
                    </a:cubicBezTo>
                    <a:cubicBezTo>
                      <a:pt x="26621" y="11067"/>
                      <a:pt x="26723" y="9435"/>
                      <a:pt x="26774" y="7854"/>
                    </a:cubicBezTo>
                    <a:lnTo>
                      <a:pt x="26774" y="7803"/>
                    </a:lnTo>
                    <a:cubicBezTo>
                      <a:pt x="26825" y="6987"/>
                      <a:pt x="26876" y="5967"/>
                      <a:pt x="26978" y="4998"/>
                    </a:cubicBezTo>
                    <a:cubicBezTo>
                      <a:pt x="26978" y="4845"/>
                      <a:pt x="26978" y="4743"/>
                      <a:pt x="26978" y="4591"/>
                    </a:cubicBezTo>
                    <a:lnTo>
                      <a:pt x="26978" y="4438"/>
                    </a:lnTo>
                    <a:lnTo>
                      <a:pt x="26978" y="4336"/>
                    </a:lnTo>
                    <a:cubicBezTo>
                      <a:pt x="26978" y="3928"/>
                      <a:pt x="27080" y="3418"/>
                      <a:pt x="27080" y="3010"/>
                    </a:cubicBezTo>
                    <a:cubicBezTo>
                      <a:pt x="27131" y="2296"/>
                      <a:pt x="27131" y="1633"/>
                      <a:pt x="27182" y="868"/>
                    </a:cubicBezTo>
                    <a:lnTo>
                      <a:pt x="27182" y="1"/>
                    </a:ln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753;p33">
                <a:extLst>
                  <a:ext uri="{FF2B5EF4-FFF2-40B4-BE49-F238E27FC236}">
                    <a16:creationId xmlns:a16="http://schemas.microsoft.com/office/drawing/2014/main" id="{298FC249-43E1-99CF-0038-990DC1787675}"/>
                  </a:ext>
                </a:extLst>
              </p:cNvPr>
              <p:cNvSpPr/>
              <p:nvPr/>
            </p:nvSpPr>
            <p:spPr>
              <a:xfrm>
                <a:off x="2574391" y="3220630"/>
                <a:ext cx="123069" cy="190294"/>
              </a:xfrm>
              <a:custGeom>
                <a:avLst/>
                <a:gdLst/>
                <a:ahLst/>
                <a:cxnLst/>
                <a:rect l="l" t="t" r="r" b="b"/>
                <a:pathLst>
                  <a:path w="9895" h="15300" extrusionOk="0">
                    <a:moveTo>
                      <a:pt x="7497" y="0"/>
                    </a:moveTo>
                    <a:cubicBezTo>
                      <a:pt x="7038" y="51"/>
                      <a:pt x="6630" y="102"/>
                      <a:pt x="6222" y="255"/>
                    </a:cubicBezTo>
                    <a:cubicBezTo>
                      <a:pt x="5763" y="408"/>
                      <a:pt x="5355" y="612"/>
                      <a:pt x="4998" y="867"/>
                    </a:cubicBezTo>
                    <a:cubicBezTo>
                      <a:pt x="4590" y="1122"/>
                      <a:pt x="4233" y="1377"/>
                      <a:pt x="3927" y="1683"/>
                    </a:cubicBezTo>
                    <a:cubicBezTo>
                      <a:pt x="3570" y="2040"/>
                      <a:pt x="3213" y="2397"/>
                      <a:pt x="2907" y="2805"/>
                    </a:cubicBezTo>
                    <a:cubicBezTo>
                      <a:pt x="2295" y="3570"/>
                      <a:pt x="1734" y="4488"/>
                      <a:pt x="1326" y="5406"/>
                    </a:cubicBezTo>
                    <a:cubicBezTo>
                      <a:pt x="919" y="6375"/>
                      <a:pt x="562" y="7344"/>
                      <a:pt x="307" y="8364"/>
                    </a:cubicBezTo>
                    <a:cubicBezTo>
                      <a:pt x="103" y="9282"/>
                      <a:pt x="1" y="10251"/>
                      <a:pt x="1" y="11220"/>
                    </a:cubicBezTo>
                    <a:cubicBezTo>
                      <a:pt x="1" y="11628"/>
                      <a:pt x="52" y="12036"/>
                      <a:pt x="154" y="12444"/>
                    </a:cubicBezTo>
                    <a:cubicBezTo>
                      <a:pt x="205" y="12801"/>
                      <a:pt x="358" y="13209"/>
                      <a:pt x="511" y="13566"/>
                    </a:cubicBezTo>
                    <a:cubicBezTo>
                      <a:pt x="664" y="13872"/>
                      <a:pt x="868" y="14178"/>
                      <a:pt x="1123" y="14433"/>
                    </a:cubicBezTo>
                    <a:cubicBezTo>
                      <a:pt x="1479" y="14892"/>
                      <a:pt x="1989" y="15147"/>
                      <a:pt x="2601" y="15300"/>
                    </a:cubicBezTo>
                    <a:lnTo>
                      <a:pt x="2703" y="15300"/>
                    </a:lnTo>
                    <a:cubicBezTo>
                      <a:pt x="3009" y="14892"/>
                      <a:pt x="3315" y="14535"/>
                      <a:pt x="3570" y="14127"/>
                    </a:cubicBezTo>
                    <a:cubicBezTo>
                      <a:pt x="6528" y="9996"/>
                      <a:pt x="8874" y="5406"/>
                      <a:pt x="9894" y="510"/>
                    </a:cubicBezTo>
                    <a:cubicBezTo>
                      <a:pt x="9792" y="459"/>
                      <a:pt x="9690" y="408"/>
                      <a:pt x="9588" y="357"/>
                    </a:cubicBezTo>
                    <a:cubicBezTo>
                      <a:pt x="9333" y="255"/>
                      <a:pt x="9078" y="204"/>
                      <a:pt x="8823" y="153"/>
                    </a:cubicBezTo>
                    <a:cubicBezTo>
                      <a:pt x="8466" y="51"/>
                      <a:pt x="8109" y="0"/>
                      <a:pt x="7701" y="0"/>
                    </a:cubicBezTo>
                    <a:close/>
                  </a:path>
                </a:pathLst>
              </a:custGeom>
              <a:solidFill>
                <a:srgbClr val="FF3577">
                  <a:alpha val="430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754;p33">
                <a:extLst>
                  <a:ext uri="{FF2B5EF4-FFF2-40B4-BE49-F238E27FC236}">
                    <a16:creationId xmlns:a16="http://schemas.microsoft.com/office/drawing/2014/main" id="{CDE742AC-AE3C-B121-F0A4-B445BB150D28}"/>
                  </a:ext>
                </a:extLst>
              </p:cNvPr>
              <p:cNvSpPr/>
              <p:nvPr/>
            </p:nvSpPr>
            <p:spPr>
              <a:xfrm>
                <a:off x="2785604" y="2464555"/>
                <a:ext cx="774483" cy="714223"/>
              </a:xfrm>
              <a:custGeom>
                <a:avLst/>
                <a:gdLst/>
                <a:ahLst/>
                <a:cxnLst/>
                <a:rect l="l" t="t" r="r" b="b"/>
                <a:pathLst>
                  <a:path w="62270" h="57425" extrusionOk="0">
                    <a:moveTo>
                      <a:pt x="11424" y="1"/>
                    </a:moveTo>
                    <a:cubicBezTo>
                      <a:pt x="11322" y="52"/>
                      <a:pt x="11220" y="103"/>
                      <a:pt x="11169" y="205"/>
                    </a:cubicBezTo>
                    <a:cubicBezTo>
                      <a:pt x="11169" y="256"/>
                      <a:pt x="11169" y="307"/>
                      <a:pt x="11169" y="358"/>
                    </a:cubicBezTo>
                    <a:cubicBezTo>
                      <a:pt x="9486" y="5050"/>
                      <a:pt x="7905" y="9588"/>
                      <a:pt x="6529" y="13923"/>
                    </a:cubicBezTo>
                    <a:cubicBezTo>
                      <a:pt x="6529" y="13923"/>
                      <a:pt x="6529" y="13974"/>
                      <a:pt x="6529" y="13974"/>
                    </a:cubicBezTo>
                    <a:lnTo>
                      <a:pt x="6478" y="14127"/>
                    </a:lnTo>
                    <a:lnTo>
                      <a:pt x="6478" y="14229"/>
                    </a:lnTo>
                    <a:cubicBezTo>
                      <a:pt x="4897" y="19176"/>
                      <a:pt x="3469" y="23970"/>
                      <a:pt x="2347" y="28560"/>
                    </a:cubicBezTo>
                    <a:cubicBezTo>
                      <a:pt x="1480" y="31874"/>
                      <a:pt x="715" y="35189"/>
                      <a:pt x="103" y="38351"/>
                    </a:cubicBezTo>
                    <a:cubicBezTo>
                      <a:pt x="103" y="38402"/>
                      <a:pt x="103" y="38453"/>
                      <a:pt x="103" y="38504"/>
                    </a:cubicBezTo>
                    <a:lnTo>
                      <a:pt x="103" y="38555"/>
                    </a:lnTo>
                    <a:cubicBezTo>
                      <a:pt x="103" y="38708"/>
                      <a:pt x="52" y="38810"/>
                      <a:pt x="1" y="38963"/>
                    </a:cubicBezTo>
                    <a:cubicBezTo>
                      <a:pt x="1" y="39065"/>
                      <a:pt x="1" y="39167"/>
                      <a:pt x="52" y="39218"/>
                    </a:cubicBezTo>
                    <a:cubicBezTo>
                      <a:pt x="103" y="39269"/>
                      <a:pt x="205" y="39320"/>
                      <a:pt x="307" y="39371"/>
                    </a:cubicBezTo>
                    <a:lnTo>
                      <a:pt x="358" y="39371"/>
                    </a:lnTo>
                    <a:cubicBezTo>
                      <a:pt x="511" y="39371"/>
                      <a:pt x="664" y="39269"/>
                      <a:pt x="664" y="39065"/>
                    </a:cubicBezTo>
                    <a:lnTo>
                      <a:pt x="664" y="39014"/>
                    </a:lnTo>
                    <a:cubicBezTo>
                      <a:pt x="5662" y="41564"/>
                      <a:pt x="10761" y="43859"/>
                      <a:pt x="16014" y="45848"/>
                    </a:cubicBezTo>
                    <a:cubicBezTo>
                      <a:pt x="20910" y="47786"/>
                      <a:pt x="25959" y="49469"/>
                      <a:pt x="30803" y="51203"/>
                    </a:cubicBezTo>
                    <a:lnTo>
                      <a:pt x="32333" y="51764"/>
                    </a:lnTo>
                    <a:cubicBezTo>
                      <a:pt x="37586" y="53600"/>
                      <a:pt x="42788" y="55384"/>
                      <a:pt x="47888" y="57424"/>
                    </a:cubicBezTo>
                    <a:lnTo>
                      <a:pt x="47990" y="57424"/>
                    </a:lnTo>
                    <a:cubicBezTo>
                      <a:pt x="48092" y="57424"/>
                      <a:pt x="48194" y="57373"/>
                      <a:pt x="48296" y="57271"/>
                    </a:cubicBezTo>
                    <a:cubicBezTo>
                      <a:pt x="48296" y="57271"/>
                      <a:pt x="48347" y="57220"/>
                      <a:pt x="48347" y="57169"/>
                    </a:cubicBezTo>
                    <a:cubicBezTo>
                      <a:pt x="50285" y="51203"/>
                      <a:pt x="51764" y="46664"/>
                      <a:pt x="53191" y="42431"/>
                    </a:cubicBezTo>
                    <a:cubicBezTo>
                      <a:pt x="54976" y="37127"/>
                      <a:pt x="56659" y="32333"/>
                      <a:pt x="58291" y="27795"/>
                    </a:cubicBezTo>
                    <a:cubicBezTo>
                      <a:pt x="59566" y="24225"/>
                      <a:pt x="60892" y="20757"/>
                      <a:pt x="62218" y="17442"/>
                    </a:cubicBezTo>
                    <a:cubicBezTo>
                      <a:pt x="62269" y="17238"/>
                      <a:pt x="62218" y="17085"/>
                      <a:pt x="62065" y="16983"/>
                    </a:cubicBezTo>
                    <a:cubicBezTo>
                      <a:pt x="62014" y="16932"/>
                      <a:pt x="61963" y="16881"/>
                      <a:pt x="61912" y="16881"/>
                    </a:cubicBezTo>
                    <a:cubicBezTo>
                      <a:pt x="59158" y="15657"/>
                      <a:pt x="56302" y="14637"/>
                      <a:pt x="53395" y="13923"/>
                    </a:cubicBezTo>
                    <a:cubicBezTo>
                      <a:pt x="52376" y="13617"/>
                      <a:pt x="51407" y="13362"/>
                      <a:pt x="50438" y="13107"/>
                    </a:cubicBezTo>
                    <a:cubicBezTo>
                      <a:pt x="48551" y="12597"/>
                      <a:pt x="46562" y="12036"/>
                      <a:pt x="44624" y="11424"/>
                    </a:cubicBezTo>
                    <a:cubicBezTo>
                      <a:pt x="43910" y="11220"/>
                      <a:pt x="43145" y="10965"/>
                      <a:pt x="42431" y="10710"/>
                    </a:cubicBezTo>
                    <a:lnTo>
                      <a:pt x="42329" y="10659"/>
                    </a:lnTo>
                    <a:lnTo>
                      <a:pt x="39983" y="9894"/>
                    </a:lnTo>
                    <a:cubicBezTo>
                      <a:pt x="38606" y="9435"/>
                      <a:pt x="37178" y="8925"/>
                      <a:pt x="35291" y="8262"/>
                    </a:cubicBezTo>
                    <a:lnTo>
                      <a:pt x="31364" y="6835"/>
                    </a:lnTo>
                    <a:cubicBezTo>
                      <a:pt x="29580" y="6172"/>
                      <a:pt x="27744" y="5560"/>
                      <a:pt x="25959" y="4897"/>
                    </a:cubicBezTo>
                    <a:cubicBezTo>
                      <a:pt x="23664" y="4132"/>
                      <a:pt x="21318" y="3316"/>
                      <a:pt x="19074" y="2602"/>
                    </a:cubicBezTo>
                    <a:cubicBezTo>
                      <a:pt x="16677" y="1786"/>
                      <a:pt x="14229" y="970"/>
                      <a:pt x="11832" y="103"/>
                    </a:cubicBezTo>
                    <a:cubicBezTo>
                      <a:pt x="11781" y="52"/>
                      <a:pt x="11730" y="52"/>
                      <a:pt x="11730" y="1"/>
                    </a:cubicBezTo>
                    <a:close/>
                  </a:path>
                </a:pathLst>
              </a:custGeom>
              <a:solidFill>
                <a:srgbClr val="EFD8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757;p33">
                <a:extLst>
                  <a:ext uri="{FF2B5EF4-FFF2-40B4-BE49-F238E27FC236}">
                    <a16:creationId xmlns:a16="http://schemas.microsoft.com/office/drawing/2014/main" id="{A23F441C-3F82-5043-0526-F0DE5343043A}"/>
                  </a:ext>
                </a:extLst>
              </p:cNvPr>
              <p:cNvSpPr/>
              <p:nvPr/>
            </p:nvSpPr>
            <p:spPr>
              <a:xfrm>
                <a:off x="3017116" y="2911098"/>
                <a:ext cx="88182" cy="15223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2240" extrusionOk="0">
                    <a:moveTo>
                      <a:pt x="4999" y="0"/>
                    </a:moveTo>
                    <a:cubicBezTo>
                      <a:pt x="4540" y="0"/>
                      <a:pt x="4132" y="102"/>
                      <a:pt x="3673" y="204"/>
                    </a:cubicBezTo>
                    <a:cubicBezTo>
                      <a:pt x="3112" y="357"/>
                      <a:pt x="2551" y="612"/>
                      <a:pt x="2041" y="969"/>
                    </a:cubicBezTo>
                    <a:cubicBezTo>
                      <a:pt x="1888" y="1122"/>
                      <a:pt x="1684" y="1275"/>
                      <a:pt x="1531" y="1428"/>
                    </a:cubicBezTo>
                    <a:cubicBezTo>
                      <a:pt x="1225" y="1734"/>
                      <a:pt x="970" y="2040"/>
                      <a:pt x="817" y="2448"/>
                    </a:cubicBezTo>
                    <a:cubicBezTo>
                      <a:pt x="562" y="2856"/>
                      <a:pt x="409" y="3264"/>
                      <a:pt x="307" y="3723"/>
                    </a:cubicBezTo>
                    <a:cubicBezTo>
                      <a:pt x="103" y="4590"/>
                      <a:pt x="1" y="5457"/>
                      <a:pt x="52" y="6324"/>
                    </a:cubicBezTo>
                    <a:cubicBezTo>
                      <a:pt x="52" y="7293"/>
                      <a:pt x="154" y="8211"/>
                      <a:pt x="307" y="9129"/>
                    </a:cubicBezTo>
                    <a:cubicBezTo>
                      <a:pt x="409" y="9588"/>
                      <a:pt x="511" y="10098"/>
                      <a:pt x="664" y="10557"/>
                    </a:cubicBezTo>
                    <a:cubicBezTo>
                      <a:pt x="766" y="10863"/>
                      <a:pt x="919" y="11118"/>
                      <a:pt x="1072" y="11424"/>
                    </a:cubicBezTo>
                    <a:cubicBezTo>
                      <a:pt x="1837" y="11679"/>
                      <a:pt x="2602" y="11985"/>
                      <a:pt x="3367" y="12240"/>
                    </a:cubicBezTo>
                    <a:cubicBezTo>
                      <a:pt x="3724" y="12036"/>
                      <a:pt x="4030" y="11730"/>
                      <a:pt x="4285" y="11424"/>
                    </a:cubicBezTo>
                    <a:cubicBezTo>
                      <a:pt x="4438" y="11220"/>
                      <a:pt x="4591" y="11016"/>
                      <a:pt x="4744" y="10812"/>
                    </a:cubicBezTo>
                    <a:cubicBezTo>
                      <a:pt x="4897" y="10506"/>
                      <a:pt x="5050" y="10200"/>
                      <a:pt x="5203" y="9945"/>
                    </a:cubicBezTo>
                    <a:cubicBezTo>
                      <a:pt x="5407" y="9384"/>
                      <a:pt x="5560" y="8772"/>
                      <a:pt x="5611" y="8211"/>
                    </a:cubicBezTo>
                    <a:cubicBezTo>
                      <a:pt x="5662" y="7395"/>
                      <a:pt x="5611" y="6579"/>
                      <a:pt x="5458" y="5814"/>
                    </a:cubicBezTo>
                    <a:cubicBezTo>
                      <a:pt x="5356" y="5406"/>
                      <a:pt x="5254" y="4998"/>
                      <a:pt x="5101" y="4641"/>
                    </a:cubicBezTo>
                    <a:cubicBezTo>
                      <a:pt x="4999" y="4437"/>
                      <a:pt x="4948" y="4182"/>
                      <a:pt x="4897" y="3978"/>
                    </a:cubicBezTo>
                    <a:cubicBezTo>
                      <a:pt x="4795" y="3570"/>
                      <a:pt x="4744" y="3213"/>
                      <a:pt x="4744" y="2856"/>
                    </a:cubicBezTo>
                    <a:cubicBezTo>
                      <a:pt x="4744" y="2652"/>
                      <a:pt x="4795" y="2499"/>
                      <a:pt x="4795" y="2295"/>
                    </a:cubicBezTo>
                    <a:cubicBezTo>
                      <a:pt x="4846" y="2193"/>
                      <a:pt x="4897" y="2142"/>
                      <a:pt x="4948" y="2040"/>
                    </a:cubicBezTo>
                    <a:cubicBezTo>
                      <a:pt x="4948" y="1989"/>
                      <a:pt x="4999" y="1938"/>
                      <a:pt x="5050" y="1887"/>
                    </a:cubicBezTo>
                    <a:lnTo>
                      <a:pt x="5203" y="1734"/>
                    </a:lnTo>
                    <a:cubicBezTo>
                      <a:pt x="5305" y="1734"/>
                      <a:pt x="5407" y="1683"/>
                      <a:pt x="5509" y="1632"/>
                    </a:cubicBezTo>
                    <a:cubicBezTo>
                      <a:pt x="5713" y="1581"/>
                      <a:pt x="5917" y="1581"/>
                      <a:pt x="6121" y="1581"/>
                    </a:cubicBezTo>
                    <a:lnTo>
                      <a:pt x="6223" y="1581"/>
                    </a:lnTo>
                    <a:cubicBezTo>
                      <a:pt x="6427" y="1581"/>
                      <a:pt x="6580" y="1479"/>
                      <a:pt x="6682" y="1326"/>
                    </a:cubicBezTo>
                    <a:cubicBezTo>
                      <a:pt x="6733" y="1326"/>
                      <a:pt x="6784" y="1275"/>
                      <a:pt x="6784" y="1275"/>
                    </a:cubicBezTo>
                    <a:cubicBezTo>
                      <a:pt x="6937" y="1173"/>
                      <a:pt x="7039" y="1020"/>
                      <a:pt x="7039" y="816"/>
                    </a:cubicBezTo>
                    <a:cubicBezTo>
                      <a:pt x="7090" y="663"/>
                      <a:pt x="7039" y="459"/>
                      <a:pt x="6937" y="306"/>
                    </a:cubicBezTo>
                    <a:cubicBezTo>
                      <a:pt x="6835" y="153"/>
                      <a:pt x="6682" y="102"/>
                      <a:pt x="6478" y="51"/>
                    </a:cubicBezTo>
                    <a:cubicBezTo>
                      <a:pt x="6121" y="0"/>
                      <a:pt x="5764" y="0"/>
                      <a:pt x="5407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758;p33">
                <a:extLst>
                  <a:ext uri="{FF2B5EF4-FFF2-40B4-BE49-F238E27FC236}">
                    <a16:creationId xmlns:a16="http://schemas.microsoft.com/office/drawing/2014/main" id="{45635EFD-80FC-BC85-F2C1-6A6BF5E62A24}"/>
                  </a:ext>
                </a:extLst>
              </p:cNvPr>
              <p:cNvSpPr/>
              <p:nvPr/>
            </p:nvSpPr>
            <p:spPr>
              <a:xfrm>
                <a:off x="3159202" y="3027799"/>
                <a:ext cx="273389" cy="150979"/>
              </a:xfrm>
              <a:custGeom>
                <a:avLst/>
                <a:gdLst/>
                <a:ahLst/>
                <a:cxnLst/>
                <a:rect l="l" t="t" r="r" b="b"/>
                <a:pathLst>
                  <a:path w="21981" h="12139" extrusionOk="0">
                    <a:moveTo>
                      <a:pt x="663" y="1"/>
                    </a:moveTo>
                    <a:cubicBezTo>
                      <a:pt x="459" y="1"/>
                      <a:pt x="306" y="103"/>
                      <a:pt x="204" y="256"/>
                    </a:cubicBezTo>
                    <a:cubicBezTo>
                      <a:pt x="102" y="409"/>
                      <a:pt x="51" y="562"/>
                      <a:pt x="51" y="766"/>
                    </a:cubicBezTo>
                    <a:cubicBezTo>
                      <a:pt x="102" y="1123"/>
                      <a:pt x="153" y="1531"/>
                      <a:pt x="102" y="1939"/>
                    </a:cubicBezTo>
                    <a:cubicBezTo>
                      <a:pt x="102" y="2245"/>
                      <a:pt x="102" y="2551"/>
                      <a:pt x="102" y="2806"/>
                    </a:cubicBezTo>
                    <a:lnTo>
                      <a:pt x="51" y="3469"/>
                    </a:lnTo>
                    <a:cubicBezTo>
                      <a:pt x="0" y="3979"/>
                      <a:pt x="0" y="4540"/>
                      <a:pt x="51" y="5101"/>
                    </a:cubicBezTo>
                    <a:cubicBezTo>
                      <a:pt x="102" y="5305"/>
                      <a:pt x="153" y="5560"/>
                      <a:pt x="204" y="5764"/>
                    </a:cubicBezTo>
                    <a:lnTo>
                      <a:pt x="663" y="5917"/>
                    </a:lnTo>
                    <a:lnTo>
                      <a:pt x="2295" y="6478"/>
                    </a:lnTo>
                    <a:cubicBezTo>
                      <a:pt x="7548" y="8314"/>
                      <a:pt x="12750" y="10098"/>
                      <a:pt x="17850" y="12138"/>
                    </a:cubicBezTo>
                    <a:lnTo>
                      <a:pt x="17952" y="12138"/>
                    </a:lnTo>
                    <a:cubicBezTo>
                      <a:pt x="18054" y="12138"/>
                      <a:pt x="18156" y="12087"/>
                      <a:pt x="18258" y="11985"/>
                    </a:cubicBezTo>
                    <a:cubicBezTo>
                      <a:pt x="18258" y="11985"/>
                      <a:pt x="18309" y="11934"/>
                      <a:pt x="18309" y="11883"/>
                    </a:cubicBezTo>
                    <a:cubicBezTo>
                      <a:pt x="19737" y="7549"/>
                      <a:pt x="20910" y="3928"/>
                      <a:pt x="21981" y="664"/>
                    </a:cubicBezTo>
                    <a:cubicBezTo>
                      <a:pt x="21930" y="613"/>
                      <a:pt x="21828" y="562"/>
                      <a:pt x="21777" y="562"/>
                    </a:cubicBezTo>
                    <a:cubicBezTo>
                      <a:pt x="21675" y="511"/>
                      <a:pt x="21573" y="511"/>
                      <a:pt x="21471" y="511"/>
                    </a:cubicBezTo>
                    <a:lnTo>
                      <a:pt x="21420" y="511"/>
                    </a:lnTo>
                    <a:cubicBezTo>
                      <a:pt x="21318" y="511"/>
                      <a:pt x="21165" y="562"/>
                      <a:pt x="21114" y="664"/>
                    </a:cubicBezTo>
                    <a:lnTo>
                      <a:pt x="20808" y="817"/>
                    </a:lnTo>
                    <a:cubicBezTo>
                      <a:pt x="19890" y="1276"/>
                      <a:pt x="18921" y="1633"/>
                      <a:pt x="17952" y="1888"/>
                    </a:cubicBezTo>
                    <a:cubicBezTo>
                      <a:pt x="16269" y="2245"/>
                      <a:pt x="14535" y="2449"/>
                      <a:pt x="12852" y="2449"/>
                    </a:cubicBezTo>
                    <a:lnTo>
                      <a:pt x="12087" y="2449"/>
                    </a:lnTo>
                    <a:cubicBezTo>
                      <a:pt x="9384" y="2347"/>
                      <a:pt x="6732" y="1888"/>
                      <a:pt x="4131" y="1174"/>
                    </a:cubicBezTo>
                    <a:cubicBezTo>
                      <a:pt x="3162" y="868"/>
                      <a:pt x="2295" y="562"/>
                      <a:pt x="1377" y="154"/>
                    </a:cubicBezTo>
                    <a:cubicBezTo>
                      <a:pt x="1275" y="103"/>
                      <a:pt x="1224" y="103"/>
                      <a:pt x="1122" y="103"/>
                    </a:cubicBezTo>
                    <a:lnTo>
                      <a:pt x="1071" y="103"/>
                    </a:lnTo>
                    <a:cubicBezTo>
                      <a:pt x="969" y="52"/>
                      <a:pt x="867" y="1"/>
                      <a:pt x="714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759;p33">
                <a:extLst>
                  <a:ext uri="{FF2B5EF4-FFF2-40B4-BE49-F238E27FC236}">
                    <a16:creationId xmlns:a16="http://schemas.microsoft.com/office/drawing/2014/main" id="{FED841B3-DDF6-5BD0-6FAC-694848B158AD}"/>
                  </a:ext>
                </a:extLst>
              </p:cNvPr>
              <p:cNvSpPr/>
              <p:nvPr/>
            </p:nvSpPr>
            <p:spPr>
              <a:xfrm>
                <a:off x="3246737" y="2574925"/>
                <a:ext cx="313350" cy="195368"/>
              </a:xfrm>
              <a:custGeom>
                <a:avLst/>
                <a:gdLst/>
                <a:ahLst/>
                <a:cxnLst/>
                <a:rect l="l" t="t" r="r" b="b"/>
                <a:pathLst>
                  <a:path w="25194" h="1570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969" y="1989"/>
                      <a:pt x="2244" y="3876"/>
                      <a:pt x="3723" y="5559"/>
                    </a:cubicBezTo>
                    <a:cubicBezTo>
                      <a:pt x="5253" y="7344"/>
                      <a:pt x="6936" y="8925"/>
                      <a:pt x="8823" y="10353"/>
                    </a:cubicBezTo>
                    <a:cubicBezTo>
                      <a:pt x="10659" y="11730"/>
                      <a:pt x="12597" y="12954"/>
                      <a:pt x="14586" y="14025"/>
                    </a:cubicBezTo>
                    <a:cubicBezTo>
                      <a:pt x="15249" y="14382"/>
                      <a:pt x="15962" y="14688"/>
                      <a:pt x="16676" y="14943"/>
                    </a:cubicBezTo>
                    <a:cubicBezTo>
                      <a:pt x="17339" y="15198"/>
                      <a:pt x="18002" y="15351"/>
                      <a:pt x="18716" y="15504"/>
                    </a:cubicBezTo>
                    <a:cubicBezTo>
                      <a:pt x="19379" y="15657"/>
                      <a:pt x="20042" y="15708"/>
                      <a:pt x="20756" y="15708"/>
                    </a:cubicBezTo>
                    <a:lnTo>
                      <a:pt x="20909" y="15708"/>
                    </a:lnTo>
                    <a:cubicBezTo>
                      <a:pt x="21266" y="15708"/>
                      <a:pt x="21572" y="15708"/>
                      <a:pt x="21878" y="15657"/>
                    </a:cubicBezTo>
                    <a:cubicBezTo>
                      <a:pt x="22082" y="15657"/>
                      <a:pt x="22235" y="15606"/>
                      <a:pt x="22439" y="15606"/>
                    </a:cubicBezTo>
                    <a:cubicBezTo>
                      <a:pt x="23306" y="13209"/>
                      <a:pt x="24224" y="10863"/>
                      <a:pt x="25091" y="8619"/>
                    </a:cubicBezTo>
                    <a:cubicBezTo>
                      <a:pt x="25193" y="8466"/>
                      <a:pt x="25091" y="8262"/>
                      <a:pt x="24938" y="8160"/>
                    </a:cubicBezTo>
                    <a:cubicBezTo>
                      <a:pt x="24938" y="8109"/>
                      <a:pt x="24887" y="8109"/>
                      <a:pt x="24785" y="8058"/>
                    </a:cubicBezTo>
                    <a:cubicBezTo>
                      <a:pt x="22082" y="6834"/>
                      <a:pt x="19226" y="5814"/>
                      <a:pt x="16319" y="5049"/>
                    </a:cubicBezTo>
                    <a:cubicBezTo>
                      <a:pt x="15300" y="4743"/>
                      <a:pt x="14331" y="4488"/>
                      <a:pt x="13362" y="4233"/>
                    </a:cubicBezTo>
                    <a:cubicBezTo>
                      <a:pt x="11475" y="3723"/>
                      <a:pt x="9486" y="3162"/>
                      <a:pt x="7548" y="2550"/>
                    </a:cubicBezTo>
                    <a:cubicBezTo>
                      <a:pt x="6834" y="2346"/>
                      <a:pt x="6069" y="2091"/>
                      <a:pt x="5355" y="1836"/>
                    </a:cubicBezTo>
                    <a:lnTo>
                      <a:pt x="5253" y="1785"/>
                    </a:lnTo>
                    <a:lnTo>
                      <a:pt x="2907" y="10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760;p33">
                <a:extLst>
                  <a:ext uri="{FF2B5EF4-FFF2-40B4-BE49-F238E27FC236}">
                    <a16:creationId xmlns:a16="http://schemas.microsoft.com/office/drawing/2014/main" id="{8D0B379E-B12B-CC8E-48D9-0A165E05AEAB}"/>
                  </a:ext>
                </a:extLst>
              </p:cNvPr>
              <p:cNvSpPr/>
              <p:nvPr/>
            </p:nvSpPr>
            <p:spPr>
              <a:xfrm>
                <a:off x="3027899" y="2920613"/>
                <a:ext cx="144636" cy="274657"/>
              </a:xfrm>
              <a:custGeom>
                <a:avLst/>
                <a:gdLst/>
                <a:ahLst/>
                <a:cxnLst/>
                <a:rect l="l" t="t" r="r" b="b"/>
                <a:pathLst>
                  <a:path w="11629" h="22083" extrusionOk="0">
                    <a:moveTo>
                      <a:pt x="5968" y="0"/>
                    </a:moveTo>
                    <a:cubicBezTo>
                      <a:pt x="5764" y="0"/>
                      <a:pt x="5560" y="51"/>
                      <a:pt x="5356" y="51"/>
                    </a:cubicBezTo>
                    <a:cubicBezTo>
                      <a:pt x="4999" y="102"/>
                      <a:pt x="4591" y="204"/>
                      <a:pt x="4234" y="357"/>
                    </a:cubicBezTo>
                    <a:cubicBezTo>
                      <a:pt x="3928" y="459"/>
                      <a:pt x="3571" y="663"/>
                      <a:pt x="3316" y="867"/>
                    </a:cubicBezTo>
                    <a:cubicBezTo>
                      <a:pt x="3010" y="1173"/>
                      <a:pt x="2806" y="1530"/>
                      <a:pt x="2704" y="1887"/>
                    </a:cubicBezTo>
                    <a:cubicBezTo>
                      <a:pt x="2602" y="2244"/>
                      <a:pt x="2602" y="2601"/>
                      <a:pt x="2755" y="2907"/>
                    </a:cubicBezTo>
                    <a:cubicBezTo>
                      <a:pt x="2806" y="3060"/>
                      <a:pt x="2908" y="3213"/>
                      <a:pt x="2959" y="3315"/>
                    </a:cubicBezTo>
                    <a:cubicBezTo>
                      <a:pt x="3061" y="3468"/>
                      <a:pt x="3163" y="3621"/>
                      <a:pt x="3265" y="3723"/>
                    </a:cubicBezTo>
                    <a:cubicBezTo>
                      <a:pt x="3367" y="3825"/>
                      <a:pt x="3418" y="3927"/>
                      <a:pt x="3520" y="3978"/>
                    </a:cubicBezTo>
                    <a:cubicBezTo>
                      <a:pt x="3673" y="4182"/>
                      <a:pt x="3775" y="4335"/>
                      <a:pt x="3928" y="4539"/>
                    </a:cubicBezTo>
                    <a:lnTo>
                      <a:pt x="4132" y="4845"/>
                    </a:lnTo>
                    <a:cubicBezTo>
                      <a:pt x="4285" y="5151"/>
                      <a:pt x="4387" y="5457"/>
                      <a:pt x="4489" y="5814"/>
                    </a:cubicBezTo>
                    <a:cubicBezTo>
                      <a:pt x="4642" y="6426"/>
                      <a:pt x="4642" y="7140"/>
                      <a:pt x="4438" y="7803"/>
                    </a:cubicBezTo>
                    <a:cubicBezTo>
                      <a:pt x="4285" y="8262"/>
                      <a:pt x="4132" y="8670"/>
                      <a:pt x="3877" y="9078"/>
                    </a:cubicBezTo>
                    <a:cubicBezTo>
                      <a:pt x="3418" y="9792"/>
                      <a:pt x="2908" y="10455"/>
                      <a:pt x="2347" y="11118"/>
                    </a:cubicBezTo>
                    <a:cubicBezTo>
                      <a:pt x="2143" y="11322"/>
                      <a:pt x="1939" y="11577"/>
                      <a:pt x="1684" y="11832"/>
                    </a:cubicBezTo>
                    <a:cubicBezTo>
                      <a:pt x="1327" y="12291"/>
                      <a:pt x="970" y="12801"/>
                      <a:pt x="664" y="13311"/>
                    </a:cubicBezTo>
                    <a:cubicBezTo>
                      <a:pt x="358" y="13821"/>
                      <a:pt x="154" y="14382"/>
                      <a:pt x="1" y="14943"/>
                    </a:cubicBezTo>
                    <a:cubicBezTo>
                      <a:pt x="1" y="14994"/>
                      <a:pt x="1" y="15045"/>
                      <a:pt x="1" y="15096"/>
                    </a:cubicBezTo>
                    <a:lnTo>
                      <a:pt x="1" y="15300"/>
                    </a:lnTo>
                    <a:cubicBezTo>
                      <a:pt x="1" y="15504"/>
                      <a:pt x="1" y="15708"/>
                      <a:pt x="52" y="15861"/>
                    </a:cubicBezTo>
                    <a:cubicBezTo>
                      <a:pt x="52" y="16065"/>
                      <a:pt x="103" y="16320"/>
                      <a:pt x="154" y="16524"/>
                    </a:cubicBezTo>
                    <a:cubicBezTo>
                      <a:pt x="256" y="16881"/>
                      <a:pt x="358" y="17237"/>
                      <a:pt x="562" y="17594"/>
                    </a:cubicBezTo>
                    <a:cubicBezTo>
                      <a:pt x="664" y="17900"/>
                      <a:pt x="817" y="18206"/>
                      <a:pt x="1021" y="18512"/>
                    </a:cubicBezTo>
                    <a:cubicBezTo>
                      <a:pt x="1225" y="18818"/>
                      <a:pt x="1480" y="19073"/>
                      <a:pt x="1786" y="19379"/>
                    </a:cubicBezTo>
                    <a:cubicBezTo>
                      <a:pt x="2041" y="19634"/>
                      <a:pt x="2347" y="19889"/>
                      <a:pt x="2704" y="20144"/>
                    </a:cubicBezTo>
                    <a:cubicBezTo>
                      <a:pt x="3367" y="20654"/>
                      <a:pt x="4132" y="21113"/>
                      <a:pt x="4948" y="21419"/>
                    </a:cubicBezTo>
                    <a:cubicBezTo>
                      <a:pt x="5356" y="21572"/>
                      <a:pt x="5764" y="21725"/>
                      <a:pt x="6172" y="21827"/>
                    </a:cubicBezTo>
                    <a:cubicBezTo>
                      <a:pt x="6529" y="21929"/>
                      <a:pt x="6886" y="22031"/>
                      <a:pt x="7294" y="22082"/>
                    </a:cubicBezTo>
                    <a:lnTo>
                      <a:pt x="7702" y="22082"/>
                    </a:lnTo>
                    <a:cubicBezTo>
                      <a:pt x="8110" y="22082"/>
                      <a:pt x="8467" y="21980"/>
                      <a:pt x="8824" y="21878"/>
                    </a:cubicBezTo>
                    <a:cubicBezTo>
                      <a:pt x="9742" y="21419"/>
                      <a:pt x="10404" y="20654"/>
                      <a:pt x="10761" y="19736"/>
                    </a:cubicBezTo>
                    <a:cubicBezTo>
                      <a:pt x="10965" y="19175"/>
                      <a:pt x="11118" y="18614"/>
                      <a:pt x="11220" y="18104"/>
                    </a:cubicBezTo>
                    <a:cubicBezTo>
                      <a:pt x="11322" y="17492"/>
                      <a:pt x="11424" y="16932"/>
                      <a:pt x="11475" y="16371"/>
                    </a:cubicBezTo>
                    <a:cubicBezTo>
                      <a:pt x="11577" y="15249"/>
                      <a:pt x="11628" y="14076"/>
                      <a:pt x="11577" y="12954"/>
                    </a:cubicBezTo>
                    <a:lnTo>
                      <a:pt x="11577" y="12801"/>
                    </a:lnTo>
                    <a:cubicBezTo>
                      <a:pt x="11577" y="11934"/>
                      <a:pt x="11577" y="11016"/>
                      <a:pt x="11577" y="10098"/>
                    </a:cubicBezTo>
                    <a:cubicBezTo>
                      <a:pt x="11526" y="8874"/>
                      <a:pt x="11373" y="7599"/>
                      <a:pt x="11169" y="6375"/>
                    </a:cubicBezTo>
                    <a:cubicBezTo>
                      <a:pt x="10965" y="5049"/>
                      <a:pt x="10557" y="3825"/>
                      <a:pt x="9946" y="2652"/>
                    </a:cubicBezTo>
                    <a:cubicBezTo>
                      <a:pt x="9640" y="2142"/>
                      <a:pt x="9283" y="1683"/>
                      <a:pt x="8824" y="1224"/>
                    </a:cubicBezTo>
                    <a:cubicBezTo>
                      <a:pt x="8416" y="867"/>
                      <a:pt x="7906" y="510"/>
                      <a:pt x="7396" y="306"/>
                    </a:cubicBezTo>
                    <a:cubicBezTo>
                      <a:pt x="7090" y="204"/>
                      <a:pt x="6784" y="153"/>
                      <a:pt x="6478" y="102"/>
                    </a:cubicBezTo>
                    <a:lnTo>
                      <a:pt x="5968" y="102"/>
                    </a:lnTo>
                    <a:lnTo>
                      <a:pt x="5968" y="0"/>
                    </a:lnTo>
                    <a:close/>
                  </a:path>
                </a:pathLst>
              </a:custGeom>
              <a:solidFill>
                <a:srgbClr val="FFC1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761;p33">
                <a:extLst>
                  <a:ext uri="{FF2B5EF4-FFF2-40B4-BE49-F238E27FC236}">
                    <a16:creationId xmlns:a16="http://schemas.microsoft.com/office/drawing/2014/main" id="{C369D8C3-1C5E-5CCD-B9D4-8F6896B90952}"/>
                  </a:ext>
                </a:extLst>
              </p:cNvPr>
              <p:cNvSpPr/>
              <p:nvPr/>
            </p:nvSpPr>
            <p:spPr>
              <a:xfrm>
                <a:off x="2240755" y="3140072"/>
                <a:ext cx="492214" cy="535347"/>
              </a:xfrm>
              <a:custGeom>
                <a:avLst/>
                <a:gdLst/>
                <a:ahLst/>
                <a:cxnLst/>
                <a:rect l="l" t="t" r="r" b="b"/>
                <a:pathLst>
                  <a:path w="39575" h="43043" extrusionOk="0">
                    <a:moveTo>
                      <a:pt x="37178" y="0"/>
                    </a:moveTo>
                    <a:cubicBezTo>
                      <a:pt x="37127" y="0"/>
                      <a:pt x="37076" y="51"/>
                      <a:pt x="37025" y="51"/>
                    </a:cubicBezTo>
                    <a:cubicBezTo>
                      <a:pt x="36974" y="102"/>
                      <a:pt x="36923" y="153"/>
                      <a:pt x="36872" y="255"/>
                    </a:cubicBezTo>
                    <a:lnTo>
                      <a:pt x="36821" y="255"/>
                    </a:lnTo>
                    <a:cubicBezTo>
                      <a:pt x="36770" y="357"/>
                      <a:pt x="36719" y="408"/>
                      <a:pt x="36719" y="510"/>
                    </a:cubicBezTo>
                    <a:lnTo>
                      <a:pt x="36668" y="969"/>
                    </a:lnTo>
                    <a:lnTo>
                      <a:pt x="36668" y="1122"/>
                    </a:lnTo>
                    <a:cubicBezTo>
                      <a:pt x="36566" y="1581"/>
                      <a:pt x="36515" y="2091"/>
                      <a:pt x="36464" y="2550"/>
                    </a:cubicBezTo>
                    <a:cubicBezTo>
                      <a:pt x="36413" y="3060"/>
                      <a:pt x="36311" y="3570"/>
                      <a:pt x="36209" y="4131"/>
                    </a:cubicBezTo>
                    <a:lnTo>
                      <a:pt x="36209" y="4182"/>
                    </a:lnTo>
                    <a:cubicBezTo>
                      <a:pt x="35546" y="7395"/>
                      <a:pt x="34475" y="10506"/>
                      <a:pt x="32996" y="13464"/>
                    </a:cubicBezTo>
                    <a:lnTo>
                      <a:pt x="32996" y="13515"/>
                    </a:lnTo>
                    <a:cubicBezTo>
                      <a:pt x="31466" y="16626"/>
                      <a:pt x="29528" y="19533"/>
                      <a:pt x="27234" y="22134"/>
                    </a:cubicBezTo>
                    <a:lnTo>
                      <a:pt x="27081" y="22338"/>
                    </a:lnTo>
                    <a:cubicBezTo>
                      <a:pt x="24735" y="24989"/>
                      <a:pt x="22134" y="27335"/>
                      <a:pt x="19227" y="29324"/>
                    </a:cubicBezTo>
                    <a:lnTo>
                      <a:pt x="18921" y="29579"/>
                    </a:lnTo>
                    <a:cubicBezTo>
                      <a:pt x="16116" y="31466"/>
                      <a:pt x="13056" y="32996"/>
                      <a:pt x="9843" y="34169"/>
                    </a:cubicBezTo>
                    <a:cubicBezTo>
                      <a:pt x="6936" y="35189"/>
                      <a:pt x="3877" y="35801"/>
                      <a:pt x="766" y="36056"/>
                    </a:cubicBezTo>
                    <a:lnTo>
                      <a:pt x="307" y="36056"/>
                    </a:lnTo>
                    <a:cubicBezTo>
                      <a:pt x="205" y="36056"/>
                      <a:pt x="154" y="36107"/>
                      <a:pt x="103" y="36158"/>
                    </a:cubicBezTo>
                    <a:cubicBezTo>
                      <a:pt x="52" y="36209"/>
                      <a:pt x="1" y="36311"/>
                      <a:pt x="1" y="36362"/>
                    </a:cubicBezTo>
                    <a:cubicBezTo>
                      <a:pt x="1" y="36464"/>
                      <a:pt x="52" y="36566"/>
                      <a:pt x="103" y="36617"/>
                    </a:cubicBezTo>
                    <a:lnTo>
                      <a:pt x="154" y="36668"/>
                    </a:lnTo>
                    <a:cubicBezTo>
                      <a:pt x="154" y="37688"/>
                      <a:pt x="358" y="38708"/>
                      <a:pt x="664" y="39677"/>
                    </a:cubicBezTo>
                    <a:cubicBezTo>
                      <a:pt x="970" y="40697"/>
                      <a:pt x="1429" y="41717"/>
                      <a:pt x="1939" y="42686"/>
                    </a:cubicBezTo>
                    <a:cubicBezTo>
                      <a:pt x="1939" y="42737"/>
                      <a:pt x="1990" y="42788"/>
                      <a:pt x="2041" y="42839"/>
                    </a:cubicBezTo>
                    <a:cubicBezTo>
                      <a:pt x="2092" y="42890"/>
                      <a:pt x="2143" y="42890"/>
                      <a:pt x="2194" y="42941"/>
                    </a:cubicBezTo>
                    <a:cubicBezTo>
                      <a:pt x="2245" y="42941"/>
                      <a:pt x="2347" y="42992"/>
                      <a:pt x="2398" y="42992"/>
                    </a:cubicBezTo>
                    <a:cubicBezTo>
                      <a:pt x="2500" y="43043"/>
                      <a:pt x="2551" y="43043"/>
                      <a:pt x="2653" y="43043"/>
                    </a:cubicBezTo>
                    <a:lnTo>
                      <a:pt x="3214" y="43043"/>
                    </a:lnTo>
                    <a:cubicBezTo>
                      <a:pt x="3622" y="43043"/>
                      <a:pt x="3979" y="42992"/>
                      <a:pt x="4387" y="42941"/>
                    </a:cubicBezTo>
                    <a:cubicBezTo>
                      <a:pt x="4744" y="42839"/>
                      <a:pt x="5152" y="42737"/>
                      <a:pt x="5508" y="42584"/>
                    </a:cubicBezTo>
                    <a:cubicBezTo>
                      <a:pt x="5814" y="42431"/>
                      <a:pt x="6120" y="42227"/>
                      <a:pt x="6375" y="41972"/>
                    </a:cubicBezTo>
                    <a:cubicBezTo>
                      <a:pt x="6477" y="41870"/>
                      <a:pt x="6579" y="41717"/>
                      <a:pt x="6681" y="41615"/>
                    </a:cubicBezTo>
                    <a:cubicBezTo>
                      <a:pt x="6732" y="41462"/>
                      <a:pt x="6834" y="41360"/>
                      <a:pt x="6885" y="41207"/>
                    </a:cubicBezTo>
                    <a:cubicBezTo>
                      <a:pt x="6987" y="40952"/>
                      <a:pt x="7038" y="40697"/>
                      <a:pt x="7140" y="40442"/>
                    </a:cubicBezTo>
                    <a:cubicBezTo>
                      <a:pt x="7191" y="40136"/>
                      <a:pt x="7242" y="39881"/>
                      <a:pt x="7293" y="39575"/>
                    </a:cubicBezTo>
                    <a:cubicBezTo>
                      <a:pt x="7344" y="39371"/>
                      <a:pt x="7395" y="39116"/>
                      <a:pt x="7446" y="38861"/>
                    </a:cubicBezTo>
                    <a:cubicBezTo>
                      <a:pt x="7497" y="38708"/>
                      <a:pt x="7548" y="38504"/>
                      <a:pt x="7599" y="38300"/>
                    </a:cubicBezTo>
                    <a:cubicBezTo>
                      <a:pt x="7701" y="38402"/>
                      <a:pt x="7803" y="38555"/>
                      <a:pt x="7854" y="38657"/>
                    </a:cubicBezTo>
                    <a:cubicBezTo>
                      <a:pt x="8109" y="39014"/>
                      <a:pt x="8262" y="39320"/>
                      <a:pt x="8466" y="39677"/>
                    </a:cubicBezTo>
                    <a:cubicBezTo>
                      <a:pt x="8466" y="39728"/>
                      <a:pt x="8517" y="39830"/>
                      <a:pt x="8517" y="39881"/>
                    </a:cubicBezTo>
                    <a:cubicBezTo>
                      <a:pt x="8619" y="40085"/>
                      <a:pt x="8772" y="40289"/>
                      <a:pt x="8874" y="40493"/>
                    </a:cubicBezTo>
                    <a:cubicBezTo>
                      <a:pt x="8976" y="40595"/>
                      <a:pt x="9027" y="40697"/>
                      <a:pt x="9129" y="40799"/>
                    </a:cubicBezTo>
                    <a:cubicBezTo>
                      <a:pt x="9231" y="40850"/>
                      <a:pt x="9384" y="40952"/>
                      <a:pt x="9486" y="41003"/>
                    </a:cubicBezTo>
                    <a:cubicBezTo>
                      <a:pt x="9843" y="41156"/>
                      <a:pt x="10149" y="41258"/>
                      <a:pt x="10506" y="41309"/>
                    </a:cubicBezTo>
                    <a:cubicBezTo>
                      <a:pt x="10914" y="41360"/>
                      <a:pt x="11322" y="41411"/>
                      <a:pt x="11781" y="41411"/>
                    </a:cubicBezTo>
                    <a:cubicBezTo>
                      <a:pt x="12189" y="41411"/>
                      <a:pt x="12648" y="41411"/>
                      <a:pt x="13056" y="41360"/>
                    </a:cubicBezTo>
                    <a:cubicBezTo>
                      <a:pt x="13872" y="41258"/>
                      <a:pt x="14739" y="41105"/>
                      <a:pt x="15555" y="41003"/>
                    </a:cubicBezTo>
                    <a:lnTo>
                      <a:pt x="15657" y="41003"/>
                    </a:lnTo>
                    <a:lnTo>
                      <a:pt x="16830" y="40799"/>
                    </a:lnTo>
                    <a:lnTo>
                      <a:pt x="17646" y="40697"/>
                    </a:lnTo>
                    <a:lnTo>
                      <a:pt x="18105" y="40646"/>
                    </a:lnTo>
                    <a:cubicBezTo>
                      <a:pt x="19176" y="40544"/>
                      <a:pt x="20196" y="40391"/>
                      <a:pt x="21216" y="40187"/>
                    </a:cubicBezTo>
                    <a:cubicBezTo>
                      <a:pt x="23256" y="39830"/>
                      <a:pt x="25296" y="39422"/>
                      <a:pt x="27285" y="38912"/>
                    </a:cubicBezTo>
                    <a:cubicBezTo>
                      <a:pt x="29885" y="38249"/>
                      <a:pt x="32486" y="37433"/>
                      <a:pt x="34985" y="36464"/>
                    </a:cubicBezTo>
                    <a:lnTo>
                      <a:pt x="35087" y="36464"/>
                    </a:lnTo>
                    <a:cubicBezTo>
                      <a:pt x="35189" y="36464"/>
                      <a:pt x="35342" y="36362"/>
                      <a:pt x="35393" y="36311"/>
                    </a:cubicBezTo>
                    <a:lnTo>
                      <a:pt x="35444" y="36311"/>
                    </a:lnTo>
                    <a:cubicBezTo>
                      <a:pt x="35495" y="36260"/>
                      <a:pt x="35597" y="36158"/>
                      <a:pt x="35597" y="36107"/>
                    </a:cubicBezTo>
                    <a:cubicBezTo>
                      <a:pt x="35597" y="36056"/>
                      <a:pt x="35597" y="35954"/>
                      <a:pt x="35597" y="35903"/>
                    </a:cubicBezTo>
                    <a:cubicBezTo>
                      <a:pt x="37229" y="33098"/>
                      <a:pt x="38249" y="29630"/>
                      <a:pt x="38810" y="25040"/>
                    </a:cubicBezTo>
                    <a:cubicBezTo>
                      <a:pt x="39014" y="23153"/>
                      <a:pt x="39116" y="21267"/>
                      <a:pt x="39269" y="19176"/>
                    </a:cubicBezTo>
                    <a:cubicBezTo>
                      <a:pt x="39269" y="18870"/>
                      <a:pt x="39269" y="18564"/>
                      <a:pt x="39320" y="18207"/>
                    </a:cubicBezTo>
                    <a:cubicBezTo>
                      <a:pt x="39422" y="16626"/>
                      <a:pt x="39473" y="14994"/>
                      <a:pt x="39524" y="13362"/>
                    </a:cubicBezTo>
                    <a:cubicBezTo>
                      <a:pt x="39575" y="11373"/>
                      <a:pt x="39524" y="9333"/>
                      <a:pt x="39320" y="7344"/>
                    </a:cubicBezTo>
                    <a:cubicBezTo>
                      <a:pt x="39116" y="5355"/>
                      <a:pt x="38708" y="3417"/>
                      <a:pt x="37994" y="1581"/>
                    </a:cubicBezTo>
                    <a:cubicBezTo>
                      <a:pt x="37841" y="1173"/>
                      <a:pt x="37637" y="714"/>
                      <a:pt x="37433" y="255"/>
                    </a:cubicBezTo>
                    <a:cubicBezTo>
                      <a:pt x="37382" y="153"/>
                      <a:pt x="37229" y="102"/>
                      <a:pt x="37127" y="102"/>
                    </a:cubicBezTo>
                    <a:lnTo>
                      <a:pt x="37178" y="0"/>
                    </a:ln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762;p33">
                <a:extLst>
                  <a:ext uri="{FF2B5EF4-FFF2-40B4-BE49-F238E27FC236}">
                    <a16:creationId xmlns:a16="http://schemas.microsoft.com/office/drawing/2014/main" id="{0618EDF3-F2AF-A26F-3049-CF70CA077A01}"/>
                  </a:ext>
                </a:extLst>
              </p:cNvPr>
              <p:cNvSpPr/>
              <p:nvPr/>
            </p:nvSpPr>
            <p:spPr>
              <a:xfrm>
                <a:off x="2242023" y="3337331"/>
                <a:ext cx="489042" cy="338723"/>
              </a:xfrm>
              <a:custGeom>
                <a:avLst/>
                <a:gdLst/>
                <a:ahLst/>
                <a:cxnLst/>
                <a:rect l="l" t="t" r="r" b="b"/>
                <a:pathLst>
                  <a:path w="39320" h="27234" extrusionOk="0">
                    <a:moveTo>
                      <a:pt x="39320" y="1"/>
                    </a:moveTo>
                    <a:lnTo>
                      <a:pt x="39320" y="1"/>
                    </a:lnTo>
                    <a:cubicBezTo>
                      <a:pt x="38606" y="664"/>
                      <a:pt x="37892" y="1276"/>
                      <a:pt x="37229" y="1888"/>
                    </a:cubicBezTo>
                    <a:cubicBezTo>
                      <a:pt x="36515" y="2551"/>
                      <a:pt x="35699" y="3265"/>
                      <a:pt x="34883" y="3928"/>
                    </a:cubicBezTo>
                    <a:cubicBezTo>
                      <a:pt x="33863" y="4795"/>
                      <a:pt x="32741" y="5509"/>
                      <a:pt x="31568" y="6121"/>
                    </a:cubicBezTo>
                    <a:cubicBezTo>
                      <a:pt x="30905" y="6427"/>
                      <a:pt x="30191" y="6682"/>
                      <a:pt x="29426" y="6783"/>
                    </a:cubicBezTo>
                    <a:cubicBezTo>
                      <a:pt x="28967" y="6885"/>
                      <a:pt x="28508" y="6936"/>
                      <a:pt x="28049" y="6936"/>
                    </a:cubicBezTo>
                    <a:lnTo>
                      <a:pt x="27336" y="6936"/>
                    </a:lnTo>
                    <a:cubicBezTo>
                      <a:pt x="27132" y="6936"/>
                      <a:pt x="26877" y="6834"/>
                      <a:pt x="26673" y="6834"/>
                    </a:cubicBezTo>
                    <a:cubicBezTo>
                      <a:pt x="24378" y="9384"/>
                      <a:pt x="21828" y="11628"/>
                      <a:pt x="19023" y="13617"/>
                    </a:cubicBezTo>
                    <a:lnTo>
                      <a:pt x="18717" y="13821"/>
                    </a:lnTo>
                    <a:cubicBezTo>
                      <a:pt x="15912" y="15657"/>
                      <a:pt x="12903" y="17187"/>
                      <a:pt x="9741" y="18309"/>
                    </a:cubicBezTo>
                    <a:cubicBezTo>
                      <a:pt x="6834" y="19329"/>
                      <a:pt x="3775" y="19941"/>
                      <a:pt x="664" y="20196"/>
                    </a:cubicBezTo>
                    <a:lnTo>
                      <a:pt x="307" y="20196"/>
                    </a:lnTo>
                    <a:cubicBezTo>
                      <a:pt x="205" y="20349"/>
                      <a:pt x="103" y="20502"/>
                      <a:pt x="1" y="20706"/>
                    </a:cubicBezTo>
                    <a:cubicBezTo>
                      <a:pt x="1" y="20757"/>
                      <a:pt x="1" y="20757"/>
                      <a:pt x="1" y="20808"/>
                    </a:cubicBezTo>
                    <a:lnTo>
                      <a:pt x="52" y="20859"/>
                    </a:lnTo>
                    <a:cubicBezTo>
                      <a:pt x="103" y="21879"/>
                      <a:pt x="256" y="22848"/>
                      <a:pt x="562" y="23817"/>
                    </a:cubicBezTo>
                    <a:cubicBezTo>
                      <a:pt x="919" y="24888"/>
                      <a:pt x="1327" y="25908"/>
                      <a:pt x="1837" y="26877"/>
                    </a:cubicBezTo>
                    <a:cubicBezTo>
                      <a:pt x="1888" y="26928"/>
                      <a:pt x="1939" y="26979"/>
                      <a:pt x="1990" y="26979"/>
                    </a:cubicBezTo>
                    <a:cubicBezTo>
                      <a:pt x="2041" y="27030"/>
                      <a:pt x="2092" y="27081"/>
                      <a:pt x="2143" y="27081"/>
                    </a:cubicBezTo>
                    <a:cubicBezTo>
                      <a:pt x="2194" y="27132"/>
                      <a:pt x="2245" y="27183"/>
                      <a:pt x="2347" y="27183"/>
                    </a:cubicBezTo>
                    <a:cubicBezTo>
                      <a:pt x="2398" y="27183"/>
                      <a:pt x="2500" y="27234"/>
                      <a:pt x="2602" y="27234"/>
                    </a:cubicBezTo>
                    <a:lnTo>
                      <a:pt x="3163" y="27234"/>
                    </a:lnTo>
                    <a:cubicBezTo>
                      <a:pt x="3520" y="27234"/>
                      <a:pt x="3928" y="27183"/>
                      <a:pt x="4285" y="27081"/>
                    </a:cubicBezTo>
                    <a:cubicBezTo>
                      <a:pt x="4693" y="27030"/>
                      <a:pt x="5050" y="26928"/>
                      <a:pt x="5406" y="26724"/>
                    </a:cubicBezTo>
                    <a:cubicBezTo>
                      <a:pt x="5763" y="26622"/>
                      <a:pt x="6018" y="26418"/>
                      <a:pt x="6273" y="26163"/>
                    </a:cubicBezTo>
                    <a:cubicBezTo>
                      <a:pt x="6426" y="26061"/>
                      <a:pt x="6528" y="25908"/>
                      <a:pt x="6579" y="25755"/>
                    </a:cubicBezTo>
                    <a:cubicBezTo>
                      <a:pt x="6681" y="25653"/>
                      <a:pt x="6732" y="25500"/>
                      <a:pt x="6783" y="25398"/>
                    </a:cubicBezTo>
                    <a:cubicBezTo>
                      <a:pt x="6885" y="25143"/>
                      <a:pt x="6987" y="24888"/>
                      <a:pt x="7038" y="24582"/>
                    </a:cubicBezTo>
                    <a:cubicBezTo>
                      <a:pt x="7089" y="24327"/>
                      <a:pt x="7191" y="24021"/>
                      <a:pt x="7242" y="23766"/>
                    </a:cubicBezTo>
                    <a:cubicBezTo>
                      <a:pt x="7242" y="23511"/>
                      <a:pt x="7293" y="23256"/>
                      <a:pt x="7344" y="23052"/>
                    </a:cubicBezTo>
                    <a:cubicBezTo>
                      <a:pt x="7395" y="22848"/>
                      <a:pt x="7446" y="22695"/>
                      <a:pt x="7548" y="22491"/>
                    </a:cubicBezTo>
                    <a:cubicBezTo>
                      <a:pt x="7650" y="22593"/>
                      <a:pt x="7701" y="22695"/>
                      <a:pt x="7803" y="22848"/>
                    </a:cubicBezTo>
                    <a:cubicBezTo>
                      <a:pt x="8007" y="23154"/>
                      <a:pt x="8211" y="23511"/>
                      <a:pt x="8364" y="23868"/>
                    </a:cubicBezTo>
                    <a:cubicBezTo>
                      <a:pt x="8415" y="23919"/>
                      <a:pt x="8415" y="23970"/>
                      <a:pt x="8466" y="24021"/>
                    </a:cubicBezTo>
                    <a:cubicBezTo>
                      <a:pt x="8568" y="24276"/>
                      <a:pt x="8670" y="24480"/>
                      <a:pt x="8823" y="24684"/>
                    </a:cubicBezTo>
                    <a:cubicBezTo>
                      <a:pt x="8874" y="24786"/>
                      <a:pt x="8976" y="24888"/>
                      <a:pt x="9078" y="24939"/>
                    </a:cubicBezTo>
                    <a:cubicBezTo>
                      <a:pt x="9180" y="25041"/>
                      <a:pt x="9282" y="25143"/>
                      <a:pt x="9435" y="25194"/>
                    </a:cubicBezTo>
                    <a:cubicBezTo>
                      <a:pt x="9741" y="25296"/>
                      <a:pt x="10098" y="25398"/>
                      <a:pt x="10455" y="25449"/>
                    </a:cubicBezTo>
                    <a:cubicBezTo>
                      <a:pt x="10863" y="25551"/>
                      <a:pt x="11271" y="25551"/>
                      <a:pt x="11679" y="25551"/>
                    </a:cubicBezTo>
                    <a:cubicBezTo>
                      <a:pt x="12087" y="25551"/>
                      <a:pt x="12546" y="25551"/>
                      <a:pt x="12954" y="25500"/>
                    </a:cubicBezTo>
                    <a:cubicBezTo>
                      <a:pt x="13770" y="25398"/>
                      <a:pt x="14637" y="25245"/>
                      <a:pt x="15453" y="25143"/>
                    </a:cubicBezTo>
                    <a:lnTo>
                      <a:pt x="15555" y="25143"/>
                    </a:lnTo>
                    <a:lnTo>
                      <a:pt x="16728" y="24939"/>
                    </a:lnTo>
                    <a:lnTo>
                      <a:pt x="17544" y="24837"/>
                    </a:lnTo>
                    <a:lnTo>
                      <a:pt x="18003" y="24786"/>
                    </a:lnTo>
                    <a:cubicBezTo>
                      <a:pt x="19074" y="24684"/>
                      <a:pt x="20094" y="24531"/>
                      <a:pt x="21114" y="24327"/>
                    </a:cubicBezTo>
                    <a:cubicBezTo>
                      <a:pt x="23154" y="23970"/>
                      <a:pt x="25194" y="23562"/>
                      <a:pt x="27183" y="23052"/>
                    </a:cubicBezTo>
                    <a:cubicBezTo>
                      <a:pt x="29783" y="22389"/>
                      <a:pt x="32384" y="21573"/>
                      <a:pt x="34883" y="20604"/>
                    </a:cubicBezTo>
                    <a:lnTo>
                      <a:pt x="34985" y="20604"/>
                    </a:lnTo>
                    <a:cubicBezTo>
                      <a:pt x="35087" y="20604"/>
                      <a:pt x="35240" y="20502"/>
                      <a:pt x="35291" y="20451"/>
                    </a:cubicBezTo>
                    <a:lnTo>
                      <a:pt x="35342" y="20451"/>
                    </a:lnTo>
                    <a:cubicBezTo>
                      <a:pt x="35393" y="20400"/>
                      <a:pt x="35495" y="20298"/>
                      <a:pt x="35495" y="20247"/>
                    </a:cubicBezTo>
                    <a:cubicBezTo>
                      <a:pt x="35495" y="20196"/>
                      <a:pt x="35495" y="20094"/>
                      <a:pt x="35495" y="20043"/>
                    </a:cubicBezTo>
                    <a:cubicBezTo>
                      <a:pt x="37127" y="17238"/>
                      <a:pt x="38147" y="13770"/>
                      <a:pt x="38708" y="9180"/>
                    </a:cubicBezTo>
                    <a:cubicBezTo>
                      <a:pt x="38912" y="7293"/>
                      <a:pt x="39014" y="5407"/>
                      <a:pt x="39167" y="3316"/>
                    </a:cubicBezTo>
                    <a:cubicBezTo>
                      <a:pt x="39167" y="3010"/>
                      <a:pt x="39167" y="2704"/>
                      <a:pt x="39218" y="2347"/>
                    </a:cubicBezTo>
                    <a:cubicBezTo>
                      <a:pt x="39269" y="1582"/>
                      <a:pt x="39269" y="817"/>
                      <a:pt x="39320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763;p33">
                <a:extLst>
                  <a:ext uri="{FF2B5EF4-FFF2-40B4-BE49-F238E27FC236}">
                    <a16:creationId xmlns:a16="http://schemas.microsoft.com/office/drawing/2014/main" id="{52828F75-96E8-871E-BE7F-ABBB30BA586D}"/>
                  </a:ext>
                </a:extLst>
              </p:cNvPr>
              <p:cNvSpPr/>
              <p:nvPr/>
            </p:nvSpPr>
            <p:spPr>
              <a:xfrm>
                <a:off x="1287433" y="2116976"/>
                <a:ext cx="1382117" cy="1621875"/>
              </a:xfrm>
              <a:custGeom>
                <a:avLst/>
                <a:gdLst/>
                <a:ahLst/>
                <a:cxnLst/>
                <a:rect l="l" t="t" r="r" b="b"/>
                <a:pathLst>
                  <a:path w="111125" h="130402" extrusionOk="0">
                    <a:moveTo>
                      <a:pt x="56608" y="0"/>
                    </a:moveTo>
                    <a:cubicBezTo>
                      <a:pt x="55945" y="0"/>
                      <a:pt x="55231" y="102"/>
                      <a:pt x="54568" y="204"/>
                    </a:cubicBezTo>
                    <a:cubicBezTo>
                      <a:pt x="53854" y="357"/>
                      <a:pt x="53140" y="561"/>
                      <a:pt x="52426" y="816"/>
                    </a:cubicBezTo>
                    <a:cubicBezTo>
                      <a:pt x="51712" y="1020"/>
                      <a:pt x="50947" y="1326"/>
                      <a:pt x="50182" y="1632"/>
                    </a:cubicBezTo>
                    <a:cubicBezTo>
                      <a:pt x="48856" y="2244"/>
                      <a:pt x="47530" y="2907"/>
                      <a:pt x="46255" y="3672"/>
                    </a:cubicBezTo>
                    <a:cubicBezTo>
                      <a:pt x="45694" y="4029"/>
                      <a:pt x="45133" y="4386"/>
                      <a:pt x="44674" y="4743"/>
                    </a:cubicBezTo>
                    <a:cubicBezTo>
                      <a:pt x="44011" y="5202"/>
                      <a:pt x="43399" y="5712"/>
                      <a:pt x="42838" y="6273"/>
                    </a:cubicBezTo>
                    <a:cubicBezTo>
                      <a:pt x="41512" y="7548"/>
                      <a:pt x="40441" y="8976"/>
                      <a:pt x="39574" y="10557"/>
                    </a:cubicBezTo>
                    <a:cubicBezTo>
                      <a:pt x="38656" y="12137"/>
                      <a:pt x="37993" y="13820"/>
                      <a:pt x="37636" y="15554"/>
                    </a:cubicBezTo>
                    <a:cubicBezTo>
                      <a:pt x="37585" y="15962"/>
                      <a:pt x="37483" y="16319"/>
                      <a:pt x="37432" y="16727"/>
                    </a:cubicBezTo>
                    <a:cubicBezTo>
                      <a:pt x="37381" y="16625"/>
                      <a:pt x="37279" y="16523"/>
                      <a:pt x="37177" y="16421"/>
                    </a:cubicBezTo>
                    <a:cubicBezTo>
                      <a:pt x="36769" y="16013"/>
                      <a:pt x="36362" y="15707"/>
                      <a:pt x="35903" y="15452"/>
                    </a:cubicBezTo>
                    <a:cubicBezTo>
                      <a:pt x="34934" y="14942"/>
                      <a:pt x="33812" y="14636"/>
                      <a:pt x="32690" y="14636"/>
                    </a:cubicBezTo>
                    <a:lnTo>
                      <a:pt x="32333" y="14636"/>
                    </a:lnTo>
                    <a:cubicBezTo>
                      <a:pt x="31874" y="14636"/>
                      <a:pt x="31415" y="14636"/>
                      <a:pt x="30956" y="14738"/>
                    </a:cubicBezTo>
                    <a:cubicBezTo>
                      <a:pt x="30344" y="14789"/>
                      <a:pt x="29732" y="14891"/>
                      <a:pt x="29171" y="15044"/>
                    </a:cubicBezTo>
                    <a:cubicBezTo>
                      <a:pt x="27947" y="15401"/>
                      <a:pt x="26774" y="15860"/>
                      <a:pt x="25652" y="16472"/>
                    </a:cubicBezTo>
                    <a:cubicBezTo>
                      <a:pt x="24530" y="17033"/>
                      <a:pt x="23510" y="17747"/>
                      <a:pt x="22592" y="18563"/>
                    </a:cubicBezTo>
                    <a:cubicBezTo>
                      <a:pt x="22133" y="18971"/>
                      <a:pt x="21674" y="19379"/>
                      <a:pt x="21317" y="19838"/>
                    </a:cubicBezTo>
                    <a:cubicBezTo>
                      <a:pt x="20960" y="20246"/>
                      <a:pt x="20603" y="20705"/>
                      <a:pt x="20348" y="21164"/>
                    </a:cubicBezTo>
                    <a:cubicBezTo>
                      <a:pt x="19889" y="21929"/>
                      <a:pt x="19583" y="22745"/>
                      <a:pt x="19481" y="23663"/>
                    </a:cubicBezTo>
                    <a:cubicBezTo>
                      <a:pt x="19481" y="23714"/>
                      <a:pt x="19481" y="23816"/>
                      <a:pt x="19532" y="23867"/>
                    </a:cubicBezTo>
                    <a:lnTo>
                      <a:pt x="19481" y="24020"/>
                    </a:lnTo>
                    <a:cubicBezTo>
                      <a:pt x="19328" y="24173"/>
                      <a:pt x="19379" y="24377"/>
                      <a:pt x="19532" y="24479"/>
                    </a:cubicBezTo>
                    <a:cubicBezTo>
                      <a:pt x="19583" y="24530"/>
                      <a:pt x="19685" y="24530"/>
                      <a:pt x="19736" y="24530"/>
                    </a:cubicBezTo>
                    <a:cubicBezTo>
                      <a:pt x="19838" y="24530"/>
                      <a:pt x="19940" y="24479"/>
                      <a:pt x="19991" y="24377"/>
                    </a:cubicBezTo>
                    <a:cubicBezTo>
                      <a:pt x="20195" y="24122"/>
                      <a:pt x="20399" y="23867"/>
                      <a:pt x="20603" y="23612"/>
                    </a:cubicBezTo>
                    <a:cubicBezTo>
                      <a:pt x="21062" y="23102"/>
                      <a:pt x="21572" y="22643"/>
                      <a:pt x="22133" y="22286"/>
                    </a:cubicBezTo>
                    <a:cubicBezTo>
                      <a:pt x="22949" y="21776"/>
                      <a:pt x="23765" y="21368"/>
                      <a:pt x="24683" y="21062"/>
                    </a:cubicBezTo>
                    <a:cubicBezTo>
                      <a:pt x="25703" y="20705"/>
                      <a:pt x="26825" y="20501"/>
                      <a:pt x="27947" y="20450"/>
                    </a:cubicBezTo>
                    <a:lnTo>
                      <a:pt x="28865" y="20450"/>
                    </a:lnTo>
                    <a:cubicBezTo>
                      <a:pt x="29630" y="20450"/>
                      <a:pt x="30395" y="20501"/>
                      <a:pt x="31109" y="20654"/>
                    </a:cubicBezTo>
                    <a:cubicBezTo>
                      <a:pt x="31772" y="20756"/>
                      <a:pt x="32435" y="20960"/>
                      <a:pt x="33047" y="21215"/>
                    </a:cubicBezTo>
                    <a:cubicBezTo>
                      <a:pt x="32843" y="21266"/>
                      <a:pt x="32690" y="21317"/>
                      <a:pt x="32435" y="21368"/>
                    </a:cubicBezTo>
                    <a:cubicBezTo>
                      <a:pt x="31976" y="21470"/>
                      <a:pt x="31466" y="21674"/>
                      <a:pt x="31007" y="21827"/>
                    </a:cubicBezTo>
                    <a:cubicBezTo>
                      <a:pt x="29987" y="22235"/>
                      <a:pt x="29069" y="22745"/>
                      <a:pt x="28151" y="23306"/>
                    </a:cubicBezTo>
                    <a:cubicBezTo>
                      <a:pt x="27233" y="23867"/>
                      <a:pt x="26366" y="24530"/>
                      <a:pt x="25550" y="25193"/>
                    </a:cubicBezTo>
                    <a:cubicBezTo>
                      <a:pt x="24734" y="25856"/>
                      <a:pt x="23918" y="26621"/>
                      <a:pt x="23000" y="27539"/>
                    </a:cubicBezTo>
                    <a:cubicBezTo>
                      <a:pt x="21419" y="29120"/>
                      <a:pt x="19940" y="30752"/>
                      <a:pt x="18512" y="32537"/>
                    </a:cubicBezTo>
                    <a:cubicBezTo>
                      <a:pt x="17798" y="33404"/>
                      <a:pt x="17135" y="34271"/>
                      <a:pt x="16625" y="34934"/>
                    </a:cubicBezTo>
                    <a:cubicBezTo>
                      <a:pt x="15962" y="35800"/>
                      <a:pt x="15248" y="36718"/>
                      <a:pt x="14585" y="37636"/>
                    </a:cubicBezTo>
                    <a:cubicBezTo>
                      <a:pt x="11628" y="41767"/>
                      <a:pt x="9129" y="46204"/>
                      <a:pt x="7089" y="50896"/>
                    </a:cubicBezTo>
                    <a:cubicBezTo>
                      <a:pt x="4998" y="55639"/>
                      <a:pt x="3366" y="60534"/>
                      <a:pt x="2244" y="65634"/>
                    </a:cubicBezTo>
                    <a:cubicBezTo>
                      <a:pt x="1683" y="68082"/>
                      <a:pt x="1275" y="70581"/>
                      <a:pt x="969" y="73080"/>
                    </a:cubicBezTo>
                    <a:cubicBezTo>
                      <a:pt x="867" y="74304"/>
                      <a:pt x="765" y="75579"/>
                      <a:pt x="663" y="76854"/>
                    </a:cubicBezTo>
                    <a:cubicBezTo>
                      <a:pt x="663" y="77211"/>
                      <a:pt x="612" y="77466"/>
                      <a:pt x="612" y="77925"/>
                    </a:cubicBezTo>
                    <a:lnTo>
                      <a:pt x="561" y="78741"/>
                    </a:lnTo>
                    <a:lnTo>
                      <a:pt x="561" y="78792"/>
                    </a:lnTo>
                    <a:cubicBezTo>
                      <a:pt x="510" y="79557"/>
                      <a:pt x="459" y="80373"/>
                      <a:pt x="408" y="81189"/>
                    </a:cubicBezTo>
                    <a:cubicBezTo>
                      <a:pt x="306" y="82667"/>
                      <a:pt x="204" y="84095"/>
                      <a:pt x="153" y="85472"/>
                    </a:cubicBezTo>
                    <a:cubicBezTo>
                      <a:pt x="0" y="88736"/>
                      <a:pt x="51" y="92000"/>
                      <a:pt x="306" y="95213"/>
                    </a:cubicBezTo>
                    <a:cubicBezTo>
                      <a:pt x="408" y="96692"/>
                      <a:pt x="663" y="98171"/>
                      <a:pt x="969" y="99650"/>
                    </a:cubicBezTo>
                    <a:cubicBezTo>
                      <a:pt x="1122" y="100313"/>
                      <a:pt x="1275" y="100925"/>
                      <a:pt x="1479" y="101537"/>
                    </a:cubicBezTo>
                    <a:cubicBezTo>
                      <a:pt x="1683" y="102098"/>
                      <a:pt x="1938" y="102659"/>
                      <a:pt x="2193" y="103169"/>
                    </a:cubicBezTo>
                    <a:cubicBezTo>
                      <a:pt x="2499" y="103730"/>
                      <a:pt x="2856" y="104189"/>
                      <a:pt x="3315" y="104648"/>
                    </a:cubicBezTo>
                    <a:cubicBezTo>
                      <a:pt x="3774" y="105004"/>
                      <a:pt x="4335" y="105310"/>
                      <a:pt x="4896" y="105463"/>
                    </a:cubicBezTo>
                    <a:lnTo>
                      <a:pt x="4998" y="105463"/>
                    </a:lnTo>
                    <a:cubicBezTo>
                      <a:pt x="5049" y="105463"/>
                      <a:pt x="5100" y="105412"/>
                      <a:pt x="5151" y="105412"/>
                    </a:cubicBezTo>
                    <a:cubicBezTo>
                      <a:pt x="5253" y="105361"/>
                      <a:pt x="5355" y="105259"/>
                      <a:pt x="5355" y="105106"/>
                    </a:cubicBezTo>
                    <a:cubicBezTo>
                      <a:pt x="5355" y="104495"/>
                      <a:pt x="5406" y="103832"/>
                      <a:pt x="5406" y="103271"/>
                    </a:cubicBezTo>
                    <a:cubicBezTo>
                      <a:pt x="5457" y="101741"/>
                      <a:pt x="5508" y="100160"/>
                      <a:pt x="5610" y="98579"/>
                    </a:cubicBezTo>
                    <a:cubicBezTo>
                      <a:pt x="5610" y="98885"/>
                      <a:pt x="5661" y="99242"/>
                      <a:pt x="5712" y="99599"/>
                    </a:cubicBezTo>
                    <a:cubicBezTo>
                      <a:pt x="5865" y="101129"/>
                      <a:pt x="6120" y="102608"/>
                      <a:pt x="6426" y="104087"/>
                    </a:cubicBezTo>
                    <a:cubicBezTo>
                      <a:pt x="6732" y="105514"/>
                      <a:pt x="7140" y="106891"/>
                      <a:pt x="7599" y="108268"/>
                    </a:cubicBezTo>
                    <a:cubicBezTo>
                      <a:pt x="8109" y="109696"/>
                      <a:pt x="8721" y="111124"/>
                      <a:pt x="9435" y="112501"/>
                    </a:cubicBezTo>
                    <a:cubicBezTo>
                      <a:pt x="9486" y="112603"/>
                      <a:pt x="9588" y="112654"/>
                      <a:pt x="9690" y="112654"/>
                    </a:cubicBezTo>
                    <a:cubicBezTo>
                      <a:pt x="10863" y="113878"/>
                      <a:pt x="12189" y="114949"/>
                      <a:pt x="13667" y="115867"/>
                    </a:cubicBezTo>
                    <a:lnTo>
                      <a:pt x="14993" y="116734"/>
                    </a:lnTo>
                    <a:lnTo>
                      <a:pt x="15962" y="117346"/>
                    </a:lnTo>
                    <a:cubicBezTo>
                      <a:pt x="16472" y="117652"/>
                      <a:pt x="16982" y="118009"/>
                      <a:pt x="17390" y="118264"/>
                    </a:cubicBezTo>
                    <a:lnTo>
                      <a:pt x="17441" y="118315"/>
                    </a:lnTo>
                    <a:lnTo>
                      <a:pt x="18512" y="119029"/>
                    </a:lnTo>
                    <a:cubicBezTo>
                      <a:pt x="20399" y="120304"/>
                      <a:pt x="22184" y="121324"/>
                      <a:pt x="23867" y="122293"/>
                    </a:cubicBezTo>
                    <a:cubicBezTo>
                      <a:pt x="24836" y="122803"/>
                      <a:pt x="25805" y="123313"/>
                      <a:pt x="26723" y="123772"/>
                    </a:cubicBezTo>
                    <a:cubicBezTo>
                      <a:pt x="27437" y="124129"/>
                      <a:pt x="28253" y="124537"/>
                      <a:pt x="29171" y="124996"/>
                    </a:cubicBezTo>
                    <a:cubicBezTo>
                      <a:pt x="30956" y="125812"/>
                      <a:pt x="32741" y="126577"/>
                      <a:pt x="34526" y="127240"/>
                    </a:cubicBezTo>
                    <a:cubicBezTo>
                      <a:pt x="36362" y="127903"/>
                      <a:pt x="38248" y="128361"/>
                      <a:pt x="40186" y="128565"/>
                    </a:cubicBezTo>
                    <a:cubicBezTo>
                      <a:pt x="40696" y="128667"/>
                      <a:pt x="41257" y="128667"/>
                      <a:pt x="41818" y="128667"/>
                    </a:cubicBezTo>
                    <a:lnTo>
                      <a:pt x="42940" y="128667"/>
                    </a:lnTo>
                    <a:cubicBezTo>
                      <a:pt x="43042" y="128667"/>
                      <a:pt x="43093" y="128616"/>
                      <a:pt x="43195" y="128514"/>
                    </a:cubicBezTo>
                    <a:cubicBezTo>
                      <a:pt x="43246" y="128463"/>
                      <a:pt x="43246" y="128361"/>
                      <a:pt x="43246" y="128259"/>
                    </a:cubicBezTo>
                    <a:cubicBezTo>
                      <a:pt x="43195" y="128209"/>
                      <a:pt x="43144" y="128107"/>
                      <a:pt x="43093" y="128056"/>
                    </a:cubicBezTo>
                    <a:cubicBezTo>
                      <a:pt x="43042" y="128005"/>
                      <a:pt x="42940" y="128005"/>
                      <a:pt x="42889" y="128005"/>
                    </a:cubicBezTo>
                    <a:cubicBezTo>
                      <a:pt x="42583" y="127087"/>
                      <a:pt x="42277" y="126169"/>
                      <a:pt x="42124" y="125251"/>
                    </a:cubicBezTo>
                    <a:cubicBezTo>
                      <a:pt x="41971" y="124588"/>
                      <a:pt x="41869" y="123925"/>
                      <a:pt x="41767" y="123211"/>
                    </a:cubicBezTo>
                    <a:lnTo>
                      <a:pt x="41767" y="123211"/>
                    </a:lnTo>
                    <a:cubicBezTo>
                      <a:pt x="42430" y="124129"/>
                      <a:pt x="43042" y="125098"/>
                      <a:pt x="43654" y="126016"/>
                    </a:cubicBezTo>
                    <a:cubicBezTo>
                      <a:pt x="44317" y="127087"/>
                      <a:pt x="45082" y="128209"/>
                      <a:pt x="45847" y="129279"/>
                    </a:cubicBezTo>
                    <a:cubicBezTo>
                      <a:pt x="45949" y="129381"/>
                      <a:pt x="46000" y="129432"/>
                      <a:pt x="46102" y="129432"/>
                    </a:cubicBezTo>
                    <a:cubicBezTo>
                      <a:pt x="46153" y="129483"/>
                      <a:pt x="46204" y="129534"/>
                      <a:pt x="46306" y="129585"/>
                    </a:cubicBezTo>
                    <a:cubicBezTo>
                      <a:pt x="46867" y="129738"/>
                      <a:pt x="47428" y="129891"/>
                      <a:pt x="47989" y="129993"/>
                    </a:cubicBezTo>
                    <a:cubicBezTo>
                      <a:pt x="48601" y="130095"/>
                      <a:pt x="49264" y="130197"/>
                      <a:pt x="50029" y="130248"/>
                    </a:cubicBezTo>
                    <a:cubicBezTo>
                      <a:pt x="50794" y="130350"/>
                      <a:pt x="51661" y="130401"/>
                      <a:pt x="52477" y="130401"/>
                    </a:cubicBezTo>
                    <a:cubicBezTo>
                      <a:pt x="53191" y="130401"/>
                      <a:pt x="53905" y="130350"/>
                      <a:pt x="54619" y="130299"/>
                    </a:cubicBezTo>
                    <a:cubicBezTo>
                      <a:pt x="55486" y="130197"/>
                      <a:pt x="56353" y="130044"/>
                      <a:pt x="57220" y="129789"/>
                    </a:cubicBezTo>
                    <a:cubicBezTo>
                      <a:pt x="57577" y="129687"/>
                      <a:pt x="57934" y="129585"/>
                      <a:pt x="58291" y="129432"/>
                    </a:cubicBezTo>
                    <a:cubicBezTo>
                      <a:pt x="58546" y="129330"/>
                      <a:pt x="58750" y="129228"/>
                      <a:pt x="58954" y="129075"/>
                    </a:cubicBezTo>
                    <a:lnTo>
                      <a:pt x="59005" y="129075"/>
                    </a:lnTo>
                    <a:cubicBezTo>
                      <a:pt x="59107" y="129075"/>
                      <a:pt x="59208" y="129024"/>
                      <a:pt x="59259" y="128973"/>
                    </a:cubicBezTo>
                    <a:cubicBezTo>
                      <a:pt x="59259" y="128922"/>
                      <a:pt x="59310" y="128871"/>
                      <a:pt x="59310" y="128820"/>
                    </a:cubicBezTo>
                    <a:cubicBezTo>
                      <a:pt x="59463" y="128718"/>
                      <a:pt x="59463" y="128514"/>
                      <a:pt x="59361" y="128412"/>
                    </a:cubicBezTo>
                    <a:cubicBezTo>
                      <a:pt x="59361" y="128361"/>
                      <a:pt x="59310" y="128361"/>
                      <a:pt x="59310" y="128310"/>
                    </a:cubicBezTo>
                    <a:lnTo>
                      <a:pt x="59310" y="124078"/>
                    </a:lnTo>
                    <a:lnTo>
                      <a:pt x="59310" y="123313"/>
                    </a:lnTo>
                    <a:lnTo>
                      <a:pt x="59310" y="122344"/>
                    </a:lnTo>
                    <a:cubicBezTo>
                      <a:pt x="59310" y="122293"/>
                      <a:pt x="59310" y="122293"/>
                      <a:pt x="59310" y="122242"/>
                    </a:cubicBezTo>
                    <a:cubicBezTo>
                      <a:pt x="59310" y="121120"/>
                      <a:pt x="59361" y="119845"/>
                      <a:pt x="59361" y="118621"/>
                    </a:cubicBezTo>
                    <a:lnTo>
                      <a:pt x="59361" y="118570"/>
                    </a:lnTo>
                    <a:cubicBezTo>
                      <a:pt x="59361" y="118519"/>
                      <a:pt x="59361" y="118417"/>
                      <a:pt x="59361" y="118315"/>
                    </a:cubicBezTo>
                    <a:cubicBezTo>
                      <a:pt x="59310" y="118213"/>
                      <a:pt x="59259" y="118162"/>
                      <a:pt x="59157" y="118111"/>
                    </a:cubicBezTo>
                    <a:cubicBezTo>
                      <a:pt x="58138" y="117805"/>
                      <a:pt x="57067" y="117448"/>
                      <a:pt x="56047" y="117142"/>
                    </a:cubicBezTo>
                    <a:lnTo>
                      <a:pt x="55996" y="117142"/>
                    </a:lnTo>
                    <a:cubicBezTo>
                      <a:pt x="55384" y="116989"/>
                      <a:pt x="54670" y="116785"/>
                      <a:pt x="54007" y="116530"/>
                    </a:cubicBezTo>
                    <a:cubicBezTo>
                      <a:pt x="53038" y="116224"/>
                      <a:pt x="52171" y="115918"/>
                      <a:pt x="51406" y="115612"/>
                    </a:cubicBezTo>
                    <a:cubicBezTo>
                      <a:pt x="50692" y="115306"/>
                      <a:pt x="49978" y="115000"/>
                      <a:pt x="49315" y="114592"/>
                    </a:cubicBezTo>
                    <a:cubicBezTo>
                      <a:pt x="48550" y="114082"/>
                      <a:pt x="47836" y="113521"/>
                      <a:pt x="47173" y="112858"/>
                    </a:cubicBezTo>
                    <a:cubicBezTo>
                      <a:pt x="46510" y="112144"/>
                      <a:pt x="45898" y="111277"/>
                      <a:pt x="45439" y="110410"/>
                    </a:cubicBezTo>
                    <a:cubicBezTo>
                      <a:pt x="44776" y="109135"/>
                      <a:pt x="44266" y="107809"/>
                      <a:pt x="43909" y="106432"/>
                    </a:cubicBezTo>
                    <a:cubicBezTo>
                      <a:pt x="43654" y="105667"/>
                      <a:pt x="43450" y="104902"/>
                      <a:pt x="43246" y="104138"/>
                    </a:cubicBezTo>
                    <a:cubicBezTo>
                      <a:pt x="43042" y="103220"/>
                      <a:pt x="42787" y="102251"/>
                      <a:pt x="42532" y="101282"/>
                    </a:cubicBezTo>
                    <a:lnTo>
                      <a:pt x="42532" y="101333"/>
                    </a:lnTo>
                    <a:cubicBezTo>
                      <a:pt x="40951" y="94805"/>
                      <a:pt x="39931" y="88175"/>
                      <a:pt x="39370" y="81495"/>
                    </a:cubicBezTo>
                    <a:cubicBezTo>
                      <a:pt x="39064" y="78180"/>
                      <a:pt x="38962" y="74865"/>
                      <a:pt x="39064" y="71652"/>
                    </a:cubicBezTo>
                    <a:cubicBezTo>
                      <a:pt x="39064" y="70428"/>
                      <a:pt x="39115" y="69255"/>
                      <a:pt x="39217" y="68184"/>
                    </a:cubicBezTo>
                    <a:cubicBezTo>
                      <a:pt x="39268" y="66909"/>
                      <a:pt x="39370" y="65838"/>
                      <a:pt x="39472" y="64869"/>
                    </a:cubicBezTo>
                    <a:cubicBezTo>
                      <a:pt x="40747" y="63696"/>
                      <a:pt x="42022" y="62574"/>
                      <a:pt x="43399" y="61554"/>
                    </a:cubicBezTo>
                    <a:cubicBezTo>
                      <a:pt x="47989" y="58138"/>
                      <a:pt x="53038" y="55333"/>
                      <a:pt x="58342" y="53242"/>
                    </a:cubicBezTo>
                    <a:cubicBezTo>
                      <a:pt x="61554" y="51967"/>
                      <a:pt x="64869" y="50794"/>
                      <a:pt x="68184" y="49825"/>
                    </a:cubicBezTo>
                    <a:cubicBezTo>
                      <a:pt x="69816" y="49366"/>
                      <a:pt x="71499" y="48958"/>
                      <a:pt x="73182" y="48550"/>
                    </a:cubicBezTo>
                    <a:cubicBezTo>
                      <a:pt x="73947" y="48346"/>
                      <a:pt x="74763" y="48142"/>
                      <a:pt x="75630" y="47989"/>
                    </a:cubicBezTo>
                    <a:lnTo>
                      <a:pt x="76803" y="47734"/>
                    </a:lnTo>
                    <a:cubicBezTo>
                      <a:pt x="77160" y="47683"/>
                      <a:pt x="77517" y="47581"/>
                      <a:pt x="77874" y="47530"/>
                    </a:cubicBezTo>
                    <a:cubicBezTo>
                      <a:pt x="78537" y="47479"/>
                      <a:pt x="79200" y="47428"/>
                      <a:pt x="79761" y="47377"/>
                    </a:cubicBezTo>
                    <a:lnTo>
                      <a:pt x="81087" y="47326"/>
                    </a:lnTo>
                    <a:lnTo>
                      <a:pt x="81953" y="47326"/>
                    </a:lnTo>
                    <a:cubicBezTo>
                      <a:pt x="82769" y="47275"/>
                      <a:pt x="83483" y="47224"/>
                      <a:pt x="84095" y="47122"/>
                    </a:cubicBezTo>
                    <a:cubicBezTo>
                      <a:pt x="84758" y="47071"/>
                      <a:pt x="85472" y="46969"/>
                      <a:pt x="86084" y="46816"/>
                    </a:cubicBezTo>
                    <a:cubicBezTo>
                      <a:pt x="86696" y="46663"/>
                      <a:pt x="87257" y="46459"/>
                      <a:pt x="87767" y="46153"/>
                    </a:cubicBezTo>
                    <a:cubicBezTo>
                      <a:pt x="88073" y="46000"/>
                      <a:pt x="88277" y="45847"/>
                      <a:pt x="88532" y="45592"/>
                    </a:cubicBezTo>
                    <a:cubicBezTo>
                      <a:pt x="88736" y="45388"/>
                      <a:pt x="88940" y="45133"/>
                      <a:pt x="89093" y="44827"/>
                    </a:cubicBezTo>
                    <a:cubicBezTo>
                      <a:pt x="89246" y="44572"/>
                      <a:pt x="89399" y="44266"/>
                      <a:pt x="89501" y="44011"/>
                    </a:cubicBezTo>
                    <a:cubicBezTo>
                      <a:pt x="89603" y="43705"/>
                      <a:pt x="89705" y="43399"/>
                      <a:pt x="89858" y="42991"/>
                    </a:cubicBezTo>
                    <a:lnTo>
                      <a:pt x="90011" y="42481"/>
                    </a:lnTo>
                    <a:cubicBezTo>
                      <a:pt x="90062" y="42226"/>
                      <a:pt x="90164" y="41920"/>
                      <a:pt x="90266" y="41614"/>
                    </a:cubicBezTo>
                    <a:lnTo>
                      <a:pt x="90419" y="41971"/>
                    </a:lnTo>
                    <a:cubicBezTo>
                      <a:pt x="90521" y="42226"/>
                      <a:pt x="90623" y="42481"/>
                      <a:pt x="90674" y="42685"/>
                    </a:cubicBezTo>
                    <a:cubicBezTo>
                      <a:pt x="90725" y="42940"/>
                      <a:pt x="90725" y="43144"/>
                      <a:pt x="90776" y="43348"/>
                    </a:cubicBezTo>
                    <a:lnTo>
                      <a:pt x="90776" y="43501"/>
                    </a:lnTo>
                    <a:lnTo>
                      <a:pt x="90776" y="43603"/>
                    </a:lnTo>
                    <a:cubicBezTo>
                      <a:pt x="90827" y="43909"/>
                      <a:pt x="90878" y="44164"/>
                      <a:pt x="90929" y="44470"/>
                    </a:cubicBezTo>
                    <a:cubicBezTo>
                      <a:pt x="91031" y="44827"/>
                      <a:pt x="91235" y="45184"/>
                      <a:pt x="91490" y="45439"/>
                    </a:cubicBezTo>
                    <a:cubicBezTo>
                      <a:pt x="91898" y="45745"/>
                      <a:pt x="92357" y="45949"/>
                      <a:pt x="92867" y="46102"/>
                    </a:cubicBezTo>
                    <a:cubicBezTo>
                      <a:pt x="93173" y="46153"/>
                      <a:pt x="93428" y="46204"/>
                      <a:pt x="93683" y="46204"/>
                    </a:cubicBezTo>
                    <a:cubicBezTo>
                      <a:pt x="94040" y="46255"/>
                      <a:pt x="94397" y="46255"/>
                      <a:pt x="94754" y="46255"/>
                    </a:cubicBezTo>
                    <a:cubicBezTo>
                      <a:pt x="95417" y="46255"/>
                      <a:pt x="96131" y="46204"/>
                      <a:pt x="96743" y="46153"/>
                    </a:cubicBezTo>
                    <a:lnTo>
                      <a:pt x="97712" y="46051"/>
                    </a:lnTo>
                    <a:lnTo>
                      <a:pt x="98885" y="45949"/>
                    </a:lnTo>
                    <a:cubicBezTo>
                      <a:pt x="99497" y="45898"/>
                      <a:pt x="99956" y="45847"/>
                      <a:pt x="100466" y="45847"/>
                    </a:cubicBezTo>
                    <a:lnTo>
                      <a:pt x="100721" y="45847"/>
                    </a:lnTo>
                    <a:cubicBezTo>
                      <a:pt x="101078" y="45847"/>
                      <a:pt x="101435" y="45898"/>
                      <a:pt x="101792" y="45949"/>
                    </a:cubicBezTo>
                    <a:lnTo>
                      <a:pt x="101894" y="45949"/>
                    </a:lnTo>
                    <a:cubicBezTo>
                      <a:pt x="102251" y="45949"/>
                      <a:pt x="102710" y="46000"/>
                      <a:pt x="103220" y="46051"/>
                    </a:cubicBezTo>
                    <a:cubicBezTo>
                      <a:pt x="105412" y="46357"/>
                      <a:pt x="107554" y="46816"/>
                      <a:pt x="109696" y="47326"/>
                    </a:cubicBezTo>
                    <a:lnTo>
                      <a:pt x="109696" y="47377"/>
                    </a:lnTo>
                    <a:lnTo>
                      <a:pt x="110359" y="47530"/>
                    </a:lnTo>
                    <a:cubicBezTo>
                      <a:pt x="110818" y="46255"/>
                      <a:pt x="111073" y="44878"/>
                      <a:pt x="111073" y="43501"/>
                    </a:cubicBezTo>
                    <a:cubicBezTo>
                      <a:pt x="111124" y="41971"/>
                      <a:pt x="110971" y="40390"/>
                      <a:pt x="110716" y="38809"/>
                    </a:cubicBezTo>
                    <a:cubicBezTo>
                      <a:pt x="110461" y="37228"/>
                      <a:pt x="110104" y="35698"/>
                      <a:pt x="109645" y="34118"/>
                    </a:cubicBezTo>
                    <a:cubicBezTo>
                      <a:pt x="109237" y="32792"/>
                      <a:pt x="108778" y="31415"/>
                      <a:pt x="108268" y="30089"/>
                    </a:cubicBezTo>
                    <a:cubicBezTo>
                      <a:pt x="107707" y="28610"/>
                      <a:pt x="107044" y="27182"/>
                      <a:pt x="106330" y="25805"/>
                    </a:cubicBezTo>
                    <a:cubicBezTo>
                      <a:pt x="105565" y="24428"/>
                      <a:pt x="104699" y="23102"/>
                      <a:pt x="103781" y="21878"/>
                    </a:cubicBezTo>
                    <a:cubicBezTo>
                      <a:pt x="101894" y="19379"/>
                      <a:pt x="99650" y="17186"/>
                      <a:pt x="97151" y="15299"/>
                    </a:cubicBezTo>
                    <a:cubicBezTo>
                      <a:pt x="94499" y="13361"/>
                      <a:pt x="91643" y="11780"/>
                      <a:pt x="88634" y="10608"/>
                    </a:cubicBezTo>
                    <a:cubicBezTo>
                      <a:pt x="85319" y="9282"/>
                      <a:pt x="81801" y="8415"/>
                      <a:pt x="78282" y="8109"/>
                    </a:cubicBezTo>
                    <a:cubicBezTo>
                      <a:pt x="77109" y="7956"/>
                      <a:pt x="75936" y="7905"/>
                      <a:pt x="74763" y="7905"/>
                    </a:cubicBezTo>
                    <a:cubicBezTo>
                      <a:pt x="72519" y="7905"/>
                      <a:pt x="70224" y="8109"/>
                      <a:pt x="68031" y="8517"/>
                    </a:cubicBezTo>
                    <a:cubicBezTo>
                      <a:pt x="64614" y="9129"/>
                      <a:pt x="61299" y="10149"/>
                      <a:pt x="58189" y="11577"/>
                    </a:cubicBezTo>
                    <a:cubicBezTo>
                      <a:pt x="54466" y="13259"/>
                      <a:pt x="50947" y="15401"/>
                      <a:pt x="47785" y="17951"/>
                    </a:cubicBezTo>
                    <a:cubicBezTo>
                      <a:pt x="47887" y="16880"/>
                      <a:pt x="48040" y="15860"/>
                      <a:pt x="48244" y="14840"/>
                    </a:cubicBezTo>
                    <a:cubicBezTo>
                      <a:pt x="48703" y="12443"/>
                      <a:pt x="49417" y="10098"/>
                      <a:pt x="50488" y="7854"/>
                    </a:cubicBezTo>
                    <a:cubicBezTo>
                      <a:pt x="51100" y="6528"/>
                      <a:pt x="51916" y="5304"/>
                      <a:pt x="52834" y="4233"/>
                    </a:cubicBezTo>
                    <a:cubicBezTo>
                      <a:pt x="53548" y="3417"/>
                      <a:pt x="54313" y="2754"/>
                      <a:pt x="55231" y="2142"/>
                    </a:cubicBezTo>
                    <a:cubicBezTo>
                      <a:pt x="55996" y="1632"/>
                      <a:pt x="56812" y="1224"/>
                      <a:pt x="57730" y="918"/>
                    </a:cubicBezTo>
                    <a:lnTo>
                      <a:pt x="57934" y="867"/>
                    </a:lnTo>
                    <a:lnTo>
                      <a:pt x="58240" y="918"/>
                    </a:lnTo>
                    <a:lnTo>
                      <a:pt x="58342" y="918"/>
                    </a:lnTo>
                    <a:cubicBezTo>
                      <a:pt x="58444" y="918"/>
                      <a:pt x="58597" y="816"/>
                      <a:pt x="58648" y="714"/>
                    </a:cubicBezTo>
                    <a:cubicBezTo>
                      <a:pt x="58699" y="612"/>
                      <a:pt x="58648" y="459"/>
                      <a:pt x="58597" y="408"/>
                    </a:cubicBezTo>
                    <a:cubicBezTo>
                      <a:pt x="58597" y="357"/>
                      <a:pt x="58597" y="357"/>
                      <a:pt x="58597" y="306"/>
                    </a:cubicBezTo>
                    <a:cubicBezTo>
                      <a:pt x="58546" y="153"/>
                      <a:pt x="58444" y="51"/>
                      <a:pt x="58291" y="51"/>
                    </a:cubicBezTo>
                    <a:lnTo>
                      <a:pt x="58189" y="51"/>
                    </a:lnTo>
                    <a:lnTo>
                      <a:pt x="57934" y="102"/>
                    </a:lnTo>
                    <a:cubicBezTo>
                      <a:pt x="57475" y="51"/>
                      <a:pt x="57067" y="0"/>
                      <a:pt x="56659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764;p33">
                <a:extLst>
                  <a:ext uri="{FF2B5EF4-FFF2-40B4-BE49-F238E27FC236}">
                    <a16:creationId xmlns:a16="http://schemas.microsoft.com/office/drawing/2014/main" id="{2A24D9AE-1A1D-A4FF-9D11-E2E5BEBD5C98}"/>
                  </a:ext>
                </a:extLst>
              </p:cNvPr>
              <p:cNvSpPr/>
              <p:nvPr/>
            </p:nvSpPr>
            <p:spPr>
              <a:xfrm>
                <a:off x="1532265" y="3032874"/>
                <a:ext cx="159847" cy="270851"/>
              </a:xfrm>
              <a:custGeom>
                <a:avLst/>
                <a:gdLst/>
                <a:ahLst/>
                <a:cxnLst/>
                <a:rect l="l" t="t" r="r" b="b"/>
                <a:pathLst>
                  <a:path w="12852" h="21777" extrusionOk="0">
                    <a:moveTo>
                      <a:pt x="7548" y="1"/>
                    </a:moveTo>
                    <a:cubicBezTo>
                      <a:pt x="7089" y="1"/>
                      <a:pt x="6579" y="52"/>
                      <a:pt x="6120" y="256"/>
                    </a:cubicBezTo>
                    <a:cubicBezTo>
                      <a:pt x="5814" y="358"/>
                      <a:pt x="5559" y="460"/>
                      <a:pt x="5304" y="664"/>
                    </a:cubicBezTo>
                    <a:cubicBezTo>
                      <a:pt x="5049" y="817"/>
                      <a:pt x="4794" y="970"/>
                      <a:pt x="4539" y="1174"/>
                    </a:cubicBezTo>
                    <a:cubicBezTo>
                      <a:pt x="4080" y="1633"/>
                      <a:pt x="3621" y="2092"/>
                      <a:pt x="3213" y="2653"/>
                    </a:cubicBezTo>
                    <a:cubicBezTo>
                      <a:pt x="2805" y="3214"/>
                      <a:pt x="2448" y="3826"/>
                      <a:pt x="2142" y="4438"/>
                    </a:cubicBezTo>
                    <a:cubicBezTo>
                      <a:pt x="1836" y="5050"/>
                      <a:pt x="1530" y="5662"/>
                      <a:pt x="1326" y="6274"/>
                    </a:cubicBezTo>
                    <a:cubicBezTo>
                      <a:pt x="1071" y="6886"/>
                      <a:pt x="867" y="7447"/>
                      <a:pt x="663" y="8058"/>
                    </a:cubicBezTo>
                    <a:cubicBezTo>
                      <a:pt x="459" y="8721"/>
                      <a:pt x="306" y="9384"/>
                      <a:pt x="204" y="10098"/>
                    </a:cubicBezTo>
                    <a:cubicBezTo>
                      <a:pt x="51" y="10914"/>
                      <a:pt x="0" y="11781"/>
                      <a:pt x="0" y="12699"/>
                    </a:cubicBezTo>
                    <a:cubicBezTo>
                      <a:pt x="51" y="13515"/>
                      <a:pt x="204" y="14331"/>
                      <a:pt x="459" y="15147"/>
                    </a:cubicBezTo>
                    <a:cubicBezTo>
                      <a:pt x="714" y="15963"/>
                      <a:pt x="1071" y="16677"/>
                      <a:pt x="1530" y="17391"/>
                    </a:cubicBezTo>
                    <a:cubicBezTo>
                      <a:pt x="1989" y="18105"/>
                      <a:pt x="2601" y="18768"/>
                      <a:pt x="3315" y="19329"/>
                    </a:cubicBezTo>
                    <a:cubicBezTo>
                      <a:pt x="3825" y="19737"/>
                      <a:pt x="4386" y="20094"/>
                      <a:pt x="4998" y="20400"/>
                    </a:cubicBezTo>
                    <a:cubicBezTo>
                      <a:pt x="5661" y="20808"/>
                      <a:pt x="6375" y="21165"/>
                      <a:pt x="7140" y="21420"/>
                    </a:cubicBezTo>
                    <a:cubicBezTo>
                      <a:pt x="7752" y="21675"/>
                      <a:pt x="8466" y="21777"/>
                      <a:pt x="9129" y="21777"/>
                    </a:cubicBezTo>
                    <a:lnTo>
                      <a:pt x="9435" y="21777"/>
                    </a:lnTo>
                    <a:cubicBezTo>
                      <a:pt x="9792" y="21777"/>
                      <a:pt x="10098" y="21675"/>
                      <a:pt x="10455" y="21573"/>
                    </a:cubicBezTo>
                    <a:cubicBezTo>
                      <a:pt x="10710" y="21471"/>
                      <a:pt x="10914" y="21318"/>
                      <a:pt x="11118" y="21114"/>
                    </a:cubicBezTo>
                    <a:cubicBezTo>
                      <a:pt x="11271" y="20910"/>
                      <a:pt x="11424" y="20706"/>
                      <a:pt x="11526" y="20451"/>
                    </a:cubicBezTo>
                    <a:cubicBezTo>
                      <a:pt x="11679" y="20196"/>
                      <a:pt x="11730" y="19941"/>
                      <a:pt x="11832" y="19635"/>
                    </a:cubicBezTo>
                    <a:cubicBezTo>
                      <a:pt x="11934" y="19023"/>
                      <a:pt x="11985" y="18411"/>
                      <a:pt x="12036" y="17748"/>
                    </a:cubicBezTo>
                    <a:cubicBezTo>
                      <a:pt x="12036" y="16983"/>
                      <a:pt x="12036" y="16269"/>
                      <a:pt x="11985" y="15555"/>
                    </a:cubicBezTo>
                    <a:lnTo>
                      <a:pt x="11985" y="15249"/>
                    </a:lnTo>
                    <a:cubicBezTo>
                      <a:pt x="11985" y="14739"/>
                      <a:pt x="11934" y="14178"/>
                      <a:pt x="11934" y="13668"/>
                    </a:cubicBezTo>
                    <a:lnTo>
                      <a:pt x="11934" y="13107"/>
                    </a:lnTo>
                    <a:lnTo>
                      <a:pt x="11985" y="11883"/>
                    </a:lnTo>
                    <a:cubicBezTo>
                      <a:pt x="12036" y="11118"/>
                      <a:pt x="12138" y="10302"/>
                      <a:pt x="12240" y="9435"/>
                    </a:cubicBezTo>
                    <a:cubicBezTo>
                      <a:pt x="12342" y="8058"/>
                      <a:pt x="12546" y="6580"/>
                      <a:pt x="12699" y="5101"/>
                    </a:cubicBezTo>
                    <a:cubicBezTo>
                      <a:pt x="12801" y="4999"/>
                      <a:pt x="12852" y="4846"/>
                      <a:pt x="12801" y="4693"/>
                    </a:cubicBezTo>
                    <a:lnTo>
                      <a:pt x="12750" y="4642"/>
                    </a:lnTo>
                    <a:lnTo>
                      <a:pt x="12750" y="4591"/>
                    </a:lnTo>
                    <a:cubicBezTo>
                      <a:pt x="12801" y="4438"/>
                      <a:pt x="12699" y="4336"/>
                      <a:pt x="12597" y="4234"/>
                    </a:cubicBezTo>
                    <a:cubicBezTo>
                      <a:pt x="12342" y="3673"/>
                      <a:pt x="12087" y="3112"/>
                      <a:pt x="11730" y="2602"/>
                    </a:cubicBezTo>
                    <a:cubicBezTo>
                      <a:pt x="11322" y="1939"/>
                      <a:pt x="10812" y="1378"/>
                      <a:pt x="10200" y="868"/>
                    </a:cubicBezTo>
                    <a:cubicBezTo>
                      <a:pt x="9537" y="409"/>
                      <a:pt x="8772" y="103"/>
                      <a:pt x="7956" y="1"/>
                    </a:cubicBezTo>
                    <a:close/>
                  </a:path>
                </a:pathLst>
              </a:custGeom>
              <a:solidFill>
                <a:srgbClr val="FFCD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765;p33">
                <a:extLst>
                  <a:ext uri="{FF2B5EF4-FFF2-40B4-BE49-F238E27FC236}">
                    <a16:creationId xmlns:a16="http://schemas.microsoft.com/office/drawing/2014/main" id="{55668D53-AD7A-462A-BDB6-C3CB3D320049}"/>
                  </a:ext>
                </a:extLst>
              </p:cNvPr>
              <p:cNvSpPr/>
              <p:nvPr/>
            </p:nvSpPr>
            <p:spPr>
              <a:xfrm>
                <a:off x="1576033" y="3091865"/>
                <a:ext cx="117348" cy="72958"/>
              </a:xfrm>
              <a:custGeom>
                <a:avLst/>
                <a:gdLst/>
                <a:ahLst/>
                <a:cxnLst/>
                <a:rect l="l" t="t" r="r" b="b"/>
                <a:pathLst>
                  <a:path w="9435" h="5866" extrusionOk="0">
                    <a:moveTo>
                      <a:pt x="3366" y="1"/>
                    </a:moveTo>
                    <a:lnTo>
                      <a:pt x="3417" y="52"/>
                    </a:lnTo>
                    <a:cubicBezTo>
                      <a:pt x="3009" y="52"/>
                      <a:pt x="2601" y="154"/>
                      <a:pt x="2244" y="307"/>
                    </a:cubicBezTo>
                    <a:cubicBezTo>
                      <a:pt x="1836" y="460"/>
                      <a:pt x="1479" y="715"/>
                      <a:pt x="1173" y="970"/>
                    </a:cubicBezTo>
                    <a:cubicBezTo>
                      <a:pt x="765" y="1225"/>
                      <a:pt x="459" y="1582"/>
                      <a:pt x="204" y="1939"/>
                    </a:cubicBezTo>
                    <a:cubicBezTo>
                      <a:pt x="0" y="2245"/>
                      <a:pt x="51" y="2653"/>
                      <a:pt x="357" y="2857"/>
                    </a:cubicBezTo>
                    <a:cubicBezTo>
                      <a:pt x="469" y="2931"/>
                      <a:pt x="608" y="2979"/>
                      <a:pt x="735" y="2979"/>
                    </a:cubicBezTo>
                    <a:cubicBezTo>
                      <a:pt x="781" y="2979"/>
                      <a:pt x="826" y="2972"/>
                      <a:pt x="867" y="2959"/>
                    </a:cubicBezTo>
                    <a:cubicBezTo>
                      <a:pt x="1071" y="2908"/>
                      <a:pt x="1224" y="2806"/>
                      <a:pt x="1275" y="2704"/>
                    </a:cubicBezTo>
                    <a:lnTo>
                      <a:pt x="1479" y="2449"/>
                    </a:lnTo>
                    <a:cubicBezTo>
                      <a:pt x="1836" y="1990"/>
                      <a:pt x="2346" y="1684"/>
                      <a:pt x="2856" y="1480"/>
                    </a:cubicBezTo>
                    <a:cubicBezTo>
                      <a:pt x="3162" y="1378"/>
                      <a:pt x="3417" y="1327"/>
                      <a:pt x="3723" y="1327"/>
                    </a:cubicBezTo>
                    <a:cubicBezTo>
                      <a:pt x="3813" y="1312"/>
                      <a:pt x="3907" y="1305"/>
                      <a:pt x="4002" y="1305"/>
                    </a:cubicBezTo>
                    <a:cubicBezTo>
                      <a:pt x="4234" y="1305"/>
                      <a:pt x="4476" y="1342"/>
                      <a:pt x="4692" y="1378"/>
                    </a:cubicBezTo>
                    <a:cubicBezTo>
                      <a:pt x="5100" y="1429"/>
                      <a:pt x="5406" y="1582"/>
                      <a:pt x="5763" y="1735"/>
                    </a:cubicBezTo>
                    <a:cubicBezTo>
                      <a:pt x="6120" y="1888"/>
                      <a:pt x="6426" y="2092"/>
                      <a:pt x="6681" y="2347"/>
                    </a:cubicBezTo>
                    <a:cubicBezTo>
                      <a:pt x="6987" y="2602"/>
                      <a:pt x="7242" y="2857"/>
                      <a:pt x="7446" y="3163"/>
                    </a:cubicBezTo>
                    <a:cubicBezTo>
                      <a:pt x="7599" y="3468"/>
                      <a:pt x="7803" y="3774"/>
                      <a:pt x="7905" y="4080"/>
                    </a:cubicBezTo>
                    <a:cubicBezTo>
                      <a:pt x="8007" y="4386"/>
                      <a:pt x="8058" y="4743"/>
                      <a:pt x="8109" y="5049"/>
                    </a:cubicBezTo>
                    <a:lnTo>
                      <a:pt x="8109" y="5151"/>
                    </a:lnTo>
                    <a:lnTo>
                      <a:pt x="8109" y="5304"/>
                    </a:lnTo>
                    <a:cubicBezTo>
                      <a:pt x="8109" y="5406"/>
                      <a:pt x="8160" y="5508"/>
                      <a:pt x="8262" y="5610"/>
                    </a:cubicBezTo>
                    <a:cubicBezTo>
                      <a:pt x="8364" y="5763"/>
                      <a:pt x="8568" y="5814"/>
                      <a:pt x="8721" y="5865"/>
                    </a:cubicBezTo>
                    <a:cubicBezTo>
                      <a:pt x="8925" y="5865"/>
                      <a:pt x="9078" y="5814"/>
                      <a:pt x="9231" y="5661"/>
                    </a:cubicBezTo>
                    <a:cubicBezTo>
                      <a:pt x="9333" y="5559"/>
                      <a:pt x="9435" y="5406"/>
                      <a:pt x="9435" y="5202"/>
                    </a:cubicBezTo>
                    <a:cubicBezTo>
                      <a:pt x="9435" y="4743"/>
                      <a:pt x="9333" y="4335"/>
                      <a:pt x="9231" y="3876"/>
                    </a:cubicBezTo>
                    <a:cubicBezTo>
                      <a:pt x="9078" y="3468"/>
                      <a:pt x="8925" y="3061"/>
                      <a:pt x="8721" y="2704"/>
                    </a:cubicBezTo>
                    <a:cubicBezTo>
                      <a:pt x="8262" y="1990"/>
                      <a:pt x="7650" y="1378"/>
                      <a:pt x="6936" y="919"/>
                    </a:cubicBezTo>
                    <a:cubicBezTo>
                      <a:pt x="6273" y="460"/>
                      <a:pt x="5457" y="154"/>
                      <a:pt x="4641" y="52"/>
                    </a:cubicBezTo>
                    <a:cubicBezTo>
                      <a:pt x="4437" y="1"/>
                      <a:pt x="4233" y="1"/>
                      <a:pt x="4029" y="1"/>
                    </a:cubicBezTo>
                    <a:close/>
                  </a:path>
                </a:pathLst>
              </a:custGeom>
              <a:solidFill>
                <a:srgbClr val="152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766;p33">
                <a:extLst>
                  <a:ext uri="{FF2B5EF4-FFF2-40B4-BE49-F238E27FC236}">
                    <a16:creationId xmlns:a16="http://schemas.microsoft.com/office/drawing/2014/main" id="{909F9E61-5257-EF72-AF47-2157498C90C8}"/>
                  </a:ext>
                </a:extLst>
              </p:cNvPr>
              <p:cNvSpPr/>
              <p:nvPr/>
            </p:nvSpPr>
            <p:spPr>
              <a:xfrm>
                <a:off x="1607736" y="3102810"/>
                <a:ext cx="64078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5152" h="6394" extrusionOk="0">
                    <a:moveTo>
                      <a:pt x="4208" y="0"/>
                    </a:moveTo>
                    <a:cubicBezTo>
                      <a:pt x="4183" y="0"/>
                      <a:pt x="4157" y="13"/>
                      <a:pt x="4132" y="39"/>
                    </a:cubicBezTo>
                    <a:cubicBezTo>
                      <a:pt x="3469" y="141"/>
                      <a:pt x="2806" y="345"/>
                      <a:pt x="2245" y="651"/>
                    </a:cubicBezTo>
                    <a:cubicBezTo>
                      <a:pt x="1633" y="1008"/>
                      <a:pt x="1123" y="1416"/>
                      <a:pt x="766" y="1926"/>
                    </a:cubicBezTo>
                    <a:cubicBezTo>
                      <a:pt x="358" y="2486"/>
                      <a:pt x="154" y="3098"/>
                      <a:pt x="52" y="3710"/>
                    </a:cubicBezTo>
                    <a:cubicBezTo>
                      <a:pt x="1" y="4118"/>
                      <a:pt x="1" y="4475"/>
                      <a:pt x="52" y="4832"/>
                    </a:cubicBezTo>
                    <a:cubicBezTo>
                      <a:pt x="103" y="5189"/>
                      <a:pt x="154" y="5546"/>
                      <a:pt x="307" y="5852"/>
                    </a:cubicBezTo>
                    <a:lnTo>
                      <a:pt x="358" y="6005"/>
                    </a:lnTo>
                    <a:cubicBezTo>
                      <a:pt x="479" y="6247"/>
                      <a:pt x="696" y="6394"/>
                      <a:pt x="907" y="6394"/>
                    </a:cubicBezTo>
                    <a:cubicBezTo>
                      <a:pt x="963" y="6394"/>
                      <a:pt x="1019" y="6384"/>
                      <a:pt x="1072" y="6362"/>
                    </a:cubicBezTo>
                    <a:cubicBezTo>
                      <a:pt x="1276" y="6362"/>
                      <a:pt x="1429" y="6260"/>
                      <a:pt x="1531" y="6107"/>
                    </a:cubicBezTo>
                    <a:cubicBezTo>
                      <a:pt x="1633" y="5954"/>
                      <a:pt x="1633" y="5750"/>
                      <a:pt x="1633" y="5597"/>
                    </a:cubicBezTo>
                    <a:cubicBezTo>
                      <a:pt x="1480" y="5240"/>
                      <a:pt x="1378" y="4832"/>
                      <a:pt x="1378" y="4475"/>
                    </a:cubicBezTo>
                    <a:cubicBezTo>
                      <a:pt x="1327" y="4220"/>
                      <a:pt x="1378" y="3965"/>
                      <a:pt x="1378" y="3710"/>
                    </a:cubicBezTo>
                    <a:cubicBezTo>
                      <a:pt x="1429" y="3506"/>
                      <a:pt x="1531" y="3302"/>
                      <a:pt x="1582" y="3098"/>
                    </a:cubicBezTo>
                    <a:cubicBezTo>
                      <a:pt x="1684" y="2894"/>
                      <a:pt x="1837" y="2741"/>
                      <a:pt x="1939" y="2537"/>
                    </a:cubicBezTo>
                    <a:cubicBezTo>
                      <a:pt x="2143" y="2384"/>
                      <a:pt x="2347" y="2181"/>
                      <a:pt x="2551" y="2028"/>
                    </a:cubicBezTo>
                    <a:cubicBezTo>
                      <a:pt x="2857" y="1875"/>
                      <a:pt x="3163" y="1671"/>
                      <a:pt x="3469" y="1569"/>
                    </a:cubicBezTo>
                    <a:cubicBezTo>
                      <a:pt x="3775" y="1467"/>
                      <a:pt x="4081" y="1416"/>
                      <a:pt x="4387" y="1365"/>
                    </a:cubicBezTo>
                    <a:cubicBezTo>
                      <a:pt x="4999" y="1212"/>
                      <a:pt x="5152" y="447"/>
                      <a:pt x="4642" y="141"/>
                    </a:cubicBezTo>
                    <a:cubicBezTo>
                      <a:pt x="4567" y="66"/>
                      <a:pt x="4465" y="19"/>
                      <a:pt x="4376" y="19"/>
                    </a:cubicBezTo>
                    <a:cubicBezTo>
                      <a:pt x="4343" y="19"/>
                      <a:pt x="4312" y="25"/>
                      <a:pt x="4285" y="39"/>
                    </a:cubicBezTo>
                    <a:cubicBezTo>
                      <a:pt x="4259" y="13"/>
                      <a:pt x="4234" y="0"/>
                      <a:pt x="4208" y="0"/>
                    </a:cubicBezTo>
                    <a:close/>
                  </a:path>
                </a:pathLst>
              </a:custGeom>
              <a:solidFill>
                <a:srgbClr val="1522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767;p33">
                <a:extLst>
                  <a:ext uri="{FF2B5EF4-FFF2-40B4-BE49-F238E27FC236}">
                    <a16:creationId xmlns:a16="http://schemas.microsoft.com/office/drawing/2014/main" id="{6FD2AFDF-0389-A25C-2813-8A9273664821}"/>
                  </a:ext>
                </a:extLst>
              </p:cNvPr>
              <p:cNvSpPr/>
              <p:nvPr/>
            </p:nvSpPr>
            <p:spPr>
              <a:xfrm>
                <a:off x="1615348" y="3233466"/>
                <a:ext cx="45683" cy="42984"/>
              </a:xfrm>
              <a:custGeom>
                <a:avLst/>
                <a:gdLst/>
                <a:ahLst/>
                <a:cxnLst/>
                <a:rect l="l" t="t" r="r" b="b"/>
                <a:pathLst>
                  <a:path w="3673" h="3456" extrusionOk="0">
                    <a:moveTo>
                      <a:pt x="1575" y="1"/>
                    </a:moveTo>
                    <a:cubicBezTo>
                      <a:pt x="1531" y="1"/>
                      <a:pt x="1480" y="14"/>
                      <a:pt x="1429" y="39"/>
                    </a:cubicBezTo>
                    <a:lnTo>
                      <a:pt x="1480" y="39"/>
                    </a:lnTo>
                    <a:cubicBezTo>
                      <a:pt x="1327" y="39"/>
                      <a:pt x="1174" y="90"/>
                      <a:pt x="1021" y="192"/>
                    </a:cubicBezTo>
                    <a:lnTo>
                      <a:pt x="766" y="345"/>
                    </a:lnTo>
                    <a:cubicBezTo>
                      <a:pt x="664" y="447"/>
                      <a:pt x="562" y="498"/>
                      <a:pt x="511" y="600"/>
                    </a:cubicBezTo>
                    <a:cubicBezTo>
                      <a:pt x="409" y="702"/>
                      <a:pt x="307" y="855"/>
                      <a:pt x="205" y="1008"/>
                    </a:cubicBezTo>
                    <a:cubicBezTo>
                      <a:pt x="154" y="1161"/>
                      <a:pt x="103" y="1314"/>
                      <a:pt x="52" y="1467"/>
                    </a:cubicBezTo>
                    <a:cubicBezTo>
                      <a:pt x="1" y="1569"/>
                      <a:pt x="1" y="1722"/>
                      <a:pt x="1" y="1824"/>
                    </a:cubicBezTo>
                    <a:cubicBezTo>
                      <a:pt x="1" y="1926"/>
                      <a:pt x="1" y="2028"/>
                      <a:pt x="1" y="2130"/>
                    </a:cubicBezTo>
                    <a:cubicBezTo>
                      <a:pt x="1" y="2232"/>
                      <a:pt x="52" y="2334"/>
                      <a:pt x="103" y="2436"/>
                    </a:cubicBezTo>
                    <a:cubicBezTo>
                      <a:pt x="154" y="2589"/>
                      <a:pt x="205" y="2742"/>
                      <a:pt x="307" y="2844"/>
                    </a:cubicBezTo>
                    <a:cubicBezTo>
                      <a:pt x="460" y="2997"/>
                      <a:pt x="613" y="3150"/>
                      <a:pt x="817" y="3252"/>
                    </a:cubicBezTo>
                    <a:cubicBezTo>
                      <a:pt x="970" y="3303"/>
                      <a:pt x="1174" y="3354"/>
                      <a:pt x="1327" y="3405"/>
                    </a:cubicBezTo>
                    <a:lnTo>
                      <a:pt x="1837" y="3405"/>
                    </a:lnTo>
                    <a:cubicBezTo>
                      <a:pt x="1888" y="3405"/>
                      <a:pt x="1990" y="3405"/>
                      <a:pt x="2092" y="3456"/>
                    </a:cubicBezTo>
                    <a:cubicBezTo>
                      <a:pt x="2296" y="3456"/>
                      <a:pt x="2500" y="3405"/>
                      <a:pt x="2704" y="3354"/>
                    </a:cubicBezTo>
                    <a:cubicBezTo>
                      <a:pt x="2806" y="3303"/>
                      <a:pt x="2908" y="3252"/>
                      <a:pt x="3010" y="3201"/>
                    </a:cubicBezTo>
                    <a:lnTo>
                      <a:pt x="3112" y="3099"/>
                    </a:lnTo>
                    <a:cubicBezTo>
                      <a:pt x="3316" y="2946"/>
                      <a:pt x="3469" y="2742"/>
                      <a:pt x="3520" y="2538"/>
                    </a:cubicBezTo>
                    <a:cubicBezTo>
                      <a:pt x="3622" y="2385"/>
                      <a:pt x="3673" y="2181"/>
                      <a:pt x="3673" y="2028"/>
                    </a:cubicBezTo>
                    <a:cubicBezTo>
                      <a:pt x="3673" y="1773"/>
                      <a:pt x="3673" y="1518"/>
                      <a:pt x="3571" y="1314"/>
                    </a:cubicBezTo>
                    <a:cubicBezTo>
                      <a:pt x="3469" y="1110"/>
                      <a:pt x="3367" y="906"/>
                      <a:pt x="3214" y="753"/>
                    </a:cubicBezTo>
                    <a:cubicBezTo>
                      <a:pt x="3112" y="651"/>
                      <a:pt x="3010" y="549"/>
                      <a:pt x="2908" y="498"/>
                    </a:cubicBezTo>
                    <a:cubicBezTo>
                      <a:pt x="2806" y="396"/>
                      <a:pt x="2653" y="294"/>
                      <a:pt x="2551" y="243"/>
                    </a:cubicBezTo>
                    <a:cubicBezTo>
                      <a:pt x="2341" y="117"/>
                      <a:pt x="2097" y="26"/>
                      <a:pt x="1846" y="26"/>
                    </a:cubicBezTo>
                    <a:cubicBezTo>
                      <a:pt x="1792" y="26"/>
                      <a:pt x="1738" y="30"/>
                      <a:pt x="1684" y="39"/>
                    </a:cubicBezTo>
                    <a:cubicBezTo>
                      <a:pt x="1658" y="14"/>
                      <a:pt x="1620" y="1"/>
                      <a:pt x="157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768;p33">
                <a:extLst>
                  <a:ext uri="{FF2B5EF4-FFF2-40B4-BE49-F238E27FC236}">
                    <a16:creationId xmlns:a16="http://schemas.microsoft.com/office/drawing/2014/main" id="{D3241149-E66D-739C-61AE-A10A200DA849}"/>
                  </a:ext>
                </a:extLst>
              </p:cNvPr>
              <p:cNvSpPr/>
              <p:nvPr/>
            </p:nvSpPr>
            <p:spPr>
              <a:xfrm>
                <a:off x="1367978" y="3414245"/>
                <a:ext cx="659038" cy="324606"/>
              </a:xfrm>
              <a:custGeom>
                <a:avLst/>
                <a:gdLst/>
                <a:ahLst/>
                <a:cxnLst/>
                <a:rect l="l" t="t" r="r" b="b"/>
                <a:pathLst>
                  <a:path w="52988" h="26099" extrusionOk="0">
                    <a:moveTo>
                      <a:pt x="377" y="0"/>
                    </a:moveTo>
                    <a:cubicBezTo>
                      <a:pt x="345" y="0"/>
                      <a:pt x="307" y="13"/>
                      <a:pt x="256" y="39"/>
                    </a:cubicBezTo>
                    <a:cubicBezTo>
                      <a:pt x="226" y="24"/>
                      <a:pt x="200" y="17"/>
                      <a:pt x="177" y="17"/>
                    </a:cubicBezTo>
                    <a:cubicBezTo>
                      <a:pt x="120" y="17"/>
                      <a:pt x="73" y="53"/>
                      <a:pt x="1" y="90"/>
                    </a:cubicBezTo>
                    <a:cubicBezTo>
                      <a:pt x="307" y="1415"/>
                      <a:pt x="664" y="2690"/>
                      <a:pt x="1123" y="3965"/>
                    </a:cubicBezTo>
                    <a:cubicBezTo>
                      <a:pt x="1633" y="5444"/>
                      <a:pt x="2245" y="6821"/>
                      <a:pt x="2908" y="8198"/>
                    </a:cubicBezTo>
                    <a:cubicBezTo>
                      <a:pt x="2959" y="8300"/>
                      <a:pt x="3112" y="8402"/>
                      <a:pt x="3214" y="8402"/>
                    </a:cubicBezTo>
                    <a:cubicBezTo>
                      <a:pt x="4387" y="9626"/>
                      <a:pt x="5713" y="10697"/>
                      <a:pt x="7140" y="11564"/>
                    </a:cubicBezTo>
                    <a:lnTo>
                      <a:pt x="8517" y="12431"/>
                    </a:lnTo>
                    <a:lnTo>
                      <a:pt x="9486" y="13043"/>
                    </a:lnTo>
                    <a:cubicBezTo>
                      <a:pt x="9945" y="13349"/>
                      <a:pt x="10455" y="13706"/>
                      <a:pt x="10863" y="13961"/>
                    </a:cubicBezTo>
                    <a:lnTo>
                      <a:pt x="10914" y="14012"/>
                    </a:lnTo>
                    <a:lnTo>
                      <a:pt x="11985" y="14726"/>
                    </a:lnTo>
                    <a:cubicBezTo>
                      <a:pt x="13923" y="16001"/>
                      <a:pt x="15708" y="17072"/>
                      <a:pt x="17391" y="17990"/>
                    </a:cubicBezTo>
                    <a:cubicBezTo>
                      <a:pt x="18309" y="18500"/>
                      <a:pt x="19278" y="19010"/>
                      <a:pt x="20196" y="19469"/>
                    </a:cubicBezTo>
                    <a:cubicBezTo>
                      <a:pt x="20961" y="19877"/>
                      <a:pt x="21777" y="20234"/>
                      <a:pt x="22695" y="20693"/>
                    </a:cubicBezTo>
                    <a:cubicBezTo>
                      <a:pt x="24429" y="21560"/>
                      <a:pt x="26214" y="22274"/>
                      <a:pt x="28050" y="22937"/>
                    </a:cubicBezTo>
                    <a:cubicBezTo>
                      <a:pt x="29886" y="23600"/>
                      <a:pt x="31772" y="24058"/>
                      <a:pt x="33710" y="24313"/>
                    </a:cubicBezTo>
                    <a:cubicBezTo>
                      <a:pt x="34220" y="24364"/>
                      <a:pt x="34781" y="24415"/>
                      <a:pt x="35342" y="24415"/>
                    </a:cubicBezTo>
                    <a:lnTo>
                      <a:pt x="36464" y="24415"/>
                    </a:lnTo>
                    <a:cubicBezTo>
                      <a:pt x="36566" y="24364"/>
                      <a:pt x="36617" y="24313"/>
                      <a:pt x="36668" y="24262"/>
                    </a:cubicBezTo>
                    <a:cubicBezTo>
                      <a:pt x="36719" y="24160"/>
                      <a:pt x="36770" y="24109"/>
                      <a:pt x="36719" y="24007"/>
                    </a:cubicBezTo>
                    <a:cubicBezTo>
                      <a:pt x="36719" y="23906"/>
                      <a:pt x="36668" y="23855"/>
                      <a:pt x="36617" y="23804"/>
                    </a:cubicBezTo>
                    <a:cubicBezTo>
                      <a:pt x="36566" y="23753"/>
                      <a:pt x="36464" y="23702"/>
                      <a:pt x="36413" y="23702"/>
                    </a:cubicBezTo>
                    <a:cubicBezTo>
                      <a:pt x="36056" y="22835"/>
                      <a:pt x="35801" y="21917"/>
                      <a:pt x="35648" y="20948"/>
                    </a:cubicBezTo>
                    <a:cubicBezTo>
                      <a:pt x="35495" y="20336"/>
                      <a:pt x="35393" y="19622"/>
                      <a:pt x="35291" y="18959"/>
                    </a:cubicBezTo>
                    <a:lnTo>
                      <a:pt x="35291" y="18959"/>
                    </a:lnTo>
                    <a:cubicBezTo>
                      <a:pt x="35903" y="19826"/>
                      <a:pt x="36566" y="20795"/>
                      <a:pt x="37127" y="21713"/>
                    </a:cubicBezTo>
                    <a:cubicBezTo>
                      <a:pt x="37841" y="22835"/>
                      <a:pt x="38555" y="23956"/>
                      <a:pt x="39371" y="25027"/>
                    </a:cubicBezTo>
                    <a:cubicBezTo>
                      <a:pt x="39422" y="25078"/>
                      <a:pt x="39524" y="25129"/>
                      <a:pt x="39626" y="25129"/>
                    </a:cubicBezTo>
                    <a:cubicBezTo>
                      <a:pt x="39677" y="25231"/>
                      <a:pt x="39728" y="25282"/>
                      <a:pt x="39830" y="25282"/>
                    </a:cubicBezTo>
                    <a:cubicBezTo>
                      <a:pt x="40391" y="25435"/>
                      <a:pt x="40952" y="25588"/>
                      <a:pt x="41513" y="25690"/>
                    </a:cubicBezTo>
                    <a:cubicBezTo>
                      <a:pt x="42125" y="25843"/>
                      <a:pt x="42788" y="25894"/>
                      <a:pt x="43553" y="25996"/>
                    </a:cubicBezTo>
                    <a:cubicBezTo>
                      <a:pt x="44318" y="26047"/>
                      <a:pt x="45185" y="26098"/>
                      <a:pt x="45950" y="26098"/>
                    </a:cubicBezTo>
                    <a:cubicBezTo>
                      <a:pt x="46664" y="26098"/>
                      <a:pt x="47429" y="26047"/>
                      <a:pt x="48143" y="25996"/>
                    </a:cubicBezTo>
                    <a:cubicBezTo>
                      <a:pt x="49010" y="25945"/>
                      <a:pt x="49877" y="25741"/>
                      <a:pt x="50693" y="25537"/>
                    </a:cubicBezTo>
                    <a:cubicBezTo>
                      <a:pt x="51101" y="25435"/>
                      <a:pt x="51458" y="25282"/>
                      <a:pt x="51815" y="25129"/>
                    </a:cubicBezTo>
                    <a:cubicBezTo>
                      <a:pt x="52019" y="25027"/>
                      <a:pt x="52223" y="24925"/>
                      <a:pt x="52478" y="24823"/>
                    </a:cubicBezTo>
                    <a:lnTo>
                      <a:pt x="52529" y="24823"/>
                    </a:lnTo>
                    <a:cubicBezTo>
                      <a:pt x="52631" y="24772"/>
                      <a:pt x="52681" y="24721"/>
                      <a:pt x="52783" y="24670"/>
                    </a:cubicBezTo>
                    <a:cubicBezTo>
                      <a:pt x="52783" y="24619"/>
                      <a:pt x="52834" y="24568"/>
                      <a:pt x="52834" y="24568"/>
                    </a:cubicBezTo>
                    <a:cubicBezTo>
                      <a:pt x="52936" y="24415"/>
                      <a:pt x="52987" y="24262"/>
                      <a:pt x="52885" y="24109"/>
                    </a:cubicBezTo>
                    <a:cubicBezTo>
                      <a:pt x="52885" y="24058"/>
                      <a:pt x="52834" y="24058"/>
                      <a:pt x="52834" y="24058"/>
                    </a:cubicBezTo>
                    <a:lnTo>
                      <a:pt x="52834" y="19775"/>
                    </a:lnTo>
                    <a:lnTo>
                      <a:pt x="52834" y="19061"/>
                    </a:lnTo>
                    <a:lnTo>
                      <a:pt x="52834" y="18041"/>
                    </a:lnTo>
                    <a:cubicBezTo>
                      <a:pt x="52834" y="18041"/>
                      <a:pt x="52834" y="17990"/>
                      <a:pt x="52834" y="17990"/>
                    </a:cubicBezTo>
                    <a:cubicBezTo>
                      <a:pt x="52834" y="16817"/>
                      <a:pt x="52885" y="15593"/>
                      <a:pt x="52885" y="14318"/>
                    </a:cubicBezTo>
                    <a:cubicBezTo>
                      <a:pt x="52885" y="14216"/>
                      <a:pt x="52885" y="14114"/>
                      <a:pt x="52885" y="14063"/>
                    </a:cubicBezTo>
                    <a:cubicBezTo>
                      <a:pt x="52834" y="14012"/>
                      <a:pt x="52834" y="13961"/>
                      <a:pt x="52783" y="13961"/>
                    </a:cubicBezTo>
                    <a:lnTo>
                      <a:pt x="52631" y="13808"/>
                    </a:lnTo>
                    <a:cubicBezTo>
                      <a:pt x="51611" y="13502"/>
                      <a:pt x="50591" y="13196"/>
                      <a:pt x="49571" y="12890"/>
                    </a:cubicBezTo>
                    <a:lnTo>
                      <a:pt x="49520" y="12890"/>
                    </a:lnTo>
                    <a:cubicBezTo>
                      <a:pt x="48908" y="12686"/>
                      <a:pt x="48194" y="12482"/>
                      <a:pt x="47531" y="12227"/>
                    </a:cubicBezTo>
                    <a:cubicBezTo>
                      <a:pt x="46511" y="11921"/>
                      <a:pt x="45695" y="11615"/>
                      <a:pt x="44930" y="11309"/>
                    </a:cubicBezTo>
                    <a:cubicBezTo>
                      <a:pt x="44165" y="11054"/>
                      <a:pt x="43502" y="10697"/>
                      <a:pt x="42839" y="10289"/>
                    </a:cubicBezTo>
                    <a:cubicBezTo>
                      <a:pt x="42023" y="9830"/>
                      <a:pt x="41309" y="9269"/>
                      <a:pt x="40697" y="8606"/>
                    </a:cubicBezTo>
                    <a:cubicBezTo>
                      <a:pt x="40034" y="7841"/>
                      <a:pt x="39473" y="7076"/>
                      <a:pt x="38963" y="6209"/>
                    </a:cubicBezTo>
                    <a:cubicBezTo>
                      <a:pt x="38759" y="5903"/>
                      <a:pt x="38504" y="5597"/>
                      <a:pt x="38300" y="5342"/>
                    </a:cubicBezTo>
                    <a:cubicBezTo>
                      <a:pt x="37994" y="4883"/>
                      <a:pt x="37790" y="4424"/>
                      <a:pt x="37637" y="3965"/>
                    </a:cubicBezTo>
                    <a:cubicBezTo>
                      <a:pt x="37504" y="3743"/>
                      <a:pt x="37293" y="3599"/>
                      <a:pt x="37073" y="3599"/>
                    </a:cubicBezTo>
                    <a:cubicBezTo>
                      <a:pt x="37040" y="3599"/>
                      <a:pt x="37007" y="3602"/>
                      <a:pt x="36974" y="3608"/>
                    </a:cubicBezTo>
                    <a:cubicBezTo>
                      <a:pt x="36872" y="3608"/>
                      <a:pt x="36770" y="3608"/>
                      <a:pt x="36668" y="3659"/>
                    </a:cubicBezTo>
                    <a:cubicBezTo>
                      <a:pt x="34730" y="4883"/>
                      <a:pt x="32690" y="5852"/>
                      <a:pt x="30497" y="6617"/>
                    </a:cubicBezTo>
                    <a:cubicBezTo>
                      <a:pt x="27387" y="7739"/>
                      <a:pt x="24123" y="8453"/>
                      <a:pt x="20859" y="8759"/>
                    </a:cubicBezTo>
                    <a:cubicBezTo>
                      <a:pt x="19941" y="8810"/>
                      <a:pt x="19074" y="8861"/>
                      <a:pt x="18207" y="8861"/>
                    </a:cubicBezTo>
                    <a:cubicBezTo>
                      <a:pt x="16575" y="8861"/>
                      <a:pt x="14943" y="8708"/>
                      <a:pt x="13311" y="8453"/>
                    </a:cubicBezTo>
                    <a:cubicBezTo>
                      <a:pt x="11526" y="8096"/>
                      <a:pt x="9792" y="7586"/>
                      <a:pt x="8109" y="6821"/>
                    </a:cubicBezTo>
                    <a:cubicBezTo>
                      <a:pt x="6784" y="6209"/>
                      <a:pt x="5560" y="5444"/>
                      <a:pt x="4438" y="4526"/>
                    </a:cubicBezTo>
                    <a:cubicBezTo>
                      <a:pt x="3367" y="3608"/>
                      <a:pt x="2398" y="2588"/>
                      <a:pt x="1582" y="1415"/>
                    </a:cubicBezTo>
                    <a:cubicBezTo>
                      <a:pt x="1327" y="1058"/>
                      <a:pt x="1072" y="701"/>
                      <a:pt x="868" y="345"/>
                    </a:cubicBezTo>
                    <a:cubicBezTo>
                      <a:pt x="766" y="192"/>
                      <a:pt x="664" y="90"/>
                      <a:pt x="460" y="39"/>
                    </a:cubicBezTo>
                    <a:cubicBezTo>
                      <a:pt x="434" y="13"/>
                      <a:pt x="409" y="0"/>
                      <a:pt x="377" y="0"/>
                    </a:cubicBezTo>
                    <a:close/>
                  </a:path>
                </a:pathLst>
              </a:custGeom>
              <a:solidFill>
                <a:srgbClr val="431F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769;p33">
                <a:extLst>
                  <a:ext uri="{FF2B5EF4-FFF2-40B4-BE49-F238E27FC236}">
                    <a16:creationId xmlns:a16="http://schemas.microsoft.com/office/drawing/2014/main" id="{35581B1F-B6C4-AFDC-D25B-8ACF3CC72992}"/>
                  </a:ext>
                </a:extLst>
              </p:cNvPr>
              <p:cNvSpPr/>
              <p:nvPr/>
            </p:nvSpPr>
            <p:spPr>
              <a:xfrm>
                <a:off x="2392355" y="2592686"/>
                <a:ext cx="194100" cy="98965"/>
              </a:xfrm>
              <a:custGeom>
                <a:avLst/>
                <a:gdLst/>
                <a:ahLst/>
                <a:cxnLst/>
                <a:rect l="l" t="t" r="r" b="b"/>
                <a:pathLst>
                  <a:path w="15606" h="7957" extrusionOk="0">
                    <a:moveTo>
                      <a:pt x="2295" y="0"/>
                    </a:moveTo>
                    <a:cubicBezTo>
                      <a:pt x="2193" y="0"/>
                      <a:pt x="2142" y="51"/>
                      <a:pt x="2040" y="51"/>
                    </a:cubicBezTo>
                    <a:cubicBezTo>
                      <a:pt x="1938" y="102"/>
                      <a:pt x="1836" y="102"/>
                      <a:pt x="1785" y="204"/>
                    </a:cubicBezTo>
                    <a:cubicBezTo>
                      <a:pt x="1632" y="255"/>
                      <a:pt x="1479" y="357"/>
                      <a:pt x="1377" y="459"/>
                    </a:cubicBezTo>
                    <a:cubicBezTo>
                      <a:pt x="1275" y="561"/>
                      <a:pt x="1122" y="714"/>
                      <a:pt x="1071" y="918"/>
                    </a:cubicBezTo>
                    <a:cubicBezTo>
                      <a:pt x="816" y="1224"/>
                      <a:pt x="663" y="1632"/>
                      <a:pt x="510" y="1989"/>
                    </a:cubicBezTo>
                    <a:cubicBezTo>
                      <a:pt x="357" y="2499"/>
                      <a:pt x="204" y="3009"/>
                      <a:pt x="102" y="3570"/>
                    </a:cubicBezTo>
                    <a:cubicBezTo>
                      <a:pt x="0" y="3927"/>
                      <a:pt x="255" y="4284"/>
                      <a:pt x="612" y="4386"/>
                    </a:cubicBezTo>
                    <a:lnTo>
                      <a:pt x="714" y="4386"/>
                    </a:lnTo>
                    <a:lnTo>
                      <a:pt x="765" y="4488"/>
                    </a:lnTo>
                    <a:cubicBezTo>
                      <a:pt x="816" y="4641"/>
                      <a:pt x="867" y="4794"/>
                      <a:pt x="969" y="4947"/>
                    </a:cubicBezTo>
                    <a:cubicBezTo>
                      <a:pt x="969" y="4896"/>
                      <a:pt x="1020" y="4794"/>
                      <a:pt x="1020" y="4692"/>
                    </a:cubicBezTo>
                    <a:lnTo>
                      <a:pt x="1173" y="4182"/>
                    </a:lnTo>
                    <a:lnTo>
                      <a:pt x="1173" y="4131"/>
                    </a:lnTo>
                    <a:cubicBezTo>
                      <a:pt x="1275" y="3876"/>
                      <a:pt x="1377" y="3570"/>
                      <a:pt x="1479" y="3315"/>
                    </a:cubicBezTo>
                    <a:lnTo>
                      <a:pt x="1632" y="3672"/>
                    </a:lnTo>
                    <a:cubicBezTo>
                      <a:pt x="1683" y="3876"/>
                      <a:pt x="1785" y="4131"/>
                      <a:pt x="1836" y="4386"/>
                    </a:cubicBezTo>
                    <a:cubicBezTo>
                      <a:pt x="1887" y="4590"/>
                      <a:pt x="1938" y="4845"/>
                      <a:pt x="1938" y="5049"/>
                    </a:cubicBezTo>
                    <a:lnTo>
                      <a:pt x="1938" y="5202"/>
                    </a:lnTo>
                    <a:lnTo>
                      <a:pt x="1938" y="5253"/>
                    </a:lnTo>
                    <a:cubicBezTo>
                      <a:pt x="1989" y="5559"/>
                      <a:pt x="2040" y="5865"/>
                      <a:pt x="2091" y="6171"/>
                    </a:cubicBezTo>
                    <a:cubicBezTo>
                      <a:pt x="2193" y="6528"/>
                      <a:pt x="2397" y="6885"/>
                      <a:pt x="2703" y="7140"/>
                    </a:cubicBezTo>
                    <a:cubicBezTo>
                      <a:pt x="3111" y="7446"/>
                      <a:pt x="3570" y="7650"/>
                      <a:pt x="4080" y="7752"/>
                    </a:cubicBezTo>
                    <a:cubicBezTo>
                      <a:pt x="4335" y="7803"/>
                      <a:pt x="4590" y="7854"/>
                      <a:pt x="4896" y="7905"/>
                    </a:cubicBezTo>
                    <a:cubicBezTo>
                      <a:pt x="5253" y="7905"/>
                      <a:pt x="5559" y="7956"/>
                      <a:pt x="5916" y="7956"/>
                    </a:cubicBezTo>
                    <a:lnTo>
                      <a:pt x="5967" y="7956"/>
                    </a:lnTo>
                    <a:cubicBezTo>
                      <a:pt x="6579" y="7956"/>
                      <a:pt x="7293" y="7905"/>
                      <a:pt x="7905" y="7803"/>
                    </a:cubicBezTo>
                    <a:lnTo>
                      <a:pt x="8925" y="7752"/>
                    </a:lnTo>
                    <a:lnTo>
                      <a:pt x="10047" y="7599"/>
                    </a:lnTo>
                    <a:cubicBezTo>
                      <a:pt x="10710" y="7548"/>
                      <a:pt x="11169" y="7548"/>
                      <a:pt x="11628" y="7548"/>
                    </a:cubicBezTo>
                    <a:lnTo>
                      <a:pt x="11883" y="7548"/>
                    </a:lnTo>
                    <a:cubicBezTo>
                      <a:pt x="12291" y="7548"/>
                      <a:pt x="12648" y="7599"/>
                      <a:pt x="13005" y="7599"/>
                    </a:cubicBezTo>
                    <a:lnTo>
                      <a:pt x="13056" y="7599"/>
                    </a:lnTo>
                    <a:cubicBezTo>
                      <a:pt x="13362" y="7599"/>
                      <a:pt x="13719" y="7650"/>
                      <a:pt x="14127" y="7701"/>
                    </a:cubicBezTo>
                    <a:cubicBezTo>
                      <a:pt x="14331" y="7599"/>
                      <a:pt x="14535" y="7497"/>
                      <a:pt x="14688" y="7395"/>
                    </a:cubicBezTo>
                    <a:cubicBezTo>
                      <a:pt x="14943" y="7242"/>
                      <a:pt x="15147" y="7089"/>
                      <a:pt x="15351" y="6936"/>
                    </a:cubicBezTo>
                    <a:cubicBezTo>
                      <a:pt x="15453" y="6834"/>
                      <a:pt x="15504" y="6732"/>
                      <a:pt x="15504" y="6630"/>
                    </a:cubicBezTo>
                    <a:cubicBezTo>
                      <a:pt x="15606" y="6171"/>
                      <a:pt x="15300" y="5763"/>
                      <a:pt x="14892" y="5763"/>
                    </a:cubicBezTo>
                    <a:lnTo>
                      <a:pt x="14331" y="5763"/>
                    </a:lnTo>
                    <a:cubicBezTo>
                      <a:pt x="13719" y="5763"/>
                      <a:pt x="13107" y="5763"/>
                      <a:pt x="12495" y="5661"/>
                    </a:cubicBezTo>
                    <a:cubicBezTo>
                      <a:pt x="11271" y="5559"/>
                      <a:pt x="10098" y="5304"/>
                      <a:pt x="9027" y="4896"/>
                    </a:cubicBezTo>
                    <a:cubicBezTo>
                      <a:pt x="8364" y="4641"/>
                      <a:pt x="7752" y="4284"/>
                      <a:pt x="7191" y="3876"/>
                    </a:cubicBezTo>
                    <a:cubicBezTo>
                      <a:pt x="6528" y="3366"/>
                      <a:pt x="5916" y="2754"/>
                      <a:pt x="5355" y="2091"/>
                    </a:cubicBezTo>
                    <a:cubicBezTo>
                      <a:pt x="4998" y="1683"/>
                      <a:pt x="4641" y="1275"/>
                      <a:pt x="4233" y="867"/>
                    </a:cubicBezTo>
                    <a:cubicBezTo>
                      <a:pt x="4029" y="663"/>
                      <a:pt x="3774" y="408"/>
                      <a:pt x="3519" y="255"/>
                    </a:cubicBezTo>
                    <a:cubicBezTo>
                      <a:pt x="3417" y="204"/>
                      <a:pt x="3315" y="153"/>
                      <a:pt x="3213" y="102"/>
                    </a:cubicBezTo>
                    <a:cubicBezTo>
                      <a:pt x="3060" y="51"/>
                      <a:pt x="2907" y="0"/>
                      <a:pt x="2754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770;p33">
                <a:extLst>
                  <a:ext uri="{FF2B5EF4-FFF2-40B4-BE49-F238E27FC236}">
                    <a16:creationId xmlns:a16="http://schemas.microsoft.com/office/drawing/2014/main" id="{95796DE5-A4C0-8B3B-2C63-2913A4C998E7}"/>
                  </a:ext>
                </a:extLst>
              </p:cNvPr>
              <p:cNvSpPr/>
              <p:nvPr/>
            </p:nvSpPr>
            <p:spPr>
              <a:xfrm>
                <a:off x="1528459" y="2330727"/>
                <a:ext cx="204883" cy="91341"/>
              </a:xfrm>
              <a:custGeom>
                <a:avLst/>
                <a:gdLst/>
                <a:ahLst/>
                <a:cxnLst/>
                <a:rect l="l" t="t" r="r" b="b"/>
                <a:pathLst>
                  <a:path w="16473" h="7344" extrusionOk="0">
                    <a:moveTo>
                      <a:pt x="10098" y="0"/>
                    </a:moveTo>
                    <a:cubicBezTo>
                      <a:pt x="9333" y="0"/>
                      <a:pt x="8517" y="102"/>
                      <a:pt x="7701" y="255"/>
                    </a:cubicBezTo>
                    <a:cubicBezTo>
                      <a:pt x="6834" y="408"/>
                      <a:pt x="6018" y="714"/>
                      <a:pt x="5151" y="1020"/>
                    </a:cubicBezTo>
                    <a:cubicBezTo>
                      <a:pt x="4386" y="1326"/>
                      <a:pt x="3621" y="1734"/>
                      <a:pt x="2907" y="2193"/>
                    </a:cubicBezTo>
                    <a:cubicBezTo>
                      <a:pt x="2397" y="2499"/>
                      <a:pt x="1989" y="2856"/>
                      <a:pt x="1581" y="3213"/>
                    </a:cubicBezTo>
                    <a:cubicBezTo>
                      <a:pt x="1479" y="3264"/>
                      <a:pt x="1428" y="3366"/>
                      <a:pt x="1377" y="3417"/>
                    </a:cubicBezTo>
                    <a:cubicBezTo>
                      <a:pt x="1224" y="3621"/>
                      <a:pt x="1122" y="3825"/>
                      <a:pt x="969" y="4029"/>
                    </a:cubicBezTo>
                    <a:cubicBezTo>
                      <a:pt x="510" y="4743"/>
                      <a:pt x="204" y="5610"/>
                      <a:pt x="102" y="6477"/>
                    </a:cubicBezTo>
                    <a:cubicBezTo>
                      <a:pt x="102" y="6579"/>
                      <a:pt x="102" y="6630"/>
                      <a:pt x="204" y="6732"/>
                    </a:cubicBezTo>
                    <a:lnTo>
                      <a:pt x="102" y="6834"/>
                    </a:lnTo>
                    <a:cubicBezTo>
                      <a:pt x="0" y="6987"/>
                      <a:pt x="51" y="7191"/>
                      <a:pt x="204" y="7293"/>
                    </a:cubicBezTo>
                    <a:cubicBezTo>
                      <a:pt x="255" y="7344"/>
                      <a:pt x="306" y="7344"/>
                      <a:pt x="357" y="7344"/>
                    </a:cubicBezTo>
                    <a:cubicBezTo>
                      <a:pt x="510" y="7344"/>
                      <a:pt x="612" y="7293"/>
                      <a:pt x="663" y="7191"/>
                    </a:cubicBezTo>
                    <a:cubicBezTo>
                      <a:pt x="816" y="6936"/>
                      <a:pt x="1020" y="6681"/>
                      <a:pt x="1224" y="6477"/>
                    </a:cubicBezTo>
                    <a:cubicBezTo>
                      <a:pt x="1683" y="5916"/>
                      <a:pt x="2193" y="5508"/>
                      <a:pt x="2805" y="5100"/>
                    </a:cubicBezTo>
                    <a:cubicBezTo>
                      <a:pt x="3570" y="4590"/>
                      <a:pt x="4386" y="4182"/>
                      <a:pt x="5304" y="3876"/>
                    </a:cubicBezTo>
                    <a:cubicBezTo>
                      <a:pt x="6324" y="3519"/>
                      <a:pt x="7446" y="3315"/>
                      <a:pt x="8568" y="3264"/>
                    </a:cubicBezTo>
                    <a:lnTo>
                      <a:pt x="9486" y="3264"/>
                    </a:lnTo>
                    <a:cubicBezTo>
                      <a:pt x="10251" y="3264"/>
                      <a:pt x="11016" y="3315"/>
                      <a:pt x="11730" y="3468"/>
                    </a:cubicBezTo>
                    <a:cubicBezTo>
                      <a:pt x="12393" y="3570"/>
                      <a:pt x="13056" y="3774"/>
                      <a:pt x="13668" y="4029"/>
                    </a:cubicBezTo>
                    <a:cubicBezTo>
                      <a:pt x="13464" y="4080"/>
                      <a:pt x="13311" y="4131"/>
                      <a:pt x="13056" y="4182"/>
                    </a:cubicBezTo>
                    <a:cubicBezTo>
                      <a:pt x="12597" y="4284"/>
                      <a:pt x="12087" y="4488"/>
                      <a:pt x="11628" y="4641"/>
                    </a:cubicBezTo>
                    <a:cubicBezTo>
                      <a:pt x="11475" y="4692"/>
                      <a:pt x="11322" y="4794"/>
                      <a:pt x="11220" y="4845"/>
                    </a:cubicBezTo>
                    <a:lnTo>
                      <a:pt x="11322" y="4845"/>
                    </a:lnTo>
                    <a:lnTo>
                      <a:pt x="11730" y="4794"/>
                    </a:lnTo>
                    <a:cubicBezTo>
                      <a:pt x="12444" y="4794"/>
                      <a:pt x="13209" y="4845"/>
                      <a:pt x="13923" y="4845"/>
                    </a:cubicBezTo>
                    <a:lnTo>
                      <a:pt x="14790" y="4845"/>
                    </a:lnTo>
                    <a:cubicBezTo>
                      <a:pt x="15045" y="4845"/>
                      <a:pt x="15300" y="4845"/>
                      <a:pt x="15555" y="4794"/>
                    </a:cubicBezTo>
                    <a:cubicBezTo>
                      <a:pt x="15657" y="4743"/>
                      <a:pt x="15759" y="4743"/>
                      <a:pt x="15861" y="4692"/>
                    </a:cubicBezTo>
                    <a:cubicBezTo>
                      <a:pt x="16014" y="4590"/>
                      <a:pt x="16116" y="4488"/>
                      <a:pt x="16218" y="4386"/>
                    </a:cubicBezTo>
                    <a:cubicBezTo>
                      <a:pt x="16269" y="4335"/>
                      <a:pt x="16269" y="4284"/>
                      <a:pt x="16320" y="4233"/>
                    </a:cubicBezTo>
                    <a:cubicBezTo>
                      <a:pt x="16320" y="4182"/>
                      <a:pt x="16320" y="4182"/>
                      <a:pt x="16320" y="4131"/>
                    </a:cubicBezTo>
                    <a:cubicBezTo>
                      <a:pt x="16320" y="4080"/>
                      <a:pt x="16371" y="4029"/>
                      <a:pt x="16371" y="3927"/>
                    </a:cubicBezTo>
                    <a:cubicBezTo>
                      <a:pt x="16422" y="3774"/>
                      <a:pt x="16473" y="3570"/>
                      <a:pt x="16473" y="3417"/>
                    </a:cubicBezTo>
                    <a:cubicBezTo>
                      <a:pt x="16473" y="3060"/>
                      <a:pt x="16371" y="2703"/>
                      <a:pt x="16218" y="2397"/>
                    </a:cubicBezTo>
                    <a:cubicBezTo>
                      <a:pt x="16116" y="2244"/>
                      <a:pt x="16014" y="2142"/>
                      <a:pt x="15912" y="1989"/>
                    </a:cubicBezTo>
                    <a:cubicBezTo>
                      <a:pt x="15759" y="1836"/>
                      <a:pt x="15606" y="1734"/>
                      <a:pt x="15453" y="1581"/>
                    </a:cubicBezTo>
                    <a:cubicBezTo>
                      <a:pt x="15198" y="1377"/>
                      <a:pt x="14943" y="1224"/>
                      <a:pt x="14637" y="1122"/>
                    </a:cubicBezTo>
                    <a:cubicBezTo>
                      <a:pt x="14331" y="918"/>
                      <a:pt x="13974" y="765"/>
                      <a:pt x="13617" y="663"/>
                    </a:cubicBezTo>
                    <a:cubicBezTo>
                      <a:pt x="13005" y="459"/>
                      <a:pt x="12342" y="306"/>
                      <a:pt x="11679" y="153"/>
                    </a:cubicBezTo>
                    <a:cubicBezTo>
                      <a:pt x="11475" y="102"/>
                      <a:pt x="11118" y="51"/>
                      <a:pt x="10812" y="51"/>
                    </a:cubicBezTo>
                    <a:cubicBezTo>
                      <a:pt x="10608" y="0"/>
                      <a:pt x="10353" y="0"/>
                      <a:pt x="1009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771;p33">
                <a:extLst>
                  <a:ext uri="{FF2B5EF4-FFF2-40B4-BE49-F238E27FC236}">
                    <a16:creationId xmlns:a16="http://schemas.microsoft.com/office/drawing/2014/main" id="{88533CCA-3DE8-7FA3-5F49-8C775E411AE1}"/>
                  </a:ext>
                </a:extLst>
              </p:cNvPr>
              <p:cNvSpPr/>
              <p:nvPr/>
            </p:nvSpPr>
            <p:spPr>
              <a:xfrm>
                <a:off x="1485326" y="2378300"/>
                <a:ext cx="896893" cy="1029452"/>
              </a:xfrm>
              <a:custGeom>
                <a:avLst/>
                <a:gdLst/>
                <a:ahLst/>
                <a:cxnLst/>
                <a:rect l="l" t="t" r="r" b="b"/>
                <a:pathLst>
                  <a:path w="72112" h="82770" extrusionOk="0">
                    <a:moveTo>
                      <a:pt x="30395" y="0"/>
                    </a:moveTo>
                    <a:cubicBezTo>
                      <a:pt x="30242" y="0"/>
                      <a:pt x="30140" y="51"/>
                      <a:pt x="30038" y="102"/>
                    </a:cubicBezTo>
                    <a:cubicBezTo>
                      <a:pt x="26672" y="1938"/>
                      <a:pt x="23510" y="4131"/>
                      <a:pt x="20552" y="6579"/>
                    </a:cubicBezTo>
                    <a:cubicBezTo>
                      <a:pt x="17544" y="9027"/>
                      <a:pt x="14790" y="11832"/>
                      <a:pt x="12393" y="14840"/>
                    </a:cubicBezTo>
                    <a:cubicBezTo>
                      <a:pt x="11169" y="16370"/>
                      <a:pt x="10098" y="17951"/>
                      <a:pt x="9129" y="19583"/>
                    </a:cubicBezTo>
                    <a:cubicBezTo>
                      <a:pt x="8109" y="21266"/>
                      <a:pt x="7191" y="22949"/>
                      <a:pt x="6375" y="24734"/>
                    </a:cubicBezTo>
                    <a:cubicBezTo>
                      <a:pt x="4692" y="28304"/>
                      <a:pt x="3315" y="32027"/>
                      <a:pt x="2346" y="35801"/>
                    </a:cubicBezTo>
                    <a:cubicBezTo>
                      <a:pt x="1836" y="37636"/>
                      <a:pt x="1428" y="39574"/>
                      <a:pt x="1122" y="41563"/>
                    </a:cubicBezTo>
                    <a:cubicBezTo>
                      <a:pt x="867" y="43042"/>
                      <a:pt x="663" y="44572"/>
                      <a:pt x="459" y="46357"/>
                    </a:cubicBezTo>
                    <a:cubicBezTo>
                      <a:pt x="153" y="49213"/>
                      <a:pt x="0" y="52069"/>
                      <a:pt x="51" y="54925"/>
                    </a:cubicBezTo>
                    <a:cubicBezTo>
                      <a:pt x="51" y="57424"/>
                      <a:pt x="306" y="59923"/>
                      <a:pt x="867" y="62370"/>
                    </a:cubicBezTo>
                    <a:cubicBezTo>
                      <a:pt x="1122" y="63441"/>
                      <a:pt x="1428" y="64512"/>
                      <a:pt x="1887" y="65532"/>
                    </a:cubicBezTo>
                    <a:cubicBezTo>
                      <a:pt x="2295" y="66552"/>
                      <a:pt x="2856" y="67419"/>
                      <a:pt x="3570" y="68235"/>
                    </a:cubicBezTo>
                    <a:cubicBezTo>
                      <a:pt x="3621" y="68337"/>
                      <a:pt x="3672" y="68388"/>
                      <a:pt x="3825" y="68490"/>
                    </a:cubicBezTo>
                    <a:cubicBezTo>
                      <a:pt x="3876" y="68490"/>
                      <a:pt x="3978" y="68541"/>
                      <a:pt x="4131" y="68541"/>
                    </a:cubicBezTo>
                    <a:cubicBezTo>
                      <a:pt x="4386" y="68541"/>
                      <a:pt x="4590" y="68388"/>
                      <a:pt x="4692" y="68184"/>
                    </a:cubicBezTo>
                    <a:cubicBezTo>
                      <a:pt x="4998" y="67521"/>
                      <a:pt x="5202" y="66858"/>
                      <a:pt x="5355" y="66195"/>
                    </a:cubicBezTo>
                    <a:cubicBezTo>
                      <a:pt x="5508" y="65481"/>
                      <a:pt x="5661" y="64716"/>
                      <a:pt x="5814" y="64002"/>
                    </a:cubicBezTo>
                    <a:lnTo>
                      <a:pt x="5865" y="63849"/>
                    </a:lnTo>
                    <a:lnTo>
                      <a:pt x="5865" y="63645"/>
                    </a:lnTo>
                    <a:cubicBezTo>
                      <a:pt x="6120" y="62013"/>
                      <a:pt x="6528" y="60382"/>
                      <a:pt x="7038" y="58801"/>
                    </a:cubicBezTo>
                    <a:cubicBezTo>
                      <a:pt x="7293" y="57985"/>
                      <a:pt x="7650" y="57271"/>
                      <a:pt x="8109" y="56557"/>
                    </a:cubicBezTo>
                    <a:cubicBezTo>
                      <a:pt x="8364" y="56200"/>
                      <a:pt x="8619" y="55894"/>
                      <a:pt x="8925" y="55639"/>
                    </a:cubicBezTo>
                    <a:cubicBezTo>
                      <a:pt x="9333" y="55231"/>
                      <a:pt x="9894" y="54976"/>
                      <a:pt x="10455" y="54874"/>
                    </a:cubicBezTo>
                    <a:cubicBezTo>
                      <a:pt x="10710" y="54823"/>
                      <a:pt x="11016" y="54772"/>
                      <a:pt x="11271" y="54772"/>
                    </a:cubicBezTo>
                    <a:lnTo>
                      <a:pt x="11526" y="54772"/>
                    </a:lnTo>
                    <a:cubicBezTo>
                      <a:pt x="12087" y="54823"/>
                      <a:pt x="12648" y="54976"/>
                      <a:pt x="13209" y="55129"/>
                    </a:cubicBezTo>
                    <a:cubicBezTo>
                      <a:pt x="13821" y="55384"/>
                      <a:pt x="14382" y="55639"/>
                      <a:pt x="14892" y="55996"/>
                    </a:cubicBezTo>
                    <a:cubicBezTo>
                      <a:pt x="15504" y="56404"/>
                      <a:pt x="16065" y="56914"/>
                      <a:pt x="16575" y="57475"/>
                    </a:cubicBezTo>
                    <a:cubicBezTo>
                      <a:pt x="16269" y="58852"/>
                      <a:pt x="16014" y="60178"/>
                      <a:pt x="15861" y="61554"/>
                    </a:cubicBezTo>
                    <a:lnTo>
                      <a:pt x="15861" y="61248"/>
                    </a:lnTo>
                    <a:cubicBezTo>
                      <a:pt x="15861" y="61044"/>
                      <a:pt x="15810" y="60789"/>
                      <a:pt x="15759" y="60535"/>
                    </a:cubicBezTo>
                    <a:lnTo>
                      <a:pt x="15759" y="60433"/>
                    </a:lnTo>
                    <a:lnTo>
                      <a:pt x="15759" y="60382"/>
                    </a:lnTo>
                    <a:cubicBezTo>
                      <a:pt x="15759" y="60229"/>
                      <a:pt x="15708" y="60127"/>
                      <a:pt x="15657" y="60025"/>
                    </a:cubicBezTo>
                    <a:cubicBezTo>
                      <a:pt x="15504" y="59668"/>
                      <a:pt x="15300" y="59311"/>
                      <a:pt x="15045" y="59056"/>
                    </a:cubicBezTo>
                    <a:cubicBezTo>
                      <a:pt x="14790" y="58699"/>
                      <a:pt x="14484" y="58444"/>
                      <a:pt x="14178" y="58189"/>
                    </a:cubicBezTo>
                    <a:cubicBezTo>
                      <a:pt x="14076" y="58087"/>
                      <a:pt x="13923" y="58087"/>
                      <a:pt x="13821" y="58087"/>
                    </a:cubicBezTo>
                    <a:cubicBezTo>
                      <a:pt x="13719" y="58087"/>
                      <a:pt x="13617" y="58087"/>
                      <a:pt x="13515" y="58138"/>
                    </a:cubicBezTo>
                    <a:cubicBezTo>
                      <a:pt x="13158" y="58036"/>
                      <a:pt x="12750" y="57934"/>
                      <a:pt x="12393" y="57883"/>
                    </a:cubicBezTo>
                    <a:cubicBezTo>
                      <a:pt x="12189" y="57832"/>
                      <a:pt x="11985" y="57832"/>
                      <a:pt x="11730" y="57832"/>
                    </a:cubicBezTo>
                    <a:cubicBezTo>
                      <a:pt x="11526" y="57832"/>
                      <a:pt x="11271" y="57832"/>
                      <a:pt x="11016" y="57883"/>
                    </a:cubicBezTo>
                    <a:cubicBezTo>
                      <a:pt x="10608" y="57934"/>
                      <a:pt x="10251" y="58087"/>
                      <a:pt x="9894" y="58342"/>
                    </a:cubicBezTo>
                    <a:cubicBezTo>
                      <a:pt x="9690" y="58444"/>
                      <a:pt x="9537" y="58597"/>
                      <a:pt x="9333" y="58699"/>
                    </a:cubicBezTo>
                    <a:cubicBezTo>
                      <a:pt x="9180" y="58903"/>
                      <a:pt x="9027" y="59056"/>
                      <a:pt x="8874" y="59260"/>
                    </a:cubicBezTo>
                    <a:cubicBezTo>
                      <a:pt x="8619" y="59566"/>
                      <a:pt x="8415" y="59974"/>
                      <a:pt x="8211" y="60331"/>
                    </a:cubicBezTo>
                    <a:cubicBezTo>
                      <a:pt x="8058" y="60738"/>
                      <a:pt x="7905" y="61197"/>
                      <a:pt x="7854" y="61605"/>
                    </a:cubicBezTo>
                    <a:cubicBezTo>
                      <a:pt x="7701" y="62472"/>
                      <a:pt x="7701" y="63339"/>
                      <a:pt x="7854" y="64155"/>
                    </a:cubicBezTo>
                    <a:cubicBezTo>
                      <a:pt x="8007" y="65022"/>
                      <a:pt x="8364" y="65787"/>
                      <a:pt x="8874" y="66450"/>
                    </a:cubicBezTo>
                    <a:cubicBezTo>
                      <a:pt x="9027" y="66603"/>
                      <a:pt x="9180" y="66756"/>
                      <a:pt x="9333" y="66909"/>
                    </a:cubicBezTo>
                    <a:cubicBezTo>
                      <a:pt x="9486" y="67011"/>
                      <a:pt x="9639" y="67164"/>
                      <a:pt x="9843" y="67266"/>
                    </a:cubicBezTo>
                    <a:cubicBezTo>
                      <a:pt x="10149" y="67470"/>
                      <a:pt x="10455" y="67623"/>
                      <a:pt x="10812" y="67725"/>
                    </a:cubicBezTo>
                    <a:cubicBezTo>
                      <a:pt x="11016" y="67776"/>
                      <a:pt x="11169" y="67776"/>
                      <a:pt x="11373" y="67827"/>
                    </a:cubicBezTo>
                    <a:lnTo>
                      <a:pt x="11934" y="67827"/>
                    </a:lnTo>
                    <a:cubicBezTo>
                      <a:pt x="12240" y="67776"/>
                      <a:pt x="12546" y="67725"/>
                      <a:pt x="12852" y="67572"/>
                    </a:cubicBezTo>
                    <a:cubicBezTo>
                      <a:pt x="13158" y="67470"/>
                      <a:pt x="13464" y="67266"/>
                      <a:pt x="13719" y="67062"/>
                    </a:cubicBezTo>
                    <a:cubicBezTo>
                      <a:pt x="13974" y="66858"/>
                      <a:pt x="14178" y="66603"/>
                      <a:pt x="14433" y="66348"/>
                    </a:cubicBezTo>
                    <a:cubicBezTo>
                      <a:pt x="14841" y="65787"/>
                      <a:pt x="15198" y="65175"/>
                      <a:pt x="15453" y="64512"/>
                    </a:cubicBezTo>
                    <a:cubicBezTo>
                      <a:pt x="15504" y="64257"/>
                      <a:pt x="15606" y="64002"/>
                      <a:pt x="15657" y="63747"/>
                    </a:cubicBezTo>
                    <a:lnTo>
                      <a:pt x="15657" y="63747"/>
                    </a:lnTo>
                    <a:cubicBezTo>
                      <a:pt x="15504" y="65991"/>
                      <a:pt x="15504" y="68286"/>
                      <a:pt x="15657" y="70530"/>
                    </a:cubicBezTo>
                    <a:cubicBezTo>
                      <a:pt x="15759" y="72468"/>
                      <a:pt x="16014" y="74508"/>
                      <a:pt x="16320" y="76548"/>
                    </a:cubicBezTo>
                    <a:cubicBezTo>
                      <a:pt x="16626" y="78486"/>
                      <a:pt x="17034" y="80373"/>
                      <a:pt x="17544" y="82260"/>
                    </a:cubicBezTo>
                    <a:cubicBezTo>
                      <a:pt x="17595" y="82515"/>
                      <a:pt x="17850" y="82719"/>
                      <a:pt x="18156" y="82770"/>
                    </a:cubicBezTo>
                    <a:lnTo>
                      <a:pt x="18309" y="82770"/>
                    </a:lnTo>
                    <a:cubicBezTo>
                      <a:pt x="18666" y="82668"/>
                      <a:pt x="18921" y="82260"/>
                      <a:pt x="18819" y="81903"/>
                    </a:cubicBezTo>
                    <a:cubicBezTo>
                      <a:pt x="18156" y="79404"/>
                      <a:pt x="17646" y="76854"/>
                      <a:pt x="17340" y="74253"/>
                    </a:cubicBezTo>
                    <a:cubicBezTo>
                      <a:pt x="16779" y="69816"/>
                      <a:pt x="16779" y="65328"/>
                      <a:pt x="17340" y="60891"/>
                    </a:cubicBezTo>
                    <a:cubicBezTo>
                      <a:pt x="17442" y="60229"/>
                      <a:pt x="17544" y="59515"/>
                      <a:pt x="17697" y="58852"/>
                    </a:cubicBezTo>
                    <a:cubicBezTo>
                      <a:pt x="18462" y="60025"/>
                      <a:pt x="19176" y="61197"/>
                      <a:pt x="19788" y="62370"/>
                    </a:cubicBezTo>
                    <a:cubicBezTo>
                      <a:pt x="20298" y="63288"/>
                      <a:pt x="20807" y="64155"/>
                      <a:pt x="21368" y="65022"/>
                    </a:cubicBezTo>
                    <a:cubicBezTo>
                      <a:pt x="21470" y="65226"/>
                      <a:pt x="21674" y="65328"/>
                      <a:pt x="21929" y="65328"/>
                    </a:cubicBezTo>
                    <a:lnTo>
                      <a:pt x="21980" y="65328"/>
                    </a:lnTo>
                    <a:cubicBezTo>
                      <a:pt x="22082" y="65328"/>
                      <a:pt x="22184" y="65328"/>
                      <a:pt x="22286" y="65226"/>
                    </a:cubicBezTo>
                    <a:lnTo>
                      <a:pt x="22439" y="65124"/>
                    </a:lnTo>
                    <a:cubicBezTo>
                      <a:pt x="22490" y="65022"/>
                      <a:pt x="22541" y="64920"/>
                      <a:pt x="22592" y="64818"/>
                    </a:cubicBezTo>
                    <a:cubicBezTo>
                      <a:pt x="23102" y="62880"/>
                      <a:pt x="23306" y="60891"/>
                      <a:pt x="23204" y="58903"/>
                    </a:cubicBezTo>
                    <a:cubicBezTo>
                      <a:pt x="23204" y="58291"/>
                      <a:pt x="23204" y="57679"/>
                      <a:pt x="23153" y="57169"/>
                    </a:cubicBezTo>
                    <a:lnTo>
                      <a:pt x="23153" y="57118"/>
                    </a:lnTo>
                    <a:lnTo>
                      <a:pt x="23102" y="55894"/>
                    </a:lnTo>
                    <a:cubicBezTo>
                      <a:pt x="23102" y="54823"/>
                      <a:pt x="23102" y="53854"/>
                      <a:pt x="23153" y="52936"/>
                    </a:cubicBezTo>
                    <a:cubicBezTo>
                      <a:pt x="23153" y="52732"/>
                      <a:pt x="23153" y="52528"/>
                      <a:pt x="23204" y="52375"/>
                    </a:cubicBezTo>
                    <a:lnTo>
                      <a:pt x="23204" y="50641"/>
                    </a:lnTo>
                    <a:cubicBezTo>
                      <a:pt x="23255" y="49417"/>
                      <a:pt x="23306" y="48244"/>
                      <a:pt x="23357" y="47173"/>
                    </a:cubicBezTo>
                    <a:cubicBezTo>
                      <a:pt x="23357" y="46918"/>
                      <a:pt x="23408" y="46663"/>
                      <a:pt x="23408" y="46408"/>
                    </a:cubicBezTo>
                    <a:cubicBezTo>
                      <a:pt x="23357" y="45745"/>
                      <a:pt x="23255" y="45082"/>
                      <a:pt x="23051" y="44419"/>
                    </a:cubicBezTo>
                    <a:cubicBezTo>
                      <a:pt x="23051" y="44368"/>
                      <a:pt x="23000" y="44317"/>
                      <a:pt x="23000" y="44266"/>
                    </a:cubicBezTo>
                    <a:cubicBezTo>
                      <a:pt x="23051" y="44266"/>
                      <a:pt x="23102" y="44266"/>
                      <a:pt x="23153" y="44215"/>
                    </a:cubicBezTo>
                    <a:lnTo>
                      <a:pt x="23663" y="43909"/>
                    </a:lnTo>
                    <a:lnTo>
                      <a:pt x="23663" y="43858"/>
                    </a:lnTo>
                    <a:cubicBezTo>
                      <a:pt x="24887" y="42685"/>
                      <a:pt x="26213" y="41563"/>
                      <a:pt x="27590" y="40543"/>
                    </a:cubicBezTo>
                    <a:cubicBezTo>
                      <a:pt x="32180" y="37127"/>
                      <a:pt x="37178" y="34322"/>
                      <a:pt x="42533" y="32231"/>
                    </a:cubicBezTo>
                    <a:cubicBezTo>
                      <a:pt x="45745" y="30956"/>
                      <a:pt x="49009" y="29783"/>
                      <a:pt x="52375" y="28814"/>
                    </a:cubicBezTo>
                    <a:cubicBezTo>
                      <a:pt x="53956" y="28355"/>
                      <a:pt x="55639" y="27947"/>
                      <a:pt x="57373" y="27539"/>
                    </a:cubicBezTo>
                    <a:cubicBezTo>
                      <a:pt x="58138" y="27335"/>
                      <a:pt x="58954" y="27131"/>
                      <a:pt x="59821" y="26978"/>
                    </a:cubicBezTo>
                    <a:lnTo>
                      <a:pt x="60994" y="26723"/>
                    </a:lnTo>
                    <a:cubicBezTo>
                      <a:pt x="61300" y="26672"/>
                      <a:pt x="61657" y="26570"/>
                      <a:pt x="62014" y="26519"/>
                    </a:cubicBezTo>
                    <a:cubicBezTo>
                      <a:pt x="62677" y="26417"/>
                      <a:pt x="63340" y="26417"/>
                      <a:pt x="63952" y="26366"/>
                    </a:cubicBezTo>
                    <a:lnTo>
                      <a:pt x="64309" y="26366"/>
                    </a:lnTo>
                    <a:cubicBezTo>
                      <a:pt x="66195" y="26060"/>
                      <a:pt x="68082" y="25856"/>
                      <a:pt x="69969" y="25703"/>
                    </a:cubicBezTo>
                    <a:lnTo>
                      <a:pt x="70275" y="25805"/>
                    </a:lnTo>
                    <a:cubicBezTo>
                      <a:pt x="70836" y="25652"/>
                      <a:pt x="71397" y="25448"/>
                      <a:pt x="71958" y="25142"/>
                    </a:cubicBezTo>
                    <a:cubicBezTo>
                      <a:pt x="71958" y="25142"/>
                      <a:pt x="72009" y="25091"/>
                      <a:pt x="72060" y="25091"/>
                    </a:cubicBezTo>
                    <a:cubicBezTo>
                      <a:pt x="72060" y="24989"/>
                      <a:pt x="72111" y="24938"/>
                      <a:pt x="72111" y="24836"/>
                    </a:cubicBezTo>
                    <a:cubicBezTo>
                      <a:pt x="72111" y="24458"/>
                      <a:pt x="71805" y="24168"/>
                      <a:pt x="71435" y="24168"/>
                    </a:cubicBezTo>
                    <a:cubicBezTo>
                      <a:pt x="71406" y="24168"/>
                      <a:pt x="71376" y="24169"/>
                      <a:pt x="71346" y="24173"/>
                    </a:cubicBezTo>
                    <a:lnTo>
                      <a:pt x="71295" y="24173"/>
                    </a:lnTo>
                    <a:lnTo>
                      <a:pt x="70020" y="24275"/>
                    </a:lnTo>
                    <a:cubicBezTo>
                      <a:pt x="67215" y="23408"/>
                      <a:pt x="64258" y="23000"/>
                      <a:pt x="61300" y="23000"/>
                    </a:cubicBezTo>
                    <a:lnTo>
                      <a:pt x="60229" y="23000"/>
                    </a:lnTo>
                    <a:cubicBezTo>
                      <a:pt x="56710" y="23000"/>
                      <a:pt x="53242" y="23357"/>
                      <a:pt x="49825" y="24122"/>
                    </a:cubicBezTo>
                    <a:cubicBezTo>
                      <a:pt x="45847" y="24938"/>
                      <a:pt x="42023" y="26162"/>
                      <a:pt x="38351" y="27845"/>
                    </a:cubicBezTo>
                    <a:cubicBezTo>
                      <a:pt x="34832" y="29426"/>
                      <a:pt x="31568" y="31517"/>
                      <a:pt x="28661" y="34016"/>
                    </a:cubicBezTo>
                    <a:cubicBezTo>
                      <a:pt x="27335" y="35240"/>
                      <a:pt x="26111" y="36515"/>
                      <a:pt x="25040" y="37993"/>
                    </a:cubicBezTo>
                    <a:cubicBezTo>
                      <a:pt x="23969" y="39370"/>
                      <a:pt x="23102" y="40849"/>
                      <a:pt x="22490" y="42430"/>
                    </a:cubicBezTo>
                    <a:cubicBezTo>
                      <a:pt x="22439" y="42532"/>
                      <a:pt x="22388" y="42634"/>
                      <a:pt x="22388" y="42685"/>
                    </a:cubicBezTo>
                    <a:cubicBezTo>
                      <a:pt x="22388" y="42634"/>
                      <a:pt x="22337" y="42583"/>
                      <a:pt x="22286" y="42532"/>
                    </a:cubicBezTo>
                    <a:cubicBezTo>
                      <a:pt x="22082" y="41971"/>
                      <a:pt x="21827" y="41359"/>
                      <a:pt x="21674" y="40696"/>
                    </a:cubicBezTo>
                    <a:cubicBezTo>
                      <a:pt x="21266" y="39523"/>
                      <a:pt x="20960" y="38299"/>
                      <a:pt x="20705" y="37076"/>
                    </a:cubicBezTo>
                    <a:cubicBezTo>
                      <a:pt x="20552" y="36362"/>
                      <a:pt x="20451" y="35597"/>
                      <a:pt x="20349" y="34832"/>
                    </a:cubicBezTo>
                    <a:cubicBezTo>
                      <a:pt x="20349" y="34169"/>
                      <a:pt x="20400" y="33455"/>
                      <a:pt x="20451" y="32741"/>
                    </a:cubicBezTo>
                    <a:cubicBezTo>
                      <a:pt x="20858" y="27896"/>
                      <a:pt x="21929" y="23051"/>
                      <a:pt x="23612" y="18461"/>
                    </a:cubicBezTo>
                    <a:cubicBezTo>
                      <a:pt x="25346" y="13617"/>
                      <a:pt x="27488" y="8874"/>
                      <a:pt x="29579" y="4386"/>
                    </a:cubicBezTo>
                    <a:lnTo>
                      <a:pt x="30293" y="2856"/>
                    </a:lnTo>
                    <a:cubicBezTo>
                      <a:pt x="30548" y="2295"/>
                      <a:pt x="30854" y="1683"/>
                      <a:pt x="31109" y="1071"/>
                    </a:cubicBezTo>
                    <a:cubicBezTo>
                      <a:pt x="31262" y="816"/>
                      <a:pt x="31211" y="510"/>
                      <a:pt x="31007" y="306"/>
                    </a:cubicBezTo>
                    <a:cubicBezTo>
                      <a:pt x="30956" y="255"/>
                      <a:pt x="30905" y="204"/>
                      <a:pt x="30854" y="153"/>
                    </a:cubicBezTo>
                    <a:cubicBezTo>
                      <a:pt x="30803" y="51"/>
                      <a:pt x="30701" y="0"/>
                      <a:pt x="3054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772;p33">
                <a:extLst>
                  <a:ext uri="{FF2B5EF4-FFF2-40B4-BE49-F238E27FC236}">
                    <a16:creationId xmlns:a16="http://schemas.microsoft.com/office/drawing/2014/main" id="{BAB7BEAB-6A50-BB3C-EBDB-7BD5502E8F00}"/>
                  </a:ext>
                </a:extLst>
              </p:cNvPr>
              <p:cNvSpPr/>
              <p:nvPr/>
            </p:nvSpPr>
            <p:spPr>
              <a:xfrm>
                <a:off x="2137374" y="2215282"/>
                <a:ext cx="515049" cy="379319"/>
              </a:xfrm>
              <a:custGeom>
                <a:avLst/>
                <a:gdLst/>
                <a:ahLst/>
                <a:cxnLst/>
                <a:rect l="l" t="t" r="r" b="b"/>
                <a:pathLst>
                  <a:path w="41411" h="30498" extrusionOk="0">
                    <a:moveTo>
                      <a:pt x="6426" y="1"/>
                    </a:moveTo>
                    <a:cubicBezTo>
                      <a:pt x="4284" y="1"/>
                      <a:pt x="2091" y="205"/>
                      <a:pt x="0" y="562"/>
                    </a:cubicBezTo>
                    <a:lnTo>
                      <a:pt x="0" y="664"/>
                    </a:lnTo>
                    <a:cubicBezTo>
                      <a:pt x="51" y="919"/>
                      <a:pt x="153" y="1174"/>
                      <a:pt x="306" y="1429"/>
                    </a:cubicBezTo>
                    <a:cubicBezTo>
                      <a:pt x="459" y="1684"/>
                      <a:pt x="612" y="1939"/>
                      <a:pt x="765" y="2194"/>
                    </a:cubicBezTo>
                    <a:lnTo>
                      <a:pt x="816" y="2296"/>
                    </a:lnTo>
                    <a:cubicBezTo>
                      <a:pt x="867" y="2449"/>
                      <a:pt x="918" y="2602"/>
                      <a:pt x="969" y="2755"/>
                    </a:cubicBezTo>
                    <a:cubicBezTo>
                      <a:pt x="1479" y="3978"/>
                      <a:pt x="2091" y="5100"/>
                      <a:pt x="2754" y="6222"/>
                    </a:cubicBezTo>
                    <a:cubicBezTo>
                      <a:pt x="3570" y="7497"/>
                      <a:pt x="4437" y="8721"/>
                      <a:pt x="5406" y="9894"/>
                    </a:cubicBezTo>
                    <a:cubicBezTo>
                      <a:pt x="6426" y="11169"/>
                      <a:pt x="7497" y="12444"/>
                      <a:pt x="8721" y="13719"/>
                    </a:cubicBezTo>
                    <a:cubicBezTo>
                      <a:pt x="9996" y="15045"/>
                      <a:pt x="11220" y="16269"/>
                      <a:pt x="12699" y="17646"/>
                    </a:cubicBezTo>
                    <a:cubicBezTo>
                      <a:pt x="14075" y="18921"/>
                      <a:pt x="15452" y="20145"/>
                      <a:pt x="16931" y="21267"/>
                    </a:cubicBezTo>
                    <a:cubicBezTo>
                      <a:pt x="19634" y="23511"/>
                      <a:pt x="22541" y="25500"/>
                      <a:pt x="25652" y="27233"/>
                    </a:cubicBezTo>
                    <a:cubicBezTo>
                      <a:pt x="27029" y="27998"/>
                      <a:pt x="28457" y="28712"/>
                      <a:pt x="29936" y="29273"/>
                    </a:cubicBezTo>
                    <a:cubicBezTo>
                      <a:pt x="31160" y="29783"/>
                      <a:pt x="32486" y="30140"/>
                      <a:pt x="33812" y="30344"/>
                    </a:cubicBezTo>
                    <a:cubicBezTo>
                      <a:pt x="34373" y="30446"/>
                      <a:pt x="34883" y="30497"/>
                      <a:pt x="35444" y="30497"/>
                    </a:cubicBezTo>
                    <a:lnTo>
                      <a:pt x="35495" y="30497"/>
                    </a:lnTo>
                    <a:cubicBezTo>
                      <a:pt x="36056" y="30497"/>
                      <a:pt x="36616" y="30446"/>
                      <a:pt x="37177" y="30344"/>
                    </a:cubicBezTo>
                    <a:cubicBezTo>
                      <a:pt x="38197" y="30089"/>
                      <a:pt x="39115" y="29630"/>
                      <a:pt x="39880" y="28916"/>
                    </a:cubicBezTo>
                    <a:cubicBezTo>
                      <a:pt x="40288" y="28559"/>
                      <a:pt x="40645" y="28100"/>
                      <a:pt x="40900" y="27641"/>
                    </a:cubicBezTo>
                    <a:cubicBezTo>
                      <a:pt x="41104" y="27284"/>
                      <a:pt x="41257" y="26928"/>
                      <a:pt x="41410" y="26520"/>
                    </a:cubicBezTo>
                    <a:cubicBezTo>
                      <a:pt x="41410" y="26367"/>
                      <a:pt x="41359" y="26265"/>
                      <a:pt x="41308" y="26112"/>
                    </a:cubicBezTo>
                    <a:cubicBezTo>
                      <a:pt x="40951" y="24786"/>
                      <a:pt x="40492" y="23409"/>
                      <a:pt x="39982" y="22083"/>
                    </a:cubicBezTo>
                    <a:cubicBezTo>
                      <a:pt x="39370" y="20604"/>
                      <a:pt x="38707" y="19176"/>
                      <a:pt x="37993" y="17799"/>
                    </a:cubicBezTo>
                    <a:cubicBezTo>
                      <a:pt x="37228" y="16422"/>
                      <a:pt x="36362" y="15096"/>
                      <a:pt x="35444" y="13872"/>
                    </a:cubicBezTo>
                    <a:cubicBezTo>
                      <a:pt x="33557" y="11373"/>
                      <a:pt x="31313" y="9231"/>
                      <a:pt x="28814" y="7395"/>
                    </a:cubicBezTo>
                    <a:cubicBezTo>
                      <a:pt x="26162" y="5457"/>
                      <a:pt x="23306" y="3876"/>
                      <a:pt x="20297" y="2704"/>
                    </a:cubicBezTo>
                    <a:cubicBezTo>
                      <a:pt x="16982" y="1378"/>
                      <a:pt x="13464" y="511"/>
                      <a:pt x="9945" y="205"/>
                    </a:cubicBezTo>
                    <a:cubicBezTo>
                      <a:pt x="8772" y="52"/>
                      <a:pt x="7599" y="1"/>
                      <a:pt x="6426" y="1"/>
                    </a:cubicBezTo>
                    <a:close/>
                  </a:path>
                </a:pathLst>
              </a:custGeom>
              <a:solidFill>
                <a:srgbClr val="7E52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773;p33">
                <a:extLst>
                  <a:ext uri="{FF2B5EF4-FFF2-40B4-BE49-F238E27FC236}">
                    <a16:creationId xmlns:a16="http://schemas.microsoft.com/office/drawing/2014/main" id="{1F65DA08-49CF-B9DF-5F18-0E6EFF2ECC6C}"/>
                  </a:ext>
                </a:extLst>
              </p:cNvPr>
              <p:cNvSpPr/>
              <p:nvPr/>
            </p:nvSpPr>
            <p:spPr>
              <a:xfrm>
                <a:off x="1866535" y="2116342"/>
                <a:ext cx="150966" cy="113542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9129" extrusionOk="0">
                    <a:moveTo>
                      <a:pt x="10047" y="0"/>
                    </a:moveTo>
                    <a:cubicBezTo>
                      <a:pt x="9384" y="0"/>
                      <a:pt x="8670" y="102"/>
                      <a:pt x="8007" y="204"/>
                    </a:cubicBezTo>
                    <a:cubicBezTo>
                      <a:pt x="7293" y="357"/>
                      <a:pt x="6579" y="561"/>
                      <a:pt x="5865" y="816"/>
                    </a:cubicBezTo>
                    <a:cubicBezTo>
                      <a:pt x="5151" y="1071"/>
                      <a:pt x="4386" y="1326"/>
                      <a:pt x="3621" y="1632"/>
                    </a:cubicBezTo>
                    <a:cubicBezTo>
                      <a:pt x="2397" y="2193"/>
                      <a:pt x="1224" y="2805"/>
                      <a:pt x="51" y="3468"/>
                    </a:cubicBezTo>
                    <a:cubicBezTo>
                      <a:pt x="0" y="3876"/>
                      <a:pt x="0" y="4284"/>
                      <a:pt x="51" y="4743"/>
                    </a:cubicBezTo>
                    <a:cubicBezTo>
                      <a:pt x="51" y="5049"/>
                      <a:pt x="102" y="5355"/>
                      <a:pt x="204" y="5661"/>
                    </a:cubicBezTo>
                    <a:cubicBezTo>
                      <a:pt x="306" y="6018"/>
                      <a:pt x="459" y="6324"/>
                      <a:pt x="612" y="6630"/>
                    </a:cubicBezTo>
                    <a:cubicBezTo>
                      <a:pt x="765" y="6936"/>
                      <a:pt x="969" y="7242"/>
                      <a:pt x="1173" y="7497"/>
                    </a:cubicBezTo>
                    <a:cubicBezTo>
                      <a:pt x="1377" y="7803"/>
                      <a:pt x="1632" y="8007"/>
                      <a:pt x="1887" y="8262"/>
                    </a:cubicBezTo>
                    <a:cubicBezTo>
                      <a:pt x="2346" y="8619"/>
                      <a:pt x="2805" y="8925"/>
                      <a:pt x="3366" y="9129"/>
                    </a:cubicBezTo>
                    <a:cubicBezTo>
                      <a:pt x="3519" y="8721"/>
                      <a:pt x="3723" y="8262"/>
                      <a:pt x="3927" y="7854"/>
                    </a:cubicBezTo>
                    <a:cubicBezTo>
                      <a:pt x="4539" y="6579"/>
                      <a:pt x="5355" y="5355"/>
                      <a:pt x="6273" y="4233"/>
                    </a:cubicBezTo>
                    <a:cubicBezTo>
                      <a:pt x="6987" y="3468"/>
                      <a:pt x="7752" y="2754"/>
                      <a:pt x="8670" y="2142"/>
                    </a:cubicBezTo>
                    <a:cubicBezTo>
                      <a:pt x="9435" y="1632"/>
                      <a:pt x="10251" y="1224"/>
                      <a:pt x="11169" y="969"/>
                    </a:cubicBezTo>
                    <a:lnTo>
                      <a:pt x="11373" y="867"/>
                    </a:lnTo>
                    <a:lnTo>
                      <a:pt x="11679" y="969"/>
                    </a:lnTo>
                    <a:lnTo>
                      <a:pt x="11781" y="969"/>
                    </a:lnTo>
                    <a:cubicBezTo>
                      <a:pt x="11883" y="969"/>
                      <a:pt x="12036" y="867"/>
                      <a:pt x="12087" y="714"/>
                    </a:cubicBezTo>
                    <a:cubicBezTo>
                      <a:pt x="12138" y="612"/>
                      <a:pt x="12087" y="510"/>
                      <a:pt x="12036" y="408"/>
                    </a:cubicBezTo>
                    <a:cubicBezTo>
                      <a:pt x="12036" y="408"/>
                      <a:pt x="12036" y="357"/>
                      <a:pt x="12036" y="357"/>
                    </a:cubicBezTo>
                    <a:cubicBezTo>
                      <a:pt x="11985" y="204"/>
                      <a:pt x="11883" y="51"/>
                      <a:pt x="11730" y="51"/>
                    </a:cubicBezTo>
                    <a:lnTo>
                      <a:pt x="11628" y="51"/>
                    </a:lnTo>
                    <a:lnTo>
                      <a:pt x="11373" y="153"/>
                    </a:lnTo>
                    <a:cubicBezTo>
                      <a:pt x="10914" y="51"/>
                      <a:pt x="10506" y="0"/>
                      <a:pt x="10098" y="0"/>
                    </a:cubicBezTo>
                    <a:close/>
                  </a:path>
                </a:pathLst>
              </a:custGeom>
              <a:solidFill>
                <a:srgbClr val="7E52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774;p33">
                <a:extLst>
                  <a:ext uri="{FF2B5EF4-FFF2-40B4-BE49-F238E27FC236}">
                    <a16:creationId xmlns:a16="http://schemas.microsoft.com/office/drawing/2014/main" id="{421F68AF-FDF1-D062-99C0-2F01228D7BD0}"/>
                  </a:ext>
                </a:extLst>
              </p:cNvPr>
              <p:cNvSpPr/>
              <p:nvPr/>
            </p:nvSpPr>
            <p:spPr>
              <a:xfrm>
                <a:off x="1526597" y="2710021"/>
                <a:ext cx="1335514" cy="506816"/>
              </a:xfrm>
              <a:custGeom>
                <a:avLst/>
                <a:gdLst/>
                <a:ahLst/>
                <a:cxnLst/>
                <a:rect l="l" t="t" r="r" b="b"/>
                <a:pathLst>
                  <a:path w="107378" h="40749" extrusionOk="0">
                    <a:moveTo>
                      <a:pt x="89936" y="1"/>
                    </a:moveTo>
                    <a:cubicBezTo>
                      <a:pt x="88100" y="1"/>
                      <a:pt x="86315" y="307"/>
                      <a:pt x="84632" y="817"/>
                    </a:cubicBezTo>
                    <a:cubicBezTo>
                      <a:pt x="83051" y="1327"/>
                      <a:pt x="81572" y="1990"/>
                      <a:pt x="80196" y="2908"/>
                    </a:cubicBezTo>
                    <a:cubicBezTo>
                      <a:pt x="80094" y="3010"/>
                      <a:pt x="79941" y="3112"/>
                      <a:pt x="79788" y="3214"/>
                    </a:cubicBezTo>
                    <a:cubicBezTo>
                      <a:pt x="79482" y="3418"/>
                      <a:pt x="79176" y="3673"/>
                      <a:pt x="78870" y="3877"/>
                    </a:cubicBezTo>
                    <a:cubicBezTo>
                      <a:pt x="78003" y="4591"/>
                      <a:pt x="77238" y="5356"/>
                      <a:pt x="76524" y="6223"/>
                    </a:cubicBezTo>
                    <a:cubicBezTo>
                      <a:pt x="76218" y="6529"/>
                      <a:pt x="75963" y="6937"/>
                      <a:pt x="75657" y="7294"/>
                    </a:cubicBezTo>
                    <a:cubicBezTo>
                      <a:pt x="74994" y="8212"/>
                      <a:pt x="74433" y="9130"/>
                      <a:pt x="73974" y="10150"/>
                    </a:cubicBezTo>
                    <a:cubicBezTo>
                      <a:pt x="73821" y="10456"/>
                      <a:pt x="73719" y="10761"/>
                      <a:pt x="73566" y="11067"/>
                    </a:cubicBezTo>
                    <a:cubicBezTo>
                      <a:pt x="73566" y="11118"/>
                      <a:pt x="73566" y="11169"/>
                      <a:pt x="73515" y="11220"/>
                    </a:cubicBezTo>
                    <a:cubicBezTo>
                      <a:pt x="73260" y="11934"/>
                      <a:pt x="73005" y="12648"/>
                      <a:pt x="72852" y="13362"/>
                    </a:cubicBezTo>
                    <a:cubicBezTo>
                      <a:pt x="72597" y="14382"/>
                      <a:pt x="72444" y="15453"/>
                      <a:pt x="72342" y="16575"/>
                    </a:cubicBezTo>
                    <a:cubicBezTo>
                      <a:pt x="72189" y="16473"/>
                      <a:pt x="71985" y="16473"/>
                      <a:pt x="71781" y="16473"/>
                    </a:cubicBezTo>
                    <a:lnTo>
                      <a:pt x="71373" y="16473"/>
                    </a:lnTo>
                    <a:cubicBezTo>
                      <a:pt x="71322" y="16456"/>
                      <a:pt x="71265" y="16451"/>
                      <a:pt x="71207" y="16451"/>
                    </a:cubicBezTo>
                    <a:cubicBezTo>
                      <a:pt x="71090" y="16451"/>
                      <a:pt x="70965" y="16473"/>
                      <a:pt x="70863" y="16473"/>
                    </a:cubicBezTo>
                    <a:cubicBezTo>
                      <a:pt x="70557" y="16524"/>
                      <a:pt x="70251" y="16575"/>
                      <a:pt x="69996" y="16677"/>
                    </a:cubicBezTo>
                    <a:cubicBezTo>
                      <a:pt x="69690" y="16779"/>
                      <a:pt x="69384" y="16881"/>
                      <a:pt x="69129" y="17034"/>
                    </a:cubicBezTo>
                    <a:cubicBezTo>
                      <a:pt x="68823" y="17187"/>
                      <a:pt x="68568" y="17340"/>
                      <a:pt x="68313" y="17493"/>
                    </a:cubicBezTo>
                    <a:cubicBezTo>
                      <a:pt x="67854" y="17850"/>
                      <a:pt x="67446" y="18207"/>
                      <a:pt x="67140" y="18666"/>
                    </a:cubicBezTo>
                    <a:cubicBezTo>
                      <a:pt x="66936" y="17850"/>
                      <a:pt x="66630" y="17085"/>
                      <a:pt x="66324" y="16320"/>
                    </a:cubicBezTo>
                    <a:cubicBezTo>
                      <a:pt x="65049" y="13311"/>
                      <a:pt x="62958" y="10761"/>
                      <a:pt x="60255" y="8875"/>
                    </a:cubicBezTo>
                    <a:cubicBezTo>
                      <a:pt x="59337" y="8212"/>
                      <a:pt x="58419" y="7702"/>
                      <a:pt x="57400" y="7243"/>
                    </a:cubicBezTo>
                    <a:cubicBezTo>
                      <a:pt x="56380" y="6784"/>
                      <a:pt x="55309" y="6427"/>
                      <a:pt x="54238" y="6172"/>
                    </a:cubicBezTo>
                    <a:cubicBezTo>
                      <a:pt x="52861" y="5815"/>
                      <a:pt x="51535" y="5662"/>
                      <a:pt x="50158" y="5662"/>
                    </a:cubicBezTo>
                    <a:cubicBezTo>
                      <a:pt x="49291" y="5662"/>
                      <a:pt x="48424" y="5713"/>
                      <a:pt x="47557" y="5866"/>
                    </a:cubicBezTo>
                    <a:cubicBezTo>
                      <a:pt x="45925" y="6070"/>
                      <a:pt x="44395" y="6529"/>
                      <a:pt x="42916" y="7243"/>
                    </a:cubicBezTo>
                    <a:lnTo>
                      <a:pt x="42865" y="7243"/>
                    </a:lnTo>
                    <a:cubicBezTo>
                      <a:pt x="42508" y="7396"/>
                      <a:pt x="42151" y="7600"/>
                      <a:pt x="41743" y="7753"/>
                    </a:cubicBezTo>
                    <a:lnTo>
                      <a:pt x="41335" y="8008"/>
                    </a:lnTo>
                    <a:lnTo>
                      <a:pt x="41182" y="8110"/>
                    </a:lnTo>
                    <a:cubicBezTo>
                      <a:pt x="40825" y="8314"/>
                      <a:pt x="40468" y="8569"/>
                      <a:pt x="40111" y="8824"/>
                    </a:cubicBezTo>
                    <a:cubicBezTo>
                      <a:pt x="39754" y="9028"/>
                      <a:pt x="39295" y="9385"/>
                      <a:pt x="38887" y="9742"/>
                    </a:cubicBezTo>
                    <a:lnTo>
                      <a:pt x="38734" y="9895"/>
                    </a:lnTo>
                    <a:cubicBezTo>
                      <a:pt x="37867" y="10609"/>
                      <a:pt x="37102" y="11373"/>
                      <a:pt x="36439" y="12240"/>
                    </a:cubicBezTo>
                    <a:cubicBezTo>
                      <a:pt x="35572" y="13311"/>
                      <a:pt x="34859" y="14433"/>
                      <a:pt x="34247" y="15657"/>
                    </a:cubicBezTo>
                    <a:lnTo>
                      <a:pt x="33992" y="16320"/>
                    </a:lnTo>
                    <a:cubicBezTo>
                      <a:pt x="33380" y="17646"/>
                      <a:pt x="32972" y="19074"/>
                      <a:pt x="32768" y="20502"/>
                    </a:cubicBezTo>
                    <a:cubicBezTo>
                      <a:pt x="32717" y="20757"/>
                      <a:pt x="32666" y="21063"/>
                      <a:pt x="32666" y="21318"/>
                    </a:cubicBezTo>
                    <a:cubicBezTo>
                      <a:pt x="32564" y="22032"/>
                      <a:pt x="32513" y="22746"/>
                      <a:pt x="32564" y="23460"/>
                    </a:cubicBezTo>
                    <a:lnTo>
                      <a:pt x="32564" y="24276"/>
                    </a:lnTo>
                    <a:lnTo>
                      <a:pt x="32564" y="24684"/>
                    </a:lnTo>
                    <a:lnTo>
                      <a:pt x="32564" y="24786"/>
                    </a:lnTo>
                    <a:cubicBezTo>
                      <a:pt x="31391" y="24786"/>
                      <a:pt x="30218" y="24735"/>
                      <a:pt x="29045" y="24684"/>
                    </a:cubicBezTo>
                    <a:cubicBezTo>
                      <a:pt x="24659" y="24480"/>
                      <a:pt x="20273" y="24021"/>
                      <a:pt x="15887" y="23868"/>
                    </a:cubicBezTo>
                    <a:lnTo>
                      <a:pt x="12572" y="23868"/>
                    </a:lnTo>
                    <a:cubicBezTo>
                      <a:pt x="11655" y="23868"/>
                      <a:pt x="10737" y="23919"/>
                      <a:pt x="9819" y="23970"/>
                    </a:cubicBezTo>
                    <a:cubicBezTo>
                      <a:pt x="8187" y="24021"/>
                      <a:pt x="6504" y="24225"/>
                      <a:pt x="4923" y="24633"/>
                    </a:cubicBezTo>
                    <a:cubicBezTo>
                      <a:pt x="4005" y="24837"/>
                      <a:pt x="3189" y="25194"/>
                      <a:pt x="2373" y="25653"/>
                    </a:cubicBezTo>
                    <a:cubicBezTo>
                      <a:pt x="1557" y="26112"/>
                      <a:pt x="843" y="26673"/>
                      <a:pt x="231" y="27387"/>
                    </a:cubicBezTo>
                    <a:cubicBezTo>
                      <a:pt x="1" y="27656"/>
                      <a:pt x="233" y="27953"/>
                      <a:pt x="492" y="27953"/>
                    </a:cubicBezTo>
                    <a:cubicBezTo>
                      <a:pt x="577" y="27953"/>
                      <a:pt x="665" y="27921"/>
                      <a:pt x="741" y="27846"/>
                    </a:cubicBezTo>
                    <a:cubicBezTo>
                      <a:pt x="894" y="27591"/>
                      <a:pt x="1149" y="27387"/>
                      <a:pt x="1353" y="27183"/>
                    </a:cubicBezTo>
                    <a:cubicBezTo>
                      <a:pt x="1863" y="26724"/>
                      <a:pt x="2475" y="26316"/>
                      <a:pt x="3087" y="26010"/>
                    </a:cubicBezTo>
                    <a:cubicBezTo>
                      <a:pt x="3954" y="25602"/>
                      <a:pt x="4923" y="25296"/>
                      <a:pt x="5841" y="25092"/>
                    </a:cubicBezTo>
                    <a:cubicBezTo>
                      <a:pt x="7473" y="24786"/>
                      <a:pt x="9054" y="24633"/>
                      <a:pt x="10686" y="24582"/>
                    </a:cubicBezTo>
                    <a:cubicBezTo>
                      <a:pt x="11706" y="24531"/>
                      <a:pt x="12725" y="24531"/>
                      <a:pt x="13745" y="24531"/>
                    </a:cubicBezTo>
                    <a:cubicBezTo>
                      <a:pt x="14816" y="24531"/>
                      <a:pt x="15938" y="24531"/>
                      <a:pt x="17060" y="24582"/>
                    </a:cubicBezTo>
                    <a:lnTo>
                      <a:pt x="17672" y="24582"/>
                    </a:lnTo>
                    <a:cubicBezTo>
                      <a:pt x="22058" y="24786"/>
                      <a:pt x="26444" y="25245"/>
                      <a:pt x="30830" y="25398"/>
                    </a:cubicBezTo>
                    <a:lnTo>
                      <a:pt x="32615" y="25398"/>
                    </a:lnTo>
                    <a:cubicBezTo>
                      <a:pt x="32768" y="26622"/>
                      <a:pt x="33074" y="27897"/>
                      <a:pt x="33482" y="29070"/>
                    </a:cubicBezTo>
                    <a:lnTo>
                      <a:pt x="33482" y="29121"/>
                    </a:lnTo>
                    <a:lnTo>
                      <a:pt x="33482" y="29172"/>
                    </a:lnTo>
                    <a:cubicBezTo>
                      <a:pt x="33992" y="30549"/>
                      <a:pt x="34706" y="31926"/>
                      <a:pt x="35521" y="33150"/>
                    </a:cubicBezTo>
                    <a:cubicBezTo>
                      <a:pt x="35674" y="33303"/>
                      <a:pt x="35776" y="33507"/>
                      <a:pt x="35929" y="33660"/>
                    </a:cubicBezTo>
                    <a:cubicBezTo>
                      <a:pt x="36184" y="34016"/>
                      <a:pt x="36439" y="34373"/>
                      <a:pt x="36745" y="34730"/>
                    </a:cubicBezTo>
                    <a:lnTo>
                      <a:pt x="36796" y="34781"/>
                    </a:lnTo>
                    <a:cubicBezTo>
                      <a:pt x="37255" y="35291"/>
                      <a:pt x="37765" y="35801"/>
                      <a:pt x="38275" y="36260"/>
                    </a:cubicBezTo>
                    <a:cubicBezTo>
                      <a:pt x="38479" y="36464"/>
                      <a:pt x="38734" y="36668"/>
                      <a:pt x="38938" y="36821"/>
                    </a:cubicBezTo>
                    <a:lnTo>
                      <a:pt x="39193" y="37025"/>
                    </a:lnTo>
                    <a:cubicBezTo>
                      <a:pt x="41794" y="39065"/>
                      <a:pt x="44956" y="40340"/>
                      <a:pt x="48322" y="40697"/>
                    </a:cubicBezTo>
                    <a:cubicBezTo>
                      <a:pt x="48883" y="40748"/>
                      <a:pt x="49444" y="40748"/>
                      <a:pt x="50005" y="40748"/>
                    </a:cubicBezTo>
                    <a:cubicBezTo>
                      <a:pt x="50566" y="40748"/>
                      <a:pt x="51127" y="40748"/>
                      <a:pt x="51739" y="40697"/>
                    </a:cubicBezTo>
                    <a:cubicBezTo>
                      <a:pt x="52861" y="40544"/>
                      <a:pt x="53983" y="40340"/>
                      <a:pt x="55054" y="40034"/>
                    </a:cubicBezTo>
                    <a:cubicBezTo>
                      <a:pt x="57145" y="39422"/>
                      <a:pt x="59133" y="38402"/>
                      <a:pt x="60867" y="37025"/>
                    </a:cubicBezTo>
                    <a:cubicBezTo>
                      <a:pt x="61734" y="36362"/>
                      <a:pt x="62499" y="35597"/>
                      <a:pt x="63264" y="34781"/>
                    </a:cubicBezTo>
                    <a:cubicBezTo>
                      <a:pt x="63978" y="33965"/>
                      <a:pt x="64590" y="33099"/>
                      <a:pt x="65151" y="32181"/>
                    </a:cubicBezTo>
                    <a:cubicBezTo>
                      <a:pt x="65712" y="31212"/>
                      <a:pt x="66171" y="30243"/>
                      <a:pt x="66579" y="29223"/>
                    </a:cubicBezTo>
                    <a:cubicBezTo>
                      <a:pt x="66936" y="28152"/>
                      <a:pt x="67191" y="27132"/>
                      <a:pt x="67395" y="26010"/>
                    </a:cubicBezTo>
                    <a:cubicBezTo>
                      <a:pt x="67752" y="23868"/>
                      <a:pt x="67701" y="21624"/>
                      <a:pt x="67242" y="19482"/>
                    </a:cubicBezTo>
                    <a:lnTo>
                      <a:pt x="67395" y="19227"/>
                    </a:lnTo>
                    <a:cubicBezTo>
                      <a:pt x="67905" y="18462"/>
                      <a:pt x="68619" y="17850"/>
                      <a:pt x="69486" y="17493"/>
                    </a:cubicBezTo>
                    <a:cubicBezTo>
                      <a:pt x="69843" y="17289"/>
                      <a:pt x="70200" y="17187"/>
                      <a:pt x="70608" y="17136"/>
                    </a:cubicBezTo>
                    <a:cubicBezTo>
                      <a:pt x="70824" y="17100"/>
                      <a:pt x="71041" y="17064"/>
                      <a:pt x="71257" y="17064"/>
                    </a:cubicBezTo>
                    <a:cubicBezTo>
                      <a:pt x="71347" y="17064"/>
                      <a:pt x="71436" y="17070"/>
                      <a:pt x="71526" y="17085"/>
                    </a:cubicBezTo>
                    <a:cubicBezTo>
                      <a:pt x="71730" y="17085"/>
                      <a:pt x="71985" y="17136"/>
                      <a:pt x="72240" y="17187"/>
                    </a:cubicBezTo>
                    <a:cubicBezTo>
                      <a:pt x="72240" y="17748"/>
                      <a:pt x="72240" y="18258"/>
                      <a:pt x="72240" y="18819"/>
                    </a:cubicBezTo>
                    <a:lnTo>
                      <a:pt x="72240" y="19227"/>
                    </a:lnTo>
                    <a:cubicBezTo>
                      <a:pt x="72240" y="19431"/>
                      <a:pt x="72291" y="19635"/>
                      <a:pt x="72342" y="19839"/>
                    </a:cubicBezTo>
                    <a:cubicBezTo>
                      <a:pt x="72648" y="22083"/>
                      <a:pt x="73362" y="24174"/>
                      <a:pt x="74433" y="26112"/>
                    </a:cubicBezTo>
                    <a:cubicBezTo>
                      <a:pt x="74943" y="27081"/>
                      <a:pt x="75555" y="27948"/>
                      <a:pt x="76269" y="28815"/>
                    </a:cubicBezTo>
                    <a:cubicBezTo>
                      <a:pt x="79125" y="32232"/>
                      <a:pt x="83153" y="34424"/>
                      <a:pt x="87590" y="34985"/>
                    </a:cubicBezTo>
                    <a:cubicBezTo>
                      <a:pt x="88304" y="35036"/>
                      <a:pt x="89018" y="35087"/>
                      <a:pt x="89732" y="35087"/>
                    </a:cubicBezTo>
                    <a:lnTo>
                      <a:pt x="90956" y="35087"/>
                    </a:lnTo>
                    <a:cubicBezTo>
                      <a:pt x="100187" y="34424"/>
                      <a:pt x="107326" y="26826"/>
                      <a:pt x="107326" y="17595"/>
                    </a:cubicBezTo>
                    <a:cubicBezTo>
                      <a:pt x="107377" y="16524"/>
                      <a:pt x="107326" y="15402"/>
                      <a:pt x="107173" y="14331"/>
                    </a:cubicBezTo>
                    <a:cubicBezTo>
                      <a:pt x="106969" y="13260"/>
                      <a:pt x="106663" y="12189"/>
                      <a:pt x="106255" y="11169"/>
                    </a:cubicBezTo>
                    <a:cubicBezTo>
                      <a:pt x="103807" y="4897"/>
                      <a:pt x="97943" y="562"/>
                      <a:pt x="91211" y="52"/>
                    </a:cubicBezTo>
                    <a:cubicBezTo>
                      <a:pt x="90803" y="52"/>
                      <a:pt x="90344" y="1"/>
                      <a:pt x="89936" y="1"/>
                    </a:cubicBezTo>
                    <a:close/>
                  </a:path>
                </a:pathLst>
              </a:custGeom>
              <a:solidFill>
                <a:srgbClr val="A6F9FB">
                  <a:alpha val="27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69136995-9AAA-B932-DC03-C80D8266150F}"/>
              </a:ext>
            </a:extLst>
          </p:cNvPr>
          <p:cNvSpPr txBox="1"/>
          <p:nvPr/>
        </p:nvSpPr>
        <p:spPr>
          <a:xfrm>
            <a:off x="5146867" y="3388011"/>
            <a:ext cx="6283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4472C4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- Đọc và tìm hiểu nội dung 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800" b="1" i="1" u="none" strike="noStrike" kern="1200" cap="none" spc="0" normalizeH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ca một số vùng miền Việt Nam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68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0298" y="-402642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" descr="5c95d9be9ffa50fc92ed5552156a00c5">
            <a:extLst>
              <a:ext uri="{FF2B5EF4-FFF2-40B4-BE49-F238E27FC236}">
                <a16:creationId xmlns:a16="http://schemas.microsoft.com/office/drawing/2014/main" id="{CBC277FD-1B1A-B554-506B-DC91FE0074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18060"/>
            <a:ext cx="10744200" cy="4706340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18675ED4-AAD8-278B-E4B3-16C921CFC85F}"/>
              </a:ext>
            </a:extLst>
          </p:cNvPr>
          <p:cNvSpPr txBox="1"/>
          <p:nvPr/>
        </p:nvSpPr>
        <p:spPr>
          <a:xfrm>
            <a:off x="2057400" y="1371600"/>
            <a:ext cx="8763000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smtClean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17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-  </a:t>
            </a:r>
            <a:r>
              <a:rPr kumimoji="0" lang="en-US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Thường</a:t>
            </a:r>
            <a:r>
              <a:rPr kumimoji="0" lang="en-US" altLang="zh-CN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thức</a:t>
            </a:r>
            <a:r>
              <a:rPr kumimoji="0" lang="en-US" altLang="zh-CN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âm</a:t>
            </a:r>
            <a:r>
              <a:rPr kumimoji="0" lang="en-US" altLang="zh-CN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nhạc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: </a:t>
            </a:r>
            <a:r>
              <a:rPr lang="en-US" altLang="zh-CN" sz="2600" b="1" i="1" dirty="0">
                <a:solidFill>
                  <a:srgbClr val="0070C0"/>
                </a:solidFill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D</a:t>
            </a:r>
            <a:r>
              <a:rPr kumimoji="0" lang="en-US" altLang="zh-CN" sz="26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ân</a:t>
            </a:r>
            <a:r>
              <a:rPr kumimoji="0" lang="en-US" altLang="zh-CN" sz="26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ca </a:t>
            </a:r>
            <a:r>
              <a:rPr kumimoji="0" lang="en-US" altLang="zh-CN" sz="26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một</a:t>
            </a:r>
            <a:r>
              <a:rPr kumimoji="0" lang="en-US" altLang="zh-CN" sz="26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6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số</a:t>
            </a:r>
            <a:r>
              <a:rPr kumimoji="0" lang="en-US" altLang="zh-CN" sz="26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6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vùng</a:t>
            </a:r>
            <a:r>
              <a:rPr kumimoji="0" lang="en-US" altLang="zh-CN" sz="26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6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miền</a:t>
            </a:r>
            <a:r>
              <a:rPr kumimoji="0" lang="en-US" altLang="zh-CN" sz="26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6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Việt</a:t>
            </a:r>
            <a:r>
              <a:rPr kumimoji="0" lang="en-US" altLang="zh-CN" sz="26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Nam</a:t>
            </a:r>
            <a:endParaRPr kumimoji="0" lang="en-US" altLang="zh-CN" sz="26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迷你简丫丫" panose="02010604000101010101" pitchFamily="2" charset="-122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  -  </a:t>
            </a:r>
            <a:r>
              <a:rPr kumimoji="0" lang="en-US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Ôn</a:t>
            </a:r>
            <a:r>
              <a:rPr kumimoji="0" lang="en-US" altLang="zh-CN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tập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: </a:t>
            </a:r>
            <a:r>
              <a:rPr kumimoji="0" lang="en-US" altLang="zh-CN" sz="2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Bài</a:t>
            </a:r>
            <a:r>
              <a:rPr kumimoji="0" lang="en-US" altLang="zh-CN" sz="26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6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đọc</a:t>
            </a:r>
            <a:r>
              <a:rPr kumimoji="0" lang="en-US" altLang="zh-CN" sz="26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6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nhạc</a:t>
            </a:r>
            <a:r>
              <a:rPr kumimoji="0" lang="en-US" altLang="zh-CN" sz="26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600" b="1" i="1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số</a:t>
            </a:r>
            <a:r>
              <a:rPr kumimoji="0" lang="en-US" altLang="zh-CN" sz="2600" b="1" i="1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3</a:t>
            </a:r>
            <a:endParaRPr kumimoji="0" lang="en-US" altLang="zh-CN" sz="26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迷你简丫丫" panose="02010604000101010101" pitchFamily="2" charset="-122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39052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9963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4724401"/>
            <a:ext cx="1219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9">
            <a:extLst>
              <a:ext uri="{FF2B5EF4-FFF2-40B4-BE49-F238E27FC236}">
                <a16:creationId xmlns:a16="http://schemas.microsoft.com/office/drawing/2014/main" id="{2AB4C6A4-2CF5-B86D-B76E-45E9B22F957D}"/>
              </a:ext>
            </a:extLst>
          </p:cNvPr>
          <p:cNvSpPr txBox="1"/>
          <p:nvPr/>
        </p:nvSpPr>
        <p:spPr>
          <a:xfrm>
            <a:off x="1524000" y="2137047"/>
            <a:ext cx="9144000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NỘI DUNG 1 - THƯỜNG THỨC ÂM NHẠC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DÂN CA MỘT SỐ VÙNG MIỀN VIỆT NAM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220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4495801" y="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KHỞI ĐỘNG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sp>
        <p:nvSpPr>
          <p:cNvPr id="7" name="Google Shape;525;p41">
            <a:extLst>
              <a:ext uri="{FF2B5EF4-FFF2-40B4-BE49-F238E27FC236}">
                <a16:creationId xmlns:a16="http://schemas.microsoft.com/office/drawing/2014/main" id="{CC3281E4-8410-A037-C326-3243E4F4BEDF}"/>
              </a:ext>
            </a:extLst>
          </p:cNvPr>
          <p:cNvSpPr txBox="1">
            <a:spLocks/>
          </p:cNvSpPr>
          <p:nvPr/>
        </p:nvSpPr>
        <p:spPr>
          <a:xfrm>
            <a:off x="2667000" y="909672"/>
            <a:ext cx="71628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ue Ellen Francisco"/>
              <a:buNone/>
              <a:defRPr sz="24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ue Ellen Francisco"/>
              <a:buNone/>
              <a:defRPr sz="18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ue Ellen Francisco"/>
              <a:buNone/>
              <a:defRPr sz="18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ue Ellen Francisco"/>
              <a:buNone/>
              <a:defRPr sz="18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ue Ellen Francisco"/>
              <a:buNone/>
              <a:defRPr sz="18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ue Ellen Francisco"/>
              <a:buNone/>
              <a:defRPr sz="18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ue Ellen Francisco"/>
              <a:buNone/>
              <a:defRPr sz="18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ue Ellen Francisco"/>
              <a:buNone/>
              <a:defRPr sz="18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ue Ellen Francisco"/>
              <a:buNone/>
              <a:defRPr sz="18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buClr>
                <a:srgbClr val="2A6842"/>
              </a:buClr>
              <a:buSzPts val="688"/>
            </a:pPr>
            <a:r>
              <a:rPr lang="en-US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 </a:t>
            </a:r>
            <a:r>
              <a:rPr lang="en-US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giai</a:t>
            </a:r>
            <a:r>
              <a:rPr lang="en-US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điệu</a:t>
            </a:r>
            <a:r>
              <a:rPr lang="en-US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trích</a:t>
            </a:r>
            <a:r>
              <a:rPr lang="en-US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ca </a:t>
            </a:r>
            <a:r>
              <a:rPr lang="en-US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miền</a:t>
            </a:r>
            <a:r>
              <a:rPr lang="en-US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endParaRPr lang="vi-VN" kern="0" dirty="0">
              <a:solidFill>
                <a:srgbClr val="01C1C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6D5DECC3-5114-9C9F-4C9C-C992E09BA0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5" t="34437" r="17258" b="16973"/>
          <a:stretch/>
        </p:blipFill>
        <p:spPr>
          <a:xfrm>
            <a:off x="2209800" y="1763661"/>
            <a:ext cx="8305800" cy="333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5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61205-3B10-4021-96F6-0D57A64CB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 (6)">
            <a:hlinkClick r:id="" action="ppaction://media"/>
            <a:extLst>
              <a:ext uri="{FF2B5EF4-FFF2-40B4-BE49-F238E27FC236}">
                <a16:creationId xmlns:a16="http://schemas.microsoft.com/office/drawing/2014/main" id="{8622BC16-145D-448F-B227-185676819C3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609600"/>
            <a:ext cx="10896600" cy="5567363"/>
          </a:xfrm>
        </p:spPr>
      </p:pic>
    </p:spTree>
    <p:extLst>
      <p:ext uri="{BB962C8B-B14F-4D97-AF65-F5344CB8AC3E}">
        <p14:creationId xmlns:p14="http://schemas.microsoft.com/office/powerpoint/2010/main" val="182797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274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" descr="5c95d9be9ffa50fc92ed5552156a00c5">
            <a:extLst>
              <a:ext uri="{FF2B5EF4-FFF2-40B4-BE49-F238E27FC236}">
                <a16:creationId xmlns:a16="http://schemas.microsoft.com/office/drawing/2014/main" id="{CBC277FD-1B1A-B554-506B-DC91FE0074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" y="-208778"/>
            <a:ext cx="9293590" cy="4706340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18675ED4-AAD8-278B-E4B3-16C921CFC85F}"/>
              </a:ext>
            </a:extLst>
          </p:cNvPr>
          <p:cNvSpPr txBox="1"/>
          <p:nvPr/>
        </p:nvSpPr>
        <p:spPr>
          <a:xfrm>
            <a:off x="2057400" y="1595629"/>
            <a:ext cx="6835571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600" b="1" dirty="0" smtClean="0">
                <a:solidFill>
                  <a:srgbClr val="0070C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14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            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Hát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: </a:t>
            </a:r>
            <a:r>
              <a:rPr kumimoji="0" lang="en-US" altLang="zh-C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Lí</a:t>
            </a:r>
            <a:r>
              <a:rPr kumimoji="0" lang="en-US" altLang="zh-CN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kéo</a:t>
            </a:r>
            <a:r>
              <a:rPr kumimoji="0" lang="en-US" altLang="zh-CN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chài</a:t>
            </a:r>
            <a:endParaRPr kumimoji="0" lang="en-US" altLang="zh-CN" sz="36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迷你简丫丫" panose="02010604000101010101" pitchFamily="2" charset="-122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                                               </a:t>
            </a:r>
            <a:r>
              <a:rPr kumimoji="0" lang="en-US" altLang="zh-C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Dân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ca Nam </a:t>
            </a:r>
            <a:r>
              <a:rPr kumimoji="0" lang="en-US" altLang="zh-C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Bộ</a:t>
            </a:r>
            <a:endParaRPr kumimoji="0" lang="en-US" altLang="zh-CN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迷你简丫丫" panose="02010604000101010101" pitchFamily="2" charset="-122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                                        </a:t>
            </a:r>
            <a:r>
              <a:rPr kumimoji="0" lang="en-US" altLang="zh-C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Đặt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lời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mới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: </a:t>
            </a:r>
            <a:r>
              <a:rPr kumimoji="0" lang="en-US" altLang="zh-C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Hoàng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</a:t>
            </a:r>
            <a:r>
              <a:rPr kumimoji="0" lang="en-US" altLang="zh-C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Lân</a:t>
            </a:r>
            <a:endParaRPr kumimoji="0" lang="en-US" altLang="zh-CN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迷你简丫丫" panose="0201060400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32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2572233" y="9254"/>
            <a:ext cx="7162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HÌNH THÀNH KIẾN THỨC MỚI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oogle Shape;478;p55">
            <a:extLst>
              <a:ext uri="{FF2B5EF4-FFF2-40B4-BE49-F238E27FC236}">
                <a16:creationId xmlns:a16="http://schemas.microsoft.com/office/drawing/2014/main" id="{2511C2E1-3AC1-BF2A-F653-19DDAAC61AD8}"/>
              </a:ext>
            </a:extLst>
          </p:cNvPr>
          <p:cNvGrpSpPr/>
          <p:nvPr/>
        </p:nvGrpSpPr>
        <p:grpSpPr>
          <a:xfrm flipH="1">
            <a:off x="8153399" y="2778920"/>
            <a:ext cx="3274142" cy="4019214"/>
            <a:chOff x="462430" y="2129689"/>
            <a:chExt cx="2851291" cy="3013803"/>
          </a:xfrm>
        </p:grpSpPr>
        <p:sp>
          <p:nvSpPr>
            <p:cNvPr id="10" name="Google Shape;480;p55">
              <a:extLst>
                <a:ext uri="{FF2B5EF4-FFF2-40B4-BE49-F238E27FC236}">
                  <a16:creationId xmlns:a16="http://schemas.microsoft.com/office/drawing/2014/main" id="{BBF6EA1C-D0E5-E375-024C-B1675EAD162B}"/>
                </a:ext>
              </a:extLst>
            </p:cNvPr>
            <p:cNvSpPr/>
            <p:nvPr/>
          </p:nvSpPr>
          <p:spPr>
            <a:xfrm>
              <a:off x="470000" y="2129689"/>
              <a:ext cx="1915743" cy="1762154"/>
            </a:xfrm>
            <a:custGeom>
              <a:avLst/>
              <a:gdLst/>
              <a:ahLst/>
              <a:cxnLst/>
              <a:rect l="l" t="t" r="r" b="b"/>
              <a:pathLst>
                <a:path w="21853" h="20101" extrusionOk="0">
                  <a:moveTo>
                    <a:pt x="9450" y="0"/>
                  </a:moveTo>
                  <a:lnTo>
                    <a:pt x="8330" y="183"/>
                  </a:lnTo>
                  <a:lnTo>
                    <a:pt x="7597" y="428"/>
                  </a:lnTo>
                  <a:lnTo>
                    <a:pt x="6884" y="794"/>
                  </a:lnTo>
                  <a:lnTo>
                    <a:pt x="6212" y="1263"/>
                  </a:lnTo>
                  <a:lnTo>
                    <a:pt x="5601" y="1853"/>
                  </a:lnTo>
                  <a:lnTo>
                    <a:pt x="5031" y="2587"/>
                  </a:lnTo>
                  <a:lnTo>
                    <a:pt x="4786" y="3014"/>
                  </a:lnTo>
                  <a:lnTo>
                    <a:pt x="4542" y="3544"/>
                  </a:lnTo>
                  <a:lnTo>
                    <a:pt x="4175" y="5010"/>
                  </a:lnTo>
                  <a:lnTo>
                    <a:pt x="4073" y="5825"/>
                  </a:lnTo>
                  <a:lnTo>
                    <a:pt x="4033" y="6049"/>
                  </a:lnTo>
                  <a:lnTo>
                    <a:pt x="3849" y="6415"/>
                  </a:lnTo>
                  <a:lnTo>
                    <a:pt x="3544" y="6700"/>
                  </a:lnTo>
                  <a:lnTo>
                    <a:pt x="3177" y="6884"/>
                  </a:lnTo>
                  <a:lnTo>
                    <a:pt x="2953" y="6924"/>
                  </a:lnTo>
                  <a:lnTo>
                    <a:pt x="2933" y="6924"/>
                  </a:lnTo>
                  <a:lnTo>
                    <a:pt x="2668" y="6965"/>
                  </a:lnTo>
                  <a:lnTo>
                    <a:pt x="2179" y="7128"/>
                  </a:lnTo>
                  <a:lnTo>
                    <a:pt x="1528" y="7515"/>
                  </a:lnTo>
                  <a:lnTo>
                    <a:pt x="917" y="8268"/>
                  </a:lnTo>
                  <a:lnTo>
                    <a:pt x="652" y="8981"/>
                  </a:lnTo>
                  <a:lnTo>
                    <a:pt x="591" y="9490"/>
                  </a:lnTo>
                  <a:lnTo>
                    <a:pt x="591" y="9755"/>
                  </a:lnTo>
                  <a:lnTo>
                    <a:pt x="652" y="10183"/>
                  </a:lnTo>
                  <a:lnTo>
                    <a:pt x="957" y="10936"/>
                  </a:lnTo>
                  <a:lnTo>
                    <a:pt x="1202" y="11262"/>
                  </a:lnTo>
                  <a:lnTo>
                    <a:pt x="937" y="11507"/>
                  </a:lnTo>
                  <a:lnTo>
                    <a:pt x="489" y="12056"/>
                  </a:lnTo>
                  <a:lnTo>
                    <a:pt x="184" y="12688"/>
                  </a:lnTo>
                  <a:lnTo>
                    <a:pt x="21" y="13401"/>
                  </a:lnTo>
                  <a:lnTo>
                    <a:pt x="0" y="13788"/>
                  </a:lnTo>
                  <a:lnTo>
                    <a:pt x="0" y="14134"/>
                  </a:lnTo>
                  <a:lnTo>
                    <a:pt x="143" y="14765"/>
                  </a:lnTo>
                  <a:lnTo>
                    <a:pt x="387" y="15356"/>
                  </a:lnTo>
                  <a:lnTo>
                    <a:pt x="733" y="15865"/>
                  </a:lnTo>
                  <a:lnTo>
                    <a:pt x="1181" y="16313"/>
                  </a:lnTo>
                  <a:lnTo>
                    <a:pt x="1711" y="16659"/>
                  </a:lnTo>
                  <a:lnTo>
                    <a:pt x="2281" y="16903"/>
                  </a:lnTo>
                  <a:lnTo>
                    <a:pt x="2933" y="17046"/>
                  </a:lnTo>
                  <a:lnTo>
                    <a:pt x="3259" y="17046"/>
                  </a:lnTo>
                  <a:lnTo>
                    <a:pt x="3646" y="17026"/>
                  </a:lnTo>
                  <a:lnTo>
                    <a:pt x="4012" y="16965"/>
                  </a:lnTo>
                  <a:lnTo>
                    <a:pt x="4033" y="17290"/>
                  </a:lnTo>
                  <a:lnTo>
                    <a:pt x="4175" y="17901"/>
                  </a:lnTo>
                  <a:lnTo>
                    <a:pt x="4440" y="18472"/>
                  </a:lnTo>
                  <a:lnTo>
                    <a:pt x="4786" y="18960"/>
                  </a:lnTo>
                  <a:lnTo>
                    <a:pt x="5234" y="19388"/>
                  </a:lnTo>
                  <a:lnTo>
                    <a:pt x="5743" y="19734"/>
                  </a:lnTo>
                  <a:lnTo>
                    <a:pt x="6314" y="19958"/>
                  </a:lnTo>
                  <a:lnTo>
                    <a:pt x="6945" y="20080"/>
                  </a:lnTo>
                  <a:lnTo>
                    <a:pt x="7271" y="20101"/>
                  </a:lnTo>
                  <a:lnTo>
                    <a:pt x="7597" y="20080"/>
                  </a:lnTo>
                  <a:lnTo>
                    <a:pt x="8248" y="19958"/>
                  </a:lnTo>
                  <a:lnTo>
                    <a:pt x="8819" y="19714"/>
                  </a:lnTo>
                  <a:lnTo>
                    <a:pt x="9348" y="19368"/>
                  </a:lnTo>
                  <a:lnTo>
                    <a:pt x="9796" y="18920"/>
                  </a:lnTo>
                  <a:lnTo>
                    <a:pt x="10142" y="18390"/>
                  </a:lnTo>
                  <a:lnTo>
                    <a:pt x="10387" y="17820"/>
                  </a:lnTo>
                  <a:lnTo>
                    <a:pt x="10509" y="17168"/>
                  </a:lnTo>
                  <a:lnTo>
                    <a:pt x="10529" y="16842"/>
                  </a:lnTo>
                  <a:lnTo>
                    <a:pt x="10529" y="16578"/>
                  </a:lnTo>
                  <a:lnTo>
                    <a:pt x="10489" y="16333"/>
                  </a:lnTo>
                  <a:lnTo>
                    <a:pt x="10916" y="16272"/>
                  </a:lnTo>
                  <a:lnTo>
                    <a:pt x="11344" y="16211"/>
                  </a:lnTo>
                  <a:lnTo>
                    <a:pt x="11344" y="16293"/>
                  </a:lnTo>
                  <a:lnTo>
                    <a:pt x="11344" y="16354"/>
                  </a:lnTo>
                  <a:lnTo>
                    <a:pt x="11364" y="16700"/>
                  </a:lnTo>
                  <a:lnTo>
                    <a:pt x="11486" y="17331"/>
                  </a:lnTo>
                  <a:lnTo>
                    <a:pt x="11731" y="17922"/>
                  </a:lnTo>
                  <a:lnTo>
                    <a:pt x="12097" y="18431"/>
                  </a:lnTo>
                  <a:lnTo>
                    <a:pt x="12525" y="18879"/>
                  </a:lnTo>
                  <a:lnTo>
                    <a:pt x="13055" y="19225"/>
                  </a:lnTo>
                  <a:lnTo>
                    <a:pt x="13645" y="19490"/>
                  </a:lnTo>
                  <a:lnTo>
                    <a:pt x="14277" y="19612"/>
                  </a:lnTo>
                  <a:lnTo>
                    <a:pt x="14602" y="19632"/>
                  </a:lnTo>
                  <a:lnTo>
                    <a:pt x="14908" y="19612"/>
                  </a:lnTo>
                  <a:lnTo>
                    <a:pt x="15478" y="19510"/>
                  </a:lnTo>
                  <a:lnTo>
                    <a:pt x="16008" y="19307"/>
                  </a:lnTo>
                  <a:lnTo>
                    <a:pt x="16496" y="19042"/>
                  </a:lnTo>
                  <a:lnTo>
                    <a:pt x="17107" y="18472"/>
                  </a:lnTo>
                  <a:lnTo>
                    <a:pt x="17555" y="17759"/>
                  </a:lnTo>
                  <a:lnTo>
                    <a:pt x="17759" y="17229"/>
                  </a:lnTo>
                  <a:lnTo>
                    <a:pt x="17820" y="16965"/>
                  </a:lnTo>
                  <a:lnTo>
                    <a:pt x="18187" y="17026"/>
                  </a:lnTo>
                  <a:lnTo>
                    <a:pt x="18594" y="17046"/>
                  </a:lnTo>
                  <a:lnTo>
                    <a:pt x="18920" y="17046"/>
                  </a:lnTo>
                  <a:lnTo>
                    <a:pt x="19551" y="16903"/>
                  </a:lnTo>
                  <a:lnTo>
                    <a:pt x="20142" y="16659"/>
                  </a:lnTo>
                  <a:lnTo>
                    <a:pt x="20671" y="16313"/>
                  </a:lnTo>
                  <a:lnTo>
                    <a:pt x="21099" y="15865"/>
                  </a:lnTo>
                  <a:lnTo>
                    <a:pt x="21466" y="15356"/>
                  </a:lnTo>
                  <a:lnTo>
                    <a:pt x="21710" y="14765"/>
                  </a:lnTo>
                  <a:lnTo>
                    <a:pt x="21832" y="14134"/>
                  </a:lnTo>
                  <a:lnTo>
                    <a:pt x="21853" y="13788"/>
                  </a:lnTo>
                  <a:lnTo>
                    <a:pt x="21832" y="13299"/>
                  </a:lnTo>
                  <a:lnTo>
                    <a:pt x="21547" y="12403"/>
                  </a:lnTo>
                  <a:lnTo>
                    <a:pt x="21038" y="11629"/>
                  </a:lnTo>
                  <a:lnTo>
                    <a:pt x="20346" y="11038"/>
                  </a:lnTo>
                  <a:lnTo>
                    <a:pt x="19938" y="10814"/>
                  </a:lnTo>
                  <a:lnTo>
                    <a:pt x="20060" y="10529"/>
                  </a:lnTo>
                  <a:lnTo>
                    <a:pt x="20223" y="9918"/>
                  </a:lnTo>
                  <a:lnTo>
                    <a:pt x="20244" y="9572"/>
                  </a:lnTo>
                  <a:lnTo>
                    <a:pt x="20223" y="9144"/>
                  </a:lnTo>
                  <a:lnTo>
                    <a:pt x="19938" y="8330"/>
                  </a:lnTo>
                  <a:lnTo>
                    <a:pt x="19449" y="7678"/>
                  </a:lnTo>
                  <a:lnTo>
                    <a:pt x="18777" y="7189"/>
                  </a:lnTo>
                  <a:lnTo>
                    <a:pt x="18390" y="7047"/>
                  </a:lnTo>
                  <a:lnTo>
                    <a:pt x="18085" y="6904"/>
                  </a:lnTo>
                  <a:lnTo>
                    <a:pt x="17678" y="6415"/>
                  </a:lnTo>
                  <a:lnTo>
                    <a:pt x="17576" y="6089"/>
                  </a:lnTo>
                  <a:lnTo>
                    <a:pt x="17413" y="5315"/>
                  </a:lnTo>
                  <a:lnTo>
                    <a:pt x="16883" y="3931"/>
                  </a:lnTo>
                  <a:lnTo>
                    <a:pt x="16313" y="3096"/>
                  </a:lnTo>
                  <a:lnTo>
                    <a:pt x="15865" y="2648"/>
                  </a:lnTo>
                  <a:lnTo>
                    <a:pt x="15315" y="2342"/>
                  </a:lnTo>
                  <a:lnTo>
                    <a:pt x="14684" y="2159"/>
                  </a:lnTo>
                  <a:lnTo>
                    <a:pt x="14317" y="2138"/>
                  </a:lnTo>
                  <a:lnTo>
                    <a:pt x="14215" y="1955"/>
                  </a:lnTo>
                  <a:lnTo>
                    <a:pt x="13930" y="1548"/>
                  </a:lnTo>
                  <a:lnTo>
                    <a:pt x="13340" y="1018"/>
                  </a:lnTo>
                  <a:lnTo>
                    <a:pt x="12240" y="448"/>
                  </a:lnTo>
                  <a:lnTo>
                    <a:pt x="10896" y="82"/>
                  </a:lnTo>
                  <a:lnTo>
                    <a:pt x="9450" y="0"/>
                  </a:lnTo>
                  <a:close/>
                </a:path>
              </a:pathLst>
            </a:custGeom>
            <a:solidFill>
              <a:srgbClr val="22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81;p55">
              <a:extLst>
                <a:ext uri="{FF2B5EF4-FFF2-40B4-BE49-F238E27FC236}">
                  <a16:creationId xmlns:a16="http://schemas.microsoft.com/office/drawing/2014/main" id="{9C4BF101-20FA-2DD4-9B11-6B943C36D6CC}"/>
                </a:ext>
              </a:extLst>
            </p:cNvPr>
            <p:cNvSpPr/>
            <p:nvPr/>
          </p:nvSpPr>
          <p:spPr>
            <a:xfrm>
              <a:off x="1239050" y="3252735"/>
              <a:ext cx="319627" cy="537474"/>
            </a:xfrm>
            <a:custGeom>
              <a:avLst/>
              <a:gdLst/>
              <a:ahLst/>
              <a:cxnLst/>
              <a:rect l="l" t="t" r="r" b="b"/>
              <a:pathLst>
                <a:path w="3646" h="6131" extrusionOk="0">
                  <a:moveTo>
                    <a:pt x="163" y="1"/>
                  </a:moveTo>
                  <a:lnTo>
                    <a:pt x="82" y="2689"/>
                  </a:lnTo>
                  <a:lnTo>
                    <a:pt x="0" y="6131"/>
                  </a:lnTo>
                  <a:lnTo>
                    <a:pt x="3646" y="6131"/>
                  </a:lnTo>
                  <a:lnTo>
                    <a:pt x="3462" y="2668"/>
                  </a:lnTo>
                  <a:lnTo>
                    <a:pt x="3320" y="1"/>
                  </a:lnTo>
                  <a:close/>
                </a:path>
              </a:pathLst>
            </a:custGeom>
            <a:solidFill>
              <a:srgbClr val="F9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82;p55">
              <a:extLst>
                <a:ext uri="{FF2B5EF4-FFF2-40B4-BE49-F238E27FC236}">
                  <a16:creationId xmlns:a16="http://schemas.microsoft.com/office/drawing/2014/main" id="{44BAF039-EB88-ED45-2E43-498C853215ED}"/>
                </a:ext>
              </a:extLst>
            </p:cNvPr>
            <p:cNvSpPr/>
            <p:nvPr/>
          </p:nvSpPr>
          <p:spPr>
            <a:xfrm>
              <a:off x="1246151" y="3252735"/>
              <a:ext cx="296483" cy="262557"/>
            </a:xfrm>
            <a:custGeom>
              <a:avLst/>
              <a:gdLst/>
              <a:ahLst/>
              <a:cxnLst/>
              <a:rect l="l" t="t" r="r" b="b"/>
              <a:pathLst>
                <a:path w="3382" h="2995" extrusionOk="0">
                  <a:moveTo>
                    <a:pt x="82" y="1"/>
                  </a:moveTo>
                  <a:lnTo>
                    <a:pt x="1" y="2689"/>
                  </a:lnTo>
                  <a:lnTo>
                    <a:pt x="408" y="2831"/>
                  </a:lnTo>
                  <a:lnTo>
                    <a:pt x="1223" y="2974"/>
                  </a:lnTo>
                  <a:lnTo>
                    <a:pt x="1650" y="2994"/>
                  </a:lnTo>
                  <a:lnTo>
                    <a:pt x="2119" y="2974"/>
                  </a:lnTo>
                  <a:lnTo>
                    <a:pt x="2974" y="2811"/>
                  </a:lnTo>
                  <a:lnTo>
                    <a:pt x="3381" y="2668"/>
                  </a:lnTo>
                  <a:lnTo>
                    <a:pt x="3239" y="1"/>
                  </a:lnTo>
                  <a:close/>
                </a:path>
              </a:pathLst>
            </a:custGeom>
            <a:solidFill>
              <a:srgbClr val="CC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83;p55">
              <a:extLst>
                <a:ext uri="{FF2B5EF4-FFF2-40B4-BE49-F238E27FC236}">
                  <a16:creationId xmlns:a16="http://schemas.microsoft.com/office/drawing/2014/main" id="{7EFFA058-A9E1-6200-1794-10661101D982}"/>
                </a:ext>
              </a:extLst>
            </p:cNvPr>
            <p:cNvSpPr/>
            <p:nvPr/>
          </p:nvSpPr>
          <p:spPr>
            <a:xfrm>
              <a:off x="976582" y="2395813"/>
              <a:ext cx="828522" cy="1031992"/>
            </a:xfrm>
            <a:custGeom>
              <a:avLst/>
              <a:gdLst/>
              <a:ahLst/>
              <a:cxnLst/>
              <a:rect l="l" t="t" r="r" b="b"/>
              <a:pathLst>
                <a:path w="9451" h="11772" extrusionOk="0">
                  <a:moveTo>
                    <a:pt x="3870" y="0"/>
                  </a:moveTo>
                  <a:lnTo>
                    <a:pt x="3015" y="183"/>
                  </a:lnTo>
                  <a:lnTo>
                    <a:pt x="2261" y="509"/>
                  </a:lnTo>
                  <a:lnTo>
                    <a:pt x="1569" y="978"/>
                  </a:lnTo>
                  <a:lnTo>
                    <a:pt x="978" y="1548"/>
                  </a:lnTo>
                  <a:lnTo>
                    <a:pt x="510" y="2240"/>
                  </a:lnTo>
                  <a:lnTo>
                    <a:pt x="184" y="3014"/>
                  </a:lnTo>
                  <a:lnTo>
                    <a:pt x="21" y="3849"/>
                  </a:lnTo>
                  <a:lnTo>
                    <a:pt x="1" y="4297"/>
                  </a:lnTo>
                  <a:lnTo>
                    <a:pt x="1" y="7047"/>
                  </a:lnTo>
                  <a:lnTo>
                    <a:pt x="21" y="7535"/>
                  </a:lnTo>
                  <a:lnTo>
                    <a:pt x="204" y="8452"/>
                  </a:lnTo>
                  <a:lnTo>
                    <a:pt x="571" y="9307"/>
                  </a:lnTo>
                  <a:lnTo>
                    <a:pt x="1080" y="10061"/>
                  </a:lnTo>
                  <a:lnTo>
                    <a:pt x="1732" y="10692"/>
                  </a:lnTo>
                  <a:lnTo>
                    <a:pt x="2485" y="11201"/>
                  </a:lnTo>
                  <a:lnTo>
                    <a:pt x="3320" y="11568"/>
                  </a:lnTo>
                  <a:lnTo>
                    <a:pt x="4257" y="11751"/>
                  </a:lnTo>
                  <a:lnTo>
                    <a:pt x="4725" y="11771"/>
                  </a:lnTo>
                  <a:lnTo>
                    <a:pt x="5214" y="11751"/>
                  </a:lnTo>
                  <a:lnTo>
                    <a:pt x="6151" y="11568"/>
                  </a:lnTo>
                  <a:lnTo>
                    <a:pt x="6986" y="11201"/>
                  </a:lnTo>
                  <a:lnTo>
                    <a:pt x="7739" y="10692"/>
                  </a:lnTo>
                  <a:lnTo>
                    <a:pt x="8391" y="10061"/>
                  </a:lnTo>
                  <a:lnTo>
                    <a:pt x="8900" y="9307"/>
                  </a:lnTo>
                  <a:lnTo>
                    <a:pt x="9247" y="8452"/>
                  </a:lnTo>
                  <a:lnTo>
                    <a:pt x="9450" y="7535"/>
                  </a:lnTo>
                  <a:lnTo>
                    <a:pt x="9450" y="7047"/>
                  </a:lnTo>
                  <a:lnTo>
                    <a:pt x="9450" y="4297"/>
                  </a:lnTo>
                  <a:lnTo>
                    <a:pt x="9450" y="3849"/>
                  </a:lnTo>
                  <a:lnTo>
                    <a:pt x="9267" y="3014"/>
                  </a:lnTo>
                  <a:lnTo>
                    <a:pt x="8941" y="2240"/>
                  </a:lnTo>
                  <a:lnTo>
                    <a:pt x="8473" y="1548"/>
                  </a:lnTo>
                  <a:lnTo>
                    <a:pt x="7902" y="978"/>
                  </a:lnTo>
                  <a:lnTo>
                    <a:pt x="7210" y="509"/>
                  </a:lnTo>
                  <a:lnTo>
                    <a:pt x="6436" y="183"/>
                  </a:lnTo>
                  <a:lnTo>
                    <a:pt x="5601" y="0"/>
                  </a:lnTo>
                  <a:close/>
                </a:path>
              </a:pathLst>
            </a:custGeom>
            <a:solidFill>
              <a:srgbClr val="F9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84;p55">
              <a:extLst>
                <a:ext uri="{FF2B5EF4-FFF2-40B4-BE49-F238E27FC236}">
                  <a16:creationId xmlns:a16="http://schemas.microsoft.com/office/drawing/2014/main" id="{F297199A-E589-32FB-F337-4CBF72956763}"/>
                </a:ext>
              </a:extLst>
            </p:cNvPr>
            <p:cNvSpPr/>
            <p:nvPr/>
          </p:nvSpPr>
          <p:spPr>
            <a:xfrm>
              <a:off x="1156908" y="3672297"/>
              <a:ext cx="530373" cy="1469441"/>
            </a:xfrm>
            <a:custGeom>
              <a:avLst/>
              <a:gdLst/>
              <a:ahLst/>
              <a:cxnLst/>
              <a:rect l="l" t="t" r="r" b="b"/>
              <a:pathLst>
                <a:path w="6050" h="16762" extrusionOk="0">
                  <a:moveTo>
                    <a:pt x="978" y="0"/>
                  </a:moveTo>
                  <a:lnTo>
                    <a:pt x="0" y="265"/>
                  </a:lnTo>
                  <a:lnTo>
                    <a:pt x="1100" y="12016"/>
                  </a:lnTo>
                  <a:lnTo>
                    <a:pt x="1548" y="16761"/>
                  </a:lnTo>
                  <a:lnTo>
                    <a:pt x="4583" y="16761"/>
                  </a:lnTo>
                  <a:lnTo>
                    <a:pt x="6049" y="387"/>
                  </a:lnTo>
                  <a:lnTo>
                    <a:pt x="4786" y="62"/>
                  </a:lnTo>
                  <a:lnTo>
                    <a:pt x="4583" y="0"/>
                  </a:lnTo>
                  <a:lnTo>
                    <a:pt x="4522" y="62"/>
                  </a:lnTo>
                  <a:lnTo>
                    <a:pt x="3931" y="469"/>
                  </a:lnTo>
                  <a:lnTo>
                    <a:pt x="3178" y="734"/>
                  </a:lnTo>
                  <a:lnTo>
                    <a:pt x="2607" y="774"/>
                  </a:lnTo>
                  <a:lnTo>
                    <a:pt x="1976" y="652"/>
                  </a:lnTo>
                  <a:lnTo>
                    <a:pt x="1304" y="306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85;p55">
              <a:extLst>
                <a:ext uri="{FF2B5EF4-FFF2-40B4-BE49-F238E27FC236}">
                  <a16:creationId xmlns:a16="http://schemas.microsoft.com/office/drawing/2014/main" id="{2150235C-0BD8-529B-4AE6-FA7FF1082134}"/>
                </a:ext>
              </a:extLst>
            </p:cNvPr>
            <p:cNvSpPr/>
            <p:nvPr/>
          </p:nvSpPr>
          <p:spPr>
            <a:xfrm>
              <a:off x="1253339" y="3677645"/>
              <a:ext cx="433942" cy="1464093"/>
            </a:xfrm>
            <a:custGeom>
              <a:avLst/>
              <a:gdLst/>
              <a:ahLst/>
              <a:cxnLst/>
              <a:rect l="l" t="t" r="r" b="b"/>
              <a:pathLst>
                <a:path w="4950" h="16701" extrusionOk="0">
                  <a:moveTo>
                    <a:pt x="3686" y="1"/>
                  </a:moveTo>
                  <a:lnTo>
                    <a:pt x="0" y="11955"/>
                  </a:lnTo>
                  <a:lnTo>
                    <a:pt x="448" y="16700"/>
                  </a:lnTo>
                  <a:lnTo>
                    <a:pt x="3483" y="16700"/>
                  </a:lnTo>
                  <a:lnTo>
                    <a:pt x="4949" y="326"/>
                  </a:lnTo>
                  <a:lnTo>
                    <a:pt x="3686" y="1"/>
                  </a:lnTo>
                  <a:close/>
                </a:path>
              </a:pathLst>
            </a:custGeom>
            <a:solidFill>
              <a:srgbClr val="9ED8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86;p55">
              <a:extLst>
                <a:ext uri="{FF2B5EF4-FFF2-40B4-BE49-F238E27FC236}">
                  <a16:creationId xmlns:a16="http://schemas.microsoft.com/office/drawing/2014/main" id="{63084D3F-7795-862E-CF42-7F1A30DF77F7}"/>
                </a:ext>
              </a:extLst>
            </p:cNvPr>
            <p:cNvSpPr/>
            <p:nvPr/>
          </p:nvSpPr>
          <p:spPr>
            <a:xfrm>
              <a:off x="2701206" y="3734802"/>
              <a:ext cx="612515" cy="923112"/>
            </a:xfrm>
            <a:custGeom>
              <a:avLst/>
              <a:gdLst/>
              <a:ahLst/>
              <a:cxnLst/>
              <a:rect l="l" t="t" r="r" b="b"/>
              <a:pathLst>
                <a:path w="6987" h="10530" extrusionOk="0">
                  <a:moveTo>
                    <a:pt x="5642" y="0"/>
                  </a:moveTo>
                  <a:lnTo>
                    <a:pt x="5153" y="978"/>
                  </a:lnTo>
                  <a:lnTo>
                    <a:pt x="3300" y="4460"/>
                  </a:lnTo>
                  <a:lnTo>
                    <a:pt x="3402" y="3951"/>
                  </a:lnTo>
                  <a:lnTo>
                    <a:pt x="3341" y="3198"/>
                  </a:lnTo>
                  <a:lnTo>
                    <a:pt x="3035" y="2566"/>
                  </a:lnTo>
                  <a:lnTo>
                    <a:pt x="2954" y="2505"/>
                  </a:lnTo>
                  <a:lnTo>
                    <a:pt x="2526" y="5295"/>
                  </a:lnTo>
                  <a:lnTo>
                    <a:pt x="1" y="8391"/>
                  </a:lnTo>
                  <a:lnTo>
                    <a:pt x="1874" y="10529"/>
                  </a:lnTo>
                  <a:lnTo>
                    <a:pt x="2913" y="9043"/>
                  </a:lnTo>
                  <a:lnTo>
                    <a:pt x="4868" y="6375"/>
                  </a:lnTo>
                  <a:lnTo>
                    <a:pt x="5051" y="6334"/>
                  </a:lnTo>
                  <a:lnTo>
                    <a:pt x="5418" y="6151"/>
                  </a:lnTo>
                  <a:lnTo>
                    <a:pt x="5886" y="5764"/>
                  </a:lnTo>
                  <a:lnTo>
                    <a:pt x="6620" y="4786"/>
                  </a:lnTo>
                  <a:lnTo>
                    <a:pt x="6884" y="4420"/>
                  </a:lnTo>
                  <a:lnTo>
                    <a:pt x="6986" y="4297"/>
                  </a:lnTo>
                  <a:lnTo>
                    <a:pt x="6986" y="4073"/>
                  </a:lnTo>
                  <a:lnTo>
                    <a:pt x="6823" y="3870"/>
                  </a:lnTo>
                  <a:lnTo>
                    <a:pt x="6538" y="3747"/>
                  </a:lnTo>
                  <a:lnTo>
                    <a:pt x="6355" y="3747"/>
                  </a:lnTo>
                  <a:lnTo>
                    <a:pt x="6396" y="3462"/>
                  </a:lnTo>
                  <a:lnTo>
                    <a:pt x="6253" y="3116"/>
                  </a:lnTo>
                  <a:lnTo>
                    <a:pt x="5968" y="2994"/>
                  </a:lnTo>
                  <a:lnTo>
                    <a:pt x="5723" y="2994"/>
                  </a:lnTo>
                  <a:lnTo>
                    <a:pt x="5785" y="2811"/>
                  </a:lnTo>
                  <a:lnTo>
                    <a:pt x="5764" y="2526"/>
                  </a:lnTo>
                  <a:lnTo>
                    <a:pt x="5622" y="2302"/>
                  </a:lnTo>
                  <a:lnTo>
                    <a:pt x="5377" y="2220"/>
                  </a:lnTo>
                  <a:lnTo>
                    <a:pt x="5235" y="2220"/>
                  </a:lnTo>
                  <a:lnTo>
                    <a:pt x="5581" y="1467"/>
                  </a:lnTo>
                  <a:lnTo>
                    <a:pt x="5846" y="530"/>
                  </a:lnTo>
                  <a:lnTo>
                    <a:pt x="5805" y="122"/>
                  </a:lnTo>
                  <a:lnTo>
                    <a:pt x="5662" y="0"/>
                  </a:lnTo>
                  <a:close/>
                </a:path>
              </a:pathLst>
            </a:custGeom>
            <a:solidFill>
              <a:srgbClr val="F9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487;p55">
              <a:extLst>
                <a:ext uri="{FF2B5EF4-FFF2-40B4-BE49-F238E27FC236}">
                  <a16:creationId xmlns:a16="http://schemas.microsoft.com/office/drawing/2014/main" id="{254F30EE-20BA-0899-0871-C6336590DBD0}"/>
                </a:ext>
              </a:extLst>
            </p:cNvPr>
            <p:cNvSpPr/>
            <p:nvPr/>
          </p:nvSpPr>
          <p:spPr>
            <a:xfrm>
              <a:off x="1437172" y="3633024"/>
              <a:ext cx="1558771" cy="1508715"/>
            </a:xfrm>
            <a:custGeom>
              <a:avLst/>
              <a:gdLst/>
              <a:ahLst/>
              <a:cxnLst/>
              <a:rect l="l" t="t" r="r" b="b"/>
              <a:pathLst>
                <a:path w="17781" h="17210" extrusionOk="0">
                  <a:moveTo>
                    <a:pt x="1284" y="0"/>
                  </a:moveTo>
                  <a:lnTo>
                    <a:pt x="1" y="17209"/>
                  </a:lnTo>
                  <a:lnTo>
                    <a:pt x="6111" y="17209"/>
                  </a:lnTo>
                  <a:lnTo>
                    <a:pt x="6823" y="8717"/>
                  </a:lnTo>
                  <a:lnTo>
                    <a:pt x="10632" y="13421"/>
                  </a:lnTo>
                  <a:lnTo>
                    <a:pt x="10896" y="13727"/>
                  </a:lnTo>
                  <a:lnTo>
                    <a:pt x="11507" y="14175"/>
                  </a:lnTo>
                  <a:lnTo>
                    <a:pt x="12159" y="14480"/>
                  </a:lnTo>
                  <a:lnTo>
                    <a:pt x="12872" y="14602"/>
                  </a:lnTo>
                  <a:lnTo>
                    <a:pt x="13585" y="14582"/>
                  </a:lnTo>
                  <a:lnTo>
                    <a:pt x="14298" y="14399"/>
                  </a:lnTo>
                  <a:lnTo>
                    <a:pt x="14929" y="14073"/>
                  </a:lnTo>
                  <a:lnTo>
                    <a:pt x="15499" y="13584"/>
                  </a:lnTo>
                  <a:lnTo>
                    <a:pt x="15744" y="13258"/>
                  </a:lnTo>
                  <a:lnTo>
                    <a:pt x="17780" y="10428"/>
                  </a:lnTo>
                  <a:lnTo>
                    <a:pt x="15194" y="8208"/>
                  </a:lnTo>
                  <a:lnTo>
                    <a:pt x="14033" y="9389"/>
                  </a:lnTo>
                  <a:lnTo>
                    <a:pt x="13890" y="9511"/>
                  </a:lnTo>
                  <a:lnTo>
                    <a:pt x="13585" y="9633"/>
                  </a:lnTo>
                  <a:lnTo>
                    <a:pt x="13239" y="9593"/>
                  </a:lnTo>
                  <a:lnTo>
                    <a:pt x="12933" y="9450"/>
                  </a:lnTo>
                  <a:lnTo>
                    <a:pt x="12811" y="9307"/>
                  </a:lnTo>
                  <a:lnTo>
                    <a:pt x="7719" y="2505"/>
                  </a:lnTo>
                  <a:lnTo>
                    <a:pt x="7434" y="2179"/>
                  </a:lnTo>
                  <a:lnTo>
                    <a:pt x="6742" y="1691"/>
                  </a:lnTo>
                  <a:lnTo>
                    <a:pt x="6335" y="1548"/>
                  </a:lnTo>
                  <a:lnTo>
                    <a:pt x="1284" y="0"/>
                  </a:lnTo>
                  <a:close/>
                </a:path>
              </a:pathLst>
            </a:custGeom>
            <a:solidFill>
              <a:srgbClr val="9ED8D6">
                <a:lumMod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88;p55">
              <a:extLst>
                <a:ext uri="{FF2B5EF4-FFF2-40B4-BE49-F238E27FC236}">
                  <a16:creationId xmlns:a16="http://schemas.microsoft.com/office/drawing/2014/main" id="{5F5E9145-9120-4A65-AFF2-58846955CF5A}"/>
                </a:ext>
              </a:extLst>
            </p:cNvPr>
            <p:cNvSpPr/>
            <p:nvPr/>
          </p:nvSpPr>
          <p:spPr>
            <a:xfrm>
              <a:off x="462430" y="3616981"/>
              <a:ext cx="881998" cy="1526511"/>
            </a:xfrm>
            <a:custGeom>
              <a:avLst/>
              <a:gdLst/>
              <a:ahLst/>
              <a:cxnLst/>
              <a:rect l="l" t="t" r="r" b="b"/>
              <a:pathLst>
                <a:path w="10061" h="17413" extrusionOk="0">
                  <a:moveTo>
                    <a:pt x="8900" y="0"/>
                  </a:moveTo>
                  <a:lnTo>
                    <a:pt x="3809" y="2220"/>
                  </a:lnTo>
                  <a:lnTo>
                    <a:pt x="3544" y="2342"/>
                  </a:lnTo>
                  <a:lnTo>
                    <a:pt x="3035" y="2709"/>
                  </a:lnTo>
                  <a:lnTo>
                    <a:pt x="2648" y="3157"/>
                  </a:lnTo>
                  <a:lnTo>
                    <a:pt x="2363" y="3707"/>
                  </a:lnTo>
                  <a:lnTo>
                    <a:pt x="2261" y="3992"/>
                  </a:lnTo>
                  <a:lnTo>
                    <a:pt x="1976" y="5112"/>
                  </a:lnTo>
                  <a:lnTo>
                    <a:pt x="1202" y="8248"/>
                  </a:lnTo>
                  <a:lnTo>
                    <a:pt x="489" y="11975"/>
                  </a:lnTo>
                  <a:lnTo>
                    <a:pt x="122" y="14785"/>
                  </a:lnTo>
                  <a:lnTo>
                    <a:pt x="0" y="16578"/>
                  </a:lnTo>
                  <a:lnTo>
                    <a:pt x="0" y="17392"/>
                  </a:lnTo>
                  <a:lnTo>
                    <a:pt x="4399" y="17413"/>
                  </a:lnTo>
                  <a:lnTo>
                    <a:pt x="5031" y="10325"/>
                  </a:lnTo>
                  <a:lnTo>
                    <a:pt x="5112" y="17413"/>
                  </a:lnTo>
                  <a:lnTo>
                    <a:pt x="10061" y="17392"/>
                  </a:lnTo>
                  <a:lnTo>
                    <a:pt x="8900" y="0"/>
                  </a:lnTo>
                  <a:close/>
                </a:path>
              </a:pathLst>
            </a:custGeom>
            <a:solidFill>
              <a:srgbClr val="9ED8D6">
                <a:lumMod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89;p55">
              <a:extLst>
                <a:ext uri="{FF2B5EF4-FFF2-40B4-BE49-F238E27FC236}">
                  <a16:creationId xmlns:a16="http://schemas.microsoft.com/office/drawing/2014/main" id="{30466B67-9EC0-DF68-6BB4-418830F0F57A}"/>
                </a:ext>
              </a:extLst>
            </p:cNvPr>
            <p:cNvSpPr/>
            <p:nvPr/>
          </p:nvSpPr>
          <p:spPr>
            <a:xfrm>
              <a:off x="1512213" y="3690181"/>
              <a:ext cx="419652" cy="1403341"/>
            </a:xfrm>
            <a:custGeom>
              <a:avLst/>
              <a:gdLst/>
              <a:ahLst/>
              <a:cxnLst/>
              <a:rect l="l" t="t" r="r" b="b"/>
              <a:pathLst>
                <a:path w="4787" h="16008" extrusionOk="0">
                  <a:moveTo>
                    <a:pt x="1629" y="0"/>
                  </a:moveTo>
                  <a:lnTo>
                    <a:pt x="1568" y="41"/>
                  </a:lnTo>
                  <a:lnTo>
                    <a:pt x="1548" y="102"/>
                  </a:lnTo>
                  <a:lnTo>
                    <a:pt x="1589" y="143"/>
                  </a:lnTo>
                  <a:lnTo>
                    <a:pt x="2994" y="1589"/>
                  </a:lnTo>
                  <a:lnTo>
                    <a:pt x="4542" y="3279"/>
                  </a:lnTo>
                  <a:lnTo>
                    <a:pt x="1426" y="4827"/>
                  </a:lnTo>
                  <a:lnTo>
                    <a:pt x="3035" y="5886"/>
                  </a:lnTo>
                  <a:lnTo>
                    <a:pt x="0" y="15906"/>
                  </a:lnTo>
                  <a:lnTo>
                    <a:pt x="0" y="15967"/>
                  </a:lnTo>
                  <a:lnTo>
                    <a:pt x="41" y="16007"/>
                  </a:lnTo>
                  <a:lnTo>
                    <a:pt x="122" y="16007"/>
                  </a:lnTo>
                  <a:lnTo>
                    <a:pt x="143" y="15946"/>
                  </a:lnTo>
                  <a:lnTo>
                    <a:pt x="3218" y="5825"/>
                  </a:lnTo>
                  <a:lnTo>
                    <a:pt x="1731" y="4847"/>
                  </a:lnTo>
                  <a:lnTo>
                    <a:pt x="4786" y="3320"/>
                  </a:lnTo>
                  <a:lnTo>
                    <a:pt x="4725" y="3259"/>
                  </a:lnTo>
                  <a:lnTo>
                    <a:pt x="3320" y="1711"/>
                  </a:lnTo>
                  <a:lnTo>
                    <a:pt x="1691" y="20"/>
                  </a:lnTo>
                  <a:lnTo>
                    <a:pt x="1629" y="0"/>
                  </a:lnTo>
                  <a:close/>
                </a:path>
              </a:pathLst>
            </a:custGeom>
            <a:solidFill>
              <a:srgbClr val="22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90;p55">
              <a:extLst>
                <a:ext uri="{FF2B5EF4-FFF2-40B4-BE49-F238E27FC236}">
                  <a16:creationId xmlns:a16="http://schemas.microsoft.com/office/drawing/2014/main" id="{AEE851B2-7097-2F29-D209-BCDFAA80575A}"/>
                </a:ext>
              </a:extLst>
            </p:cNvPr>
            <p:cNvSpPr/>
            <p:nvPr/>
          </p:nvSpPr>
          <p:spPr>
            <a:xfrm>
              <a:off x="873051" y="3690181"/>
              <a:ext cx="419652" cy="1403341"/>
            </a:xfrm>
            <a:custGeom>
              <a:avLst/>
              <a:gdLst/>
              <a:ahLst/>
              <a:cxnLst/>
              <a:rect l="l" t="t" r="r" b="b"/>
              <a:pathLst>
                <a:path w="4787" h="16008" extrusionOk="0">
                  <a:moveTo>
                    <a:pt x="3157" y="0"/>
                  </a:moveTo>
                  <a:lnTo>
                    <a:pt x="3096" y="20"/>
                  </a:lnTo>
                  <a:lnTo>
                    <a:pt x="1467" y="1711"/>
                  </a:lnTo>
                  <a:lnTo>
                    <a:pt x="61" y="3259"/>
                  </a:lnTo>
                  <a:lnTo>
                    <a:pt x="0" y="3320"/>
                  </a:lnTo>
                  <a:lnTo>
                    <a:pt x="3055" y="4847"/>
                  </a:lnTo>
                  <a:lnTo>
                    <a:pt x="1568" y="5825"/>
                  </a:lnTo>
                  <a:lnTo>
                    <a:pt x="4644" y="15946"/>
                  </a:lnTo>
                  <a:lnTo>
                    <a:pt x="4664" y="16007"/>
                  </a:lnTo>
                  <a:lnTo>
                    <a:pt x="4746" y="16007"/>
                  </a:lnTo>
                  <a:lnTo>
                    <a:pt x="4786" y="15967"/>
                  </a:lnTo>
                  <a:lnTo>
                    <a:pt x="4786" y="15906"/>
                  </a:lnTo>
                  <a:lnTo>
                    <a:pt x="1772" y="5886"/>
                  </a:lnTo>
                  <a:lnTo>
                    <a:pt x="3361" y="4827"/>
                  </a:lnTo>
                  <a:lnTo>
                    <a:pt x="265" y="3279"/>
                  </a:lnTo>
                  <a:lnTo>
                    <a:pt x="1793" y="1589"/>
                  </a:lnTo>
                  <a:lnTo>
                    <a:pt x="3198" y="143"/>
                  </a:lnTo>
                  <a:lnTo>
                    <a:pt x="3238" y="102"/>
                  </a:lnTo>
                  <a:lnTo>
                    <a:pt x="3218" y="41"/>
                  </a:lnTo>
                  <a:lnTo>
                    <a:pt x="3157" y="0"/>
                  </a:lnTo>
                  <a:close/>
                </a:path>
              </a:pathLst>
            </a:custGeom>
            <a:solidFill>
              <a:srgbClr val="22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91;p55">
              <a:extLst>
                <a:ext uri="{FF2B5EF4-FFF2-40B4-BE49-F238E27FC236}">
                  <a16:creationId xmlns:a16="http://schemas.microsoft.com/office/drawing/2014/main" id="{1E4925DE-1850-D4DF-5250-8CB53B9F6CBD}"/>
                </a:ext>
              </a:extLst>
            </p:cNvPr>
            <p:cNvSpPr/>
            <p:nvPr/>
          </p:nvSpPr>
          <p:spPr>
            <a:xfrm>
              <a:off x="912324" y="2344003"/>
              <a:ext cx="948097" cy="537474"/>
            </a:xfrm>
            <a:custGeom>
              <a:avLst/>
              <a:gdLst/>
              <a:ahLst/>
              <a:cxnLst/>
              <a:rect l="l" t="t" r="r" b="b"/>
              <a:pathLst>
                <a:path w="10815" h="6131" extrusionOk="0">
                  <a:moveTo>
                    <a:pt x="5377" y="0"/>
                  </a:moveTo>
                  <a:lnTo>
                    <a:pt x="4338" y="41"/>
                  </a:lnTo>
                  <a:lnTo>
                    <a:pt x="3320" y="204"/>
                  </a:lnTo>
                  <a:lnTo>
                    <a:pt x="2363" y="510"/>
                  </a:lnTo>
                  <a:lnTo>
                    <a:pt x="1935" y="754"/>
                  </a:lnTo>
                  <a:lnTo>
                    <a:pt x="1528" y="1019"/>
                  </a:lnTo>
                  <a:lnTo>
                    <a:pt x="917" y="1732"/>
                  </a:lnTo>
                  <a:lnTo>
                    <a:pt x="489" y="2567"/>
                  </a:lnTo>
                  <a:lnTo>
                    <a:pt x="224" y="3442"/>
                  </a:lnTo>
                  <a:lnTo>
                    <a:pt x="21" y="4725"/>
                  </a:lnTo>
                  <a:lnTo>
                    <a:pt x="0" y="5906"/>
                  </a:lnTo>
                  <a:lnTo>
                    <a:pt x="0" y="6029"/>
                  </a:lnTo>
                  <a:lnTo>
                    <a:pt x="734" y="6130"/>
                  </a:lnTo>
                  <a:lnTo>
                    <a:pt x="774" y="6069"/>
                  </a:lnTo>
                  <a:lnTo>
                    <a:pt x="1120" y="5499"/>
                  </a:lnTo>
                  <a:lnTo>
                    <a:pt x="1711" y="4909"/>
                  </a:lnTo>
                  <a:lnTo>
                    <a:pt x="2241" y="4542"/>
                  </a:lnTo>
                  <a:lnTo>
                    <a:pt x="2913" y="4257"/>
                  </a:lnTo>
                  <a:lnTo>
                    <a:pt x="3727" y="4074"/>
                  </a:lnTo>
                  <a:lnTo>
                    <a:pt x="4196" y="4053"/>
                  </a:lnTo>
                  <a:lnTo>
                    <a:pt x="4684" y="4033"/>
                  </a:lnTo>
                  <a:lnTo>
                    <a:pt x="5560" y="3870"/>
                  </a:lnTo>
                  <a:lnTo>
                    <a:pt x="6701" y="3422"/>
                  </a:lnTo>
                  <a:lnTo>
                    <a:pt x="8208" y="2302"/>
                  </a:lnTo>
                  <a:lnTo>
                    <a:pt x="8411" y="2057"/>
                  </a:lnTo>
                  <a:lnTo>
                    <a:pt x="8452" y="2526"/>
                  </a:lnTo>
                  <a:lnTo>
                    <a:pt x="8635" y="3340"/>
                  </a:lnTo>
                  <a:lnTo>
                    <a:pt x="9063" y="4379"/>
                  </a:lnTo>
                  <a:lnTo>
                    <a:pt x="10000" y="5662"/>
                  </a:lnTo>
                  <a:lnTo>
                    <a:pt x="10183" y="5825"/>
                  </a:lnTo>
                  <a:lnTo>
                    <a:pt x="10244" y="5906"/>
                  </a:lnTo>
                  <a:lnTo>
                    <a:pt x="10468" y="6069"/>
                  </a:lnTo>
                  <a:lnTo>
                    <a:pt x="10631" y="5866"/>
                  </a:lnTo>
                  <a:lnTo>
                    <a:pt x="10692" y="5560"/>
                  </a:lnTo>
                  <a:lnTo>
                    <a:pt x="10774" y="5153"/>
                  </a:lnTo>
                  <a:lnTo>
                    <a:pt x="10815" y="4359"/>
                  </a:lnTo>
                  <a:lnTo>
                    <a:pt x="10713" y="3646"/>
                  </a:lnTo>
                  <a:lnTo>
                    <a:pt x="10509" y="2994"/>
                  </a:lnTo>
                  <a:lnTo>
                    <a:pt x="10041" y="2118"/>
                  </a:lnTo>
                  <a:lnTo>
                    <a:pt x="9185" y="1243"/>
                  </a:lnTo>
                  <a:lnTo>
                    <a:pt x="8697" y="917"/>
                  </a:lnTo>
                  <a:lnTo>
                    <a:pt x="8534" y="774"/>
                  </a:lnTo>
                  <a:lnTo>
                    <a:pt x="8004" y="489"/>
                  </a:lnTo>
                  <a:lnTo>
                    <a:pt x="7271" y="265"/>
                  </a:lnTo>
                  <a:lnTo>
                    <a:pt x="6375" y="82"/>
                  </a:lnTo>
                  <a:lnTo>
                    <a:pt x="53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92;p55">
              <a:extLst>
                <a:ext uri="{FF2B5EF4-FFF2-40B4-BE49-F238E27FC236}">
                  <a16:creationId xmlns:a16="http://schemas.microsoft.com/office/drawing/2014/main" id="{948EE9C2-75C1-73D2-82CB-0881B07B92A8}"/>
                </a:ext>
              </a:extLst>
            </p:cNvPr>
            <p:cNvSpPr/>
            <p:nvPr/>
          </p:nvSpPr>
          <p:spPr>
            <a:xfrm>
              <a:off x="883746" y="2834925"/>
              <a:ext cx="157183" cy="226877"/>
            </a:xfrm>
            <a:custGeom>
              <a:avLst/>
              <a:gdLst/>
              <a:ahLst/>
              <a:cxnLst/>
              <a:rect l="l" t="t" r="r" b="b"/>
              <a:pathLst>
                <a:path w="1793" h="2588" extrusionOk="0">
                  <a:moveTo>
                    <a:pt x="632" y="1"/>
                  </a:moveTo>
                  <a:lnTo>
                    <a:pt x="469" y="21"/>
                  </a:lnTo>
                  <a:lnTo>
                    <a:pt x="326" y="103"/>
                  </a:lnTo>
                  <a:lnTo>
                    <a:pt x="102" y="388"/>
                  </a:lnTo>
                  <a:lnTo>
                    <a:pt x="1" y="795"/>
                  </a:lnTo>
                  <a:lnTo>
                    <a:pt x="41" y="1284"/>
                  </a:lnTo>
                  <a:lnTo>
                    <a:pt x="123" y="1549"/>
                  </a:lnTo>
                  <a:lnTo>
                    <a:pt x="204" y="1814"/>
                  </a:lnTo>
                  <a:lnTo>
                    <a:pt x="489" y="2221"/>
                  </a:lnTo>
                  <a:lnTo>
                    <a:pt x="815" y="2486"/>
                  </a:lnTo>
                  <a:lnTo>
                    <a:pt x="1161" y="2587"/>
                  </a:lnTo>
                  <a:lnTo>
                    <a:pt x="1324" y="2547"/>
                  </a:lnTo>
                  <a:lnTo>
                    <a:pt x="1487" y="2465"/>
                  </a:lnTo>
                  <a:lnTo>
                    <a:pt x="1691" y="2180"/>
                  </a:lnTo>
                  <a:lnTo>
                    <a:pt x="1793" y="1773"/>
                  </a:lnTo>
                  <a:lnTo>
                    <a:pt x="1752" y="1284"/>
                  </a:lnTo>
                  <a:lnTo>
                    <a:pt x="1691" y="1019"/>
                  </a:lnTo>
                  <a:lnTo>
                    <a:pt x="1589" y="775"/>
                  </a:lnTo>
                  <a:lnTo>
                    <a:pt x="1324" y="347"/>
                  </a:lnTo>
                  <a:lnTo>
                    <a:pt x="978" y="82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F9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93;p55">
              <a:extLst>
                <a:ext uri="{FF2B5EF4-FFF2-40B4-BE49-F238E27FC236}">
                  <a16:creationId xmlns:a16="http://schemas.microsoft.com/office/drawing/2014/main" id="{0D2AD41E-2A3D-4044-63C8-EEF6C3B1BAD1}"/>
                </a:ext>
              </a:extLst>
            </p:cNvPr>
            <p:cNvSpPr/>
            <p:nvPr/>
          </p:nvSpPr>
          <p:spPr>
            <a:xfrm>
              <a:off x="1754956" y="2833172"/>
              <a:ext cx="155430" cy="228630"/>
            </a:xfrm>
            <a:custGeom>
              <a:avLst/>
              <a:gdLst/>
              <a:ahLst/>
              <a:cxnLst/>
              <a:rect l="l" t="t" r="r" b="b"/>
              <a:pathLst>
                <a:path w="1773" h="2608" extrusionOk="0">
                  <a:moveTo>
                    <a:pt x="1121" y="1"/>
                  </a:moveTo>
                  <a:lnTo>
                    <a:pt x="775" y="102"/>
                  </a:lnTo>
                  <a:lnTo>
                    <a:pt x="449" y="388"/>
                  </a:lnTo>
                  <a:lnTo>
                    <a:pt x="184" y="795"/>
                  </a:lnTo>
                  <a:lnTo>
                    <a:pt x="103" y="1060"/>
                  </a:lnTo>
                  <a:lnTo>
                    <a:pt x="21" y="1304"/>
                  </a:lnTo>
                  <a:lnTo>
                    <a:pt x="1" y="1813"/>
                  </a:lnTo>
                  <a:lnTo>
                    <a:pt x="103" y="2220"/>
                  </a:lnTo>
                  <a:lnTo>
                    <a:pt x="327" y="2506"/>
                  </a:lnTo>
                  <a:lnTo>
                    <a:pt x="490" y="2567"/>
                  </a:lnTo>
                  <a:lnTo>
                    <a:pt x="653" y="2607"/>
                  </a:lnTo>
                  <a:lnTo>
                    <a:pt x="999" y="2506"/>
                  </a:lnTo>
                  <a:lnTo>
                    <a:pt x="1325" y="2220"/>
                  </a:lnTo>
                  <a:lnTo>
                    <a:pt x="1589" y="1813"/>
                  </a:lnTo>
                  <a:lnTo>
                    <a:pt x="1671" y="1569"/>
                  </a:lnTo>
                  <a:lnTo>
                    <a:pt x="1752" y="1304"/>
                  </a:lnTo>
                  <a:lnTo>
                    <a:pt x="1773" y="815"/>
                  </a:lnTo>
                  <a:lnTo>
                    <a:pt x="1671" y="388"/>
                  </a:lnTo>
                  <a:lnTo>
                    <a:pt x="1447" y="123"/>
                  </a:lnTo>
                  <a:lnTo>
                    <a:pt x="1284" y="41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F9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" name="Google Shape;494;p55">
              <a:extLst>
                <a:ext uri="{FF2B5EF4-FFF2-40B4-BE49-F238E27FC236}">
                  <a16:creationId xmlns:a16="http://schemas.microsoft.com/office/drawing/2014/main" id="{A6C2B375-45EA-2108-1AF6-5C52D13CE66E}"/>
                </a:ext>
              </a:extLst>
            </p:cNvPr>
            <p:cNvGrpSpPr/>
            <p:nvPr/>
          </p:nvGrpSpPr>
          <p:grpSpPr>
            <a:xfrm>
              <a:off x="901629" y="2777856"/>
              <a:ext cx="987366" cy="514241"/>
              <a:chOff x="901629" y="2777856"/>
              <a:chExt cx="987366" cy="514241"/>
            </a:xfrm>
          </p:grpSpPr>
          <p:sp>
            <p:nvSpPr>
              <p:cNvPr id="28" name="Google Shape;495;p55">
                <a:extLst>
                  <a:ext uri="{FF2B5EF4-FFF2-40B4-BE49-F238E27FC236}">
                    <a16:creationId xmlns:a16="http://schemas.microsoft.com/office/drawing/2014/main" id="{F3BBBF15-3D2A-A289-54FE-9A9CDB4902D3}"/>
                  </a:ext>
                </a:extLst>
              </p:cNvPr>
              <p:cNvSpPr/>
              <p:nvPr/>
            </p:nvSpPr>
            <p:spPr>
              <a:xfrm>
                <a:off x="1497923" y="2777856"/>
                <a:ext cx="164284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225" fill="none" extrusionOk="0">
                    <a:moveTo>
                      <a:pt x="1874" y="224"/>
                    </a:moveTo>
                    <a:lnTo>
                      <a:pt x="1650" y="122"/>
                    </a:lnTo>
                    <a:lnTo>
                      <a:pt x="1182" y="0"/>
                    </a:lnTo>
                    <a:lnTo>
                      <a:pt x="693" y="0"/>
                    </a:lnTo>
                    <a:lnTo>
                      <a:pt x="224" y="122"/>
                    </a:lnTo>
                    <a:lnTo>
                      <a:pt x="0" y="224"/>
                    </a:lnTo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96;p55">
                <a:extLst>
                  <a:ext uri="{FF2B5EF4-FFF2-40B4-BE49-F238E27FC236}">
                    <a16:creationId xmlns:a16="http://schemas.microsoft.com/office/drawing/2014/main" id="{A188171C-FC1E-74E4-23B0-2296E5FAB029}"/>
                  </a:ext>
                </a:extLst>
              </p:cNvPr>
              <p:cNvSpPr/>
              <p:nvPr/>
            </p:nvSpPr>
            <p:spPr>
              <a:xfrm>
                <a:off x="1558587" y="2886735"/>
                <a:ext cx="41203" cy="8223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938" extrusionOk="0">
                    <a:moveTo>
                      <a:pt x="245" y="1"/>
                    </a:moveTo>
                    <a:lnTo>
                      <a:pt x="143" y="41"/>
                    </a:lnTo>
                    <a:lnTo>
                      <a:pt x="21" y="286"/>
                    </a:lnTo>
                    <a:lnTo>
                      <a:pt x="1" y="469"/>
                    </a:lnTo>
                    <a:lnTo>
                      <a:pt x="21" y="673"/>
                    </a:lnTo>
                    <a:lnTo>
                      <a:pt x="143" y="917"/>
                    </a:lnTo>
                    <a:lnTo>
                      <a:pt x="245" y="937"/>
                    </a:lnTo>
                    <a:lnTo>
                      <a:pt x="327" y="917"/>
                    </a:lnTo>
                    <a:lnTo>
                      <a:pt x="469" y="673"/>
                    </a:lnTo>
                    <a:lnTo>
                      <a:pt x="469" y="469"/>
                    </a:lnTo>
                    <a:lnTo>
                      <a:pt x="469" y="286"/>
                    </a:lnTo>
                    <a:lnTo>
                      <a:pt x="327" y="41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221E1F"/>
              </a:solidFill>
              <a:ln w="19050" cap="flat" cmpd="sng">
                <a:solidFill>
                  <a:srgbClr val="221E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97;p55">
                <a:extLst>
                  <a:ext uri="{FF2B5EF4-FFF2-40B4-BE49-F238E27FC236}">
                    <a16:creationId xmlns:a16="http://schemas.microsoft.com/office/drawing/2014/main" id="{115B9263-A66B-6BEA-9FB3-9577020B1418}"/>
                  </a:ext>
                </a:extLst>
              </p:cNvPr>
              <p:cNvSpPr/>
              <p:nvPr/>
            </p:nvSpPr>
            <p:spPr>
              <a:xfrm>
                <a:off x="1510372" y="2884982"/>
                <a:ext cx="139387" cy="88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" fill="none" extrusionOk="0">
                    <a:moveTo>
                      <a:pt x="1589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98;p55">
                <a:extLst>
                  <a:ext uri="{FF2B5EF4-FFF2-40B4-BE49-F238E27FC236}">
                    <a16:creationId xmlns:a16="http://schemas.microsoft.com/office/drawing/2014/main" id="{6E6715DE-B065-C180-32AA-CA7C7ED964FF}"/>
                  </a:ext>
                </a:extLst>
              </p:cNvPr>
              <p:cNvSpPr/>
              <p:nvPr/>
            </p:nvSpPr>
            <p:spPr>
              <a:xfrm>
                <a:off x="1115881" y="2777856"/>
                <a:ext cx="164284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225" fill="none" extrusionOk="0">
                    <a:moveTo>
                      <a:pt x="1874" y="224"/>
                    </a:moveTo>
                    <a:lnTo>
                      <a:pt x="1650" y="122"/>
                    </a:lnTo>
                    <a:lnTo>
                      <a:pt x="1181" y="0"/>
                    </a:lnTo>
                    <a:lnTo>
                      <a:pt x="693" y="0"/>
                    </a:lnTo>
                    <a:lnTo>
                      <a:pt x="224" y="122"/>
                    </a:lnTo>
                    <a:lnTo>
                      <a:pt x="0" y="224"/>
                    </a:lnTo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99;p55">
                <a:extLst>
                  <a:ext uri="{FF2B5EF4-FFF2-40B4-BE49-F238E27FC236}">
                    <a16:creationId xmlns:a16="http://schemas.microsoft.com/office/drawing/2014/main" id="{F900DB64-662F-7C22-7A61-473ECE3FDA39}"/>
                  </a:ext>
                </a:extLst>
              </p:cNvPr>
              <p:cNvSpPr/>
              <p:nvPr/>
            </p:nvSpPr>
            <p:spPr>
              <a:xfrm>
                <a:off x="1178299" y="2886735"/>
                <a:ext cx="41203" cy="8223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938" extrusionOk="0">
                    <a:moveTo>
                      <a:pt x="225" y="1"/>
                    </a:moveTo>
                    <a:lnTo>
                      <a:pt x="143" y="41"/>
                    </a:lnTo>
                    <a:lnTo>
                      <a:pt x="1" y="286"/>
                    </a:lnTo>
                    <a:lnTo>
                      <a:pt x="1" y="469"/>
                    </a:lnTo>
                    <a:lnTo>
                      <a:pt x="1" y="673"/>
                    </a:lnTo>
                    <a:lnTo>
                      <a:pt x="143" y="917"/>
                    </a:lnTo>
                    <a:lnTo>
                      <a:pt x="225" y="937"/>
                    </a:lnTo>
                    <a:lnTo>
                      <a:pt x="327" y="917"/>
                    </a:lnTo>
                    <a:lnTo>
                      <a:pt x="449" y="673"/>
                    </a:lnTo>
                    <a:lnTo>
                      <a:pt x="469" y="469"/>
                    </a:lnTo>
                    <a:lnTo>
                      <a:pt x="449" y="286"/>
                    </a:lnTo>
                    <a:lnTo>
                      <a:pt x="327" y="41"/>
                    </a:ln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21E1F"/>
              </a:solidFill>
              <a:ln w="19050" cap="flat" cmpd="sng">
                <a:solidFill>
                  <a:srgbClr val="221E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500;p55">
                <a:extLst>
                  <a:ext uri="{FF2B5EF4-FFF2-40B4-BE49-F238E27FC236}">
                    <a16:creationId xmlns:a16="http://schemas.microsoft.com/office/drawing/2014/main" id="{E5371F48-C241-23D0-A80F-595D20DCE393}"/>
                  </a:ext>
                </a:extLst>
              </p:cNvPr>
              <p:cNvSpPr/>
              <p:nvPr/>
            </p:nvSpPr>
            <p:spPr>
              <a:xfrm>
                <a:off x="1128330" y="2884982"/>
                <a:ext cx="139387" cy="88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" fill="none" extrusionOk="0">
                    <a:moveTo>
                      <a:pt x="1589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501;p55">
                <a:extLst>
                  <a:ext uri="{FF2B5EF4-FFF2-40B4-BE49-F238E27FC236}">
                    <a16:creationId xmlns:a16="http://schemas.microsoft.com/office/drawing/2014/main" id="{BCA9B2CD-29FB-CEFA-3A9C-E429FE631FE9}"/>
                  </a:ext>
                </a:extLst>
              </p:cNvPr>
              <p:cNvSpPr/>
              <p:nvPr/>
            </p:nvSpPr>
            <p:spPr>
              <a:xfrm>
                <a:off x="1342582" y="2881387"/>
                <a:ext cx="48303" cy="175067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997" fill="none" extrusionOk="0">
                    <a:moveTo>
                      <a:pt x="550" y="0"/>
                    </a:moveTo>
                    <a:lnTo>
                      <a:pt x="550" y="1345"/>
                    </a:lnTo>
                    <a:lnTo>
                      <a:pt x="1" y="1670"/>
                    </a:lnTo>
                    <a:lnTo>
                      <a:pt x="550" y="1996"/>
                    </a:lnTo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502;p55">
                <a:extLst>
                  <a:ext uri="{FF2B5EF4-FFF2-40B4-BE49-F238E27FC236}">
                    <a16:creationId xmlns:a16="http://schemas.microsoft.com/office/drawing/2014/main" id="{8ECDD481-D44E-E0ED-7DE5-DE7A936FB4E3}"/>
                  </a:ext>
                </a:extLst>
              </p:cNvPr>
              <p:cNvSpPr/>
              <p:nvPr/>
            </p:nvSpPr>
            <p:spPr>
              <a:xfrm>
                <a:off x="1264034" y="3174187"/>
                <a:ext cx="235731" cy="117909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1345" fill="none" extrusionOk="0">
                    <a:moveTo>
                      <a:pt x="0" y="0"/>
                    </a:moveTo>
                    <a:lnTo>
                      <a:pt x="21" y="265"/>
                    </a:lnTo>
                    <a:lnTo>
                      <a:pt x="224" y="754"/>
                    </a:lnTo>
                    <a:lnTo>
                      <a:pt x="591" y="1121"/>
                    </a:lnTo>
                    <a:lnTo>
                      <a:pt x="1080" y="1324"/>
                    </a:lnTo>
                    <a:lnTo>
                      <a:pt x="1345" y="1345"/>
                    </a:lnTo>
                    <a:lnTo>
                      <a:pt x="1609" y="1324"/>
                    </a:lnTo>
                    <a:lnTo>
                      <a:pt x="2098" y="1121"/>
                    </a:lnTo>
                    <a:lnTo>
                      <a:pt x="2465" y="754"/>
                    </a:lnTo>
                    <a:lnTo>
                      <a:pt x="2668" y="265"/>
                    </a:lnTo>
                    <a:lnTo>
                      <a:pt x="26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03;p55">
                <a:extLst>
                  <a:ext uri="{FF2B5EF4-FFF2-40B4-BE49-F238E27FC236}">
                    <a16:creationId xmlns:a16="http://schemas.microsoft.com/office/drawing/2014/main" id="{00B03A65-1A16-2604-5580-5CC895C7684B}"/>
                  </a:ext>
                </a:extLst>
              </p:cNvPr>
              <p:cNvSpPr/>
              <p:nvPr/>
            </p:nvSpPr>
            <p:spPr>
              <a:xfrm>
                <a:off x="901629" y="2881387"/>
                <a:ext cx="92925" cy="60752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693" fill="none" extrusionOk="0">
                    <a:moveTo>
                      <a:pt x="1059" y="693"/>
                    </a:moveTo>
                    <a:lnTo>
                      <a:pt x="1018" y="571"/>
                    </a:lnTo>
                    <a:lnTo>
                      <a:pt x="652" y="123"/>
                    </a:lnTo>
                    <a:lnTo>
                      <a:pt x="265" y="0"/>
                    </a:lnTo>
                    <a:lnTo>
                      <a:pt x="0" y="82"/>
                    </a:lnTo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504;p55">
                <a:extLst>
                  <a:ext uri="{FF2B5EF4-FFF2-40B4-BE49-F238E27FC236}">
                    <a16:creationId xmlns:a16="http://schemas.microsoft.com/office/drawing/2014/main" id="{D693549A-E2A0-0154-BEE4-3B3C17E64EFA}"/>
                  </a:ext>
                </a:extLst>
              </p:cNvPr>
              <p:cNvSpPr/>
              <p:nvPr/>
            </p:nvSpPr>
            <p:spPr>
              <a:xfrm>
                <a:off x="923019" y="2892082"/>
                <a:ext cx="35767" cy="6434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734" fill="none" extrusionOk="0">
                    <a:moveTo>
                      <a:pt x="408" y="1"/>
                    </a:moveTo>
                    <a:lnTo>
                      <a:pt x="347" y="21"/>
                    </a:lnTo>
                    <a:lnTo>
                      <a:pt x="102" y="225"/>
                    </a:lnTo>
                    <a:lnTo>
                      <a:pt x="1" y="510"/>
                    </a:lnTo>
                    <a:lnTo>
                      <a:pt x="1" y="734"/>
                    </a:lnTo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505;p55">
                <a:extLst>
                  <a:ext uri="{FF2B5EF4-FFF2-40B4-BE49-F238E27FC236}">
                    <a16:creationId xmlns:a16="http://schemas.microsoft.com/office/drawing/2014/main" id="{ED15A1A3-7508-94BD-F0B6-7DECD828285A}"/>
                  </a:ext>
                </a:extLst>
              </p:cNvPr>
              <p:cNvSpPr/>
              <p:nvPr/>
            </p:nvSpPr>
            <p:spPr>
              <a:xfrm>
                <a:off x="1796070" y="2881387"/>
                <a:ext cx="92925" cy="60752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693" fill="none" extrusionOk="0">
                    <a:moveTo>
                      <a:pt x="0" y="693"/>
                    </a:moveTo>
                    <a:lnTo>
                      <a:pt x="41" y="571"/>
                    </a:lnTo>
                    <a:lnTo>
                      <a:pt x="387" y="123"/>
                    </a:lnTo>
                    <a:lnTo>
                      <a:pt x="795" y="0"/>
                    </a:lnTo>
                    <a:lnTo>
                      <a:pt x="1059" y="82"/>
                    </a:lnTo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06;p55">
                <a:extLst>
                  <a:ext uri="{FF2B5EF4-FFF2-40B4-BE49-F238E27FC236}">
                    <a16:creationId xmlns:a16="http://schemas.microsoft.com/office/drawing/2014/main" id="{DC3828D7-F24C-E0AF-31C1-814B98D069BB}"/>
                  </a:ext>
                </a:extLst>
              </p:cNvPr>
              <p:cNvSpPr/>
              <p:nvPr/>
            </p:nvSpPr>
            <p:spPr>
              <a:xfrm>
                <a:off x="1831750" y="2892082"/>
                <a:ext cx="35767" cy="6434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734" fill="none" extrusionOk="0">
                    <a:moveTo>
                      <a:pt x="1" y="1"/>
                    </a:moveTo>
                    <a:lnTo>
                      <a:pt x="62" y="21"/>
                    </a:lnTo>
                    <a:lnTo>
                      <a:pt x="306" y="225"/>
                    </a:lnTo>
                    <a:lnTo>
                      <a:pt x="408" y="510"/>
                    </a:lnTo>
                    <a:lnTo>
                      <a:pt x="408" y="734"/>
                    </a:lnTo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507;p55">
              <a:extLst>
                <a:ext uri="{FF2B5EF4-FFF2-40B4-BE49-F238E27FC236}">
                  <a16:creationId xmlns:a16="http://schemas.microsoft.com/office/drawing/2014/main" id="{875A2F50-0E32-075F-DDFB-D6CE01195CB8}"/>
                </a:ext>
              </a:extLst>
            </p:cNvPr>
            <p:cNvSpPr/>
            <p:nvPr/>
          </p:nvSpPr>
          <p:spPr>
            <a:xfrm>
              <a:off x="567715" y="2833172"/>
              <a:ext cx="73288" cy="207240"/>
            </a:xfrm>
            <a:custGeom>
              <a:avLst/>
              <a:gdLst/>
              <a:ahLst/>
              <a:cxnLst/>
              <a:rect l="l" t="t" r="r" b="b"/>
              <a:pathLst>
                <a:path w="836" h="2364" extrusionOk="0">
                  <a:moveTo>
                    <a:pt x="836" y="1"/>
                  </a:moveTo>
                  <a:lnTo>
                    <a:pt x="775" y="41"/>
                  </a:lnTo>
                  <a:lnTo>
                    <a:pt x="530" y="286"/>
                  </a:lnTo>
                  <a:lnTo>
                    <a:pt x="388" y="449"/>
                  </a:lnTo>
                  <a:lnTo>
                    <a:pt x="164" y="876"/>
                  </a:lnTo>
                  <a:lnTo>
                    <a:pt x="82" y="1121"/>
                  </a:lnTo>
                  <a:lnTo>
                    <a:pt x="21" y="1365"/>
                  </a:lnTo>
                  <a:lnTo>
                    <a:pt x="1" y="1609"/>
                  </a:lnTo>
                  <a:lnTo>
                    <a:pt x="1" y="1732"/>
                  </a:lnTo>
                  <a:lnTo>
                    <a:pt x="1" y="1854"/>
                  </a:lnTo>
                  <a:lnTo>
                    <a:pt x="1" y="1956"/>
                  </a:lnTo>
                  <a:lnTo>
                    <a:pt x="21" y="2058"/>
                  </a:lnTo>
                  <a:lnTo>
                    <a:pt x="62" y="2241"/>
                  </a:lnTo>
                  <a:lnTo>
                    <a:pt x="103" y="2363"/>
                  </a:lnTo>
                  <a:lnTo>
                    <a:pt x="82" y="2220"/>
                  </a:lnTo>
                  <a:lnTo>
                    <a:pt x="82" y="2058"/>
                  </a:lnTo>
                  <a:lnTo>
                    <a:pt x="62" y="1956"/>
                  </a:lnTo>
                  <a:lnTo>
                    <a:pt x="62" y="1854"/>
                  </a:lnTo>
                  <a:lnTo>
                    <a:pt x="62" y="1732"/>
                  </a:lnTo>
                  <a:lnTo>
                    <a:pt x="62" y="1609"/>
                  </a:lnTo>
                  <a:lnTo>
                    <a:pt x="103" y="1385"/>
                  </a:lnTo>
                  <a:lnTo>
                    <a:pt x="164" y="1141"/>
                  </a:lnTo>
                  <a:lnTo>
                    <a:pt x="225" y="897"/>
                  </a:lnTo>
                  <a:lnTo>
                    <a:pt x="347" y="673"/>
                  </a:lnTo>
                  <a:lnTo>
                    <a:pt x="449" y="489"/>
                  </a:lnTo>
                  <a:lnTo>
                    <a:pt x="571" y="326"/>
                  </a:lnTo>
                  <a:lnTo>
                    <a:pt x="775" y="62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08;p55">
              <a:extLst>
                <a:ext uri="{FF2B5EF4-FFF2-40B4-BE49-F238E27FC236}">
                  <a16:creationId xmlns:a16="http://schemas.microsoft.com/office/drawing/2014/main" id="{E24FBF2F-268B-EC6B-ED68-2908BF98D138}"/>
                </a:ext>
              </a:extLst>
            </p:cNvPr>
            <p:cNvSpPr/>
            <p:nvPr/>
          </p:nvSpPr>
          <p:spPr>
            <a:xfrm>
              <a:off x="523094" y="3345571"/>
              <a:ext cx="146488" cy="237572"/>
            </a:xfrm>
            <a:custGeom>
              <a:avLst/>
              <a:gdLst/>
              <a:ahLst/>
              <a:cxnLst/>
              <a:rect l="l" t="t" r="r" b="b"/>
              <a:pathLst>
                <a:path w="1671" h="2710" extrusionOk="0">
                  <a:moveTo>
                    <a:pt x="41" y="1"/>
                  </a:moveTo>
                  <a:lnTo>
                    <a:pt x="41" y="21"/>
                  </a:lnTo>
                  <a:lnTo>
                    <a:pt x="21" y="143"/>
                  </a:lnTo>
                  <a:lnTo>
                    <a:pt x="1" y="306"/>
                  </a:lnTo>
                  <a:lnTo>
                    <a:pt x="21" y="530"/>
                  </a:lnTo>
                  <a:lnTo>
                    <a:pt x="21" y="652"/>
                  </a:lnTo>
                  <a:lnTo>
                    <a:pt x="41" y="774"/>
                  </a:lnTo>
                  <a:lnTo>
                    <a:pt x="62" y="917"/>
                  </a:lnTo>
                  <a:lnTo>
                    <a:pt x="103" y="1080"/>
                  </a:lnTo>
                  <a:lnTo>
                    <a:pt x="143" y="1222"/>
                  </a:lnTo>
                  <a:lnTo>
                    <a:pt x="204" y="1365"/>
                  </a:lnTo>
                  <a:lnTo>
                    <a:pt x="265" y="1508"/>
                  </a:lnTo>
                  <a:lnTo>
                    <a:pt x="347" y="1670"/>
                  </a:lnTo>
                  <a:lnTo>
                    <a:pt x="510" y="1935"/>
                  </a:lnTo>
                  <a:lnTo>
                    <a:pt x="734" y="2180"/>
                  </a:lnTo>
                  <a:lnTo>
                    <a:pt x="836" y="2281"/>
                  </a:lnTo>
                  <a:lnTo>
                    <a:pt x="958" y="2363"/>
                  </a:lnTo>
                  <a:lnTo>
                    <a:pt x="1060" y="2444"/>
                  </a:lnTo>
                  <a:lnTo>
                    <a:pt x="1162" y="2505"/>
                  </a:lnTo>
                  <a:lnTo>
                    <a:pt x="1548" y="2709"/>
                  </a:lnTo>
                  <a:lnTo>
                    <a:pt x="1671" y="2709"/>
                  </a:lnTo>
                  <a:lnTo>
                    <a:pt x="1589" y="2648"/>
                  </a:lnTo>
                  <a:lnTo>
                    <a:pt x="1284" y="2363"/>
                  </a:lnTo>
                  <a:lnTo>
                    <a:pt x="1121" y="2180"/>
                  </a:lnTo>
                  <a:lnTo>
                    <a:pt x="958" y="1976"/>
                  </a:lnTo>
                  <a:lnTo>
                    <a:pt x="775" y="1752"/>
                  </a:lnTo>
                  <a:lnTo>
                    <a:pt x="632" y="1487"/>
                  </a:lnTo>
                  <a:lnTo>
                    <a:pt x="489" y="1243"/>
                  </a:lnTo>
                  <a:lnTo>
                    <a:pt x="367" y="978"/>
                  </a:lnTo>
                  <a:lnTo>
                    <a:pt x="327" y="836"/>
                  </a:lnTo>
                  <a:lnTo>
                    <a:pt x="286" y="713"/>
                  </a:lnTo>
                  <a:lnTo>
                    <a:pt x="245" y="611"/>
                  </a:lnTo>
                  <a:lnTo>
                    <a:pt x="204" y="489"/>
                  </a:lnTo>
                  <a:lnTo>
                    <a:pt x="143" y="286"/>
                  </a:lnTo>
                  <a:lnTo>
                    <a:pt x="103" y="123"/>
                  </a:lnTo>
                  <a:lnTo>
                    <a:pt x="62" y="21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09;p55">
              <a:extLst>
                <a:ext uri="{FF2B5EF4-FFF2-40B4-BE49-F238E27FC236}">
                  <a16:creationId xmlns:a16="http://schemas.microsoft.com/office/drawing/2014/main" id="{E5791617-D691-14B6-4BE5-5911C875A337}"/>
                </a:ext>
              </a:extLst>
            </p:cNvPr>
            <p:cNvSpPr/>
            <p:nvPr/>
          </p:nvSpPr>
          <p:spPr>
            <a:xfrm>
              <a:off x="2110260" y="3292008"/>
              <a:ext cx="219688" cy="317873"/>
            </a:xfrm>
            <a:custGeom>
              <a:avLst/>
              <a:gdLst/>
              <a:ahLst/>
              <a:cxnLst/>
              <a:rect l="l" t="t" r="r" b="b"/>
              <a:pathLst>
                <a:path w="2506" h="3626" extrusionOk="0">
                  <a:moveTo>
                    <a:pt x="2363" y="1"/>
                  </a:moveTo>
                  <a:lnTo>
                    <a:pt x="2363" y="41"/>
                  </a:lnTo>
                  <a:lnTo>
                    <a:pt x="2363" y="204"/>
                  </a:lnTo>
                  <a:lnTo>
                    <a:pt x="2343" y="428"/>
                  </a:lnTo>
                  <a:lnTo>
                    <a:pt x="2302" y="734"/>
                  </a:lnTo>
                  <a:lnTo>
                    <a:pt x="2282" y="897"/>
                  </a:lnTo>
                  <a:lnTo>
                    <a:pt x="2241" y="1080"/>
                  </a:lnTo>
                  <a:lnTo>
                    <a:pt x="2200" y="1263"/>
                  </a:lnTo>
                  <a:lnTo>
                    <a:pt x="2139" y="1467"/>
                  </a:lnTo>
                  <a:lnTo>
                    <a:pt x="2078" y="1650"/>
                  </a:lnTo>
                  <a:lnTo>
                    <a:pt x="1997" y="1833"/>
                  </a:lnTo>
                  <a:lnTo>
                    <a:pt x="1895" y="2037"/>
                  </a:lnTo>
                  <a:lnTo>
                    <a:pt x="1793" y="2200"/>
                  </a:lnTo>
                  <a:lnTo>
                    <a:pt x="1671" y="2383"/>
                  </a:lnTo>
                  <a:lnTo>
                    <a:pt x="1528" y="2546"/>
                  </a:lnTo>
                  <a:lnTo>
                    <a:pt x="1386" y="2689"/>
                  </a:lnTo>
                  <a:lnTo>
                    <a:pt x="1243" y="2831"/>
                  </a:lnTo>
                  <a:lnTo>
                    <a:pt x="1100" y="2954"/>
                  </a:lnTo>
                  <a:lnTo>
                    <a:pt x="938" y="3076"/>
                  </a:lnTo>
                  <a:lnTo>
                    <a:pt x="795" y="3178"/>
                  </a:lnTo>
                  <a:lnTo>
                    <a:pt x="652" y="3259"/>
                  </a:lnTo>
                  <a:lnTo>
                    <a:pt x="510" y="3361"/>
                  </a:lnTo>
                  <a:lnTo>
                    <a:pt x="388" y="3422"/>
                  </a:lnTo>
                  <a:lnTo>
                    <a:pt x="265" y="3483"/>
                  </a:lnTo>
                  <a:lnTo>
                    <a:pt x="184" y="3524"/>
                  </a:lnTo>
                  <a:lnTo>
                    <a:pt x="21" y="3605"/>
                  </a:lnTo>
                  <a:lnTo>
                    <a:pt x="1" y="3626"/>
                  </a:lnTo>
                  <a:lnTo>
                    <a:pt x="41" y="3605"/>
                  </a:lnTo>
                  <a:lnTo>
                    <a:pt x="204" y="3585"/>
                  </a:lnTo>
                  <a:lnTo>
                    <a:pt x="306" y="3565"/>
                  </a:lnTo>
                  <a:lnTo>
                    <a:pt x="428" y="3544"/>
                  </a:lnTo>
                  <a:lnTo>
                    <a:pt x="571" y="3503"/>
                  </a:lnTo>
                  <a:lnTo>
                    <a:pt x="734" y="3442"/>
                  </a:lnTo>
                  <a:lnTo>
                    <a:pt x="897" y="3381"/>
                  </a:lnTo>
                  <a:lnTo>
                    <a:pt x="1080" y="3300"/>
                  </a:lnTo>
                  <a:lnTo>
                    <a:pt x="1263" y="3198"/>
                  </a:lnTo>
                  <a:lnTo>
                    <a:pt x="1447" y="3076"/>
                  </a:lnTo>
                  <a:lnTo>
                    <a:pt x="1610" y="2933"/>
                  </a:lnTo>
                  <a:lnTo>
                    <a:pt x="1773" y="2770"/>
                  </a:lnTo>
                  <a:lnTo>
                    <a:pt x="1935" y="2587"/>
                  </a:lnTo>
                  <a:lnTo>
                    <a:pt x="2078" y="2383"/>
                  </a:lnTo>
                  <a:lnTo>
                    <a:pt x="2200" y="2180"/>
                  </a:lnTo>
                  <a:lnTo>
                    <a:pt x="2282" y="1976"/>
                  </a:lnTo>
                  <a:lnTo>
                    <a:pt x="2363" y="1752"/>
                  </a:lnTo>
                  <a:lnTo>
                    <a:pt x="2424" y="1548"/>
                  </a:lnTo>
                  <a:lnTo>
                    <a:pt x="2465" y="1324"/>
                  </a:lnTo>
                  <a:lnTo>
                    <a:pt x="2485" y="1121"/>
                  </a:lnTo>
                  <a:lnTo>
                    <a:pt x="2506" y="917"/>
                  </a:lnTo>
                  <a:lnTo>
                    <a:pt x="2506" y="754"/>
                  </a:lnTo>
                  <a:lnTo>
                    <a:pt x="2424" y="143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rgbClr val="F8C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Flowchart: Alternate Process 39">
            <a:extLst>
              <a:ext uri="{FF2B5EF4-FFF2-40B4-BE49-F238E27FC236}">
                <a16:creationId xmlns:a16="http://schemas.microsoft.com/office/drawing/2014/main" id="{DB8D9392-7F44-600A-A2FE-8FFEC53CBB6F}"/>
              </a:ext>
            </a:extLst>
          </p:cNvPr>
          <p:cNvSpPr/>
          <p:nvPr/>
        </p:nvSpPr>
        <p:spPr>
          <a:xfrm>
            <a:off x="404045" y="1066800"/>
            <a:ext cx="6917815" cy="4941959"/>
          </a:xfrm>
          <a:prstGeom prst="flowChartAlternate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Dân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ca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là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di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sản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quý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báu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trong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kho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tàng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âm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nhạc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dân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gian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Việt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Nam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biết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bao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đời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nay.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Xuất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phát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từ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nhu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cầu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về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đời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sống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tinh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thần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của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người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dân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lao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động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,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dân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ca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là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những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bài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hát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do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nhân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dân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sáng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tạo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,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được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gọt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giũa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,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lưu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truyền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bằng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phương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thức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truyền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khẩu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qua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nhiều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thế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hệ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.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Cũng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do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khác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nhau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về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địa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lí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,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khí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hậu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,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ngôn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ngữ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,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phương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thức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lao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động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và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môi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trường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sinh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hoạt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nên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các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vùng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dân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ca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của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Việt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Nam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có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sự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phong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phú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về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thể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loại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,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độc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đáo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về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làn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điệu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và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không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gian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trình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 </a:t>
            </a:r>
            <a:r>
              <a:rPr lang="en-US" sz="2400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diễn</a:t>
            </a:r>
            <a:r>
              <a:rPr lang="en-US" sz="2400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ue Ellen Francisc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2686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4400" y="-384266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6DED6F-EF45-1867-1D4E-803C03C8C2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557" b="1"/>
          <a:stretch/>
        </p:blipFill>
        <p:spPr>
          <a:xfrm>
            <a:off x="2124040" y="242131"/>
            <a:ext cx="6932065" cy="17764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22A973-148D-6EB1-9095-C4CE42ED7FE9}"/>
              </a:ext>
            </a:extLst>
          </p:cNvPr>
          <p:cNvSpPr txBox="1"/>
          <p:nvPr/>
        </p:nvSpPr>
        <p:spPr>
          <a:xfrm>
            <a:off x="2971800" y="789610"/>
            <a:ext cx="5650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ca</a:t>
            </a:r>
          </a:p>
        </p:txBody>
      </p:sp>
      <p:pic>
        <p:nvPicPr>
          <p:cNvPr id="40" name="图片 5">
            <a:extLst>
              <a:ext uri="{FF2B5EF4-FFF2-40B4-BE49-F238E27FC236}">
                <a16:creationId xmlns:a16="http://schemas.microsoft.com/office/drawing/2014/main" id="{74FBCFAF-C397-9230-FE87-4F4379731B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25" y="3994687"/>
            <a:ext cx="4401173" cy="2353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D537CA-5DDB-F9C0-6B11-B39BCED97159}"/>
              </a:ext>
            </a:extLst>
          </p:cNvPr>
          <p:cNvSpPr txBox="1"/>
          <p:nvPr/>
        </p:nvSpPr>
        <p:spPr>
          <a:xfrm>
            <a:off x="3130253" y="2298729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081589"/>
            <a:ext cx="1219200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762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081DE-9D05-4C22-BED5-D9C32DD2D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DC163-202D-4F11-802C-A1020AE63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Nhóm</a:t>
            </a:r>
            <a:r>
              <a:rPr lang="en-US" dirty="0"/>
              <a:t> 1: </a:t>
            </a:r>
            <a:r>
              <a:rPr lang="en-US" dirty="0" err="1"/>
              <a:t>Dân</a:t>
            </a:r>
            <a:r>
              <a:rPr lang="en-US" dirty="0"/>
              <a:t> ca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</a:t>
            </a:r>
            <a:r>
              <a:rPr lang="en-US" dirty="0" err="1"/>
              <a:t>miền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Bắc</a:t>
            </a:r>
            <a:endParaRPr lang="en-US" dirty="0"/>
          </a:p>
          <a:p>
            <a:r>
              <a:rPr lang="en-US" dirty="0" err="1"/>
              <a:t>Nhóm</a:t>
            </a:r>
            <a:r>
              <a:rPr lang="en-US" dirty="0"/>
              <a:t> 2: </a:t>
            </a:r>
            <a:r>
              <a:rPr lang="en-US" dirty="0" err="1"/>
              <a:t>Dân</a:t>
            </a:r>
            <a:r>
              <a:rPr lang="en-US" dirty="0"/>
              <a:t> ca </a:t>
            </a:r>
            <a:r>
              <a:rPr lang="en-US" dirty="0" err="1"/>
              <a:t>Trung</a:t>
            </a:r>
            <a:r>
              <a:rPr lang="en-US" dirty="0"/>
              <a:t> Du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Bắc</a:t>
            </a:r>
            <a:r>
              <a:rPr lang="en-US" dirty="0"/>
              <a:t> </a:t>
            </a:r>
            <a:r>
              <a:rPr lang="en-US" dirty="0" err="1"/>
              <a:t>Bộ</a:t>
            </a:r>
            <a:endParaRPr lang="en-US" dirty="0"/>
          </a:p>
          <a:p>
            <a:r>
              <a:rPr lang="en-US" dirty="0" err="1"/>
              <a:t>Nhóm</a:t>
            </a:r>
            <a:r>
              <a:rPr lang="en-US" dirty="0"/>
              <a:t> 3: </a:t>
            </a:r>
            <a:r>
              <a:rPr lang="en-US" dirty="0" err="1"/>
              <a:t>Dân</a:t>
            </a:r>
            <a:r>
              <a:rPr lang="en-US" dirty="0"/>
              <a:t> ca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Bộ</a:t>
            </a:r>
            <a:endParaRPr lang="en-US" dirty="0"/>
          </a:p>
          <a:p>
            <a:r>
              <a:rPr lang="en-US" dirty="0" err="1"/>
              <a:t>Nhóm</a:t>
            </a:r>
            <a:r>
              <a:rPr lang="en-US" dirty="0"/>
              <a:t> 4: </a:t>
            </a:r>
            <a:r>
              <a:rPr lang="en-US" dirty="0" err="1"/>
              <a:t>Dân</a:t>
            </a:r>
            <a:r>
              <a:rPr lang="en-US" dirty="0"/>
              <a:t> ca </a:t>
            </a:r>
            <a:r>
              <a:rPr lang="en-US" dirty="0" err="1"/>
              <a:t>Tây</a:t>
            </a:r>
            <a:r>
              <a:rPr lang="en-US" dirty="0"/>
              <a:t> </a:t>
            </a:r>
            <a:r>
              <a:rPr lang="en-US" dirty="0" err="1"/>
              <a:t>Nguyên</a:t>
            </a:r>
            <a:endParaRPr lang="en-US" dirty="0"/>
          </a:p>
          <a:p>
            <a:r>
              <a:rPr lang="en-US" dirty="0" err="1"/>
              <a:t>Nhóm</a:t>
            </a:r>
            <a:r>
              <a:rPr lang="en-US" dirty="0"/>
              <a:t> 5: </a:t>
            </a:r>
            <a:r>
              <a:rPr lang="en-US" dirty="0" err="1"/>
              <a:t>Dân</a:t>
            </a:r>
            <a:r>
              <a:rPr lang="en-US" dirty="0"/>
              <a:t> ca Nam </a:t>
            </a:r>
            <a:r>
              <a:rPr lang="en-US" dirty="0" err="1"/>
              <a:t>Bộ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99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椭圆 13">
            <a:extLst>
              <a:ext uri="{FF2B5EF4-FFF2-40B4-BE49-F238E27FC236}">
                <a16:creationId xmlns:a16="http://schemas.microsoft.com/office/drawing/2014/main" id="{9DD98152-C5FF-44D6-E91E-D402DBBB514D}"/>
              </a:ext>
            </a:extLst>
          </p:cNvPr>
          <p:cNvSpPr/>
          <p:nvPr/>
        </p:nvSpPr>
        <p:spPr>
          <a:xfrm>
            <a:off x="1624773" y="1656578"/>
            <a:ext cx="4275427" cy="404477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3" name="图片 14">
            <a:extLst>
              <a:ext uri="{FF2B5EF4-FFF2-40B4-BE49-F238E27FC236}">
                <a16:creationId xmlns:a16="http://schemas.microsoft.com/office/drawing/2014/main" id="{CEEC6295-C195-EBAC-8776-50924D9662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" r="17305"/>
          <a:stretch>
            <a:fillRect/>
          </a:stretch>
        </p:blipFill>
        <p:spPr>
          <a:xfrm>
            <a:off x="228600" y="2565972"/>
            <a:ext cx="2909394" cy="4330879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0E1C31-8181-8369-3D84-A4AF9BE5A644}"/>
              </a:ext>
            </a:extLst>
          </p:cNvPr>
          <p:cNvSpPr txBox="1"/>
          <p:nvPr/>
        </p:nvSpPr>
        <p:spPr>
          <a:xfrm>
            <a:off x="3137994" y="2304362"/>
            <a:ext cx="1609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FB103-5F02-ACEB-339F-CB36C88F3ED9}"/>
              </a:ext>
            </a:extLst>
          </p:cNvPr>
          <p:cNvSpPr txBox="1"/>
          <p:nvPr/>
        </p:nvSpPr>
        <p:spPr>
          <a:xfrm>
            <a:off x="2895600" y="3059900"/>
            <a:ext cx="2649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ca </a:t>
            </a:r>
          </a:p>
          <a:p>
            <a:pPr algn="ctr"/>
            <a:r>
              <a:rPr lang="en-US" sz="24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dân tộc miền núi phía Bắc</a:t>
            </a: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279095E9-F4E7-9288-656E-432996C68C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5" t="40000" r="6749" b="34445"/>
          <a:stretch/>
        </p:blipFill>
        <p:spPr>
          <a:xfrm>
            <a:off x="6553200" y="914400"/>
            <a:ext cx="4754864" cy="4206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4651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486399"/>
            <a:ext cx="12192000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0298" y="-402642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13">
            <a:extLst>
              <a:ext uri="{FF2B5EF4-FFF2-40B4-BE49-F238E27FC236}">
                <a16:creationId xmlns:a16="http://schemas.microsoft.com/office/drawing/2014/main" id="{3C646CD3-0D61-7C7C-AA9B-490B01B30045}"/>
              </a:ext>
            </a:extLst>
          </p:cNvPr>
          <p:cNvSpPr/>
          <p:nvPr/>
        </p:nvSpPr>
        <p:spPr>
          <a:xfrm>
            <a:off x="1624773" y="1656578"/>
            <a:ext cx="4275427" cy="404477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4DEF9-DAC5-4351-A64A-E56C24E97EC7}"/>
              </a:ext>
            </a:extLst>
          </p:cNvPr>
          <p:cNvSpPr txBox="1"/>
          <p:nvPr/>
        </p:nvSpPr>
        <p:spPr>
          <a:xfrm>
            <a:off x="3137994" y="2304362"/>
            <a:ext cx="1609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87BB5-9655-EC0C-3296-1963EE374FFD}"/>
              </a:ext>
            </a:extLst>
          </p:cNvPr>
          <p:cNvSpPr txBox="1"/>
          <p:nvPr/>
        </p:nvSpPr>
        <p:spPr>
          <a:xfrm>
            <a:off x="3137994" y="3002894"/>
            <a:ext cx="1688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418F6715-DC22-07F1-2101-3D32B704B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21223"/>
            <a:ext cx="3055120" cy="3627916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FD57369-011E-8618-05EF-38B48F17D0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9" t="8990" r="8311" b="71111"/>
          <a:stretch/>
        </p:blipFill>
        <p:spPr>
          <a:xfrm>
            <a:off x="6429522" y="1235146"/>
            <a:ext cx="5276757" cy="3899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410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0298" y="-402642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13">
            <a:extLst>
              <a:ext uri="{FF2B5EF4-FFF2-40B4-BE49-F238E27FC236}">
                <a16:creationId xmlns:a16="http://schemas.microsoft.com/office/drawing/2014/main" id="{1C13CD99-7B75-4131-2932-616CA504EA00}"/>
              </a:ext>
            </a:extLst>
          </p:cNvPr>
          <p:cNvSpPr/>
          <p:nvPr/>
        </p:nvSpPr>
        <p:spPr>
          <a:xfrm>
            <a:off x="1624773" y="1656578"/>
            <a:ext cx="4275427" cy="404477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05FD52-0EB4-12CE-F345-33C43A9E2610}"/>
              </a:ext>
            </a:extLst>
          </p:cNvPr>
          <p:cNvSpPr txBox="1"/>
          <p:nvPr/>
        </p:nvSpPr>
        <p:spPr>
          <a:xfrm>
            <a:off x="3137994" y="2304362"/>
            <a:ext cx="1609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F963CE-A8BD-485E-3AD0-39B527299DE9}"/>
              </a:ext>
            </a:extLst>
          </p:cNvPr>
          <p:cNvSpPr txBox="1"/>
          <p:nvPr/>
        </p:nvSpPr>
        <p:spPr>
          <a:xfrm>
            <a:off x="3429000" y="3076312"/>
            <a:ext cx="1984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ca </a:t>
            </a:r>
          </a:p>
          <a:p>
            <a:pPr algn="ctr"/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Nguyên</a:t>
            </a: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675FA4F9-7525-786B-8D5D-5B937403FC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0" b="58866"/>
          <a:stretch/>
        </p:blipFill>
        <p:spPr>
          <a:xfrm>
            <a:off x="485721" y="3142477"/>
            <a:ext cx="3252184" cy="34010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449D14-5384-1B8A-C671-DB1DEE21F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7976" y="1024830"/>
            <a:ext cx="5236918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55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0298" y="-402642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13">
            <a:extLst>
              <a:ext uri="{FF2B5EF4-FFF2-40B4-BE49-F238E27FC236}">
                <a16:creationId xmlns:a16="http://schemas.microsoft.com/office/drawing/2014/main" id="{3BF44A1A-26E9-0114-574B-597BEF7D05BD}"/>
              </a:ext>
            </a:extLst>
          </p:cNvPr>
          <p:cNvSpPr/>
          <p:nvPr/>
        </p:nvSpPr>
        <p:spPr>
          <a:xfrm>
            <a:off x="1624773" y="1656578"/>
            <a:ext cx="4275427" cy="4044777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B8792-6151-B9E1-38FD-FB0A84A88BC8}"/>
              </a:ext>
            </a:extLst>
          </p:cNvPr>
          <p:cNvSpPr txBox="1"/>
          <p:nvPr/>
        </p:nvSpPr>
        <p:spPr>
          <a:xfrm>
            <a:off x="3137994" y="2304362"/>
            <a:ext cx="1609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EDDB9-DFC0-F093-81AE-52BC3F4C5F26}"/>
              </a:ext>
            </a:extLst>
          </p:cNvPr>
          <p:cNvSpPr txBox="1"/>
          <p:nvPr/>
        </p:nvSpPr>
        <p:spPr>
          <a:xfrm>
            <a:off x="3429000" y="3076312"/>
            <a:ext cx="1984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ca </a:t>
            </a:r>
          </a:p>
          <a:p>
            <a:pPr algn="ctr"/>
            <a:r>
              <a:rPr lang="en-US" sz="28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Bộ</a:t>
            </a: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C2173C04-020D-87DE-06F4-0791F164CE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887" y="3076312"/>
            <a:ext cx="2286000" cy="3628174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C8A8683E-1514-134A-6542-9F3E93BE33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1899" r="9149" b="21111"/>
          <a:stretch/>
        </p:blipFill>
        <p:spPr>
          <a:xfrm>
            <a:off x="6291802" y="1221398"/>
            <a:ext cx="5214398" cy="4044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02409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0" y="-344270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029201"/>
            <a:ext cx="12192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A872CA-2EC1-951F-0A98-7652ACCE8862}"/>
              </a:ext>
            </a:extLst>
          </p:cNvPr>
          <p:cNvSpPr txBox="1"/>
          <p:nvPr/>
        </p:nvSpPr>
        <p:spPr>
          <a:xfrm>
            <a:off x="1066800" y="1041487"/>
            <a:ext cx="9708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Nghe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4C1B634-8CFB-1225-539C-45127CA379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828799"/>
            <a:ext cx="4644518" cy="348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91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486401"/>
            <a:ext cx="12192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372845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58FE972C-3F2D-DDA8-491F-6A2C190E9FC8}"/>
              </a:ext>
            </a:extLst>
          </p:cNvPr>
          <p:cNvSpPr txBox="1"/>
          <p:nvPr/>
        </p:nvSpPr>
        <p:spPr>
          <a:xfrm>
            <a:off x="3962400" y="153795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VẬN DỤNG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pic>
        <p:nvPicPr>
          <p:cNvPr id="2" name="Picture 2" descr="Kỹ thuật đặt câu hỏi – Hiệp Sĩ Việt Nam">
            <a:extLst>
              <a:ext uri="{FF2B5EF4-FFF2-40B4-BE49-F238E27FC236}">
                <a16:creationId xmlns:a16="http://schemas.microsoft.com/office/drawing/2014/main" id="{CA8435B2-9135-E9A5-52AB-8A30C7AF0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661" y="1600200"/>
            <a:ext cx="359584" cy="45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6BDF7A2F-7DF6-37E2-76B7-CA7A8827D4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677890"/>
            <a:ext cx="4644518" cy="34843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735BDA-E181-B726-CE41-4468D6F2F322}"/>
              </a:ext>
            </a:extLst>
          </p:cNvPr>
          <p:cNvSpPr txBox="1"/>
          <p:nvPr/>
        </p:nvSpPr>
        <p:spPr>
          <a:xfrm>
            <a:off x="2896245" y="1505097"/>
            <a:ext cx="63995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870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9963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A747F7E1-FC7B-3D8A-9409-94A407FC9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0" y="2286000"/>
            <a:ext cx="4771390" cy="4935920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9">
            <a:extLst>
              <a:ext uri="{FF2B5EF4-FFF2-40B4-BE49-F238E27FC236}">
                <a16:creationId xmlns:a16="http://schemas.microsoft.com/office/drawing/2014/main" id="{2AB4C6A4-2CF5-B86D-B76E-45E9B22F957D}"/>
              </a:ext>
            </a:extLst>
          </p:cNvPr>
          <p:cNvSpPr txBox="1"/>
          <p:nvPr/>
        </p:nvSpPr>
        <p:spPr>
          <a:xfrm>
            <a:off x="2702785" y="1900903"/>
            <a:ext cx="6786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NỘI DUNG 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2E7E38"/>
                </a:solidFill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ÔN TẬP: BÀI ĐỌC NHẠC SỐ 3</a:t>
            </a:r>
            <a:endParaRPr lang="zh-CN" altLang="en-US" sz="3600" b="1" dirty="0">
              <a:solidFill>
                <a:srgbClr val="2E7E38"/>
              </a:solidFill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333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09092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1854E9-5858-7EF2-431B-E96ED40EC1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 t="10830" r="9684" b="81294"/>
          <a:stretch/>
        </p:blipFill>
        <p:spPr>
          <a:xfrm>
            <a:off x="786329" y="2286000"/>
            <a:ext cx="10619342" cy="18002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E93ED7-D4D0-8641-468E-2C586699ED3E}"/>
              </a:ext>
            </a:extLst>
          </p:cNvPr>
          <p:cNvSpPr txBox="1"/>
          <p:nvPr/>
        </p:nvSpPr>
        <p:spPr>
          <a:xfrm>
            <a:off x="4191000" y="386960"/>
            <a:ext cx="3581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E21863-DEED-946A-176F-A4D24635E516}"/>
              </a:ext>
            </a:extLst>
          </p:cNvPr>
          <p:cNvSpPr txBox="1"/>
          <p:nvPr/>
        </p:nvSpPr>
        <p:spPr>
          <a:xfrm>
            <a:off x="786329" y="1589852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662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4267201" y="28575"/>
            <a:ext cx="426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LUYỆN TẬP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sp>
        <p:nvSpPr>
          <p:cNvPr id="8" name="Google Shape;523;p41">
            <a:extLst>
              <a:ext uri="{FF2B5EF4-FFF2-40B4-BE49-F238E27FC236}">
                <a16:creationId xmlns:a16="http://schemas.microsoft.com/office/drawing/2014/main" id="{4ED0ED62-D298-623B-187D-CC29F11A2544}"/>
              </a:ext>
            </a:extLst>
          </p:cNvPr>
          <p:cNvSpPr txBox="1">
            <a:spLocks/>
          </p:cNvSpPr>
          <p:nvPr/>
        </p:nvSpPr>
        <p:spPr>
          <a:xfrm>
            <a:off x="4114800" y="914740"/>
            <a:ext cx="4168139" cy="49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buClr>
                <a:srgbClr val="2A6842"/>
              </a:buClr>
              <a:defRPr/>
            </a:pP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nhạc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2400" b="1" i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Inh</a:t>
            </a:r>
            <a:r>
              <a:rPr lang="en-US" sz="2400" b="1" i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lả</a:t>
            </a:r>
            <a:r>
              <a:rPr lang="en-US" sz="2400" b="1" i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ơi</a:t>
            </a:r>
            <a:endParaRPr lang="vi-VN" sz="2400" b="1" i="1" kern="0" dirty="0">
              <a:solidFill>
                <a:srgbClr val="5891B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D7705-062B-A77F-5CF6-04CB9DC42F6E}"/>
              </a:ext>
            </a:extLst>
          </p:cNvPr>
          <p:cNvSpPr txBox="1"/>
          <p:nvPr/>
        </p:nvSpPr>
        <p:spPr>
          <a:xfrm>
            <a:off x="2855844" y="933719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10F678-260A-8583-81B8-4B1D8C7FDB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25" t="32204" r="25625" b="37778"/>
          <a:stretch/>
        </p:blipFill>
        <p:spPr>
          <a:xfrm>
            <a:off x="1219200" y="1731618"/>
            <a:ext cx="9525000" cy="3795941"/>
          </a:xfrm>
          <a:prstGeom prst="rect">
            <a:avLst/>
          </a:prstGeom>
        </p:spPr>
      </p:pic>
      <p:sp>
        <p:nvSpPr>
          <p:cNvPr id="7" name="TextBox 6">
            <a:hlinkClick r:id="rId7"/>
            <a:extLst>
              <a:ext uri="{FF2B5EF4-FFF2-40B4-BE49-F238E27FC236}">
                <a16:creationId xmlns:a16="http://schemas.microsoft.com/office/drawing/2014/main" id="{8324236F-6D3B-ED5F-10CD-0328A410B29E}"/>
              </a:ext>
            </a:extLst>
          </p:cNvPr>
          <p:cNvSpPr txBox="1"/>
          <p:nvPr/>
        </p:nvSpPr>
        <p:spPr>
          <a:xfrm>
            <a:off x="2855844" y="5739614"/>
            <a:ext cx="4992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rgbyh8k4NQk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7463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4267201" y="28575"/>
            <a:ext cx="426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LUYỆN TẬP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D7705-062B-A77F-5CF6-04CB9DC42F6E}"/>
              </a:ext>
            </a:extLst>
          </p:cNvPr>
          <p:cNvSpPr txBox="1"/>
          <p:nvPr/>
        </p:nvSpPr>
        <p:spPr>
          <a:xfrm>
            <a:off x="3962400" y="684951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Google Shape;523;p41">
            <a:extLst>
              <a:ext uri="{FF2B5EF4-FFF2-40B4-BE49-F238E27FC236}">
                <a16:creationId xmlns:a16="http://schemas.microsoft.com/office/drawing/2014/main" id="{8B18A7E1-00D9-14BC-1618-B18EA5CCAF6A}"/>
              </a:ext>
            </a:extLst>
          </p:cNvPr>
          <p:cNvSpPr txBox="1">
            <a:spLocks/>
          </p:cNvSpPr>
          <p:nvPr/>
        </p:nvSpPr>
        <p:spPr>
          <a:xfrm>
            <a:off x="3581400" y="1660799"/>
            <a:ext cx="4168139" cy="499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buClr>
                <a:srgbClr val="2A6842"/>
              </a:buClr>
              <a:defRPr/>
            </a:pP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nhạc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400" b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2400" b="1" i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Inh</a:t>
            </a:r>
            <a:r>
              <a:rPr lang="en-US" sz="2400" b="1" i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lả</a:t>
            </a:r>
            <a:r>
              <a:rPr lang="en-US" sz="2400" b="1" i="1" kern="0" dirty="0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5891B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ơi</a:t>
            </a:r>
            <a:endParaRPr lang="vi-VN" sz="2400" b="1" i="1" kern="0" dirty="0">
              <a:solidFill>
                <a:srgbClr val="5891B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B5AF6A-4CF4-5003-6BA4-3EAC937FEC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25" t="32204" r="25625" b="37778"/>
          <a:stretch/>
        </p:blipFill>
        <p:spPr>
          <a:xfrm>
            <a:off x="1219200" y="2297827"/>
            <a:ext cx="9525000" cy="379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6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052833"/>
            <a:ext cx="12192000" cy="180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3467099" y="1046431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CHUẨN BỊ BÀI MỚI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9136995-9AAA-B932-DC03-C80D8266150F}"/>
              </a:ext>
            </a:extLst>
          </p:cNvPr>
          <p:cNvSpPr txBox="1"/>
          <p:nvPr/>
        </p:nvSpPr>
        <p:spPr>
          <a:xfrm>
            <a:off x="2813645" y="2590800"/>
            <a:ext cx="6259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2800" b="1" dirty="0">
              <a:solidFill>
                <a:srgbClr val="4472C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453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55430A9-A973-D23C-A12A-B1443F6CE1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27767" r="13125" b="13316"/>
          <a:stretch/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47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9">
            <a:extLst>
              <a:ext uri="{FF2B5EF4-FFF2-40B4-BE49-F238E27FC236}">
                <a16:creationId xmlns:a16="http://schemas.microsoft.com/office/drawing/2014/main" id="{D88BD4C1-44C1-CEEB-70EA-A5C060A8B0E3}"/>
              </a:ext>
            </a:extLst>
          </p:cNvPr>
          <p:cNvSpPr txBox="1"/>
          <p:nvPr/>
        </p:nvSpPr>
        <p:spPr>
          <a:xfrm>
            <a:off x="4343400" y="186422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KHỞI ĐỘNG</a:t>
            </a: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89DB9E-7EB2-38F3-9C46-671592B60C0C}"/>
              </a:ext>
            </a:extLst>
          </p:cNvPr>
          <p:cNvSpPr txBox="1"/>
          <p:nvPr/>
        </p:nvSpPr>
        <p:spPr>
          <a:xfrm>
            <a:off x="1607431" y="943988"/>
            <a:ext cx="8977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Hát và vận động cơ thể theo nhịp điệu của bài hát </a:t>
            </a:r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Lí kéo chài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F0CCA5F-97A7-EFA7-2521-125C1552C6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7"/>
          <a:stretch/>
        </p:blipFill>
        <p:spPr>
          <a:xfrm>
            <a:off x="0" y="1901608"/>
            <a:ext cx="12192000" cy="4954718"/>
          </a:xfrm>
          <a:prstGeom prst="rect">
            <a:avLst/>
          </a:prstGeom>
        </p:spPr>
      </p:pic>
      <p:sp>
        <p:nvSpPr>
          <p:cNvPr id="8" name="TextBox 7">
            <a:hlinkClick r:id="rId7"/>
            <a:extLst>
              <a:ext uri="{FF2B5EF4-FFF2-40B4-BE49-F238E27FC236}">
                <a16:creationId xmlns:a16="http://schemas.microsoft.com/office/drawing/2014/main" id="{2194D9CF-370B-0B3F-9173-C4B0BD1CA202}"/>
              </a:ext>
            </a:extLst>
          </p:cNvPr>
          <p:cNvSpPr txBox="1"/>
          <p:nvPr/>
        </p:nvSpPr>
        <p:spPr>
          <a:xfrm>
            <a:off x="3514656" y="1467208"/>
            <a:ext cx="4990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XuUnIN6vd</a:t>
            </a:r>
            <a:r>
              <a:rPr lang="en-GB" dirty="0"/>
              <a:t>-4</a:t>
            </a:r>
          </a:p>
        </p:txBody>
      </p:sp>
    </p:spTree>
    <p:extLst>
      <p:ext uri="{BB962C8B-B14F-4D97-AF65-F5344CB8AC3E}">
        <p14:creationId xmlns:p14="http://schemas.microsoft.com/office/powerpoint/2010/main" val="2050401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486399"/>
            <a:ext cx="12192000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0163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574F4A-E7E9-2674-37C6-001DDD8187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" t="16667" r="8193" b="56666"/>
          <a:stretch/>
        </p:blipFill>
        <p:spPr>
          <a:xfrm>
            <a:off x="1943325" y="1911091"/>
            <a:ext cx="8305349" cy="3691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C0918B-931B-F199-AC98-4AEFF21FFE09}"/>
              </a:ext>
            </a:extLst>
          </p:cNvPr>
          <p:cNvSpPr txBox="1"/>
          <p:nvPr/>
        </p:nvSpPr>
        <p:spPr>
          <a:xfrm>
            <a:off x="327818" y="966951"/>
            <a:ext cx="11085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1.Lựa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</p:txBody>
      </p:sp>
      <p:sp>
        <p:nvSpPr>
          <p:cNvPr id="3" name="TextBox 2">
            <a:hlinkClick r:id="rId7"/>
            <a:extLst>
              <a:ext uri="{FF2B5EF4-FFF2-40B4-BE49-F238E27FC236}">
                <a16:creationId xmlns:a16="http://schemas.microsoft.com/office/drawing/2014/main" id="{E8B46E21-0B4E-8FEF-6027-0E6C3DEFC9D8}"/>
              </a:ext>
            </a:extLst>
          </p:cNvPr>
          <p:cNvSpPr txBox="1"/>
          <p:nvPr/>
        </p:nvSpPr>
        <p:spPr>
          <a:xfrm>
            <a:off x="3629024" y="1496087"/>
            <a:ext cx="4933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XuUnIN6vd</a:t>
            </a:r>
            <a:r>
              <a:rPr lang="en-GB" dirty="0"/>
              <a:t>-4</a:t>
            </a:r>
          </a:p>
        </p:txBody>
      </p:sp>
    </p:spTree>
    <p:extLst>
      <p:ext uri="{BB962C8B-B14F-4D97-AF65-F5344CB8AC3E}">
        <p14:creationId xmlns:p14="http://schemas.microsoft.com/office/powerpoint/2010/main" val="2440213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8600" y="-385832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82AA0F-5EE4-8C84-ED46-307E8FAF7D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75" t="21893" r="20707" b="3152"/>
          <a:stretch/>
        </p:blipFill>
        <p:spPr>
          <a:xfrm>
            <a:off x="3048000" y="1872689"/>
            <a:ext cx="6393440" cy="36238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174FE4-0C86-E3B6-B251-9D39CB8BE4E3}"/>
              </a:ext>
            </a:extLst>
          </p:cNvPr>
          <p:cNvSpPr txBox="1"/>
          <p:nvPr/>
        </p:nvSpPr>
        <p:spPr>
          <a:xfrm>
            <a:off x="1752600" y="829634"/>
            <a:ext cx="81153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b="1" i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b="1" i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chài</a:t>
            </a:r>
            <a:r>
              <a:rPr lang="en-US" sz="2800" b="1" i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800" b="1" dirty="0">
              <a:solidFill>
                <a:srgbClr val="4472C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hlinkClick r:id="rId7"/>
            <a:extLst>
              <a:ext uri="{FF2B5EF4-FFF2-40B4-BE49-F238E27FC236}">
                <a16:creationId xmlns:a16="http://schemas.microsoft.com/office/drawing/2014/main" id="{20177017-E794-A572-8C3C-6FBA023B0EEA}"/>
              </a:ext>
            </a:extLst>
          </p:cNvPr>
          <p:cNvSpPr txBox="1"/>
          <p:nvPr/>
        </p:nvSpPr>
        <p:spPr>
          <a:xfrm>
            <a:off x="3886200" y="5340110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XuUnIN6vd</a:t>
            </a:r>
            <a:r>
              <a:rPr lang="en-GB" dirty="0"/>
              <a:t>-4</a:t>
            </a:r>
          </a:p>
        </p:txBody>
      </p:sp>
    </p:spTree>
    <p:extLst>
      <p:ext uri="{BB962C8B-B14F-4D97-AF65-F5344CB8AC3E}">
        <p14:creationId xmlns:p14="http://schemas.microsoft.com/office/powerpoint/2010/main" val="1400586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-381000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815D051-A4AB-388B-AD67-F8430DC1BCB6}"/>
              </a:ext>
            </a:extLst>
          </p:cNvPr>
          <p:cNvGrpSpPr/>
          <p:nvPr/>
        </p:nvGrpSpPr>
        <p:grpSpPr>
          <a:xfrm>
            <a:off x="1981200" y="3733800"/>
            <a:ext cx="6248400" cy="3200400"/>
            <a:chOff x="1403370" y="2977471"/>
            <a:chExt cx="4049455" cy="1904832"/>
          </a:xfrm>
        </p:grpSpPr>
        <p:sp>
          <p:nvSpPr>
            <p:cNvPr id="9" name="Google Shape;5971;p62">
              <a:extLst>
                <a:ext uri="{FF2B5EF4-FFF2-40B4-BE49-F238E27FC236}">
                  <a16:creationId xmlns:a16="http://schemas.microsoft.com/office/drawing/2014/main" id="{9BBC6F41-815E-5499-BED2-6E30EAF550EF}"/>
                </a:ext>
              </a:extLst>
            </p:cNvPr>
            <p:cNvSpPr/>
            <p:nvPr/>
          </p:nvSpPr>
          <p:spPr>
            <a:xfrm>
              <a:off x="1583482" y="3808885"/>
              <a:ext cx="457149" cy="404993"/>
            </a:xfrm>
            <a:custGeom>
              <a:avLst/>
              <a:gdLst/>
              <a:ahLst/>
              <a:cxnLst/>
              <a:rect l="l" t="t" r="r" b="b"/>
              <a:pathLst>
                <a:path w="12395" h="11670" extrusionOk="0">
                  <a:moveTo>
                    <a:pt x="4835" y="0"/>
                  </a:moveTo>
                  <a:cubicBezTo>
                    <a:pt x="4774" y="0"/>
                    <a:pt x="4715" y="1"/>
                    <a:pt x="4656" y="2"/>
                  </a:cubicBezTo>
                  <a:cubicBezTo>
                    <a:pt x="4239" y="26"/>
                    <a:pt x="3858" y="49"/>
                    <a:pt x="3501" y="109"/>
                  </a:cubicBezTo>
                  <a:cubicBezTo>
                    <a:pt x="3453" y="109"/>
                    <a:pt x="3406" y="121"/>
                    <a:pt x="3358" y="145"/>
                  </a:cubicBezTo>
                  <a:cubicBezTo>
                    <a:pt x="1977" y="359"/>
                    <a:pt x="1060" y="883"/>
                    <a:pt x="893" y="1240"/>
                  </a:cubicBezTo>
                  <a:cubicBezTo>
                    <a:pt x="762" y="1526"/>
                    <a:pt x="143" y="6348"/>
                    <a:pt x="0" y="9491"/>
                  </a:cubicBezTo>
                  <a:cubicBezTo>
                    <a:pt x="0" y="9634"/>
                    <a:pt x="143" y="9801"/>
                    <a:pt x="239" y="9920"/>
                  </a:cubicBezTo>
                  <a:cubicBezTo>
                    <a:pt x="358" y="10086"/>
                    <a:pt x="465" y="10229"/>
                    <a:pt x="596" y="10384"/>
                  </a:cubicBezTo>
                  <a:cubicBezTo>
                    <a:pt x="822" y="10586"/>
                    <a:pt x="1060" y="10765"/>
                    <a:pt x="1310" y="10896"/>
                  </a:cubicBezTo>
                  <a:cubicBezTo>
                    <a:pt x="1382" y="10944"/>
                    <a:pt x="1453" y="10979"/>
                    <a:pt x="1548" y="11003"/>
                  </a:cubicBezTo>
                  <a:cubicBezTo>
                    <a:pt x="2263" y="11301"/>
                    <a:pt x="3048" y="11348"/>
                    <a:pt x="3822" y="11408"/>
                  </a:cubicBezTo>
                  <a:cubicBezTo>
                    <a:pt x="4656" y="11468"/>
                    <a:pt x="5489" y="11575"/>
                    <a:pt x="6323" y="11610"/>
                  </a:cubicBezTo>
                  <a:cubicBezTo>
                    <a:pt x="6763" y="11634"/>
                    <a:pt x="7418" y="11670"/>
                    <a:pt x="8070" y="11670"/>
                  </a:cubicBezTo>
                  <a:cubicBezTo>
                    <a:pt x="8722" y="11670"/>
                    <a:pt x="9371" y="11634"/>
                    <a:pt x="9799" y="11515"/>
                  </a:cubicBezTo>
                  <a:cubicBezTo>
                    <a:pt x="10359" y="11360"/>
                    <a:pt x="10942" y="11170"/>
                    <a:pt x="11419" y="10825"/>
                  </a:cubicBezTo>
                  <a:cubicBezTo>
                    <a:pt x="11740" y="10598"/>
                    <a:pt x="12014" y="10289"/>
                    <a:pt x="12157" y="9920"/>
                  </a:cubicBezTo>
                  <a:cubicBezTo>
                    <a:pt x="12395" y="9277"/>
                    <a:pt x="12192" y="8670"/>
                    <a:pt x="12062" y="8039"/>
                  </a:cubicBezTo>
                  <a:cubicBezTo>
                    <a:pt x="11954" y="7538"/>
                    <a:pt x="11823" y="7015"/>
                    <a:pt x="11716" y="6491"/>
                  </a:cubicBezTo>
                  <a:cubicBezTo>
                    <a:pt x="11609" y="5931"/>
                    <a:pt x="11526" y="5360"/>
                    <a:pt x="11383" y="4800"/>
                  </a:cubicBezTo>
                  <a:cubicBezTo>
                    <a:pt x="11192" y="3919"/>
                    <a:pt x="10990" y="3038"/>
                    <a:pt x="10668" y="2204"/>
                  </a:cubicBezTo>
                  <a:cubicBezTo>
                    <a:pt x="10526" y="1823"/>
                    <a:pt x="10371" y="1395"/>
                    <a:pt x="10097" y="1073"/>
                  </a:cubicBezTo>
                  <a:cubicBezTo>
                    <a:pt x="9954" y="919"/>
                    <a:pt x="9299" y="692"/>
                    <a:pt x="8454" y="478"/>
                  </a:cubicBezTo>
                  <a:cubicBezTo>
                    <a:pt x="8430" y="466"/>
                    <a:pt x="8382" y="466"/>
                    <a:pt x="8347" y="454"/>
                  </a:cubicBezTo>
                  <a:cubicBezTo>
                    <a:pt x="7296" y="206"/>
                    <a:pt x="5956" y="0"/>
                    <a:pt x="4835" y="0"/>
                  </a:cubicBezTo>
                  <a:close/>
                </a:path>
              </a:pathLst>
            </a:custGeom>
            <a:solidFill>
              <a:srgbClr val="FFE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094A601-E270-E28D-7C50-EA1C1B7CCAC3}"/>
                </a:ext>
              </a:extLst>
            </p:cNvPr>
            <p:cNvGrpSpPr/>
            <p:nvPr/>
          </p:nvGrpSpPr>
          <p:grpSpPr>
            <a:xfrm>
              <a:off x="1721480" y="3874989"/>
              <a:ext cx="254817" cy="314576"/>
              <a:chOff x="1755056" y="3605854"/>
              <a:chExt cx="356055" cy="467763"/>
            </a:xfrm>
            <a:solidFill>
              <a:srgbClr val="EBE2FA"/>
            </a:solidFill>
          </p:grpSpPr>
          <p:sp>
            <p:nvSpPr>
              <p:cNvPr id="203" name="Google Shape;3332;p46">
                <a:extLst>
                  <a:ext uri="{FF2B5EF4-FFF2-40B4-BE49-F238E27FC236}">
                    <a16:creationId xmlns:a16="http://schemas.microsoft.com/office/drawing/2014/main" id="{0545765F-5635-CE0C-BBDA-AE5536B0FC70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ECA172C9-6F9E-F931-35FB-8B0A2E3270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  <a:solidFill>
                <a:srgbClr val="FFE5BA"/>
              </a:solidFill>
            </p:spPr>
          </p:pic>
        </p:grpSp>
        <p:sp>
          <p:nvSpPr>
            <p:cNvPr id="11" name="Google Shape;5951;p62">
              <a:extLst>
                <a:ext uri="{FF2B5EF4-FFF2-40B4-BE49-F238E27FC236}">
                  <a16:creationId xmlns:a16="http://schemas.microsoft.com/office/drawing/2014/main" id="{723F7B5E-3D9C-BD07-86B3-7CCDBBAD98D1}"/>
                </a:ext>
              </a:extLst>
            </p:cNvPr>
            <p:cNvSpPr/>
            <p:nvPr/>
          </p:nvSpPr>
          <p:spPr>
            <a:xfrm>
              <a:off x="1403370" y="4798127"/>
              <a:ext cx="776090" cy="84176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rgbClr val="FEF7E5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56;p62">
              <a:extLst>
                <a:ext uri="{FF2B5EF4-FFF2-40B4-BE49-F238E27FC236}">
                  <a16:creationId xmlns:a16="http://schemas.microsoft.com/office/drawing/2014/main" id="{7F93D93B-03AE-0CCB-35B2-7AAE9D1568EA}"/>
                </a:ext>
              </a:extLst>
            </p:cNvPr>
            <p:cNvSpPr/>
            <p:nvPr/>
          </p:nvSpPr>
          <p:spPr>
            <a:xfrm>
              <a:off x="1997590" y="4336557"/>
              <a:ext cx="154608" cy="91306"/>
            </a:xfrm>
            <a:custGeom>
              <a:avLst/>
              <a:gdLst/>
              <a:ahLst/>
              <a:cxnLst/>
              <a:rect l="l" t="t" r="r" b="b"/>
              <a:pathLst>
                <a:path w="4192" h="2631" extrusionOk="0">
                  <a:moveTo>
                    <a:pt x="3313" y="0"/>
                  </a:moveTo>
                  <a:cubicBezTo>
                    <a:pt x="2912" y="0"/>
                    <a:pt x="2402" y="129"/>
                    <a:pt x="1893" y="239"/>
                  </a:cubicBezTo>
                  <a:cubicBezTo>
                    <a:pt x="1215" y="370"/>
                    <a:pt x="464" y="549"/>
                    <a:pt x="226" y="834"/>
                  </a:cubicBezTo>
                  <a:cubicBezTo>
                    <a:pt x="0" y="1108"/>
                    <a:pt x="226" y="2525"/>
                    <a:pt x="322" y="2573"/>
                  </a:cubicBezTo>
                  <a:cubicBezTo>
                    <a:pt x="391" y="2612"/>
                    <a:pt x="498" y="2631"/>
                    <a:pt x="611" y="2631"/>
                  </a:cubicBezTo>
                  <a:cubicBezTo>
                    <a:pt x="805" y="2631"/>
                    <a:pt x="1016" y="2576"/>
                    <a:pt x="1084" y="2478"/>
                  </a:cubicBezTo>
                  <a:cubicBezTo>
                    <a:pt x="1143" y="2394"/>
                    <a:pt x="881" y="1513"/>
                    <a:pt x="1000" y="1346"/>
                  </a:cubicBezTo>
                  <a:cubicBezTo>
                    <a:pt x="1119" y="1192"/>
                    <a:pt x="1798" y="989"/>
                    <a:pt x="2072" y="930"/>
                  </a:cubicBezTo>
                  <a:cubicBezTo>
                    <a:pt x="2287" y="885"/>
                    <a:pt x="2773" y="766"/>
                    <a:pt x="3035" y="766"/>
                  </a:cubicBezTo>
                  <a:cubicBezTo>
                    <a:pt x="3121" y="766"/>
                    <a:pt x="3182" y="778"/>
                    <a:pt x="3203" y="811"/>
                  </a:cubicBezTo>
                  <a:cubicBezTo>
                    <a:pt x="3298" y="954"/>
                    <a:pt x="3298" y="1620"/>
                    <a:pt x="3322" y="1704"/>
                  </a:cubicBezTo>
                  <a:cubicBezTo>
                    <a:pt x="3346" y="1768"/>
                    <a:pt x="3518" y="1871"/>
                    <a:pt x="3738" y="1871"/>
                  </a:cubicBezTo>
                  <a:cubicBezTo>
                    <a:pt x="3842" y="1871"/>
                    <a:pt x="3957" y="1848"/>
                    <a:pt x="4072" y="1787"/>
                  </a:cubicBezTo>
                  <a:cubicBezTo>
                    <a:pt x="4191" y="1727"/>
                    <a:pt x="4036" y="203"/>
                    <a:pt x="3739" y="73"/>
                  </a:cubicBezTo>
                  <a:cubicBezTo>
                    <a:pt x="3619" y="21"/>
                    <a:pt x="3475" y="0"/>
                    <a:pt x="3313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57;p62">
              <a:extLst>
                <a:ext uri="{FF2B5EF4-FFF2-40B4-BE49-F238E27FC236}">
                  <a16:creationId xmlns:a16="http://schemas.microsoft.com/office/drawing/2014/main" id="{8C6AD54A-79BB-06CE-B130-CD19050976E5}"/>
                </a:ext>
              </a:extLst>
            </p:cNvPr>
            <p:cNvSpPr/>
            <p:nvPr/>
          </p:nvSpPr>
          <p:spPr>
            <a:xfrm>
              <a:off x="1992759" y="4239491"/>
              <a:ext cx="135282" cy="165086"/>
            </a:xfrm>
            <a:custGeom>
              <a:avLst/>
              <a:gdLst/>
              <a:ahLst/>
              <a:cxnLst/>
              <a:rect l="l" t="t" r="r" b="b"/>
              <a:pathLst>
                <a:path w="3668" h="4757" extrusionOk="0">
                  <a:moveTo>
                    <a:pt x="2584" y="0"/>
                  </a:moveTo>
                  <a:lnTo>
                    <a:pt x="453" y="786"/>
                  </a:lnTo>
                  <a:cubicBezTo>
                    <a:pt x="941" y="1941"/>
                    <a:pt x="0" y="2989"/>
                    <a:pt x="619" y="3548"/>
                  </a:cubicBezTo>
                  <a:cubicBezTo>
                    <a:pt x="876" y="3384"/>
                    <a:pt x="958" y="3310"/>
                    <a:pt x="987" y="3310"/>
                  </a:cubicBezTo>
                  <a:cubicBezTo>
                    <a:pt x="1006" y="3310"/>
                    <a:pt x="1003" y="3343"/>
                    <a:pt x="1012" y="3405"/>
                  </a:cubicBezTo>
                  <a:cubicBezTo>
                    <a:pt x="1045" y="3537"/>
                    <a:pt x="1289" y="4756"/>
                    <a:pt x="1866" y="4756"/>
                  </a:cubicBezTo>
                  <a:cubicBezTo>
                    <a:pt x="1916" y="4756"/>
                    <a:pt x="1969" y="4747"/>
                    <a:pt x="2024" y="4727"/>
                  </a:cubicBezTo>
                  <a:cubicBezTo>
                    <a:pt x="2108" y="4691"/>
                    <a:pt x="2191" y="4667"/>
                    <a:pt x="2286" y="4608"/>
                  </a:cubicBezTo>
                  <a:cubicBezTo>
                    <a:pt x="2369" y="4536"/>
                    <a:pt x="2441" y="4465"/>
                    <a:pt x="2524" y="4370"/>
                  </a:cubicBezTo>
                  <a:cubicBezTo>
                    <a:pt x="2619" y="4239"/>
                    <a:pt x="2703" y="4108"/>
                    <a:pt x="2834" y="4001"/>
                  </a:cubicBezTo>
                  <a:cubicBezTo>
                    <a:pt x="2953" y="3929"/>
                    <a:pt x="3072" y="3893"/>
                    <a:pt x="3120" y="3751"/>
                  </a:cubicBezTo>
                  <a:cubicBezTo>
                    <a:pt x="3155" y="3631"/>
                    <a:pt x="3191" y="3501"/>
                    <a:pt x="3274" y="3405"/>
                  </a:cubicBezTo>
                  <a:cubicBezTo>
                    <a:pt x="3393" y="3286"/>
                    <a:pt x="3536" y="3227"/>
                    <a:pt x="3620" y="3072"/>
                  </a:cubicBezTo>
                  <a:cubicBezTo>
                    <a:pt x="3632" y="3048"/>
                    <a:pt x="3655" y="3036"/>
                    <a:pt x="3667" y="3000"/>
                  </a:cubicBezTo>
                  <a:lnTo>
                    <a:pt x="3667" y="2989"/>
                  </a:lnTo>
                  <a:cubicBezTo>
                    <a:pt x="3655" y="2941"/>
                    <a:pt x="3655" y="2893"/>
                    <a:pt x="3632" y="2858"/>
                  </a:cubicBezTo>
                  <a:cubicBezTo>
                    <a:pt x="3548" y="2453"/>
                    <a:pt x="3298" y="2108"/>
                    <a:pt x="3131" y="1750"/>
                  </a:cubicBezTo>
                  <a:cubicBezTo>
                    <a:pt x="2881" y="1191"/>
                    <a:pt x="2715" y="595"/>
                    <a:pt x="258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58;p62">
              <a:extLst>
                <a:ext uri="{FF2B5EF4-FFF2-40B4-BE49-F238E27FC236}">
                  <a16:creationId xmlns:a16="http://schemas.microsoft.com/office/drawing/2014/main" id="{D0184DB6-1487-1E26-B0EB-7AC4C0720707}"/>
                </a:ext>
              </a:extLst>
            </p:cNvPr>
            <p:cNvSpPr/>
            <p:nvPr/>
          </p:nvSpPr>
          <p:spPr>
            <a:xfrm>
              <a:off x="1899485" y="3841958"/>
              <a:ext cx="221438" cy="484326"/>
            </a:xfrm>
            <a:custGeom>
              <a:avLst/>
              <a:gdLst/>
              <a:ahLst/>
              <a:cxnLst/>
              <a:rect l="l" t="t" r="r" b="b"/>
              <a:pathLst>
                <a:path w="6004" h="13956" extrusionOk="0">
                  <a:moveTo>
                    <a:pt x="1194" y="1"/>
                  </a:moveTo>
                  <a:cubicBezTo>
                    <a:pt x="501" y="1"/>
                    <a:pt x="1" y="1486"/>
                    <a:pt x="29" y="2644"/>
                  </a:cubicBezTo>
                  <a:cubicBezTo>
                    <a:pt x="76" y="4097"/>
                    <a:pt x="981" y="4966"/>
                    <a:pt x="1719" y="8133"/>
                  </a:cubicBezTo>
                  <a:cubicBezTo>
                    <a:pt x="2196" y="10205"/>
                    <a:pt x="2589" y="12062"/>
                    <a:pt x="2815" y="13086"/>
                  </a:cubicBezTo>
                  <a:cubicBezTo>
                    <a:pt x="2815" y="13122"/>
                    <a:pt x="2827" y="13134"/>
                    <a:pt x="2827" y="13158"/>
                  </a:cubicBezTo>
                  <a:cubicBezTo>
                    <a:pt x="2934" y="13670"/>
                    <a:pt x="2993" y="13955"/>
                    <a:pt x="2993" y="13955"/>
                  </a:cubicBezTo>
                  <a:cubicBezTo>
                    <a:pt x="3013" y="13956"/>
                    <a:pt x="3034" y="13956"/>
                    <a:pt x="3055" y="13956"/>
                  </a:cubicBezTo>
                  <a:cubicBezTo>
                    <a:pt x="3970" y="13956"/>
                    <a:pt x="6004" y="13706"/>
                    <a:pt x="5922" y="13217"/>
                  </a:cubicBezTo>
                  <a:lnTo>
                    <a:pt x="5839" y="12646"/>
                  </a:lnTo>
                  <a:cubicBezTo>
                    <a:pt x="5839" y="12610"/>
                    <a:pt x="5827" y="12562"/>
                    <a:pt x="5827" y="12539"/>
                  </a:cubicBezTo>
                  <a:cubicBezTo>
                    <a:pt x="4827" y="6645"/>
                    <a:pt x="2565" y="1299"/>
                    <a:pt x="1779" y="347"/>
                  </a:cubicBezTo>
                  <a:cubicBezTo>
                    <a:pt x="1575" y="105"/>
                    <a:pt x="1378" y="1"/>
                    <a:pt x="1194" y="1"/>
                  </a:cubicBezTo>
                  <a:close/>
                </a:path>
              </a:pathLst>
            </a:custGeom>
            <a:solidFill>
              <a:srgbClr val="FFE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959;p62">
              <a:extLst>
                <a:ext uri="{FF2B5EF4-FFF2-40B4-BE49-F238E27FC236}">
                  <a16:creationId xmlns:a16="http://schemas.microsoft.com/office/drawing/2014/main" id="{248F2BD6-69B3-0165-9948-7F42C7F68DF3}"/>
                </a:ext>
              </a:extLst>
            </p:cNvPr>
            <p:cNvSpPr/>
            <p:nvPr/>
          </p:nvSpPr>
          <p:spPr>
            <a:xfrm>
              <a:off x="2002828" y="4277492"/>
              <a:ext cx="112047" cy="21100"/>
            </a:xfrm>
            <a:custGeom>
              <a:avLst/>
              <a:gdLst/>
              <a:ahLst/>
              <a:cxnLst/>
              <a:rect l="l" t="t" r="r" b="b"/>
              <a:pathLst>
                <a:path w="3038" h="608" extrusionOk="0">
                  <a:moveTo>
                    <a:pt x="3001" y="0"/>
                  </a:moveTo>
                  <a:cubicBezTo>
                    <a:pt x="2787" y="72"/>
                    <a:pt x="2561" y="131"/>
                    <a:pt x="2335" y="191"/>
                  </a:cubicBezTo>
                  <a:cubicBezTo>
                    <a:pt x="1739" y="346"/>
                    <a:pt x="1132" y="453"/>
                    <a:pt x="525" y="512"/>
                  </a:cubicBezTo>
                  <a:cubicBezTo>
                    <a:pt x="358" y="524"/>
                    <a:pt x="180" y="524"/>
                    <a:pt x="1" y="536"/>
                  </a:cubicBezTo>
                  <a:cubicBezTo>
                    <a:pt x="1" y="572"/>
                    <a:pt x="13" y="584"/>
                    <a:pt x="13" y="608"/>
                  </a:cubicBezTo>
                  <a:cubicBezTo>
                    <a:pt x="1037" y="596"/>
                    <a:pt x="2073" y="405"/>
                    <a:pt x="3037" y="108"/>
                  </a:cubicBezTo>
                  <a:cubicBezTo>
                    <a:pt x="3037" y="60"/>
                    <a:pt x="3025" y="36"/>
                    <a:pt x="300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962;p62">
              <a:extLst>
                <a:ext uri="{FF2B5EF4-FFF2-40B4-BE49-F238E27FC236}">
                  <a16:creationId xmlns:a16="http://schemas.microsoft.com/office/drawing/2014/main" id="{21C50CEE-0309-71BF-2C66-5088AE8D6514}"/>
                </a:ext>
              </a:extLst>
            </p:cNvPr>
            <p:cNvSpPr/>
            <p:nvPr/>
          </p:nvSpPr>
          <p:spPr>
            <a:xfrm>
              <a:off x="1554051" y="4229565"/>
              <a:ext cx="435647" cy="537596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1812" y="0"/>
                  </a:moveTo>
                  <a:lnTo>
                    <a:pt x="11812" y="0"/>
                  </a:lnTo>
                  <a:cubicBezTo>
                    <a:pt x="10681" y="298"/>
                    <a:pt x="9490" y="417"/>
                    <a:pt x="8323" y="477"/>
                  </a:cubicBezTo>
                  <a:cubicBezTo>
                    <a:pt x="7619" y="515"/>
                    <a:pt x="6912" y="535"/>
                    <a:pt x="6204" y="535"/>
                  </a:cubicBezTo>
                  <a:cubicBezTo>
                    <a:pt x="4913" y="535"/>
                    <a:pt x="3619" y="468"/>
                    <a:pt x="2334" y="322"/>
                  </a:cubicBezTo>
                  <a:cubicBezTo>
                    <a:pt x="2267" y="313"/>
                    <a:pt x="2206" y="305"/>
                    <a:pt x="2129" y="305"/>
                  </a:cubicBezTo>
                  <a:cubicBezTo>
                    <a:pt x="2097" y="305"/>
                    <a:pt x="2063" y="306"/>
                    <a:pt x="2025" y="310"/>
                  </a:cubicBezTo>
                  <a:cubicBezTo>
                    <a:pt x="1644" y="3322"/>
                    <a:pt x="310" y="12502"/>
                    <a:pt x="1" y="15490"/>
                  </a:cubicBezTo>
                  <a:lnTo>
                    <a:pt x="3418" y="15490"/>
                  </a:lnTo>
                  <a:cubicBezTo>
                    <a:pt x="3418" y="15490"/>
                    <a:pt x="5597" y="2894"/>
                    <a:pt x="6228" y="2560"/>
                  </a:cubicBezTo>
                  <a:cubicBezTo>
                    <a:pt x="6574" y="2361"/>
                    <a:pt x="6819" y="2300"/>
                    <a:pt x="7015" y="2300"/>
                  </a:cubicBezTo>
                  <a:cubicBezTo>
                    <a:pt x="7088" y="2300"/>
                    <a:pt x="7154" y="2309"/>
                    <a:pt x="7216" y="2322"/>
                  </a:cubicBezTo>
                  <a:cubicBezTo>
                    <a:pt x="7442" y="2358"/>
                    <a:pt x="6966" y="12752"/>
                    <a:pt x="6942" y="15490"/>
                  </a:cubicBezTo>
                  <a:lnTo>
                    <a:pt x="10395" y="15490"/>
                  </a:lnTo>
                  <a:cubicBezTo>
                    <a:pt x="10395" y="15490"/>
                    <a:pt x="11062" y="9049"/>
                    <a:pt x="11490" y="6096"/>
                  </a:cubicBezTo>
                  <a:cubicBezTo>
                    <a:pt x="11645" y="4977"/>
                    <a:pt x="11788" y="2620"/>
                    <a:pt x="118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63;p62">
              <a:extLst>
                <a:ext uri="{FF2B5EF4-FFF2-40B4-BE49-F238E27FC236}">
                  <a16:creationId xmlns:a16="http://schemas.microsoft.com/office/drawing/2014/main" id="{503F2EB6-DF6F-960C-937E-BAD8719F91A7}"/>
                </a:ext>
              </a:extLst>
            </p:cNvPr>
            <p:cNvSpPr/>
            <p:nvPr/>
          </p:nvSpPr>
          <p:spPr>
            <a:xfrm>
              <a:off x="1598862" y="4228316"/>
              <a:ext cx="391278" cy="237374"/>
            </a:xfrm>
            <a:custGeom>
              <a:avLst/>
              <a:gdLst/>
              <a:ahLst/>
              <a:cxnLst/>
              <a:rect l="l" t="t" r="r" b="b"/>
              <a:pathLst>
                <a:path w="10609" h="6840" extrusionOk="0">
                  <a:moveTo>
                    <a:pt x="10609" y="1"/>
                  </a:moveTo>
                  <a:cubicBezTo>
                    <a:pt x="9478" y="298"/>
                    <a:pt x="8287" y="417"/>
                    <a:pt x="7132" y="477"/>
                  </a:cubicBezTo>
                  <a:cubicBezTo>
                    <a:pt x="6364" y="518"/>
                    <a:pt x="5593" y="542"/>
                    <a:pt x="4823" y="542"/>
                  </a:cubicBezTo>
                  <a:cubicBezTo>
                    <a:pt x="3585" y="542"/>
                    <a:pt x="2349" y="481"/>
                    <a:pt x="1131" y="334"/>
                  </a:cubicBezTo>
                  <a:cubicBezTo>
                    <a:pt x="1036" y="322"/>
                    <a:pt x="953" y="322"/>
                    <a:pt x="846" y="298"/>
                  </a:cubicBezTo>
                  <a:cubicBezTo>
                    <a:pt x="679" y="1572"/>
                    <a:pt x="357" y="3930"/>
                    <a:pt x="0" y="6466"/>
                  </a:cubicBezTo>
                  <a:lnTo>
                    <a:pt x="179" y="6513"/>
                  </a:lnTo>
                  <a:cubicBezTo>
                    <a:pt x="977" y="6692"/>
                    <a:pt x="1810" y="6811"/>
                    <a:pt x="2631" y="6835"/>
                  </a:cubicBezTo>
                  <a:cubicBezTo>
                    <a:pt x="2743" y="6838"/>
                    <a:pt x="2854" y="6839"/>
                    <a:pt x="2964" y="6839"/>
                  </a:cubicBezTo>
                  <a:cubicBezTo>
                    <a:pt x="3266" y="6839"/>
                    <a:pt x="3565" y="6828"/>
                    <a:pt x="3870" y="6811"/>
                  </a:cubicBezTo>
                  <a:cubicBezTo>
                    <a:pt x="4346" y="4549"/>
                    <a:pt x="4787" y="2703"/>
                    <a:pt x="5025" y="2560"/>
                  </a:cubicBezTo>
                  <a:cubicBezTo>
                    <a:pt x="5384" y="2381"/>
                    <a:pt x="5627" y="2324"/>
                    <a:pt x="5819" y="2324"/>
                  </a:cubicBezTo>
                  <a:cubicBezTo>
                    <a:pt x="5894" y="2324"/>
                    <a:pt x="5961" y="2333"/>
                    <a:pt x="6025" y="2346"/>
                  </a:cubicBezTo>
                  <a:cubicBezTo>
                    <a:pt x="6120" y="2358"/>
                    <a:pt x="6084" y="4287"/>
                    <a:pt x="6013" y="6692"/>
                  </a:cubicBezTo>
                  <a:cubicBezTo>
                    <a:pt x="6453" y="6692"/>
                    <a:pt x="6894" y="6668"/>
                    <a:pt x="7334" y="6668"/>
                  </a:cubicBezTo>
                  <a:cubicBezTo>
                    <a:pt x="8299" y="6656"/>
                    <a:pt x="9287" y="6609"/>
                    <a:pt x="10240" y="6478"/>
                  </a:cubicBezTo>
                  <a:cubicBezTo>
                    <a:pt x="10251" y="6347"/>
                    <a:pt x="10263" y="6228"/>
                    <a:pt x="10287" y="6109"/>
                  </a:cubicBezTo>
                  <a:cubicBezTo>
                    <a:pt x="10442" y="5001"/>
                    <a:pt x="10573" y="2644"/>
                    <a:pt x="10609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64;p62">
              <a:extLst>
                <a:ext uri="{FF2B5EF4-FFF2-40B4-BE49-F238E27FC236}">
                  <a16:creationId xmlns:a16="http://schemas.microsoft.com/office/drawing/2014/main" id="{4C8815AD-D644-FC29-9C1C-9350461B5D46}"/>
                </a:ext>
              </a:extLst>
            </p:cNvPr>
            <p:cNvSpPr/>
            <p:nvPr/>
          </p:nvSpPr>
          <p:spPr>
            <a:xfrm>
              <a:off x="1792049" y="476004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80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311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rgbClr val="C8D9AD">
                <a:lumMod val="20000"/>
                <a:lumOff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65;p62">
              <a:extLst>
                <a:ext uri="{FF2B5EF4-FFF2-40B4-BE49-F238E27FC236}">
                  <a16:creationId xmlns:a16="http://schemas.microsoft.com/office/drawing/2014/main" id="{7AA5A2E9-D458-E448-F0F2-01ADE267FDF7}"/>
                </a:ext>
              </a:extLst>
            </p:cNvPr>
            <p:cNvSpPr/>
            <p:nvPr/>
          </p:nvSpPr>
          <p:spPr>
            <a:xfrm>
              <a:off x="1534725" y="4760049"/>
              <a:ext cx="229256" cy="68054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79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299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rgbClr val="C8D9AD">
                <a:lumMod val="20000"/>
                <a:lumOff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66;p62">
              <a:extLst>
                <a:ext uri="{FF2B5EF4-FFF2-40B4-BE49-F238E27FC236}">
                  <a16:creationId xmlns:a16="http://schemas.microsoft.com/office/drawing/2014/main" id="{339ADA68-5D00-A417-4C83-D95FE84CB41C}"/>
                </a:ext>
              </a:extLst>
            </p:cNvPr>
            <p:cNvSpPr/>
            <p:nvPr/>
          </p:nvSpPr>
          <p:spPr>
            <a:xfrm>
              <a:off x="1567660" y="4171714"/>
              <a:ext cx="458919" cy="279435"/>
            </a:xfrm>
            <a:custGeom>
              <a:avLst/>
              <a:gdLst/>
              <a:ahLst/>
              <a:cxnLst/>
              <a:rect l="l" t="t" r="r" b="b"/>
              <a:pathLst>
                <a:path w="12443" h="8052" extrusionOk="0">
                  <a:moveTo>
                    <a:pt x="12050" y="0"/>
                  </a:moveTo>
                  <a:cubicBezTo>
                    <a:pt x="12026" y="0"/>
                    <a:pt x="11752" y="0"/>
                    <a:pt x="11336" y="12"/>
                  </a:cubicBezTo>
                  <a:lnTo>
                    <a:pt x="11240" y="12"/>
                  </a:lnTo>
                  <a:cubicBezTo>
                    <a:pt x="10490" y="24"/>
                    <a:pt x="9335" y="60"/>
                    <a:pt x="8049" y="108"/>
                  </a:cubicBezTo>
                  <a:lnTo>
                    <a:pt x="7978" y="108"/>
                  </a:lnTo>
                  <a:cubicBezTo>
                    <a:pt x="7859" y="108"/>
                    <a:pt x="7740" y="108"/>
                    <a:pt x="7621" y="120"/>
                  </a:cubicBezTo>
                  <a:lnTo>
                    <a:pt x="7526" y="120"/>
                  </a:lnTo>
                  <a:cubicBezTo>
                    <a:pt x="6478" y="143"/>
                    <a:pt x="5371" y="179"/>
                    <a:pt x="4406" y="203"/>
                  </a:cubicBezTo>
                  <a:lnTo>
                    <a:pt x="4299" y="203"/>
                  </a:lnTo>
                  <a:cubicBezTo>
                    <a:pt x="3323" y="239"/>
                    <a:pt x="2489" y="251"/>
                    <a:pt x="1989" y="262"/>
                  </a:cubicBezTo>
                  <a:lnTo>
                    <a:pt x="1858" y="262"/>
                  </a:lnTo>
                  <a:cubicBezTo>
                    <a:pt x="1632" y="262"/>
                    <a:pt x="1501" y="286"/>
                    <a:pt x="1501" y="286"/>
                  </a:cubicBezTo>
                  <a:cubicBezTo>
                    <a:pt x="1227" y="1060"/>
                    <a:pt x="1" y="7204"/>
                    <a:pt x="1" y="7204"/>
                  </a:cubicBezTo>
                  <a:cubicBezTo>
                    <a:pt x="1" y="7204"/>
                    <a:pt x="191" y="7501"/>
                    <a:pt x="787" y="7740"/>
                  </a:cubicBezTo>
                  <a:cubicBezTo>
                    <a:pt x="810" y="7751"/>
                    <a:pt x="846" y="7763"/>
                    <a:pt x="870" y="7763"/>
                  </a:cubicBezTo>
                  <a:cubicBezTo>
                    <a:pt x="1275" y="7918"/>
                    <a:pt x="1834" y="8037"/>
                    <a:pt x="2620" y="8049"/>
                  </a:cubicBezTo>
                  <a:cubicBezTo>
                    <a:pt x="2723" y="8051"/>
                    <a:pt x="2824" y="8052"/>
                    <a:pt x="2923" y="8052"/>
                  </a:cubicBezTo>
                  <a:cubicBezTo>
                    <a:pt x="4829" y="8052"/>
                    <a:pt x="5894" y="7740"/>
                    <a:pt x="5894" y="7740"/>
                  </a:cubicBezTo>
                  <a:cubicBezTo>
                    <a:pt x="5894" y="7740"/>
                    <a:pt x="6323" y="5680"/>
                    <a:pt x="6609" y="5311"/>
                  </a:cubicBezTo>
                  <a:cubicBezTo>
                    <a:pt x="6633" y="5287"/>
                    <a:pt x="6668" y="5251"/>
                    <a:pt x="6680" y="5251"/>
                  </a:cubicBezTo>
                  <a:cubicBezTo>
                    <a:pt x="6692" y="5251"/>
                    <a:pt x="6692" y="5251"/>
                    <a:pt x="6704" y="5263"/>
                  </a:cubicBezTo>
                  <a:cubicBezTo>
                    <a:pt x="6906" y="5477"/>
                    <a:pt x="6311" y="7787"/>
                    <a:pt x="6311" y="7787"/>
                  </a:cubicBezTo>
                  <a:cubicBezTo>
                    <a:pt x="6311" y="7787"/>
                    <a:pt x="6982" y="7898"/>
                    <a:pt x="7970" y="7898"/>
                  </a:cubicBezTo>
                  <a:cubicBezTo>
                    <a:pt x="8278" y="7898"/>
                    <a:pt x="8618" y="7887"/>
                    <a:pt x="8978" y="7859"/>
                  </a:cubicBezTo>
                  <a:cubicBezTo>
                    <a:pt x="10478" y="7740"/>
                    <a:pt x="12217" y="7442"/>
                    <a:pt x="12217" y="7442"/>
                  </a:cubicBezTo>
                  <a:cubicBezTo>
                    <a:pt x="12217" y="7442"/>
                    <a:pt x="12312" y="6989"/>
                    <a:pt x="12395" y="5311"/>
                  </a:cubicBezTo>
                  <a:cubicBezTo>
                    <a:pt x="12443" y="4453"/>
                    <a:pt x="12395" y="3084"/>
                    <a:pt x="12336" y="1929"/>
                  </a:cubicBezTo>
                  <a:lnTo>
                    <a:pt x="12336" y="1810"/>
                  </a:lnTo>
                  <a:cubicBezTo>
                    <a:pt x="12288" y="798"/>
                    <a:pt x="12229" y="0"/>
                    <a:pt x="1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67;p62">
              <a:extLst>
                <a:ext uri="{FF2B5EF4-FFF2-40B4-BE49-F238E27FC236}">
                  <a16:creationId xmlns:a16="http://schemas.microsoft.com/office/drawing/2014/main" id="{42A67D4F-85C5-91E8-1EF0-C4EFE53AD08E}"/>
                </a:ext>
              </a:extLst>
            </p:cNvPr>
            <p:cNvSpPr/>
            <p:nvPr/>
          </p:nvSpPr>
          <p:spPr>
            <a:xfrm>
              <a:off x="1596649" y="4178724"/>
              <a:ext cx="133549" cy="262430"/>
            </a:xfrm>
            <a:custGeom>
              <a:avLst/>
              <a:gdLst/>
              <a:ahLst/>
              <a:cxnLst/>
              <a:rect l="l" t="t" r="r" b="b"/>
              <a:pathLst>
                <a:path w="3621" h="7562" extrusionOk="0">
                  <a:moveTo>
                    <a:pt x="3513" y="1"/>
                  </a:moveTo>
                  <a:cubicBezTo>
                    <a:pt x="3382" y="691"/>
                    <a:pt x="3061" y="1346"/>
                    <a:pt x="2584" y="1882"/>
                  </a:cubicBezTo>
                  <a:cubicBezTo>
                    <a:pt x="2108" y="2418"/>
                    <a:pt x="1489" y="2823"/>
                    <a:pt x="798" y="3097"/>
                  </a:cubicBezTo>
                  <a:cubicBezTo>
                    <a:pt x="822" y="2966"/>
                    <a:pt x="846" y="2835"/>
                    <a:pt x="858" y="2680"/>
                  </a:cubicBezTo>
                  <a:cubicBezTo>
                    <a:pt x="941" y="2108"/>
                    <a:pt x="1025" y="1525"/>
                    <a:pt x="1096" y="941"/>
                  </a:cubicBezTo>
                  <a:cubicBezTo>
                    <a:pt x="1144" y="644"/>
                    <a:pt x="1179" y="358"/>
                    <a:pt x="1203" y="60"/>
                  </a:cubicBezTo>
                  <a:lnTo>
                    <a:pt x="1203" y="49"/>
                  </a:lnTo>
                  <a:lnTo>
                    <a:pt x="1072" y="49"/>
                  </a:lnTo>
                  <a:cubicBezTo>
                    <a:pt x="1072" y="84"/>
                    <a:pt x="1060" y="120"/>
                    <a:pt x="1060" y="156"/>
                  </a:cubicBezTo>
                  <a:cubicBezTo>
                    <a:pt x="1013" y="477"/>
                    <a:pt x="977" y="799"/>
                    <a:pt x="941" y="1120"/>
                  </a:cubicBezTo>
                  <a:cubicBezTo>
                    <a:pt x="786" y="2287"/>
                    <a:pt x="620" y="3454"/>
                    <a:pt x="441" y="4621"/>
                  </a:cubicBezTo>
                  <a:lnTo>
                    <a:pt x="179" y="6359"/>
                  </a:lnTo>
                  <a:cubicBezTo>
                    <a:pt x="132" y="6645"/>
                    <a:pt x="84" y="6942"/>
                    <a:pt x="48" y="7228"/>
                  </a:cubicBezTo>
                  <a:cubicBezTo>
                    <a:pt x="24" y="7347"/>
                    <a:pt x="13" y="7442"/>
                    <a:pt x="1" y="7538"/>
                  </a:cubicBezTo>
                  <a:cubicBezTo>
                    <a:pt x="24" y="7549"/>
                    <a:pt x="60" y="7561"/>
                    <a:pt x="84" y="7561"/>
                  </a:cubicBezTo>
                  <a:cubicBezTo>
                    <a:pt x="120" y="7418"/>
                    <a:pt x="132" y="7264"/>
                    <a:pt x="167" y="7121"/>
                  </a:cubicBezTo>
                  <a:cubicBezTo>
                    <a:pt x="227" y="6787"/>
                    <a:pt x="286" y="6478"/>
                    <a:pt x="322" y="6156"/>
                  </a:cubicBezTo>
                  <a:cubicBezTo>
                    <a:pt x="489" y="5156"/>
                    <a:pt x="656" y="4156"/>
                    <a:pt x="786" y="3156"/>
                  </a:cubicBezTo>
                  <a:cubicBezTo>
                    <a:pt x="1203" y="3025"/>
                    <a:pt x="1596" y="2835"/>
                    <a:pt x="1929" y="2596"/>
                  </a:cubicBezTo>
                  <a:cubicBezTo>
                    <a:pt x="2822" y="1965"/>
                    <a:pt x="3442" y="1013"/>
                    <a:pt x="3620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68;p62">
              <a:extLst>
                <a:ext uri="{FF2B5EF4-FFF2-40B4-BE49-F238E27FC236}">
                  <a16:creationId xmlns:a16="http://schemas.microsoft.com/office/drawing/2014/main" id="{AF645A7D-18CC-BE92-4C56-45F08DBF5890}"/>
                </a:ext>
              </a:extLst>
            </p:cNvPr>
            <p:cNvSpPr/>
            <p:nvPr/>
          </p:nvSpPr>
          <p:spPr>
            <a:xfrm>
              <a:off x="1845195" y="4175427"/>
              <a:ext cx="25080" cy="111607"/>
            </a:xfrm>
            <a:custGeom>
              <a:avLst/>
              <a:gdLst/>
              <a:ahLst/>
              <a:cxnLst/>
              <a:rect l="l" t="t" r="r" b="b"/>
              <a:pathLst>
                <a:path w="680" h="3216" extrusionOk="0">
                  <a:moveTo>
                    <a:pt x="1" y="1"/>
                  </a:moveTo>
                  <a:cubicBezTo>
                    <a:pt x="179" y="1048"/>
                    <a:pt x="191" y="2096"/>
                    <a:pt x="60" y="3120"/>
                  </a:cubicBezTo>
                  <a:cubicBezTo>
                    <a:pt x="60" y="3156"/>
                    <a:pt x="96" y="3168"/>
                    <a:pt x="108" y="3168"/>
                  </a:cubicBezTo>
                  <a:cubicBezTo>
                    <a:pt x="239" y="3180"/>
                    <a:pt x="394" y="3192"/>
                    <a:pt x="524" y="3215"/>
                  </a:cubicBezTo>
                  <a:cubicBezTo>
                    <a:pt x="560" y="3215"/>
                    <a:pt x="572" y="3192"/>
                    <a:pt x="572" y="3168"/>
                  </a:cubicBezTo>
                  <a:cubicBezTo>
                    <a:pt x="644" y="2560"/>
                    <a:pt x="679" y="1929"/>
                    <a:pt x="655" y="1310"/>
                  </a:cubicBezTo>
                  <a:cubicBezTo>
                    <a:pt x="644" y="870"/>
                    <a:pt x="620" y="429"/>
                    <a:pt x="536" y="1"/>
                  </a:cubicBezTo>
                  <a:lnTo>
                    <a:pt x="465" y="1"/>
                  </a:lnTo>
                  <a:cubicBezTo>
                    <a:pt x="524" y="441"/>
                    <a:pt x="572" y="894"/>
                    <a:pt x="584" y="1334"/>
                  </a:cubicBezTo>
                  <a:cubicBezTo>
                    <a:pt x="596" y="1929"/>
                    <a:pt x="572" y="2525"/>
                    <a:pt x="501" y="3120"/>
                  </a:cubicBezTo>
                  <a:cubicBezTo>
                    <a:pt x="394" y="3108"/>
                    <a:pt x="274" y="3096"/>
                    <a:pt x="167" y="3072"/>
                  </a:cubicBezTo>
                  <a:cubicBezTo>
                    <a:pt x="215" y="2763"/>
                    <a:pt x="227" y="2441"/>
                    <a:pt x="239" y="2108"/>
                  </a:cubicBezTo>
                  <a:cubicBezTo>
                    <a:pt x="263" y="1525"/>
                    <a:pt x="227" y="929"/>
                    <a:pt x="155" y="358"/>
                  </a:cubicBezTo>
                  <a:cubicBezTo>
                    <a:pt x="143" y="239"/>
                    <a:pt x="120" y="120"/>
                    <a:pt x="96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69;p62">
              <a:extLst>
                <a:ext uri="{FF2B5EF4-FFF2-40B4-BE49-F238E27FC236}">
                  <a16:creationId xmlns:a16="http://schemas.microsoft.com/office/drawing/2014/main" id="{E5BDB276-D550-4B03-C74B-BB9829653530}"/>
                </a:ext>
              </a:extLst>
            </p:cNvPr>
            <p:cNvSpPr/>
            <p:nvPr/>
          </p:nvSpPr>
          <p:spPr>
            <a:xfrm>
              <a:off x="1982653" y="4172547"/>
              <a:ext cx="40422" cy="66978"/>
            </a:xfrm>
            <a:custGeom>
              <a:avLst/>
              <a:gdLst/>
              <a:ahLst/>
              <a:cxnLst/>
              <a:rect l="l" t="t" r="r" b="b"/>
              <a:pathLst>
                <a:path w="1096" h="1930" extrusionOk="0">
                  <a:moveTo>
                    <a:pt x="0" y="0"/>
                  </a:moveTo>
                  <a:cubicBezTo>
                    <a:pt x="191" y="715"/>
                    <a:pt x="560" y="1393"/>
                    <a:pt x="1096" y="1929"/>
                  </a:cubicBezTo>
                  <a:lnTo>
                    <a:pt x="1096" y="1810"/>
                  </a:lnTo>
                  <a:cubicBezTo>
                    <a:pt x="1048" y="1751"/>
                    <a:pt x="1000" y="1703"/>
                    <a:pt x="953" y="1643"/>
                  </a:cubicBezTo>
                  <a:cubicBezTo>
                    <a:pt x="560" y="1179"/>
                    <a:pt x="274" y="643"/>
                    <a:pt x="119" y="84"/>
                  </a:cubicBezTo>
                  <a:cubicBezTo>
                    <a:pt x="119" y="60"/>
                    <a:pt x="107" y="36"/>
                    <a:pt x="10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70;p62">
              <a:extLst>
                <a:ext uri="{FF2B5EF4-FFF2-40B4-BE49-F238E27FC236}">
                  <a16:creationId xmlns:a16="http://schemas.microsoft.com/office/drawing/2014/main" id="{39FB966D-D06A-B835-5C99-73011ECBC8CC}"/>
                </a:ext>
              </a:extLst>
            </p:cNvPr>
            <p:cNvSpPr/>
            <p:nvPr/>
          </p:nvSpPr>
          <p:spPr>
            <a:xfrm>
              <a:off x="1805806" y="4336592"/>
              <a:ext cx="74981" cy="21169"/>
            </a:xfrm>
            <a:custGeom>
              <a:avLst/>
              <a:gdLst/>
              <a:ahLst/>
              <a:cxnLst/>
              <a:rect l="l" t="t" r="r" b="b"/>
              <a:pathLst>
                <a:path w="2033" h="610" extrusionOk="0">
                  <a:moveTo>
                    <a:pt x="1997" y="0"/>
                  </a:moveTo>
                  <a:cubicBezTo>
                    <a:pt x="1307" y="83"/>
                    <a:pt x="640" y="274"/>
                    <a:pt x="33" y="560"/>
                  </a:cubicBezTo>
                  <a:cubicBezTo>
                    <a:pt x="1" y="570"/>
                    <a:pt x="7" y="609"/>
                    <a:pt x="42" y="609"/>
                  </a:cubicBezTo>
                  <a:cubicBezTo>
                    <a:pt x="47" y="609"/>
                    <a:pt x="51" y="609"/>
                    <a:pt x="57" y="607"/>
                  </a:cubicBezTo>
                  <a:cubicBezTo>
                    <a:pt x="688" y="369"/>
                    <a:pt x="1342" y="179"/>
                    <a:pt x="2009" y="36"/>
                  </a:cubicBezTo>
                  <a:cubicBezTo>
                    <a:pt x="2033" y="24"/>
                    <a:pt x="2021" y="0"/>
                    <a:pt x="199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72;p62">
              <a:extLst>
                <a:ext uri="{FF2B5EF4-FFF2-40B4-BE49-F238E27FC236}">
                  <a16:creationId xmlns:a16="http://schemas.microsoft.com/office/drawing/2014/main" id="{77FA4D4C-3599-7D55-2C8B-115F1591A0F2}"/>
                </a:ext>
              </a:extLst>
            </p:cNvPr>
            <p:cNvSpPr/>
            <p:nvPr/>
          </p:nvSpPr>
          <p:spPr>
            <a:xfrm>
              <a:off x="1739382" y="3765124"/>
              <a:ext cx="156342" cy="95123"/>
            </a:xfrm>
            <a:custGeom>
              <a:avLst/>
              <a:gdLst/>
              <a:ahLst/>
              <a:cxnLst/>
              <a:rect l="l" t="t" r="r" b="b"/>
              <a:pathLst>
                <a:path w="4239" h="2741" extrusionOk="0">
                  <a:moveTo>
                    <a:pt x="548" y="1"/>
                  </a:moveTo>
                  <a:lnTo>
                    <a:pt x="167" y="1310"/>
                  </a:lnTo>
                  <a:cubicBezTo>
                    <a:pt x="167" y="1310"/>
                    <a:pt x="0" y="2120"/>
                    <a:pt x="1667" y="2561"/>
                  </a:cubicBezTo>
                  <a:cubicBezTo>
                    <a:pt x="2165" y="2693"/>
                    <a:pt x="2551" y="2740"/>
                    <a:pt x="2847" y="2740"/>
                  </a:cubicBezTo>
                  <a:cubicBezTo>
                    <a:pt x="3592" y="2740"/>
                    <a:pt x="3774" y="2442"/>
                    <a:pt x="3774" y="2442"/>
                  </a:cubicBezTo>
                  <a:lnTo>
                    <a:pt x="4239" y="787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73;p62">
              <a:extLst>
                <a:ext uri="{FF2B5EF4-FFF2-40B4-BE49-F238E27FC236}">
                  <a16:creationId xmlns:a16="http://schemas.microsoft.com/office/drawing/2014/main" id="{2C426BC0-01A4-346A-73E9-ACDC150C983B}"/>
                </a:ext>
              </a:extLst>
            </p:cNvPr>
            <p:cNvSpPr/>
            <p:nvPr/>
          </p:nvSpPr>
          <p:spPr>
            <a:xfrm>
              <a:off x="1744213" y="3746384"/>
              <a:ext cx="150562" cy="75091"/>
            </a:xfrm>
            <a:custGeom>
              <a:avLst/>
              <a:gdLst/>
              <a:ahLst/>
              <a:cxnLst/>
              <a:rect l="l" t="t" r="r" b="b"/>
              <a:pathLst>
                <a:path w="4632" h="2164" extrusionOk="0">
                  <a:moveTo>
                    <a:pt x="982" y="0"/>
                  </a:moveTo>
                  <a:cubicBezTo>
                    <a:pt x="821" y="0"/>
                    <a:pt x="663" y="9"/>
                    <a:pt x="512" y="29"/>
                  </a:cubicBezTo>
                  <a:cubicBezTo>
                    <a:pt x="357" y="65"/>
                    <a:pt x="191" y="112"/>
                    <a:pt x="107" y="207"/>
                  </a:cubicBezTo>
                  <a:cubicBezTo>
                    <a:pt x="0" y="315"/>
                    <a:pt x="0" y="481"/>
                    <a:pt x="48" y="612"/>
                  </a:cubicBezTo>
                  <a:cubicBezTo>
                    <a:pt x="167" y="1029"/>
                    <a:pt x="488" y="1374"/>
                    <a:pt x="905" y="1612"/>
                  </a:cubicBezTo>
                  <a:cubicBezTo>
                    <a:pt x="1322" y="1850"/>
                    <a:pt x="1822" y="1981"/>
                    <a:pt x="2310" y="2077"/>
                  </a:cubicBezTo>
                  <a:cubicBezTo>
                    <a:pt x="2587" y="2125"/>
                    <a:pt x="2869" y="2163"/>
                    <a:pt x="3145" y="2163"/>
                  </a:cubicBezTo>
                  <a:cubicBezTo>
                    <a:pt x="3273" y="2163"/>
                    <a:pt x="3400" y="2155"/>
                    <a:pt x="3524" y="2136"/>
                  </a:cubicBezTo>
                  <a:cubicBezTo>
                    <a:pt x="3870" y="2077"/>
                    <a:pt x="4334" y="1922"/>
                    <a:pt x="4501" y="1684"/>
                  </a:cubicBezTo>
                  <a:cubicBezTo>
                    <a:pt x="4632" y="1481"/>
                    <a:pt x="4596" y="1065"/>
                    <a:pt x="4465" y="862"/>
                  </a:cubicBezTo>
                  <a:cubicBezTo>
                    <a:pt x="4358" y="707"/>
                    <a:pt x="4155" y="624"/>
                    <a:pt x="3941" y="565"/>
                  </a:cubicBezTo>
                  <a:cubicBezTo>
                    <a:pt x="3108" y="315"/>
                    <a:pt x="2262" y="88"/>
                    <a:pt x="1381" y="17"/>
                  </a:cubicBezTo>
                  <a:cubicBezTo>
                    <a:pt x="1248" y="6"/>
                    <a:pt x="1114" y="0"/>
                    <a:pt x="9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74;p62">
              <a:extLst>
                <a:ext uri="{FF2B5EF4-FFF2-40B4-BE49-F238E27FC236}">
                  <a16:creationId xmlns:a16="http://schemas.microsoft.com/office/drawing/2014/main" id="{0E990379-3FFD-CAD8-193E-75A57291CF82}"/>
                </a:ext>
              </a:extLst>
            </p:cNvPr>
            <p:cNvSpPr/>
            <p:nvPr/>
          </p:nvSpPr>
          <p:spPr>
            <a:xfrm>
              <a:off x="1590489" y="3809753"/>
              <a:ext cx="171315" cy="374731"/>
            </a:xfrm>
            <a:custGeom>
              <a:avLst/>
              <a:gdLst/>
              <a:ahLst/>
              <a:cxnLst/>
              <a:rect l="l" t="t" r="r" b="b"/>
              <a:pathLst>
                <a:path w="4645" h="10798" extrusionOk="0">
                  <a:moveTo>
                    <a:pt x="3740" y="1"/>
                  </a:moveTo>
                  <a:cubicBezTo>
                    <a:pt x="3382" y="24"/>
                    <a:pt x="2680" y="179"/>
                    <a:pt x="2335" y="358"/>
                  </a:cubicBezTo>
                  <a:cubicBezTo>
                    <a:pt x="2275" y="382"/>
                    <a:pt x="2275" y="441"/>
                    <a:pt x="2299" y="501"/>
                  </a:cubicBezTo>
                  <a:cubicBezTo>
                    <a:pt x="2668" y="1489"/>
                    <a:pt x="3204" y="3191"/>
                    <a:pt x="2656" y="5311"/>
                  </a:cubicBezTo>
                  <a:cubicBezTo>
                    <a:pt x="2096" y="7418"/>
                    <a:pt x="834" y="9133"/>
                    <a:pt x="358" y="9776"/>
                  </a:cubicBezTo>
                  <a:cubicBezTo>
                    <a:pt x="180" y="10014"/>
                    <a:pt x="1" y="10335"/>
                    <a:pt x="108" y="10597"/>
                  </a:cubicBezTo>
                  <a:cubicBezTo>
                    <a:pt x="161" y="10727"/>
                    <a:pt x="288" y="10798"/>
                    <a:pt x="422" y="10798"/>
                  </a:cubicBezTo>
                  <a:cubicBezTo>
                    <a:pt x="498" y="10798"/>
                    <a:pt x="575" y="10775"/>
                    <a:pt x="644" y="10728"/>
                  </a:cubicBezTo>
                  <a:cubicBezTo>
                    <a:pt x="2275" y="9657"/>
                    <a:pt x="3573" y="7847"/>
                    <a:pt x="4109" y="5858"/>
                  </a:cubicBezTo>
                  <a:cubicBezTo>
                    <a:pt x="4644" y="3906"/>
                    <a:pt x="4644" y="1715"/>
                    <a:pt x="3811" y="36"/>
                  </a:cubicBezTo>
                  <a:cubicBezTo>
                    <a:pt x="3799" y="13"/>
                    <a:pt x="3763" y="1"/>
                    <a:pt x="3740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75;p62">
              <a:extLst>
                <a:ext uri="{FF2B5EF4-FFF2-40B4-BE49-F238E27FC236}">
                  <a16:creationId xmlns:a16="http://schemas.microsoft.com/office/drawing/2014/main" id="{2C4C0E33-5376-D1C1-EBC3-14F795069793}"/>
                </a:ext>
              </a:extLst>
            </p:cNvPr>
            <p:cNvSpPr/>
            <p:nvPr/>
          </p:nvSpPr>
          <p:spPr>
            <a:xfrm>
              <a:off x="1904058" y="3824329"/>
              <a:ext cx="162501" cy="312507"/>
            </a:xfrm>
            <a:custGeom>
              <a:avLst/>
              <a:gdLst/>
              <a:ahLst/>
              <a:cxnLst/>
              <a:rect l="l" t="t" r="r" b="b"/>
              <a:pathLst>
                <a:path w="4406" h="9005" extrusionOk="0">
                  <a:moveTo>
                    <a:pt x="127" y="0"/>
                  </a:moveTo>
                  <a:cubicBezTo>
                    <a:pt x="51" y="0"/>
                    <a:pt x="0" y="19"/>
                    <a:pt x="0" y="69"/>
                  </a:cubicBezTo>
                  <a:cubicBezTo>
                    <a:pt x="0" y="152"/>
                    <a:pt x="143" y="271"/>
                    <a:pt x="191" y="331"/>
                  </a:cubicBezTo>
                  <a:cubicBezTo>
                    <a:pt x="357" y="509"/>
                    <a:pt x="524" y="688"/>
                    <a:pt x="679" y="890"/>
                  </a:cubicBezTo>
                  <a:cubicBezTo>
                    <a:pt x="1000" y="1259"/>
                    <a:pt x="1262" y="1676"/>
                    <a:pt x="1512" y="2105"/>
                  </a:cubicBezTo>
                  <a:cubicBezTo>
                    <a:pt x="2072" y="3069"/>
                    <a:pt x="2858" y="5022"/>
                    <a:pt x="3477" y="8606"/>
                  </a:cubicBezTo>
                  <a:cubicBezTo>
                    <a:pt x="3497" y="8675"/>
                    <a:pt x="3642" y="9004"/>
                    <a:pt x="3765" y="9004"/>
                  </a:cubicBezTo>
                  <a:cubicBezTo>
                    <a:pt x="3789" y="9004"/>
                    <a:pt x="3813" y="8992"/>
                    <a:pt x="3834" y="8963"/>
                  </a:cubicBezTo>
                  <a:cubicBezTo>
                    <a:pt x="3941" y="8820"/>
                    <a:pt x="4405" y="5141"/>
                    <a:pt x="2346" y="1450"/>
                  </a:cubicBezTo>
                  <a:cubicBezTo>
                    <a:pt x="2036" y="866"/>
                    <a:pt x="1548" y="486"/>
                    <a:pt x="976" y="235"/>
                  </a:cubicBezTo>
                  <a:cubicBezTo>
                    <a:pt x="917" y="200"/>
                    <a:pt x="857" y="188"/>
                    <a:pt x="833" y="176"/>
                  </a:cubicBezTo>
                  <a:cubicBezTo>
                    <a:pt x="763" y="150"/>
                    <a:pt x="343" y="0"/>
                    <a:pt x="127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76;p62">
              <a:extLst>
                <a:ext uri="{FF2B5EF4-FFF2-40B4-BE49-F238E27FC236}">
                  <a16:creationId xmlns:a16="http://schemas.microsoft.com/office/drawing/2014/main" id="{D9C75B9C-B34C-A3AC-9FF3-EDFF50DD7C5D}"/>
                </a:ext>
              </a:extLst>
            </p:cNvPr>
            <p:cNvSpPr/>
            <p:nvPr/>
          </p:nvSpPr>
          <p:spPr>
            <a:xfrm>
              <a:off x="1434185" y="4252713"/>
              <a:ext cx="149777" cy="200483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1560" y="0"/>
                  </a:moveTo>
                  <a:cubicBezTo>
                    <a:pt x="1560" y="12"/>
                    <a:pt x="1203" y="1476"/>
                    <a:pt x="977" y="2072"/>
                  </a:cubicBezTo>
                  <a:cubicBezTo>
                    <a:pt x="762" y="2667"/>
                    <a:pt x="0" y="4167"/>
                    <a:pt x="179" y="4263"/>
                  </a:cubicBezTo>
                  <a:cubicBezTo>
                    <a:pt x="187" y="4266"/>
                    <a:pt x="195" y="4268"/>
                    <a:pt x="204" y="4268"/>
                  </a:cubicBezTo>
                  <a:cubicBezTo>
                    <a:pt x="408" y="4268"/>
                    <a:pt x="964" y="3406"/>
                    <a:pt x="965" y="3405"/>
                  </a:cubicBezTo>
                  <a:lnTo>
                    <a:pt x="965" y="3405"/>
                  </a:lnTo>
                  <a:cubicBezTo>
                    <a:pt x="965" y="3406"/>
                    <a:pt x="322" y="5120"/>
                    <a:pt x="584" y="5215"/>
                  </a:cubicBezTo>
                  <a:cubicBezTo>
                    <a:pt x="591" y="5217"/>
                    <a:pt x="598" y="5218"/>
                    <a:pt x="605" y="5218"/>
                  </a:cubicBezTo>
                  <a:cubicBezTo>
                    <a:pt x="876" y="5218"/>
                    <a:pt x="1619" y="3811"/>
                    <a:pt x="1620" y="3810"/>
                  </a:cubicBezTo>
                  <a:lnTo>
                    <a:pt x="1620" y="3810"/>
                  </a:lnTo>
                  <a:cubicBezTo>
                    <a:pt x="1619" y="3811"/>
                    <a:pt x="1132" y="5703"/>
                    <a:pt x="1489" y="5775"/>
                  </a:cubicBezTo>
                  <a:cubicBezTo>
                    <a:pt x="1495" y="5776"/>
                    <a:pt x="1502" y="5777"/>
                    <a:pt x="1509" y="5777"/>
                  </a:cubicBezTo>
                  <a:cubicBezTo>
                    <a:pt x="1863" y="5777"/>
                    <a:pt x="2310" y="3978"/>
                    <a:pt x="2310" y="3977"/>
                  </a:cubicBezTo>
                  <a:lnTo>
                    <a:pt x="2310" y="3977"/>
                  </a:lnTo>
                  <a:cubicBezTo>
                    <a:pt x="2310" y="3978"/>
                    <a:pt x="2144" y="5477"/>
                    <a:pt x="2453" y="5477"/>
                  </a:cubicBezTo>
                  <a:cubicBezTo>
                    <a:pt x="2763" y="5477"/>
                    <a:pt x="3203" y="3453"/>
                    <a:pt x="3203" y="3453"/>
                  </a:cubicBezTo>
                  <a:cubicBezTo>
                    <a:pt x="3203" y="3453"/>
                    <a:pt x="3504" y="4445"/>
                    <a:pt x="3772" y="4445"/>
                  </a:cubicBezTo>
                  <a:cubicBezTo>
                    <a:pt x="3781" y="4445"/>
                    <a:pt x="3790" y="4443"/>
                    <a:pt x="3798" y="4441"/>
                  </a:cubicBezTo>
                  <a:cubicBezTo>
                    <a:pt x="4060" y="4358"/>
                    <a:pt x="3572" y="2191"/>
                    <a:pt x="3560" y="1762"/>
                  </a:cubicBezTo>
                  <a:cubicBezTo>
                    <a:pt x="3537" y="1322"/>
                    <a:pt x="3739" y="298"/>
                    <a:pt x="3739" y="298"/>
                  </a:cubicBezTo>
                  <a:lnTo>
                    <a:pt x="1560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77;p62">
              <a:extLst>
                <a:ext uri="{FF2B5EF4-FFF2-40B4-BE49-F238E27FC236}">
                  <a16:creationId xmlns:a16="http://schemas.microsoft.com/office/drawing/2014/main" id="{E85E4C64-A3AD-CA1A-493C-DFA1DE4BE936}"/>
                </a:ext>
              </a:extLst>
            </p:cNvPr>
            <p:cNvSpPr/>
            <p:nvPr/>
          </p:nvSpPr>
          <p:spPr>
            <a:xfrm>
              <a:off x="1457125" y="3845012"/>
              <a:ext cx="226933" cy="515247"/>
            </a:xfrm>
            <a:custGeom>
              <a:avLst/>
              <a:gdLst/>
              <a:ahLst/>
              <a:cxnLst/>
              <a:rect l="l" t="t" r="r" b="b"/>
              <a:pathLst>
                <a:path w="6153" h="14847" extrusionOk="0">
                  <a:moveTo>
                    <a:pt x="4769" y="1"/>
                  </a:moveTo>
                  <a:cubicBezTo>
                    <a:pt x="4564" y="1"/>
                    <a:pt x="4347" y="114"/>
                    <a:pt x="4129" y="378"/>
                  </a:cubicBezTo>
                  <a:cubicBezTo>
                    <a:pt x="3296" y="1390"/>
                    <a:pt x="1010" y="7057"/>
                    <a:pt x="152" y="13332"/>
                  </a:cubicBezTo>
                  <a:cubicBezTo>
                    <a:pt x="152" y="13379"/>
                    <a:pt x="152" y="13427"/>
                    <a:pt x="140" y="13475"/>
                  </a:cubicBezTo>
                  <a:cubicBezTo>
                    <a:pt x="105" y="13665"/>
                    <a:pt x="93" y="13879"/>
                    <a:pt x="57" y="14082"/>
                  </a:cubicBezTo>
                  <a:cubicBezTo>
                    <a:pt x="1" y="14575"/>
                    <a:pt x="2090" y="14847"/>
                    <a:pt x="3138" y="14847"/>
                  </a:cubicBezTo>
                  <a:cubicBezTo>
                    <a:pt x="3203" y="14847"/>
                    <a:pt x="3263" y="14846"/>
                    <a:pt x="3319" y="14844"/>
                  </a:cubicBezTo>
                  <a:cubicBezTo>
                    <a:pt x="3319" y="14844"/>
                    <a:pt x="3367" y="14594"/>
                    <a:pt x="3438" y="14165"/>
                  </a:cubicBezTo>
                  <a:cubicBezTo>
                    <a:pt x="3438" y="14129"/>
                    <a:pt x="3450" y="14106"/>
                    <a:pt x="3450" y="14070"/>
                  </a:cubicBezTo>
                  <a:cubicBezTo>
                    <a:pt x="3665" y="13010"/>
                    <a:pt x="4034" y="10962"/>
                    <a:pt x="4510" y="8652"/>
                  </a:cubicBezTo>
                  <a:cubicBezTo>
                    <a:pt x="5201" y="5295"/>
                    <a:pt x="6153" y="4354"/>
                    <a:pt x="6153" y="2807"/>
                  </a:cubicBezTo>
                  <a:cubicBezTo>
                    <a:pt x="6153" y="1585"/>
                    <a:pt x="5538" y="1"/>
                    <a:pt x="4769" y="1"/>
                  </a:cubicBezTo>
                  <a:close/>
                </a:path>
              </a:pathLst>
            </a:custGeom>
            <a:solidFill>
              <a:srgbClr val="FFE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78;p62">
              <a:extLst>
                <a:ext uri="{FF2B5EF4-FFF2-40B4-BE49-F238E27FC236}">
                  <a16:creationId xmlns:a16="http://schemas.microsoft.com/office/drawing/2014/main" id="{727E29A6-1B6B-FBD0-2594-552BF1A31681}"/>
                </a:ext>
              </a:extLst>
            </p:cNvPr>
            <p:cNvSpPr/>
            <p:nvPr/>
          </p:nvSpPr>
          <p:spPr>
            <a:xfrm>
              <a:off x="1462289" y="4306400"/>
              <a:ext cx="122115" cy="30227"/>
            </a:xfrm>
            <a:custGeom>
              <a:avLst/>
              <a:gdLst/>
              <a:ahLst/>
              <a:cxnLst/>
              <a:rect l="l" t="t" r="r" b="b"/>
              <a:pathLst>
                <a:path w="3311" h="871" extrusionOk="0">
                  <a:moveTo>
                    <a:pt x="12" y="1"/>
                  </a:moveTo>
                  <a:cubicBezTo>
                    <a:pt x="12" y="60"/>
                    <a:pt x="12" y="108"/>
                    <a:pt x="0" y="156"/>
                  </a:cubicBezTo>
                  <a:cubicBezTo>
                    <a:pt x="84" y="191"/>
                    <a:pt x="179" y="227"/>
                    <a:pt x="262" y="251"/>
                  </a:cubicBezTo>
                  <a:cubicBezTo>
                    <a:pt x="977" y="525"/>
                    <a:pt x="1715" y="703"/>
                    <a:pt x="2453" y="787"/>
                  </a:cubicBezTo>
                  <a:cubicBezTo>
                    <a:pt x="2739" y="834"/>
                    <a:pt x="3013" y="870"/>
                    <a:pt x="3298" y="870"/>
                  </a:cubicBezTo>
                  <a:cubicBezTo>
                    <a:pt x="3298" y="834"/>
                    <a:pt x="3310" y="811"/>
                    <a:pt x="3310" y="775"/>
                  </a:cubicBezTo>
                  <a:cubicBezTo>
                    <a:pt x="2715" y="715"/>
                    <a:pt x="2108" y="644"/>
                    <a:pt x="1501" y="477"/>
                  </a:cubicBezTo>
                  <a:cubicBezTo>
                    <a:pt x="989" y="358"/>
                    <a:pt x="489" y="191"/>
                    <a:pt x="1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79;p62">
              <a:extLst>
                <a:ext uri="{FF2B5EF4-FFF2-40B4-BE49-F238E27FC236}">
                  <a16:creationId xmlns:a16="http://schemas.microsoft.com/office/drawing/2014/main" id="{AAEF2760-69F0-BC49-84B9-FBCE70FEA993}"/>
                </a:ext>
              </a:extLst>
            </p:cNvPr>
            <p:cNvSpPr/>
            <p:nvPr/>
          </p:nvSpPr>
          <p:spPr>
            <a:xfrm>
              <a:off x="1596206" y="3989901"/>
              <a:ext cx="79074" cy="287209"/>
            </a:xfrm>
            <a:custGeom>
              <a:avLst/>
              <a:gdLst/>
              <a:ahLst/>
              <a:cxnLst/>
              <a:rect l="l" t="t" r="r" b="b"/>
              <a:pathLst>
                <a:path w="2144" h="8276" extrusionOk="0">
                  <a:moveTo>
                    <a:pt x="2144" y="1"/>
                  </a:moveTo>
                  <a:cubicBezTo>
                    <a:pt x="2025" y="322"/>
                    <a:pt x="1882" y="667"/>
                    <a:pt x="1751" y="1001"/>
                  </a:cubicBezTo>
                  <a:cubicBezTo>
                    <a:pt x="1620" y="1322"/>
                    <a:pt x="1501" y="1668"/>
                    <a:pt x="1382" y="1989"/>
                  </a:cubicBezTo>
                  <a:cubicBezTo>
                    <a:pt x="1144" y="2668"/>
                    <a:pt x="953" y="3358"/>
                    <a:pt x="798" y="4061"/>
                  </a:cubicBezTo>
                  <a:cubicBezTo>
                    <a:pt x="727" y="4418"/>
                    <a:pt x="668" y="4763"/>
                    <a:pt x="596" y="5120"/>
                  </a:cubicBezTo>
                  <a:cubicBezTo>
                    <a:pt x="537" y="5478"/>
                    <a:pt x="453" y="5823"/>
                    <a:pt x="394" y="6180"/>
                  </a:cubicBezTo>
                  <a:cubicBezTo>
                    <a:pt x="239" y="6871"/>
                    <a:pt x="96" y="7573"/>
                    <a:pt x="1" y="8276"/>
                  </a:cubicBezTo>
                  <a:cubicBezTo>
                    <a:pt x="156" y="7573"/>
                    <a:pt x="310" y="6871"/>
                    <a:pt x="453" y="6180"/>
                  </a:cubicBezTo>
                  <a:cubicBezTo>
                    <a:pt x="608" y="5478"/>
                    <a:pt x="739" y="4775"/>
                    <a:pt x="894" y="4073"/>
                  </a:cubicBezTo>
                  <a:cubicBezTo>
                    <a:pt x="1037" y="3370"/>
                    <a:pt x="1227" y="2692"/>
                    <a:pt x="1453" y="2025"/>
                  </a:cubicBezTo>
                  <a:cubicBezTo>
                    <a:pt x="1668" y="1334"/>
                    <a:pt x="1953" y="679"/>
                    <a:pt x="2144" y="1"/>
                  </a:cubicBezTo>
                  <a:close/>
                </a:path>
              </a:pathLst>
            </a:custGeom>
            <a:solidFill>
              <a:srgbClr val="ACC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80;p62">
              <a:extLst>
                <a:ext uri="{FF2B5EF4-FFF2-40B4-BE49-F238E27FC236}">
                  <a16:creationId xmlns:a16="http://schemas.microsoft.com/office/drawing/2014/main" id="{563500E8-7AA4-C342-DCBC-85A67570E445}"/>
                </a:ext>
              </a:extLst>
            </p:cNvPr>
            <p:cNvSpPr/>
            <p:nvPr/>
          </p:nvSpPr>
          <p:spPr>
            <a:xfrm>
              <a:off x="1926003" y="3317549"/>
              <a:ext cx="138343" cy="202670"/>
            </a:xfrm>
            <a:custGeom>
              <a:avLst/>
              <a:gdLst/>
              <a:ahLst/>
              <a:cxnLst/>
              <a:rect l="l" t="t" r="r" b="b"/>
              <a:pathLst>
                <a:path w="3751" h="5840" extrusionOk="0">
                  <a:moveTo>
                    <a:pt x="823" y="1"/>
                  </a:moveTo>
                  <a:cubicBezTo>
                    <a:pt x="621" y="1"/>
                    <a:pt x="439" y="73"/>
                    <a:pt x="322" y="265"/>
                  </a:cubicBezTo>
                  <a:cubicBezTo>
                    <a:pt x="0" y="825"/>
                    <a:pt x="179" y="1873"/>
                    <a:pt x="310" y="2480"/>
                  </a:cubicBezTo>
                  <a:cubicBezTo>
                    <a:pt x="500" y="3313"/>
                    <a:pt x="846" y="4087"/>
                    <a:pt x="1203" y="4849"/>
                  </a:cubicBezTo>
                  <a:cubicBezTo>
                    <a:pt x="1417" y="5290"/>
                    <a:pt x="1715" y="5802"/>
                    <a:pt x="2203" y="5837"/>
                  </a:cubicBezTo>
                  <a:cubicBezTo>
                    <a:pt x="2222" y="5839"/>
                    <a:pt x="2241" y="5840"/>
                    <a:pt x="2261" y="5840"/>
                  </a:cubicBezTo>
                  <a:cubicBezTo>
                    <a:pt x="2505" y="5840"/>
                    <a:pt x="2752" y="5703"/>
                    <a:pt x="2917" y="5516"/>
                  </a:cubicBezTo>
                  <a:cubicBezTo>
                    <a:pt x="3108" y="5302"/>
                    <a:pt x="3215" y="5052"/>
                    <a:pt x="3286" y="4790"/>
                  </a:cubicBezTo>
                  <a:cubicBezTo>
                    <a:pt x="3751" y="3218"/>
                    <a:pt x="3167" y="1408"/>
                    <a:pt x="1870" y="432"/>
                  </a:cubicBezTo>
                  <a:cubicBezTo>
                    <a:pt x="1638" y="247"/>
                    <a:pt x="1196" y="1"/>
                    <a:pt x="823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81;p62">
              <a:extLst>
                <a:ext uri="{FF2B5EF4-FFF2-40B4-BE49-F238E27FC236}">
                  <a16:creationId xmlns:a16="http://schemas.microsoft.com/office/drawing/2014/main" id="{3456AB3A-66E2-F51F-172C-F19FA1652C0D}"/>
                </a:ext>
              </a:extLst>
            </p:cNvPr>
            <p:cNvSpPr/>
            <p:nvPr/>
          </p:nvSpPr>
          <p:spPr>
            <a:xfrm>
              <a:off x="1613799" y="3324282"/>
              <a:ext cx="448371" cy="481792"/>
            </a:xfrm>
            <a:custGeom>
              <a:avLst/>
              <a:gdLst/>
              <a:ahLst/>
              <a:cxnLst/>
              <a:rect l="l" t="t" r="r" b="b"/>
              <a:pathLst>
                <a:path w="12157" h="13883" extrusionOk="0">
                  <a:moveTo>
                    <a:pt x="6280" y="0"/>
                  </a:moveTo>
                  <a:cubicBezTo>
                    <a:pt x="6157" y="0"/>
                    <a:pt x="6032" y="4"/>
                    <a:pt x="5906" y="12"/>
                  </a:cubicBezTo>
                  <a:cubicBezTo>
                    <a:pt x="2405" y="238"/>
                    <a:pt x="0" y="3846"/>
                    <a:pt x="417" y="7763"/>
                  </a:cubicBezTo>
                  <a:cubicBezTo>
                    <a:pt x="512" y="8715"/>
                    <a:pt x="774" y="9584"/>
                    <a:pt x="1143" y="10358"/>
                  </a:cubicBezTo>
                  <a:cubicBezTo>
                    <a:pt x="1214" y="10513"/>
                    <a:pt x="1286" y="10656"/>
                    <a:pt x="1381" y="10799"/>
                  </a:cubicBezTo>
                  <a:cubicBezTo>
                    <a:pt x="1393" y="10811"/>
                    <a:pt x="1393" y="10834"/>
                    <a:pt x="1405" y="10846"/>
                  </a:cubicBezTo>
                  <a:cubicBezTo>
                    <a:pt x="2441" y="12585"/>
                    <a:pt x="4120" y="13728"/>
                    <a:pt x="6013" y="13871"/>
                  </a:cubicBezTo>
                  <a:cubicBezTo>
                    <a:pt x="6167" y="13882"/>
                    <a:pt x="6322" y="13882"/>
                    <a:pt x="6465" y="13882"/>
                  </a:cubicBezTo>
                  <a:lnTo>
                    <a:pt x="6858" y="13882"/>
                  </a:lnTo>
                  <a:cubicBezTo>
                    <a:pt x="8180" y="13811"/>
                    <a:pt x="9192" y="13490"/>
                    <a:pt x="9954" y="13001"/>
                  </a:cubicBezTo>
                  <a:cubicBezTo>
                    <a:pt x="10132" y="12882"/>
                    <a:pt x="10311" y="12751"/>
                    <a:pt x="10454" y="12620"/>
                  </a:cubicBezTo>
                  <a:lnTo>
                    <a:pt x="10478" y="12597"/>
                  </a:lnTo>
                  <a:cubicBezTo>
                    <a:pt x="11347" y="11811"/>
                    <a:pt x="11811" y="10680"/>
                    <a:pt x="12025" y="9358"/>
                  </a:cubicBezTo>
                  <a:cubicBezTo>
                    <a:pt x="12037" y="9191"/>
                    <a:pt x="12061" y="9049"/>
                    <a:pt x="12085" y="8882"/>
                  </a:cubicBezTo>
                  <a:lnTo>
                    <a:pt x="12085" y="8846"/>
                  </a:lnTo>
                  <a:cubicBezTo>
                    <a:pt x="12144" y="8334"/>
                    <a:pt x="12156" y="7798"/>
                    <a:pt x="12156" y="7227"/>
                  </a:cubicBezTo>
                  <a:cubicBezTo>
                    <a:pt x="12110" y="2794"/>
                    <a:pt x="9649" y="0"/>
                    <a:pt x="628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82;p62">
              <a:extLst>
                <a:ext uri="{FF2B5EF4-FFF2-40B4-BE49-F238E27FC236}">
                  <a16:creationId xmlns:a16="http://schemas.microsoft.com/office/drawing/2014/main" id="{16025B5B-5B64-7319-A18B-A1C47CE8F021}"/>
                </a:ext>
              </a:extLst>
            </p:cNvPr>
            <p:cNvSpPr/>
            <p:nvPr/>
          </p:nvSpPr>
          <p:spPr>
            <a:xfrm>
              <a:off x="1539556" y="3241825"/>
              <a:ext cx="585829" cy="361787"/>
            </a:xfrm>
            <a:custGeom>
              <a:avLst/>
              <a:gdLst/>
              <a:ahLst/>
              <a:cxnLst/>
              <a:rect l="l" t="t" r="r" b="b"/>
              <a:pathLst>
                <a:path w="15884" h="10425" extrusionOk="0">
                  <a:moveTo>
                    <a:pt x="11593" y="0"/>
                  </a:moveTo>
                  <a:cubicBezTo>
                    <a:pt x="11534" y="0"/>
                    <a:pt x="11476" y="2"/>
                    <a:pt x="11419" y="6"/>
                  </a:cubicBezTo>
                  <a:cubicBezTo>
                    <a:pt x="10847" y="54"/>
                    <a:pt x="10300" y="173"/>
                    <a:pt x="9776" y="376"/>
                  </a:cubicBezTo>
                  <a:cubicBezTo>
                    <a:pt x="9478" y="495"/>
                    <a:pt x="9192" y="626"/>
                    <a:pt x="8942" y="804"/>
                  </a:cubicBezTo>
                  <a:cubicBezTo>
                    <a:pt x="8811" y="888"/>
                    <a:pt x="8692" y="971"/>
                    <a:pt x="8561" y="1078"/>
                  </a:cubicBezTo>
                  <a:cubicBezTo>
                    <a:pt x="8526" y="1102"/>
                    <a:pt x="8478" y="1138"/>
                    <a:pt x="8454" y="1161"/>
                  </a:cubicBezTo>
                  <a:cubicBezTo>
                    <a:pt x="8124" y="1155"/>
                    <a:pt x="7775" y="1148"/>
                    <a:pt x="7409" y="1148"/>
                  </a:cubicBezTo>
                  <a:cubicBezTo>
                    <a:pt x="7142" y="1148"/>
                    <a:pt x="6867" y="1151"/>
                    <a:pt x="6585" y="1161"/>
                  </a:cubicBezTo>
                  <a:cubicBezTo>
                    <a:pt x="6002" y="1197"/>
                    <a:pt x="5394" y="1245"/>
                    <a:pt x="4775" y="1328"/>
                  </a:cubicBezTo>
                  <a:cubicBezTo>
                    <a:pt x="3966" y="1459"/>
                    <a:pt x="3168" y="1661"/>
                    <a:pt x="2489" y="1971"/>
                  </a:cubicBezTo>
                  <a:lnTo>
                    <a:pt x="2394" y="2019"/>
                  </a:lnTo>
                  <a:cubicBezTo>
                    <a:pt x="2358" y="1959"/>
                    <a:pt x="2323" y="1900"/>
                    <a:pt x="2275" y="1840"/>
                  </a:cubicBezTo>
                  <a:cubicBezTo>
                    <a:pt x="2132" y="1638"/>
                    <a:pt x="1965" y="1399"/>
                    <a:pt x="1739" y="1304"/>
                  </a:cubicBezTo>
                  <a:cubicBezTo>
                    <a:pt x="1668" y="1266"/>
                    <a:pt x="1585" y="1245"/>
                    <a:pt x="1503" y="1245"/>
                  </a:cubicBezTo>
                  <a:cubicBezTo>
                    <a:pt x="1380" y="1245"/>
                    <a:pt x="1258" y="1292"/>
                    <a:pt x="1180" y="1399"/>
                  </a:cubicBezTo>
                  <a:cubicBezTo>
                    <a:pt x="1037" y="1614"/>
                    <a:pt x="1168" y="1900"/>
                    <a:pt x="1263" y="2090"/>
                  </a:cubicBezTo>
                  <a:cubicBezTo>
                    <a:pt x="1322" y="2209"/>
                    <a:pt x="1406" y="2316"/>
                    <a:pt x="1477" y="2412"/>
                  </a:cubicBezTo>
                  <a:cubicBezTo>
                    <a:pt x="1299" y="2352"/>
                    <a:pt x="1120" y="2316"/>
                    <a:pt x="941" y="2316"/>
                  </a:cubicBezTo>
                  <a:cubicBezTo>
                    <a:pt x="727" y="2316"/>
                    <a:pt x="191" y="2388"/>
                    <a:pt x="418" y="2697"/>
                  </a:cubicBezTo>
                  <a:cubicBezTo>
                    <a:pt x="572" y="2888"/>
                    <a:pt x="775" y="3043"/>
                    <a:pt x="1013" y="3102"/>
                  </a:cubicBezTo>
                  <a:cubicBezTo>
                    <a:pt x="418" y="3840"/>
                    <a:pt x="168" y="4769"/>
                    <a:pt x="96" y="5674"/>
                  </a:cubicBezTo>
                  <a:cubicBezTo>
                    <a:pt x="1" y="6781"/>
                    <a:pt x="179" y="7829"/>
                    <a:pt x="394" y="8519"/>
                  </a:cubicBezTo>
                  <a:cubicBezTo>
                    <a:pt x="465" y="8817"/>
                    <a:pt x="608" y="9055"/>
                    <a:pt x="775" y="9281"/>
                  </a:cubicBezTo>
                  <a:cubicBezTo>
                    <a:pt x="846" y="9341"/>
                    <a:pt x="930" y="9377"/>
                    <a:pt x="1013" y="9424"/>
                  </a:cubicBezTo>
                  <a:cubicBezTo>
                    <a:pt x="1382" y="9603"/>
                    <a:pt x="1787" y="9651"/>
                    <a:pt x="2192" y="9651"/>
                  </a:cubicBezTo>
                  <a:cubicBezTo>
                    <a:pt x="2358" y="9651"/>
                    <a:pt x="2537" y="9651"/>
                    <a:pt x="2680" y="9722"/>
                  </a:cubicBezTo>
                  <a:cubicBezTo>
                    <a:pt x="2954" y="9853"/>
                    <a:pt x="3049" y="10174"/>
                    <a:pt x="3287" y="10353"/>
                  </a:cubicBezTo>
                  <a:cubicBezTo>
                    <a:pt x="3323" y="10377"/>
                    <a:pt x="3370" y="10389"/>
                    <a:pt x="3394" y="10413"/>
                  </a:cubicBezTo>
                  <a:cubicBezTo>
                    <a:pt x="3418" y="10424"/>
                    <a:pt x="3454" y="10424"/>
                    <a:pt x="3489" y="10424"/>
                  </a:cubicBezTo>
                  <a:cubicBezTo>
                    <a:pt x="3739" y="10424"/>
                    <a:pt x="3954" y="10293"/>
                    <a:pt x="4085" y="10079"/>
                  </a:cubicBezTo>
                  <a:cubicBezTo>
                    <a:pt x="4228" y="9817"/>
                    <a:pt x="4251" y="9472"/>
                    <a:pt x="4228" y="9186"/>
                  </a:cubicBezTo>
                  <a:cubicBezTo>
                    <a:pt x="4216" y="8996"/>
                    <a:pt x="4168" y="8805"/>
                    <a:pt x="4109" y="8603"/>
                  </a:cubicBezTo>
                  <a:lnTo>
                    <a:pt x="4109" y="8591"/>
                  </a:lnTo>
                  <a:cubicBezTo>
                    <a:pt x="4239" y="8591"/>
                    <a:pt x="4394" y="8531"/>
                    <a:pt x="4525" y="8472"/>
                  </a:cubicBezTo>
                  <a:cubicBezTo>
                    <a:pt x="4716" y="8388"/>
                    <a:pt x="4906" y="8281"/>
                    <a:pt x="5049" y="8127"/>
                  </a:cubicBezTo>
                  <a:cubicBezTo>
                    <a:pt x="5287" y="7865"/>
                    <a:pt x="5371" y="7507"/>
                    <a:pt x="5371" y="7150"/>
                  </a:cubicBezTo>
                  <a:cubicBezTo>
                    <a:pt x="5371" y="6698"/>
                    <a:pt x="5240" y="6281"/>
                    <a:pt x="5252" y="5841"/>
                  </a:cubicBezTo>
                  <a:cubicBezTo>
                    <a:pt x="5263" y="5436"/>
                    <a:pt x="5430" y="5079"/>
                    <a:pt x="5656" y="4757"/>
                  </a:cubicBezTo>
                  <a:cubicBezTo>
                    <a:pt x="5716" y="4662"/>
                    <a:pt x="5787" y="4555"/>
                    <a:pt x="5859" y="4471"/>
                  </a:cubicBezTo>
                  <a:cubicBezTo>
                    <a:pt x="5918" y="4531"/>
                    <a:pt x="6002" y="4590"/>
                    <a:pt x="6061" y="4638"/>
                  </a:cubicBezTo>
                  <a:cubicBezTo>
                    <a:pt x="6335" y="4840"/>
                    <a:pt x="6680" y="4971"/>
                    <a:pt x="7026" y="5031"/>
                  </a:cubicBezTo>
                  <a:cubicBezTo>
                    <a:pt x="7119" y="5045"/>
                    <a:pt x="7215" y="5053"/>
                    <a:pt x="7310" y="5053"/>
                  </a:cubicBezTo>
                  <a:cubicBezTo>
                    <a:pt x="7544" y="5053"/>
                    <a:pt x="7779" y="5006"/>
                    <a:pt x="7990" y="4888"/>
                  </a:cubicBezTo>
                  <a:cubicBezTo>
                    <a:pt x="8204" y="4769"/>
                    <a:pt x="8359" y="4578"/>
                    <a:pt x="8442" y="4364"/>
                  </a:cubicBezTo>
                  <a:cubicBezTo>
                    <a:pt x="8692" y="4555"/>
                    <a:pt x="8978" y="4674"/>
                    <a:pt x="9288" y="4721"/>
                  </a:cubicBezTo>
                  <a:cubicBezTo>
                    <a:pt x="9343" y="4729"/>
                    <a:pt x="9401" y="4732"/>
                    <a:pt x="9460" y="4732"/>
                  </a:cubicBezTo>
                  <a:cubicBezTo>
                    <a:pt x="9784" y="4732"/>
                    <a:pt x="10150" y="4623"/>
                    <a:pt x="10371" y="4412"/>
                  </a:cubicBezTo>
                  <a:cubicBezTo>
                    <a:pt x="10490" y="4531"/>
                    <a:pt x="10609" y="4650"/>
                    <a:pt x="10740" y="4757"/>
                  </a:cubicBezTo>
                  <a:cubicBezTo>
                    <a:pt x="11145" y="5055"/>
                    <a:pt x="11633" y="5233"/>
                    <a:pt x="12133" y="5257"/>
                  </a:cubicBezTo>
                  <a:cubicBezTo>
                    <a:pt x="12169" y="5258"/>
                    <a:pt x="12207" y="5259"/>
                    <a:pt x="12245" y="5259"/>
                  </a:cubicBezTo>
                  <a:cubicBezTo>
                    <a:pt x="12547" y="5259"/>
                    <a:pt x="12906" y="5213"/>
                    <a:pt x="13181" y="5055"/>
                  </a:cubicBezTo>
                  <a:cubicBezTo>
                    <a:pt x="13253" y="5061"/>
                    <a:pt x="13321" y="5064"/>
                    <a:pt x="13388" y="5064"/>
                  </a:cubicBezTo>
                  <a:cubicBezTo>
                    <a:pt x="13455" y="5064"/>
                    <a:pt x="13520" y="5061"/>
                    <a:pt x="13586" y="5055"/>
                  </a:cubicBezTo>
                  <a:cubicBezTo>
                    <a:pt x="13919" y="5019"/>
                    <a:pt x="14241" y="4912"/>
                    <a:pt x="14479" y="4674"/>
                  </a:cubicBezTo>
                  <a:cubicBezTo>
                    <a:pt x="14657" y="4495"/>
                    <a:pt x="14753" y="4281"/>
                    <a:pt x="14753" y="4043"/>
                  </a:cubicBezTo>
                  <a:cubicBezTo>
                    <a:pt x="14872" y="3959"/>
                    <a:pt x="14967" y="3888"/>
                    <a:pt x="15074" y="3805"/>
                  </a:cubicBezTo>
                  <a:cubicBezTo>
                    <a:pt x="15598" y="3400"/>
                    <a:pt x="15884" y="2697"/>
                    <a:pt x="15658" y="2054"/>
                  </a:cubicBezTo>
                  <a:cubicBezTo>
                    <a:pt x="15550" y="1757"/>
                    <a:pt x="15348" y="1519"/>
                    <a:pt x="15086" y="1340"/>
                  </a:cubicBezTo>
                  <a:cubicBezTo>
                    <a:pt x="14788" y="1149"/>
                    <a:pt x="14431" y="1090"/>
                    <a:pt x="14098" y="1078"/>
                  </a:cubicBezTo>
                  <a:cubicBezTo>
                    <a:pt x="14046" y="1076"/>
                    <a:pt x="13993" y="1076"/>
                    <a:pt x="13940" y="1076"/>
                  </a:cubicBezTo>
                  <a:cubicBezTo>
                    <a:pt x="13586" y="1076"/>
                    <a:pt x="13224" y="1110"/>
                    <a:pt x="12872" y="1161"/>
                  </a:cubicBezTo>
                  <a:cubicBezTo>
                    <a:pt x="12907" y="971"/>
                    <a:pt x="12883" y="780"/>
                    <a:pt x="12800" y="590"/>
                  </a:cubicBezTo>
                  <a:cubicBezTo>
                    <a:pt x="12578" y="136"/>
                    <a:pt x="12057" y="0"/>
                    <a:pt x="1159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83;p62">
              <a:extLst>
                <a:ext uri="{FF2B5EF4-FFF2-40B4-BE49-F238E27FC236}">
                  <a16:creationId xmlns:a16="http://schemas.microsoft.com/office/drawing/2014/main" id="{044EB6BA-9860-1586-907E-3A0BF417A873}"/>
                </a:ext>
              </a:extLst>
            </p:cNvPr>
            <p:cNvSpPr/>
            <p:nvPr/>
          </p:nvSpPr>
          <p:spPr>
            <a:xfrm>
              <a:off x="1543945" y="3282116"/>
              <a:ext cx="240247" cy="166578"/>
            </a:xfrm>
            <a:custGeom>
              <a:avLst/>
              <a:gdLst/>
              <a:ahLst/>
              <a:cxnLst/>
              <a:rect l="l" t="t" r="r" b="b"/>
              <a:pathLst>
                <a:path w="6514" h="4800" extrusionOk="0">
                  <a:moveTo>
                    <a:pt x="6502" y="0"/>
                  </a:moveTo>
                  <a:cubicBezTo>
                    <a:pt x="5906" y="24"/>
                    <a:pt x="5299" y="84"/>
                    <a:pt x="4704" y="167"/>
                  </a:cubicBezTo>
                  <a:cubicBezTo>
                    <a:pt x="4621" y="346"/>
                    <a:pt x="4537" y="524"/>
                    <a:pt x="4394" y="655"/>
                  </a:cubicBezTo>
                  <a:cubicBezTo>
                    <a:pt x="3966" y="1060"/>
                    <a:pt x="3156" y="858"/>
                    <a:pt x="2680" y="1215"/>
                  </a:cubicBezTo>
                  <a:cubicBezTo>
                    <a:pt x="2501" y="1334"/>
                    <a:pt x="2394" y="1536"/>
                    <a:pt x="2263" y="1703"/>
                  </a:cubicBezTo>
                  <a:cubicBezTo>
                    <a:pt x="2072" y="1947"/>
                    <a:pt x="1886" y="2035"/>
                    <a:pt x="1664" y="2035"/>
                  </a:cubicBezTo>
                  <a:cubicBezTo>
                    <a:pt x="1540" y="2035"/>
                    <a:pt x="1405" y="2008"/>
                    <a:pt x="1251" y="1965"/>
                  </a:cubicBezTo>
                  <a:cubicBezTo>
                    <a:pt x="1144" y="1941"/>
                    <a:pt x="1061" y="1929"/>
                    <a:pt x="953" y="1905"/>
                  </a:cubicBezTo>
                  <a:cubicBezTo>
                    <a:pt x="346" y="2655"/>
                    <a:pt x="72" y="3608"/>
                    <a:pt x="1" y="4513"/>
                  </a:cubicBezTo>
                  <a:cubicBezTo>
                    <a:pt x="1" y="4549"/>
                    <a:pt x="13" y="4560"/>
                    <a:pt x="25" y="4584"/>
                  </a:cubicBezTo>
                  <a:cubicBezTo>
                    <a:pt x="103" y="4718"/>
                    <a:pt x="244" y="4800"/>
                    <a:pt x="398" y="4800"/>
                  </a:cubicBezTo>
                  <a:cubicBezTo>
                    <a:pt x="409" y="4800"/>
                    <a:pt x="419" y="4799"/>
                    <a:pt x="430" y="4799"/>
                  </a:cubicBezTo>
                  <a:cubicBezTo>
                    <a:pt x="680" y="4763"/>
                    <a:pt x="799" y="4477"/>
                    <a:pt x="882" y="4239"/>
                  </a:cubicBezTo>
                  <a:cubicBezTo>
                    <a:pt x="965" y="3977"/>
                    <a:pt x="1037" y="3727"/>
                    <a:pt x="1120" y="3453"/>
                  </a:cubicBezTo>
                  <a:cubicBezTo>
                    <a:pt x="1156" y="3275"/>
                    <a:pt x="1251" y="3072"/>
                    <a:pt x="1442" y="3036"/>
                  </a:cubicBezTo>
                  <a:cubicBezTo>
                    <a:pt x="1453" y="3035"/>
                    <a:pt x="1464" y="3035"/>
                    <a:pt x="1475" y="3035"/>
                  </a:cubicBezTo>
                  <a:cubicBezTo>
                    <a:pt x="1573" y="3035"/>
                    <a:pt x="1676" y="3078"/>
                    <a:pt x="1751" y="3132"/>
                  </a:cubicBezTo>
                  <a:cubicBezTo>
                    <a:pt x="1965" y="3251"/>
                    <a:pt x="2156" y="3394"/>
                    <a:pt x="2382" y="3489"/>
                  </a:cubicBezTo>
                  <a:cubicBezTo>
                    <a:pt x="2466" y="3518"/>
                    <a:pt x="2558" y="3534"/>
                    <a:pt x="2647" y="3534"/>
                  </a:cubicBezTo>
                  <a:cubicBezTo>
                    <a:pt x="2810" y="3534"/>
                    <a:pt x="2964" y="3481"/>
                    <a:pt x="3049" y="3358"/>
                  </a:cubicBezTo>
                  <a:cubicBezTo>
                    <a:pt x="3216" y="3096"/>
                    <a:pt x="3001" y="2763"/>
                    <a:pt x="3120" y="2489"/>
                  </a:cubicBezTo>
                  <a:cubicBezTo>
                    <a:pt x="3221" y="2265"/>
                    <a:pt x="3521" y="2178"/>
                    <a:pt x="3784" y="2178"/>
                  </a:cubicBezTo>
                  <a:cubicBezTo>
                    <a:pt x="3801" y="2178"/>
                    <a:pt x="3818" y="2178"/>
                    <a:pt x="3835" y="2179"/>
                  </a:cubicBezTo>
                  <a:cubicBezTo>
                    <a:pt x="4120" y="2203"/>
                    <a:pt x="4406" y="2298"/>
                    <a:pt x="4692" y="2298"/>
                  </a:cubicBezTo>
                  <a:cubicBezTo>
                    <a:pt x="4990" y="2286"/>
                    <a:pt x="5299" y="2132"/>
                    <a:pt x="5323" y="1870"/>
                  </a:cubicBezTo>
                  <a:cubicBezTo>
                    <a:pt x="5347" y="1751"/>
                    <a:pt x="5287" y="1608"/>
                    <a:pt x="5252" y="1489"/>
                  </a:cubicBezTo>
                  <a:cubicBezTo>
                    <a:pt x="5228" y="1370"/>
                    <a:pt x="5228" y="1215"/>
                    <a:pt x="5323" y="1131"/>
                  </a:cubicBezTo>
                  <a:cubicBezTo>
                    <a:pt x="5371" y="1108"/>
                    <a:pt x="5442" y="1072"/>
                    <a:pt x="5525" y="1060"/>
                  </a:cubicBezTo>
                  <a:cubicBezTo>
                    <a:pt x="5942" y="953"/>
                    <a:pt x="6383" y="762"/>
                    <a:pt x="6490" y="381"/>
                  </a:cubicBezTo>
                  <a:cubicBezTo>
                    <a:pt x="6514" y="262"/>
                    <a:pt x="6502" y="119"/>
                    <a:pt x="6502" y="0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84;p62">
              <a:extLst>
                <a:ext uri="{FF2B5EF4-FFF2-40B4-BE49-F238E27FC236}">
                  <a16:creationId xmlns:a16="http://schemas.microsoft.com/office/drawing/2014/main" id="{19BDB283-D8C0-F46E-9525-930A0A9D428D}"/>
                </a:ext>
              </a:extLst>
            </p:cNvPr>
            <p:cNvSpPr/>
            <p:nvPr/>
          </p:nvSpPr>
          <p:spPr>
            <a:xfrm>
              <a:off x="1533876" y="3545032"/>
              <a:ext cx="137458" cy="155057"/>
            </a:xfrm>
            <a:custGeom>
              <a:avLst/>
              <a:gdLst/>
              <a:ahLst/>
              <a:cxnLst/>
              <a:rect l="l" t="t" r="r" b="b"/>
              <a:pathLst>
                <a:path w="3727" h="4468" extrusionOk="0">
                  <a:moveTo>
                    <a:pt x="1408" y="1"/>
                  </a:moveTo>
                  <a:cubicBezTo>
                    <a:pt x="1300" y="1"/>
                    <a:pt x="1188" y="11"/>
                    <a:pt x="1072" y="32"/>
                  </a:cubicBezTo>
                  <a:cubicBezTo>
                    <a:pt x="798" y="92"/>
                    <a:pt x="524" y="247"/>
                    <a:pt x="322" y="521"/>
                  </a:cubicBezTo>
                  <a:cubicBezTo>
                    <a:pt x="95" y="842"/>
                    <a:pt x="0" y="1235"/>
                    <a:pt x="24" y="1604"/>
                  </a:cubicBezTo>
                  <a:cubicBezTo>
                    <a:pt x="24" y="2426"/>
                    <a:pt x="405" y="3211"/>
                    <a:pt x="1036" y="3771"/>
                  </a:cubicBezTo>
                  <a:cubicBezTo>
                    <a:pt x="1417" y="4104"/>
                    <a:pt x="1929" y="4426"/>
                    <a:pt x="2453" y="4462"/>
                  </a:cubicBezTo>
                  <a:cubicBezTo>
                    <a:pt x="2495" y="4466"/>
                    <a:pt x="2536" y="4468"/>
                    <a:pt x="2577" y="4468"/>
                  </a:cubicBezTo>
                  <a:cubicBezTo>
                    <a:pt x="3112" y="4468"/>
                    <a:pt x="3523" y="4111"/>
                    <a:pt x="3655" y="3569"/>
                  </a:cubicBezTo>
                  <a:cubicBezTo>
                    <a:pt x="3727" y="3295"/>
                    <a:pt x="3703" y="2973"/>
                    <a:pt x="3655" y="2699"/>
                  </a:cubicBezTo>
                  <a:cubicBezTo>
                    <a:pt x="3501" y="1554"/>
                    <a:pt x="2746" y="1"/>
                    <a:pt x="140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85;p62">
              <a:extLst>
                <a:ext uri="{FF2B5EF4-FFF2-40B4-BE49-F238E27FC236}">
                  <a16:creationId xmlns:a16="http://schemas.microsoft.com/office/drawing/2014/main" id="{B80FA8FB-BBB5-BFB5-A3D8-93F1EFD9A2AA}"/>
                </a:ext>
              </a:extLst>
            </p:cNvPr>
            <p:cNvSpPr/>
            <p:nvPr/>
          </p:nvSpPr>
          <p:spPr>
            <a:xfrm>
              <a:off x="1560209" y="3586642"/>
              <a:ext cx="67641" cy="73572"/>
            </a:xfrm>
            <a:custGeom>
              <a:avLst/>
              <a:gdLst/>
              <a:ahLst/>
              <a:cxnLst/>
              <a:rect l="l" t="t" r="r" b="b"/>
              <a:pathLst>
                <a:path w="1834" h="2120" extrusionOk="0">
                  <a:moveTo>
                    <a:pt x="560" y="0"/>
                  </a:moveTo>
                  <a:cubicBezTo>
                    <a:pt x="358" y="0"/>
                    <a:pt x="0" y="143"/>
                    <a:pt x="0" y="369"/>
                  </a:cubicBezTo>
                  <a:cubicBezTo>
                    <a:pt x="18" y="414"/>
                    <a:pt x="62" y="438"/>
                    <a:pt x="103" y="438"/>
                  </a:cubicBezTo>
                  <a:cubicBezTo>
                    <a:pt x="117" y="438"/>
                    <a:pt x="131" y="435"/>
                    <a:pt x="143" y="429"/>
                  </a:cubicBezTo>
                  <a:cubicBezTo>
                    <a:pt x="227" y="381"/>
                    <a:pt x="274" y="286"/>
                    <a:pt x="358" y="250"/>
                  </a:cubicBezTo>
                  <a:cubicBezTo>
                    <a:pt x="413" y="230"/>
                    <a:pt x="472" y="217"/>
                    <a:pt x="529" y="217"/>
                  </a:cubicBezTo>
                  <a:cubicBezTo>
                    <a:pt x="569" y="217"/>
                    <a:pt x="608" y="223"/>
                    <a:pt x="643" y="238"/>
                  </a:cubicBezTo>
                  <a:cubicBezTo>
                    <a:pt x="703" y="250"/>
                    <a:pt x="751" y="262"/>
                    <a:pt x="798" y="286"/>
                  </a:cubicBezTo>
                  <a:cubicBezTo>
                    <a:pt x="691" y="417"/>
                    <a:pt x="620" y="548"/>
                    <a:pt x="572" y="691"/>
                  </a:cubicBezTo>
                  <a:cubicBezTo>
                    <a:pt x="536" y="786"/>
                    <a:pt x="524" y="881"/>
                    <a:pt x="536" y="977"/>
                  </a:cubicBezTo>
                  <a:cubicBezTo>
                    <a:pt x="560" y="1084"/>
                    <a:pt x="572" y="1203"/>
                    <a:pt x="643" y="1274"/>
                  </a:cubicBezTo>
                  <a:cubicBezTo>
                    <a:pt x="662" y="1293"/>
                    <a:pt x="685" y="1301"/>
                    <a:pt x="707" y="1301"/>
                  </a:cubicBezTo>
                  <a:cubicBezTo>
                    <a:pt x="754" y="1301"/>
                    <a:pt x="798" y="1264"/>
                    <a:pt x="798" y="1215"/>
                  </a:cubicBezTo>
                  <a:cubicBezTo>
                    <a:pt x="810" y="1167"/>
                    <a:pt x="798" y="1131"/>
                    <a:pt x="774" y="1084"/>
                  </a:cubicBezTo>
                  <a:lnTo>
                    <a:pt x="774" y="1048"/>
                  </a:lnTo>
                  <a:lnTo>
                    <a:pt x="774" y="1036"/>
                  </a:lnTo>
                  <a:lnTo>
                    <a:pt x="774" y="977"/>
                  </a:lnTo>
                  <a:cubicBezTo>
                    <a:pt x="774" y="881"/>
                    <a:pt x="774" y="834"/>
                    <a:pt x="798" y="750"/>
                  </a:cubicBezTo>
                  <a:cubicBezTo>
                    <a:pt x="822" y="631"/>
                    <a:pt x="882" y="512"/>
                    <a:pt x="977" y="417"/>
                  </a:cubicBezTo>
                  <a:cubicBezTo>
                    <a:pt x="1060" y="488"/>
                    <a:pt x="1132" y="572"/>
                    <a:pt x="1191" y="667"/>
                  </a:cubicBezTo>
                  <a:cubicBezTo>
                    <a:pt x="1489" y="1048"/>
                    <a:pt x="1655" y="1560"/>
                    <a:pt x="1632" y="2048"/>
                  </a:cubicBezTo>
                  <a:cubicBezTo>
                    <a:pt x="1632" y="2096"/>
                    <a:pt x="1664" y="2120"/>
                    <a:pt x="1699" y="2120"/>
                  </a:cubicBezTo>
                  <a:cubicBezTo>
                    <a:pt x="1733" y="2120"/>
                    <a:pt x="1769" y="2096"/>
                    <a:pt x="1774" y="2048"/>
                  </a:cubicBezTo>
                  <a:cubicBezTo>
                    <a:pt x="1834" y="1441"/>
                    <a:pt x="1655" y="834"/>
                    <a:pt x="1251" y="369"/>
                  </a:cubicBezTo>
                  <a:cubicBezTo>
                    <a:pt x="1072" y="179"/>
                    <a:pt x="834" y="0"/>
                    <a:pt x="56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86;p62">
              <a:extLst>
                <a:ext uri="{FF2B5EF4-FFF2-40B4-BE49-F238E27FC236}">
                  <a16:creationId xmlns:a16="http://schemas.microsoft.com/office/drawing/2014/main" id="{5B50F9F0-F5B3-E7BE-1199-C426EA7A6FDF}"/>
                </a:ext>
              </a:extLst>
            </p:cNvPr>
            <p:cNvSpPr/>
            <p:nvPr/>
          </p:nvSpPr>
          <p:spPr>
            <a:xfrm>
              <a:off x="1853088" y="3642272"/>
              <a:ext cx="131778" cy="50598"/>
            </a:xfrm>
            <a:custGeom>
              <a:avLst/>
              <a:gdLst/>
              <a:ahLst/>
              <a:cxnLst/>
              <a:rect l="l" t="t" r="r" b="b"/>
              <a:pathLst>
                <a:path w="3573" h="1458" extrusionOk="0">
                  <a:moveTo>
                    <a:pt x="676" y="1"/>
                  </a:moveTo>
                  <a:cubicBezTo>
                    <a:pt x="594" y="1"/>
                    <a:pt x="514" y="12"/>
                    <a:pt x="430" y="40"/>
                  </a:cubicBezTo>
                  <a:cubicBezTo>
                    <a:pt x="1" y="195"/>
                    <a:pt x="620" y="1457"/>
                    <a:pt x="1727" y="1457"/>
                  </a:cubicBezTo>
                  <a:cubicBezTo>
                    <a:pt x="2811" y="1457"/>
                    <a:pt x="3573" y="624"/>
                    <a:pt x="3347" y="267"/>
                  </a:cubicBezTo>
                  <a:cubicBezTo>
                    <a:pt x="3318" y="224"/>
                    <a:pt x="3252" y="210"/>
                    <a:pt x="3154" y="210"/>
                  </a:cubicBezTo>
                  <a:cubicBezTo>
                    <a:pt x="2975" y="210"/>
                    <a:pt x="2687" y="255"/>
                    <a:pt x="2311" y="255"/>
                  </a:cubicBezTo>
                  <a:cubicBezTo>
                    <a:pt x="2207" y="255"/>
                    <a:pt x="2095" y="252"/>
                    <a:pt x="1977" y="243"/>
                  </a:cubicBezTo>
                  <a:cubicBezTo>
                    <a:pt x="1355" y="195"/>
                    <a:pt x="1010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89;p62">
              <a:extLst>
                <a:ext uri="{FF2B5EF4-FFF2-40B4-BE49-F238E27FC236}">
                  <a16:creationId xmlns:a16="http://schemas.microsoft.com/office/drawing/2014/main" id="{17E825ED-7F64-0FCC-30AA-D3F93C59DC14}"/>
                </a:ext>
              </a:extLst>
            </p:cNvPr>
            <p:cNvSpPr/>
            <p:nvPr/>
          </p:nvSpPr>
          <p:spPr>
            <a:xfrm>
              <a:off x="1835975" y="3559747"/>
              <a:ext cx="31202" cy="44282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30" y="0"/>
                  </a:moveTo>
                  <a:cubicBezTo>
                    <a:pt x="422" y="0"/>
                    <a:pt x="413" y="0"/>
                    <a:pt x="405" y="1"/>
                  </a:cubicBezTo>
                  <a:cubicBezTo>
                    <a:pt x="179" y="13"/>
                    <a:pt x="1" y="299"/>
                    <a:pt x="12" y="656"/>
                  </a:cubicBezTo>
                  <a:cubicBezTo>
                    <a:pt x="24" y="1006"/>
                    <a:pt x="218" y="1276"/>
                    <a:pt x="428" y="1276"/>
                  </a:cubicBezTo>
                  <a:cubicBezTo>
                    <a:pt x="432" y="1276"/>
                    <a:pt x="437" y="1276"/>
                    <a:pt x="441" y="1275"/>
                  </a:cubicBezTo>
                  <a:cubicBezTo>
                    <a:pt x="667" y="1263"/>
                    <a:pt x="846" y="978"/>
                    <a:pt x="834" y="620"/>
                  </a:cubicBezTo>
                  <a:cubicBezTo>
                    <a:pt x="834" y="288"/>
                    <a:pt x="636" y="0"/>
                    <a:pt x="43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90;p62">
              <a:extLst>
                <a:ext uri="{FF2B5EF4-FFF2-40B4-BE49-F238E27FC236}">
                  <a16:creationId xmlns:a16="http://schemas.microsoft.com/office/drawing/2014/main" id="{932563B2-BC5A-90F9-BE0C-295DDD6A1EDF}"/>
                </a:ext>
              </a:extLst>
            </p:cNvPr>
            <p:cNvSpPr/>
            <p:nvPr/>
          </p:nvSpPr>
          <p:spPr>
            <a:xfrm>
              <a:off x="1983096" y="3556485"/>
              <a:ext cx="25043" cy="36786"/>
            </a:xfrm>
            <a:custGeom>
              <a:avLst/>
              <a:gdLst/>
              <a:ahLst/>
              <a:cxnLst/>
              <a:rect l="l" t="t" r="r" b="b"/>
              <a:pathLst>
                <a:path w="679" h="1060" extrusionOk="0">
                  <a:moveTo>
                    <a:pt x="322" y="0"/>
                  </a:moveTo>
                  <a:cubicBezTo>
                    <a:pt x="143" y="0"/>
                    <a:pt x="0" y="238"/>
                    <a:pt x="12" y="536"/>
                  </a:cubicBezTo>
                  <a:cubicBezTo>
                    <a:pt x="12" y="834"/>
                    <a:pt x="179" y="1060"/>
                    <a:pt x="357" y="1060"/>
                  </a:cubicBezTo>
                  <a:cubicBezTo>
                    <a:pt x="536" y="1060"/>
                    <a:pt x="679" y="822"/>
                    <a:pt x="667" y="524"/>
                  </a:cubicBezTo>
                  <a:cubicBezTo>
                    <a:pt x="655" y="226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91;p62">
              <a:extLst>
                <a:ext uri="{FF2B5EF4-FFF2-40B4-BE49-F238E27FC236}">
                  <a16:creationId xmlns:a16="http://schemas.microsoft.com/office/drawing/2014/main" id="{F9E260F7-013F-B055-2C95-6A121B190B56}"/>
                </a:ext>
              </a:extLst>
            </p:cNvPr>
            <p:cNvSpPr/>
            <p:nvPr/>
          </p:nvSpPr>
          <p:spPr>
            <a:xfrm>
              <a:off x="1818603" y="3458898"/>
              <a:ext cx="77562" cy="59274"/>
            </a:xfrm>
            <a:custGeom>
              <a:avLst/>
              <a:gdLst/>
              <a:ahLst/>
              <a:cxnLst/>
              <a:rect l="l" t="t" r="r" b="b"/>
              <a:pathLst>
                <a:path w="2103" h="1708" extrusionOk="0">
                  <a:moveTo>
                    <a:pt x="1640" y="0"/>
                  </a:moveTo>
                  <a:cubicBezTo>
                    <a:pt x="1570" y="0"/>
                    <a:pt x="1501" y="15"/>
                    <a:pt x="1436" y="38"/>
                  </a:cubicBezTo>
                  <a:cubicBezTo>
                    <a:pt x="960" y="205"/>
                    <a:pt x="543" y="657"/>
                    <a:pt x="245" y="1098"/>
                  </a:cubicBezTo>
                  <a:lnTo>
                    <a:pt x="67" y="1419"/>
                  </a:lnTo>
                  <a:cubicBezTo>
                    <a:pt x="43" y="1455"/>
                    <a:pt x="19" y="1502"/>
                    <a:pt x="7" y="1562"/>
                  </a:cubicBezTo>
                  <a:cubicBezTo>
                    <a:pt x="0" y="1669"/>
                    <a:pt x="51" y="1708"/>
                    <a:pt x="130" y="1708"/>
                  </a:cubicBezTo>
                  <a:cubicBezTo>
                    <a:pt x="323" y="1708"/>
                    <a:pt x="681" y="1473"/>
                    <a:pt x="757" y="1431"/>
                  </a:cubicBezTo>
                  <a:cubicBezTo>
                    <a:pt x="948" y="1336"/>
                    <a:pt x="1138" y="1252"/>
                    <a:pt x="1329" y="1169"/>
                  </a:cubicBezTo>
                  <a:cubicBezTo>
                    <a:pt x="1650" y="1062"/>
                    <a:pt x="2007" y="919"/>
                    <a:pt x="2079" y="550"/>
                  </a:cubicBezTo>
                  <a:cubicBezTo>
                    <a:pt x="2103" y="395"/>
                    <a:pt x="2067" y="217"/>
                    <a:pt x="1948" y="121"/>
                  </a:cubicBezTo>
                  <a:cubicBezTo>
                    <a:pt x="1854" y="34"/>
                    <a:pt x="1747" y="0"/>
                    <a:pt x="164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92;p62">
              <a:extLst>
                <a:ext uri="{FF2B5EF4-FFF2-40B4-BE49-F238E27FC236}">
                  <a16:creationId xmlns:a16="http://schemas.microsoft.com/office/drawing/2014/main" id="{5095A0FB-C51E-C5DA-43F2-7A1D39E9F860}"/>
                </a:ext>
              </a:extLst>
            </p:cNvPr>
            <p:cNvSpPr/>
            <p:nvPr/>
          </p:nvSpPr>
          <p:spPr>
            <a:xfrm>
              <a:off x="1955840" y="3452304"/>
              <a:ext cx="66793" cy="44490"/>
            </a:xfrm>
            <a:custGeom>
              <a:avLst/>
              <a:gdLst/>
              <a:ahLst/>
              <a:cxnLst/>
              <a:rect l="l" t="t" r="r" b="b"/>
              <a:pathLst>
                <a:path w="1811" h="1282" extrusionOk="0">
                  <a:moveTo>
                    <a:pt x="533" y="0"/>
                  </a:moveTo>
                  <a:cubicBezTo>
                    <a:pt x="415" y="0"/>
                    <a:pt x="285" y="43"/>
                    <a:pt x="168" y="133"/>
                  </a:cubicBezTo>
                  <a:cubicBezTo>
                    <a:pt x="49" y="228"/>
                    <a:pt x="1" y="383"/>
                    <a:pt x="13" y="514"/>
                  </a:cubicBezTo>
                  <a:cubicBezTo>
                    <a:pt x="37" y="823"/>
                    <a:pt x="358" y="907"/>
                    <a:pt x="620" y="966"/>
                  </a:cubicBezTo>
                  <a:cubicBezTo>
                    <a:pt x="799" y="1002"/>
                    <a:pt x="965" y="1049"/>
                    <a:pt x="1144" y="1109"/>
                  </a:cubicBezTo>
                  <a:cubicBezTo>
                    <a:pt x="1200" y="1133"/>
                    <a:pt x="1477" y="1281"/>
                    <a:pt x="1656" y="1281"/>
                  </a:cubicBezTo>
                  <a:cubicBezTo>
                    <a:pt x="1743" y="1281"/>
                    <a:pt x="1807" y="1246"/>
                    <a:pt x="1811" y="1145"/>
                  </a:cubicBezTo>
                  <a:cubicBezTo>
                    <a:pt x="1811" y="1097"/>
                    <a:pt x="1799" y="1049"/>
                    <a:pt x="1787" y="1026"/>
                  </a:cubicBezTo>
                  <a:cubicBezTo>
                    <a:pt x="1739" y="954"/>
                    <a:pt x="1692" y="859"/>
                    <a:pt x="1632" y="764"/>
                  </a:cubicBezTo>
                  <a:cubicBezTo>
                    <a:pt x="1406" y="430"/>
                    <a:pt x="1084" y="85"/>
                    <a:pt x="644" y="14"/>
                  </a:cubicBezTo>
                  <a:cubicBezTo>
                    <a:pt x="609" y="5"/>
                    <a:pt x="572" y="0"/>
                    <a:pt x="533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93;p62">
              <a:extLst>
                <a:ext uri="{FF2B5EF4-FFF2-40B4-BE49-F238E27FC236}">
                  <a16:creationId xmlns:a16="http://schemas.microsoft.com/office/drawing/2014/main" id="{16501AD7-BAE9-6B21-F09B-B7841B8EE6C2}"/>
                </a:ext>
              </a:extLst>
            </p:cNvPr>
            <p:cNvSpPr/>
            <p:nvPr/>
          </p:nvSpPr>
          <p:spPr>
            <a:xfrm>
              <a:off x="1943116" y="3553569"/>
              <a:ext cx="48794" cy="78466"/>
            </a:xfrm>
            <a:custGeom>
              <a:avLst/>
              <a:gdLst/>
              <a:ahLst/>
              <a:cxnLst/>
              <a:rect l="l" t="t" r="r" b="b"/>
              <a:pathLst>
                <a:path w="1323" h="2261" extrusionOk="0">
                  <a:moveTo>
                    <a:pt x="536" y="1"/>
                  </a:moveTo>
                  <a:cubicBezTo>
                    <a:pt x="522" y="1"/>
                    <a:pt x="506" y="4"/>
                    <a:pt x="489" y="13"/>
                  </a:cubicBezTo>
                  <a:cubicBezTo>
                    <a:pt x="417" y="36"/>
                    <a:pt x="370" y="120"/>
                    <a:pt x="322" y="179"/>
                  </a:cubicBezTo>
                  <a:cubicBezTo>
                    <a:pt x="298" y="239"/>
                    <a:pt x="251" y="298"/>
                    <a:pt x="215" y="358"/>
                  </a:cubicBezTo>
                  <a:cubicBezTo>
                    <a:pt x="155" y="489"/>
                    <a:pt x="96" y="620"/>
                    <a:pt x="72" y="751"/>
                  </a:cubicBezTo>
                  <a:cubicBezTo>
                    <a:pt x="36" y="906"/>
                    <a:pt x="13" y="1037"/>
                    <a:pt x="13" y="1191"/>
                  </a:cubicBezTo>
                  <a:cubicBezTo>
                    <a:pt x="13" y="1322"/>
                    <a:pt x="1" y="1489"/>
                    <a:pt x="72" y="1584"/>
                  </a:cubicBezTo>
                  <a:cubicBezTo>
                    <a:pt x="124" y="1680"/>
                    <a:pt x="221" y="1718"/>
                    <a:pt x="320" y="1718"/>
                  </a:cubicBezTo>
                  <a:cubicBezTo>
                    <a:pt x="357" y="1718"/>
                    <a:pt x="394" y="1713"/>
                    <a:pt x="429" y="1703"/>
                  </a:cubicBezTo>
                  <a:cubicBezTo>
                    <a:pt x="542" y="1681"/>
                    <a:pt x="655" y="1583"/>
                    <a:pt x="778" y="1583"/>
                  </a:cubicBezTo>
                  <a:cubicBezTo>
                    <a:pt x="785" y="1583"/>
                    <a:pt x="792" y="1584"/>
                    <a:pt x="798" y="1584"/>
                  </a:cubicBezTo>
                  <a:cubicBezTo>
                    <a:pt x="1084" y="1620"/>
                    <a:pt x="1156" y="1977"/>
                    <a:pt x="965" y="2168"/>
                  </a:cubicBezTo>
                  <a:cubicBezTo>
                    <a:pt x="926" y="2206"/>
                    <a:pt x="958" y="2261"/>
                    <a:pt x="997" y="2261"/>
                  </a:cubicBezTo>
                  <a:cubicBezTo>
                    <a:pt x="1006" y="2261"/>
                    <a:pt x="1016" y="2258"/>
                    <a:pt x="1025" y="2251"/>
                  </a:cubicBezTo>
                  <a:cubicBezTo>
                    <a:pt x="1239" y="2120"/>
                    <a:pt x="1322" y="1834"/>
                    <a:pt x="1191" y="1620"/>
                  </a:cubicBezTo>
                  <a:cubicBezTo>
                    <a:pt x="1096" y="1461"/>
                    <a:pt x="932" y="1387"/>
                    <a:pt x="763" y="1387"/>
                  </a:cubicBezTo>
                  <a:cubicBezTo>
                    <a:pt x="678" y="1387"/>
                    <a:pt x="592" y="1406"/>
                    <a:pt x="513" y="1441"/>
                  </a:cubicBezTo>
                  <a:cubicBezTo>
                    <a:pt x="453" y="1465"/>
                    <a:pt x="382" y="1513"/>
                    <a:pt x="310" y="1513"/>
                  </a:cubicBezTo>
                  <a:cubicBezTo>
                    <a:pt x="215" y="1513"/>
                    <a:pt x="215" y="1441"/>
                    <a:pt x="215" y="1382"/>
                  </a:cubicBezTo>
                  <a:cubicBezTo>
                    <a:pt x="215" y="1227"/>
                    <a:pt x="239" y="1060"/>
                    <a:pt x="263" y="918"/>
                  </a:cubicBezTo>
                  <a:cubicBezTo>
                    <a:pt x="298" y="763"/>
                    <a:pt x="346" y="632"/>
                    <a:pt x="406" y="501"/>
                  </a:cubicBezTo>
                  <a:cubicBezTo>
                    <a:pt x="429" y="429"/>
                    <a:pt x="477" y="370"/>
                    <a:pt x="501" y="310"/>
                  </a:cubicBezTo>
                  <a:cubicBezTo>
                    <a:pt x="536" y="251"/>
                    <a:pt x="596" y="179"/>
                    <a:pt x="608" y="96"/>
                  </a:cubicBezTo>
                  <a:cubicBezTo>
                    <a:pt x="617" y="41"/>
                    <a:pt x="584" y="1"/>
                    <a:pt x="536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833;p62">
              <a:extLst>
                <a:ext uri="{FF2B5EF4-FFF2-40B4-BE49-F238E27FC236}">
                  <a16:creationId xmlns:a16="http://schemas.microsoft.com/office/drawing/2014/main" id="{6A3B02A5-72C1-CBE4-3877-971EA9F09802}"/>
                </a:ext>
              </a:extLst>
            </p:cNvPr>
            <p:cNvSpPr/>
            <p:nvPr/>
          </p:nvSpPr>
          <p:spPr>
            <a:xfrm>
              <a:off x="3075100" y="4084522"/>
              <a:ext cx="142722" cy="192566"/>
            </a:xfrm>
            <a:custGeom>
              <a:avLst/>
              <a:gdLst/>
              <a:ahLst/>
              <a:cxnLst/>
              <a:rect l="l" t="t" r="r" b="b"/>
              <a:pathLst>
                <a:path w="4121" h="5478" extrusionOk="0">
                  <a:moveTo>
                    <a:pt x="1918" y="1"/>
                  </a:moveTo>
                  <a:cubicBezTo>
                    <a:pt x="1275" y="286"/>
                    <a:pt x="644" y="536"/>
                    <a:pt x="1" y="763"/>
                  </a:cubicBezTo>
                  <a:cubicBezTo>
                    <a:pt x="132" y="1048"/>
                    <a:pt x="501" y="1941"/>
                    <a:pt x="536" y="2382"/>
                  </a:cubicBezTo>
                  <a:cubicBezTo>
                    <a:pt x="655" y="2929"/>
                    <a:pt x="382" y="4334"/>
                    <a:pt x="525" y="4358"/>
                  </a:cubicBezTo>
                  <a:cubicBezTo>
                    <a:pt x="529" y="4359"/>
                    <a:pt x="534" y="4360"/>
                    <a:pt x="539" y="4360"/>
                  </a:cubicBezTo>
                  <a:cubicBezTo>
                    <a:pt x="730" y="4360"/>
                    <a:pt x="1024" y="3453"/>
                    <a:pt x="1013" y="3453"/>
                  </a:cubicBezTo>
                  <a:lnTo>
                    <a:pt x="1013" y="3453"/>
                  </a:lnTo>
                  <a:cubicBezTo>
                    <a:pt x="1060" y="3453"/>
                    <a:pt x="870" y="5061"/>
                    <a:pt x="1060" y="5108"/>
                  </a:cubicBezTo>
                  <a:cubicBezTo>
                    <a:pt x="1066" y="5109"/>
                    <a:pt x="1071" y="5110"/>
                    <a:pt x="1077" y="5110"/>
                  </a:cubicBezTo>
                  <a:cubicBezTo>
                    <a:pt x="1362" y="5110"/>
                    <a:pt x="1762" y="3620"/>
                    <a:pt x="1727" y="3608"/>
                  </a:cubicBezTo>
                  <a:lnTo>
                    <a:pt x="1727" y="3608"/>
                  </a:lnTo>
                  <a:cubicBezTo>
                    <a:pt x="1787" y="3608"/>
                    <a:pt x="1703" y="5465"/>
                    <a:pt x="1965" y="5477"/>
                  </a:cubicBezTo>
                  <a:cubicBezTo>
                    <a:pt x="1966" y="5477"/>
                    <a:pt x="1968" y="5477"/>
                    <a:pt x="1969" y="5477"/>
                  </a:cubicBezTo>
                  <a:cubicBezTo>
                    <a:pt x="2359" y="5477"/>
                    <a:pt x="2429" y="3703"/>
                    <a:pt x="2382" y="3549"/>
                  </a:cubicBezTo>
                  <a:lnTo>
                    <a:pt x="2382" y="3549"/>
                  </a:lnTo>
                  <a:cubicBezTo>
                    <a:pt x="2428" y="3688"/>
                    <a:pt x="2600" y="4979"/>
                    <a:pt x="2831" y="4979"/>
                  </a:cubicBezTo>
                  <a:cubicBezTo>
                    <a:pt x="2836" y="4979"/>
                    <a:pt x="2841" y="4979"/>
                    <a:pt x="2846" y="4977"/>
                  </a:cubicBezTo>
                  <a:cubicBezTo>
                    <a:pt x="3203" y="4894"/>
                    <a:pt x="3072" y="2834"/>
                    <a:pt x="2989" y="2691"/>
                  </a:cubicBezTo>
                  <a:lnTo>
                    <a:pt x="2989" y="2691"/>
                  </a:lnTo>
                  <a:cubicBezTo>
                    <a:pt x="3065" y="2767"/>
                    <a:pt x="3546" y="3475"/>
                    <a:pt x="3784" y="3475"/>
                  </a:cubicBezTo>
                  <a:cubicBezTo>
                    <a:pt x="3807" y="3475"/>
                    <a:pt x="3828" y="3468"/>
                    <a:pt x="3846" y="3453"/>
                  </a:cubicBezTo>
                  <a:cubicBezTo>
                    <a:pt x="4120" y="3215"/>
                    <a:pt x="2799" y="1239"/>
                    <a:pt x="2477" y="929"/>
                  </a:cubicBezTo>
                  <a:cubicBezTo>
                    <a:pt x="2334" y="703"/>
                    <a:pt x="2096" y="298"/>
                    <a:pt x="191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834;p62">
              <a:extLst>
                <a:ext uri="{FF2B5EF4-FFF2-40B4-BE49-F238E27FC236}">
                  <a16:creationId xmlns:a16="http://schemas.microsoft.com/office/drawing/2014/main" id="{0885D80B-B49B-F999-0644-67C6639DB479}"/>
                </a:ext>
              </a:extLst>
            </p:cNvPr>
            <p:cNvSpPr/>
            <p:nvPr/>
          </p:nvSpPr>
          <p:spPr>
            <a:xfrm>
              <a:off x="2945608" y="3673234"/>
              <a:ext cx="251988" cy="515970"/>
            </a:xfrm>
            <a:custGeom>
              <a:avLst/>
              <a:gdLst/>
              <a:ahLst/>
              <a:cxnLst/>
              <a:rect l="l" t="t" r="r" b="b"/>
              <a:pathLst>
                <a:path w="7276" h="14678" extrusionOk="0">
                  <a:moveTo>
                    <a:pt x="1293" y="0"/>
                  </a:moveTo>
                  <a:cubicBezTo>
                    <a:pt x="500" y="0"/>
                    <a:pt x="1" y="1758"/>
                    <a:pt x="108" y="3045"/>
                  </a:cubicBezTo>
                  <a:cubicBezTo>
                    <a:pt x="251" y="4592"/>
                    <a:pt x="1263" y="5378"/>
                    <a:pt x="2263" y="8653"/>
                  </a:cubicBezTo>
                  <a:cubicBezTo>
                    <a:pt x="2954" y="10915"/>
                    <a:pt x="3525" y="12939"/>
                    <a:pt x="3811" y="13963"/>
                  </a:cubicBezTo>
                  <a:cubicBezTo>
                    <a:pt x="3823" y="13998"/>
                    <a:pt x="3823" y="14034"/>
                    <a:pt x="3847" y="14070"/>
                  </a:cubicBezTo>
                  <a:cubicBezTo>
                    <a:pt x="3942" y="14475"/>
                    <a:pt x="4025" y="14677"/>
                    <a:pt x="4025" y="14677"/>
                  </a:cubicBezTo>
                  <a:cubicBezTo>
                    <a:pt x="4978" y="14558"/>
                    <a:pt x="7276" y="13939"/>
                    <a:pt x="7157" y="13427"/>
                  </a:cubicBezTo>
                  <a:lnTo>
                    <a:pt x="7026" y="12844"/>
                  </a:lnTo>
                  <a:cubicBezTo>
                    <a:pt x="7026" y="12820"/>
                    <a:pt x="7014" y="12784"/>
                    <a:pt x="7014" y="12760"/>
                  </a:cubicBezTo>
                  <a:cubicBezTo>
                    <a:pt x="5573" y="6581"/>
                    <a:pt x="2775" y="1175"/>
                    <a:pt x="1858" y="282"/>
                  </a:cubicBezTo>
                  <a:cubicBezTo>
                    <a:pt x="1658" y="86"/>
                    <a:pt x="1468" y="0"/>
                    <a:pt x="1293" y="0"/>
                  </a:cubicBezTo>
                  <a:close/>
                </a:path>
              </a:pathLst>
            </a:custGeom>
            <a:solidFill>
              <a:srgbClr val="FFE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835;p62">
              <a:extLst>
                <a:ext uri="{FF2B5EF4-FFF2-40B4-BE49-F238E27FC236}">
                  <a16:creationId xmlns:a16="http://schemas.microsoft.com/office/drawing/2014/main" id="{060F72DE-3BDB-D7C7-33D5-4309832D6433}"/>
                </a:ext>
              </a:extLst>
            </p:cNvPr>
            <p:cNvSpPr/>
            <p:nvPr/>
          </p:nvSpPr>
          <p:spPr>
            <a:xfrm>
              <a:off x="3077975" y="4121784"/>
              <a:ext cx="111379" cy="46050"/>
            </a:xfrm>
            <a:custGeom>
              <a:avLst/>
              <a:gdLst/>
              <a:ahLst/>
              <a:cxnLst/>
              <a:rect l="l" t="t" r="r" b="b"/>
              <a:pathLst>
                <a:path w="3216" h="1310" extrusionOk="0">
                  <a:moveTo>
                    <a:pt x="3204" y="0"/>
                  </a:moveTo>
                  <a:cubicBezTo>
                    <a:pt x="2644" y="203"/>
                    <a:pt x="2061" y="429"/>
                    <a:pt x="1489" y="643"/>
                  </a:cubicBezTo>
                  <a:cubicBezTo>
                    <a:pt x="989" y="822"/>
                    <a:pt x="477" y="1000"/>
                    <a:pt x="1" y="1203"/>
                  </a:cubicBezTo>
                  <a:cubicBezTo>
                    <a:pt x="25" y="1238"/>
                    <a:pt x="25" y="1274"/>
                    <a:pt x="37" y="1310"/>
                  </a:cubicBezTo>
                  <a:cubicBezTo>
                    <a:pt x="537" y="1143"/>
                    <a:pt x="1037" y="941"/>
                    <a:pt x="1525" y="738"/>
                  </a:cubicBezTo>
                  <a:cubicBezTo>
                    <a:pt x="2085" y="524"/>
                    <a:pt x="2656" y="310"/>
                    <a:pt x="3216" y="84"/>
                  </a:cubicBezTo>
                  <a:cubicBezTo>
                    <a:pt x="3216" y="60"/>
                    <a:pt x="3204" y="24"/>
                    <a:pt x="3204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838;p62">
              <a:extLst>
                <a:ext uri="{FF2B5EF4-FFF2-40B4-BE49-F238E27FC236}">
                  <a16:creationId xmlns:a16="http://schemas.microsoft.com/office/drawing/2014/main" id="{19B52346-F16F-1A51-49A2-146FEED44D66}"/>
                </a:ext>
              </a:extLst>
            </p:cNvPr>
            <p:cNvSpPr/>
            <p:nvPr/>
          </p:nvSpPr>
          <p:spPr>
            <a:xfrm>
              <a:off x="2463172" y="3239062"/>
              <a:ext cx="367039" cy="736904"/>
            </a:xfrm>
            <a:custGeom>
              <a:avLst/>
              <a:gdLst/>
              <a:ahLst/>
              <a:cxnLst/>
              <a:rect l="l" t="t" r="r" b="b"/>
              <a:pathLst>
                <a:path w="10598" h="20963" extrusionOk="0">
                  <a:moveTo>
                    <a:pt x="3836" y="1"/>
                  </a:moveTo>
                  <a:cubicBezTo>
                    <a:pt x="3434" y="1"/>
                    <a:pt x="3034" y="160"/>
                    <a:pt x="2715" y="418"/>
                  </a:cubicBezTo>
                  <a:cubicBezTo>
                    <a:pt x="2263" y="787"/>
                    <a:pt x="1965" y="1311"/>
                    <a:pt x="1787" y="1858"/>
                  </a:cubicBezTo>
                  <a:cubicBezTo>
                    <a:pt x="1525" y="2692"/>
                    <a:pt x="1477" y="3632"/>
                    <a:pt x="1799" y="4454"/>
                  </a:cubicBezTo>
                  <a:cubicBezTo>
                    <a:pt x="2084" y="5144"/>
                    <a:pt x="2608" y="5716"/>
                    <a:pt x="3025" y="6359"/>
                  </a:cubicBezTo>
                  <a:cubicBezTo>
                    <a:pt x="3442" y="6990"/>
                    <a:pt x="3739" y="7764"/>
                    <a:pt x="3501" y="8478"/>
                  </a:cubicBezTo>
                  <a:cubicBezTo>
                    <a:pt x="3370" y="8883"/>
                    <a:pt x="3073" y="9216"/>
                    <a:pt x="2775" y="9526"/>
                  </a:cubicBezTo>
                  <a:cubicBezTo>
                    <a:pt x="2203" y="10097"/>
                    <a:pt x="1549" y="10609"/>
                    <a:pt x="1179" y="11324"/>
                  </a:cubicBezTo>
                  <a:cubicBezTo>
                    <a:pt x="810" y="12038"/>
                    <a:pt x="810" y="13038"/>
                    <a:pt x="1430" y="13526"/>
                  </a:cubicBezTo>
                  <a:cubicBezTo>
                    <a:pt x="1727" y="13765"/>
                    <a:pt x="2156" y="13907"/>
                    <a:pt x="2299" y="14276"/>
                  </a:cubicBezTo>
                  <a:cubicBezTo>
                    <a:pt x="2394" y="14586"/>
                    <a:pt x="2215" y="14919"/>
                    <a:pt x="2025" y="15181"/>
                  </a:cubicBezTo>
                  <a:cubicBezTo>
                    <a:pt x="1620" y="15717"/>
                    <a:pt x="1084" y="16146"/>
                    <a:pt x="691" y="16670"/>
                  </a:cubicBezTo>
                  <a:cubicBezTo>
                    <a:pt x="287" y="17205"/>
                    <a:pt x="1" y="17896"/>
                    <a:pt x="191" y="18527"/>
                  </a:cubicBezTo>
                  <a:cubicBezTo>
                    <a:pt x="394" y="19170"/>
                    <a:pt x="1001" y="19599"/>
                    <a:pt x="1620" y="19837"/>
                  </a:cubicBezTo>
                  <a:cubicBezTo>
                    <a:pt x="2027" y="20002"/>
                    <a:pt x="2467" y="20111"/>
                    <a:pt x="2902" y="20111"/>
                  </a:cubicBezTo>
                  <a:cubicBezTo>
                    <a:pt x="3154" y="20111"/>
                    <a:pt x="3404" y="20075"/>
                    <a:pt x="3644" y="19991"/>
                  </a:cubicBezTo>
                  <a:cubicBezTo>
                    <a:pt x="3788" y="19940"/>
                    <a:pt x="3941" y="19880"/>
                    <a:pt x="4088" y="19880"/>
                  </a:cubicBezTo>
                  <a:cubicBezTo>
                    <a:pt x="4111" y="19880"/>
                    <a:pt x="4133" y="19881"/>
                    <a:pt x="4156" y="19884"/>
                  </a:cubicBezTo>
                  <a:cubicBezTo>
                    <a:pt x="4382" y="19920"/>
                    <a:pt x="4525" y="20122"/>
                    <a:pt x="4692" y="20289"/>
                  </a:cubicBezTo>
                  <a:cubicBezTo>
                    <a:pt x="5144" y="20741"/>
                    <a:pt x="5787" y="20962"/>
                    <a:pt x="6430" y="20962"/>
                  </a:cubicBezTo>
                  <a:cubicBezTo>
                    <a:pt x="6651" y="20962"/>
                    <a:pt x="6872" y="20936"/>
                    <a:pt x="7085" y="20884"/>
                  </a:cubicBezTo>
                  <a:cubicBezTo>
                    <a:pt x="7918" y="20670"/>
                    <a:pt x="8633" y="20099"/>
                    <a:pt x="9121" y="19396"/>
                  </a:cubicBezTo>
                  <a:cubicBezTo>
                    <a:pt x="9740" y="18551"/>
                    <a:pt x="10050" y="17444"/>
                    <a:pt x="9823" y="16432"/>
                  </a:cubicBezTo>
                  <a:cubicBezTo>
                    <a:pt x="9597" y="15408"/>
                    <a:pt x="8788" y="14503"/>
                    <a:pt x="7740" y="14336"/>
                  </a:cubicBezTo>
                  <a:lnTo>
                    <a:pt x="7740" y="14336"/>
                  </a:lnTo>
                  <a:cubicBezTo>
                    <a:pt x="7806" y="14347"/>
                    <a:pt x="7873" y="14352"/>
                    <a:pt x="7939" y="14352"/>
                  </a:cubicBezTo>
                  <a:cubicBezTo>
                    <a:pt x="8397" y="14352"/>
                    <a:pt x="8851" y="14112"/>
                    <a:pt x="9204" y="13800"/>
                  </a:cubicBezTo>
                  <a:cubicBezTo>
                    <a:pt x="10109" y="13014"/>
                    <a:pt x="10597" y="11645"/>
                    <a:pt x="10073" y="10574"/>
                  </a:cubicBezTo>
                  <a:cubicBezTo>
                    <a:pt x="9526" y="9419"/>
                    <a:pt x="8145" y="9002"/>
                    <a:pt x="6906" y="8704"/>
                  </a:cubicBezTo>
                  <a:cubicBezTo>
                    <a:pt x="7371" y="8335"/>
                    <a:pt x="7835" y="7954"/>
                    <a:pt x="8157" y="7454"/>
                  </a:cubicBezTo>
                  <a:cubicBezTo>
                    <a:pt x="9002" y="6180"/>
                    <a:pt x="8692" y="4406"/>
                    <a:pt x="7847" y="3144"/>
                  </a:cubicBezTo>
                  <a:cubicBezTo>
                    <a:pt x="7359" y="2418"/>
                    <a:pt x="6704" y="1799"/>
                    <a:pt x="6013" y="1263"/>
                  </a:cubicBezTo>
                  <a:cubicBezTo>
                    <a:pt x="5656" y="989"/>
                    <a:pt x="5299" y="727"/>
                    <a:pt x="4930" y="477"/>
                  </a:cubicBezTo>
                  <a:cubicBezTo>
                    <a:pt x="4644" y="287"/>
                    <a:pt x="4382" y="49"/>
                    <a:pt x="4025" y="13"/>
                  </a:cubicBezTo>
                  <a:cubicBezTo>
                    <a:pt x="3962" y="5"/>
                    <a:pt x="3899" y="1"/>
                    <a:pt x="3836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839;p62">
              <a:extLst>
                <a:ext uri="{FF2B5EF4-FFF2-40B4-BE49-F238E27FC236}">
                  <a16:creationId xmlns:a16="http://schemas.microsoft.com/office/drawing/2014/main" id="{0964ED7C-327F-C4DE-B5CF-FFA9B3904120}"/>
                </a:ext>
              </a:extLst>
            </p:cNvPr>
            <p:cNvSpPr/>
            <p:nvPr/>
          </p:nvSpPr>
          <p:spPr>
            <a:xfrm>
              <a:off x="2546048" y="3239413"/>
              <a:ext cx="284162" cy="736974"/>
            </a:xfrm>
            <a:custGeom>
              <a:avLst/>
              <a:gdLst/>
              <a:ahLst/>
              <a:cxnLst/>
              <a:rect l="l" t="t" r="r" b="b"/>
              <a:pathLst>
                <a:path w="8205" h="20965" extrusionOk="0">
                  <a:moveTo>
                    <a:pt x="1540" y="1"/>
                  </a:moveTo>
                  <a:cubicBezTo>
                    <a:pt x="1328" y="1"/>
                    <a:pt x="1105" y="36"/>
                    <a:pt x="918" y="98"/>
                  </a:cubicBezTo>
                  <a:cubicBezTo>
                    <a:pt x="870" y="158"/>
                    <a:pt x="822" y="229"/>
                    <a:pt x="775" y="289"/>
                  </a:cubicBezTo>
                  <a:cubicBezTo>
                    <a:pt x="287" y="1074"/>
                    <a:pt x="84" y="2051"/>
                    <a:pt x="37" y="2967"/>
                  </a:cubicBezTo>
                  <a:cubicBezTo>
                    <a:pt x="1" y="3860"/>
                    <a:pt x="299" y="4765"/>
                    <a:pt x="739" y="5539"/>
                  </a:cubicBezTo>
                  <a:cubicBezTo>
                    <a:pt x="930" y="5896"/>
                    <a:pt x="1156" y="6242"/>
                    <a:pt x="1418" y="6551"/>
                  </a:cubicBezTo>
                  <a:cubicBezTo>
                    <a:pt x="1632" y="6813"/>
                    <a:pt x="1846" y="7028"/>
                    <a:pt x="2049" y="7301"/>
                  </a:cubicBezTo>
                  <a:cubicBezTo>
                    <a:pt x="2227" y="7551"/>
                    <a:pt x="2370" y="7825"/>
                    <a:pt x="2418" y="8123"/>
                  </a:cubicBezTo>
                  <a:cubicBezTo>
                    <a:pt x="2477" y="8492"/>
                    <a:pt x="2418" y="8861"/>
                    <a:pt x="2323" y="9218"/>
                  </a:cubicBezTo>
                  <a:cubicBezTo>
                    <a:pt x="2085" y="10052"/>
                    <a:pt x="1596" y="10814"/>
                    <a:pt x="1418" y="11659"/>
                  </a:cubicBezTo>
                  <a:cubicBezTo>
                    <a:pt x="1227" y="12492"/>
                    <a:pt x="1287" y="13493"/>
                    <a:pt x="1823" y="14207"/>
                  </a:cubicBezTo>
                  <a:cubicBezTo>
                    <a:pt x="2025" y="14481"/>
                    <a:pt x="2311" y="14755"/>
                    <a:pt x="2358" y="15124"/>
                  </a:cubicBezTo>
                  <a:cubicBezTo>
                    <a:pt x="2406" y="15540"/>
                    <a:pt x="2192" y="15933"/>
                    <a:pt x="2001" y="16291"/>
                  </a:cubicBezTo>
                  <a:cubicBezTo>
                    <a:pt x="1775" y="16672"/>
                    <a:pt x="1549" y="17064"/>
                    <a:pt x="1418" y="17493"/>
                  </a:cubicBezTo>
                  <a:cubicBezTo>
                    <a:pt x="1287" y="17910"/>
                    <a:pt x="1239" y="18338"/>
                    <a:pt x="1287" y="18791"/>
                  </a:cubicBezTo>
                  <a:cubicBezTo>
                    <a:pt x="1311" y="19172"/>
                    <a:pt x="1418" y="19553"/>
                    <a:pt x="1596" y="19886"/>
                  </a:cubicBezTo>
                  <a:cubicBezTo>
                    <a:pt x="1626" y="19880"/>
                    <a:pt x="1653" y="19877"/>
                    <a:pt x="1680" y="19877"/>
                  </a:cubicBezTo>
                  <a:cubicBezTo>
                    <a:pt x="1706" y="19877"/>
                    <a:pt x="1733" y="19880"/>
                    <a:pt x="1763" y="19886"/>
                  </a:cubicBezTo>
                  <a:cubicBezTo>
                    <a:pt x="1989" y="19922"/>
                    <a:pt x="2132" y="20124"/>
                    <a:pt x="2299" y="20291"/>
                  </a:cubicBezTo>
                  <a:cubicBezTo>
                    <a:pt x="2751" y="20743"/>
                    <a:pt x="3394" y="20964"/>
                    <a:pt x="4037" y="20964"/>
                  </a:cubicBezTo>
                  <a:cubicBezTo>
                    <a:pt x="4258" y="20964"/>
                    <a:pt x="4479" y="20938"/>
                    <a:pt x="4692" y="20886"/>
                  </a:cubicBezTo>
                  <a:cubicBezTo>
                    <a:pt x="5525" y="20684"/>
                    <a:pt x="6240" y="20101"/>
                    <a:pt x="6728" y="19398"/>
                  </a:cubicBezTo>
                  <a:cubicBezTo>
                    <a:pt x="7347" y="18553"/>
                    <a:pt x="7657" y="17445"/>
                    <a:pt x="7430" y="16433"/>
                  </a:cubicBezTo>
                  <a:cubicBezTo>
                    <a:pt x="7204" y="15421"/>
                    <a:pt x="6395" y="14493"/>
                    <a:pt x="5347" y="14326"/>
                  </a:cubicBezTo>
                  <a:lnTo>
                    <a:pt x="5347" y="14326"/>
                  </a:lnTo>
                  <a:cubicBezTo>
                    <a:pt x="5413" y="14337"/>
                    <a:pt x="5480" y="14342"/>
                    <a:pt x="5546" y="14342"/>
                  </a:cubicBezTo>
                  <a:cubicBezTo>
                    <a:pt x="6004" y="14342"/>
                    <a:pt x="6458" y="14102"/>
                    <a:pt x="6811" y="13790"/>
                  </a:cubicBezTo>
                  <a:cubicBezTo>
                    <a:pt x="7716" y="12993"/>
                    <a:pt x="8204" y="11623"/>
                    <a:pt x="7680" y="10552"/>
                  </a:cubicBezTo>
                  <a:cubicBezTo>
                    <a:pt x="7133" y="9409"/>
                    <a:pt x="5752" y="8992"/>
                    <a:pt x="4513" y="8694"/>
                  </a:cubicBezTo>
                  <a:cubicBezTo>
                    <a:pt x="4978" y="8325"/>
                    <a:pt x="5442" y="7932"/>
                    <a:pt x="5764" y="7444"/>
                  </a:cubicBezTo>
                  <a:cubicBezTo>
                    <a:pt x="6609" y="6170"/>
                    <a:pt x="6299" y="4396"/>
                    <a:pt x="5454" y="3134"/>
                  </a:cubicBezTo>
                  <a:cubicBezTo>
                    <a:pt x="4966" y="2408"/>
                    <a:pt x="4311" y="1789"/>
                    <a:pt x="3620" y="1253"/>
                  </a:cubicBezTo>
                  <a:cubicBezTo>
                    <a:pt x="3263" y="979"/>
                    <a:pt x="2906" y="717"/>
                    <a:pt x="2537" y="467"/>
                  </a:cubicBezTo>
                  <a:cubicBezTo>
                    <a:pt x="2251" y="277"/>
                    <a:pt x="1989" y="39"/>
                    <a:pt x="1632" y="3"/>
                  </a:cubicBezTo>
                  <a:cubicBezTo>
                    <a:pt x="1602" y="1"/>
                    <a:pt x="1571" y="1"/>
                    <a:pt x="154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840;p62">
              <a:extLst>
                <a:ext uri="{FF2B5EF4-FFF2-40B4-BE49-F238E27FC236}">
                  <a16:creationId xmlns:a16="http://schemas.microsoft.com/office/drawing/2014/main" id="{89D30F4E-F8B0-CDDC-0AD0-5FF903300CB2}"/>
                </a:ext>
              </a:extLst>
            </p:cNvPr>
            <p:cNvSpPr/>
            <p:nvPr/>
          </p:nvSpPr>
          <p:spPr>
            <a:xfrm>
              <a:off x="2468956" y="4622360"/>
              <a:ext cx="722890" cy="84577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72" y="1869"/>
                    <a:pt x="20872" y="1203"/>
                  </a:cubicBezTo>
                  <a:cubicBezTo>
                    <a:pt x="20872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rgbClr val="FEF7E5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841;p62">
              <a:extLst>
                <a:ext uri="{FF2B5EF4-FFF2-40B4-BE49-F238E27FC236}">
                  <a16:creationId xmlns:a16="http://schemas.microsoft.com/office/drawing/2014/main" id="{9F17663C-ADF3-058A-8019-7820E430C9BF}"/>
                </a:ext>
              </a:extLst>
            </p:cNvPr>
            <p:cNvSpPr/>
            <p:nvPr/>
          </p:nvSpPr>
          <p:spPr>
            <a:xfrm>
              <a:off x="2861104" y="4196695"/>
              <a:ext cx="1247" cy="457"/>
            </a:xfrm>
            <a:custGeom>
              <a:avLst/>
              <a:gdLst/>
              <a:ahLst/>
              <a:cxnLst/>
              <a:rect l="l" t="t" r="r" b="b"/>
              <a:pathLst>
                <a:path w="36" h="13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842;p62">
              <a:extLst>
                <a:ext uri="{FF2B5EF4-FFF2-40B4-BE49-F238E27FC236}">
                  <a16:creationId xmlns:a16="http://schemas.microsoft.com/office/drawing/2014/main" id="{DB529778-AE91-55B4-E96A-7BFBB3D4138F}"/>
                </a:ext>
              </a:extLst>
            </p:cNvPr>
            <p:cNvSpPr/>
            <p:nvPr/>
          </p:nvSpPr>
          <p:spPr>
            <a:xfrm>
              <a:off x="2858610" y="4147305"/>
              <a:ext cx="165822" cy="454980"/>
            </a:xfrm>
            <a:custGeom>
              <a:avLst/>
              <a:gdLst/>
              <a:ahLst/>
              <a:cxnLst/>
              <a:rect l="l" t="t" r="r" b="b"/>
              <a:pathLst>
                <a:path w="4788" h="12943" extrusionOk="0">
                  <a:moveTo>
                    <a:pt x="4763" y="0"/>
                  </a:moveTo>
                  <a:cubicBezTo>
                    <a:pt x="3942" y="179"/>
                    <a:pt x="3096" y="262"/>
                    <a:pt x="2251" y="310"/>
                  </a:cubicBezTo>
                  <a:cubicBezTo>
                    <a:pt x="1608" y="346"/>
                    <a:pt x="965" y="358"/>
                    <a:pt x="322" y="358"/>
                  </a:cubicBezTo>
                  <a:cubicBezTo>
                    <a:pt x="370" y="2572"/>
                    <a:pt x="13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120" y="6501"/>
                    <a:pt x="4537" y="3560"/>
                  </a:cubicBezTo>
                  <a:cubicBezTo>
                    <a:pt x="4644" y="2822"/>
                    <a:pt x="4728" y="1548"/>
                    <a:pt x="478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843;p62">
              <a:extLst>
                <a:ext uri="{FF2B5EF4-FFF2-40B4-BE49-F238E27FC236}">
                  <a16:creationId xmlns:a16="http://schemas.microsoft.com/office/drawing/2014/main" id="{E6BB023B-A60E-C3DB-C2C2-03E01AAFAB1A}"/>
                </a:ext>
              </a:extLst>
            </p:cNvPr>
            <p:cNvSpPr/>
            <p:nvPr/>
          </p:nvSpPr>
          <p:spPr>
            <a:xfrm>
              <a:off x="2868931" y="4147305"/>
              <a:ext cx="156298" cy="117656"/>
            </a:xfrm>
            <a:custGeom>
              <a:avLst/>
              <a:gdLst/>
              <a:ahLst/>
              <a:cxnLst/>
              <a:rect l="l" t="t" r="r" b="b"/>
              <a:pathLst>
                <a:path w="4513" h="3347" extrusionOk="0">
                  <a:moveTo>
                    <a:pt x="4477" y="0"/>
                  </a:moveTo>
                  <a:cubicBezTo>
                    <a:pt x="3656" y="179"/>
                    <a:pt x="2810" y="274"/>
                    <a:pt x="1965" y="310"/>
                  </a:cubicBezTo>
                  <a:cubicBezTo>
                    <a:pt x="1322" y="346"/>
                    <a:pt x="679" y="358"/>
                    <a:pt x="48" y="358"/>
                  </a:cubicBezTo>
                  <a:cubicBezTo>
                    <a:pt x="60" y="989"/>
                    <a:pt x="24" y="2072"/>
                    <a:pt x="1" y="3346"/>
                  </a:cubicBezTo>
                  <a:cubicBezTo>
                    <a:pt x="655" y="3334"/>
                    <a:pt x="1322" y="3322"/>
                    <a:pt x="1977" y="3263"/>
                  </a:cubicBezTo>
                  <a:cubicBezTo>
                    <a:pt x="2620" y="3203"/>
                    <a:pt x="3263" y="3132"/>
                    <a:pt x="3882" y="3025"/>
                  </a:cubicBezTo>
                  <a:cubicBezTo>
                    <a:pt x="4037" y="3013"/>
                    <a:pt x="4180" y="2977"/>
                    <a:pt x="4334" y="2953"/>
                  </a:cubicBezTo>
                  <a:cubicBezTo>
                    <a:pt x="4406" y="2203"/>
                    <a:pt x="4465" y="1179"/>
                    <a:pt x="4513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844;p62">
              <a:extLst>
                <a:ext uri="{FF2B5EF4-FFF2-40B4-BE49-F238E27FC236}">
                  <a16:creationId xmlns:a16="http://schemas.microsoft.com/office/drawing/2014/main" id="{B8A02393-5870-EBAB-3581-39EFF6923A81}"/>
                </a:ext>
              </a:extLst>
            </p:cNvPr>
            <p:cNvSpPr/>
            <p:nvPr/>
          </p:nvSpPr>
          <p:spPr>
            <a:xfrm>
              <a:off x="2858610" y="4415591"/>
              <a:ext cx="140228" cy="187117"/>
            </a:xfrm>
            <a:custGeom>
              <a:avLst/>
              <a:gdLst/>
              <a:ahLst/>
              <a:cxnLst/>
              <a:rect l="l" t="t" r="r" b="b"/>
              <a:pathLst>
                <a:path w="4049" h="5323" extrusionOk="0">
                  <a:moveTo>
                    <a:pt x="4049" y="0"/>
                  </a:moveTo>
                  <a:lnTo>
                    <a:pt x="4049" y="0"/>
                  </a:lnTo>
                  <a:cubicBezTo>
                    <a:pt x="3289" y="42"/>
                    <a:pt x="2529" y="60"/>
                    <a:pt x="1771" y="60"/>
                  </a:cubicBezTo>
                  <a:cubicBezTo>
                    <a:pt x="1235" y="60"/>
                    <a:pt x="700" y="51"/>
                    <a:pt x="168" y="36"/>
                  </a:cubicBezTo>
                  <a:cubicBezTo>
                    <a:pt x="144" y="286"/>
                    <a:pt x="144" y="536"/>
                    <a:pt x="132" y="798"/>
                  </a:cubicBezTo>
                  <a:lnTo>
                    <a:pt x="132" y="881"/>
                  </a:lnTo>
                  <a:cubicBezTo>
                    <a:pt x="132" y="1012"/>
                    <a:pt x="120" y="1167"/>
                    <a:pt x="120" y="1298"/>
                  </a:cubicBezTo>
                  <a:lnTo>
                    <a:pt x="120" y="1405"/>
                  </a:lnTo>
                  <a:cubicBezTo>
                    <a:pt x="60" y="3060"/>
                    <a:pt x="13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644" y="3441"/>
                    <a:pt x="3894" y="1239"/>
                  </a:cubicBezTo>
                  <a:cubicBezTo>
                    <a:pt x="3894" y="1215"/>
                    <a:pt x="3918" y="1179"/>
                    <a:pt x="3918" y="1155"/>
                  </a:cubicBezTo>
                  <a:cubicBezTo>
                    <a:pt x="3930" y="1012"/>
                    <a:pt x="3942" y="893"/>
                    <a:pt x="3954" y="762"/>
                  </a:cubicBezTo>
                  <a:cubicBezTo>
                    <a:pt x="3954" y="739"/>
                    <a:pt x="3954" y="703"/>
                    <a:pt x="3978" y="691"/>
                  </a:cubicBezTo>
                  <a:cubicBezTo>
                    <a:pt x="4001" y="465"/>
                    <a:pt x="4013" y="227"/>
                    <a:pt x="4049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845;p62">
              <a:extLst>
                <a:ext uri="{FF2B5EF4-FFF2-40B4-BE49-F238E27FC236}">
                  <a16:creationId xmlns:a16="http://schemas.microsoft.com/office/drawing/2014/main" id="{0B17FDBA-C618-2F90-EF77-20EE48FA3101}"/>
                </a:ext>
              </a:extLst>
            </p:cNvPr>
            <p:cNvSpPr/>
            <p:nvPr/>
          </p:nvSpPr>
          <p:spPr>
            <a:xfrm>
              <a:off x="2863148" y="4440269"/>
              <a:ext cx="133232" cy="8613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04" y="13"/>
                    <a:pt x="3573" y="37"/>
                    <a:pt x="3430" y="60"/>
                  </a:cubicBezTo>
                  <a:cubicBezTo>
                    <a:pt x="2770" y="143"/>
                    <a:pt x="2117" y="176"/>
                    <a:pt x="1466" y="176"/>
                  </a:cubicBezTo>
                  <a:cubicBezTo>
                    <a:pt x="1271" y="176"/>
                    <a:pt x="1076" y="173"/>
                    <a:pt x="882" y="167"/>
                  </a:cubicBezTo>
                  <a:cubicBezTo>
                    <a:pt x="584" y="144"/>
                    <a:pt x="298" y="132"/>
                    <a:pt x="1" y="108"/>
                  </a:cubicBezTo>
                  <a:lnTo>
                    <a:pt x="1" y="179"/>
                  </a:lnTo>
                  <a:cubicBezTo>
                    <a:pt x="479" y="224"/>
                    <a:pt x="956" y="245"/>
                    <a:pt x="1431" y="245"/>
                  </a:cubicBezTo>
                  <a:cubicBezTo>
                    <a:pt x="2233" y="245"/>
                    <a:pt x="3030" y="184"/>
                    <a:pt x="3823" y="72"/>
                  </a:cubicBezTo>
                  <a:cubicBezTo>
                    <a:pt x="3823" y="48"/>
                    <a:pt x="3823" y="13"/>
                    <a:pt x="3847" y="1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846;p62">
              <a:extLst>
                <a:ext uri="{FF2B5EF4-FFF2-40B4-BE49-F238E27FC236}">
                  <a16:creationId xmlns:a16="http://schemas.microsoft.com/office/drawing/2014/main" id="{C9EC4662-426B-923B-BAC1-D0948C11D4B0}"/>
                </a:ext>
              </a:extLst>
            </p:cNvPr>
            <p:cNvSpPr/>
            <p:nvPr/>
          </p:nvSpPr>
          <p:spPr>
            <a:xfrm>
              <a:off x="2862351" y="4457036"/>
              <a:ext cx="131155" cy="10792"/>
            </a:xfrm>
            <a:custGeom>
              <a:avLst/>
              <a:gdLst/>
              <a:ahLst/>
              <a:cxnLst/>
              <a:rect l="l" t="t" r="r" b="b"/>
              <a:pathLst>
                <a:path w="3787" h="307" extrusionOk="0">
                  <a:moveTo>
                    <a:pt x="3786" y="0"/>
                  </a:moveTo>
                  <a:cubicBezTo>
                    <a:pt x="3608" y="36"/>
                    <a:pt x="3453" y="60"/>
                    <a:pt x="3274" y="95"/>
                  </a:cubicBezTo>
                  <a:cubicBezTo>
                    <a:pt x="2655" y="179"/>
                    <a:pt x="2048" y="214"/>
                    <a:pt x="1429" y="214"/>
                  </a:cubicBezTo>
                  <a:cubicBezTo>
                    <a:pt x="1107" y="214"/>
                    <a:pt x="810" y="191"/>
                    <a:pt x="512" y="179"/>
                  </a:cubicBezTo>
                  <a:cubicBezTo>
                    <a:pt x="369" y="167"/>
                    <a:pt x="214" y="167"/>
                    <a:pt x="71" y="155"/>
                  </a:cubicBezTo>
                  <a:lnTo>
                    <a:pt x="0" y="155"/>
                  </a:lnTo>
                  <a:cubicBezTo>
                    <a:pt x="12" y="155"/>
                    <a:pt x="12" y="179"/>
                    <a:pt x="0" y="226"/>
                  </a:cubicBezTo>
                  <a:cubicBezTo>
                    <a:pt x="24" y="226"/>
                    <a:pt x="71" y="238"/>
                    <a:pt x="95" y="238"/>
                  </a:cubicBezTo>
                  <a:cubicBezTo>
                    <a:pt x="274" y="250"/>
                    <a:pt x="441" y="274"/>
                    <a:pt x="619" y="286"/>
                  </a:cubicBezTo>
                  <a:cubicBezTo>
                    <a:pt x="865" y="300"/>
                    <a:pt x="1111" y="306"/>
                    <a:pt x="1357" y="306"/>
                  </a:cubicBezTo>
                  <a:cubicBezTo>
                    <a:pt x="2170" y="306"/>
                    <a:pt x="2979" y="232"/>
                    <a:pt x="3774" y="95"/>
                  </a:cubicBezTo>
                  <a:cubicBezTo>
                    <a:pt x="3774" y="60"/>
                    <a:pt x="3786" y="36"/>
                    <a:pt x="3786" y="0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847;p62">
              <a:extLst>
                <a:ext uri="{FF2B5EF4-FFF2-40B4-BE49-F238E27FC236}">
                  <a16:creationId xmlns:a16="http://schemas.microsoft.com/office/drawing/2014/main" id="{F0B89150-A838-B9FE-DE3A-1CB010369B99}"/>
                </a:ext>
              </a:extLst>
            </p:cNvPr>
            <p:cNvSpPr/>
            <p:nvPr/>
          </p:nvSpPr>
          <p:spPr>
            <a:xfrm>
              <a:off x="2840878" y="4596346"/>
              <a:ext cx="215693" cy="68935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3242" y="1"/>
                  </a:moveTo>
                  <a:cubicBezTo>
                    <a:pt x="2233" y="1"/>
                    <a:pt x="601" y="40"/>
                    <a:pt x="501" y="73"/>
                  </a:cubicBezTo>
                  <a:cubicBezTo>
                    <a:pt x="334" y="121"/>
                    <a:pt x="1" y="1514"/>
                    <a:pt x="191" y="1823"/>
                  </a:cubicBezTo>
                  <a:cubicBezTo>
                    <a:pt x="245" y="1927"/>
                    <a:pt x="929" y="1961"/>
                    <a:pt x="1820" y="1961"/>
                  </a:cubicBezTo>
                  <a:cubicBezTo>
                    <a:pt x="3284" y="1961"/>
                    <a:pt x="5306" y="1869"/>
                    <a:pt x="6002" y="1847"/>
                  </a:cubicBezTo>
                  <a:cubicBezTo>
                    <a:pt x="6145" y="1847"/>
                    <a:pt x="6228" y="1693"/>
                    <a:pt x="6168" y="1573"/>
                  </a:cubicBezTo>
                  <a:cubicBezTo>
                    <a:pt x="6049" y="1335"/>
                    <a:pt x="5764" y="990"/>
                    <a:pt x="5216" y="633"/>
                  </a:cubicBezTo>
                  <a:cubicBezTo>
                    <a:pt x="4323" y="38"/>
                    <a:pt x="4025" y="26"/>
                    <a:pt x="4025" y="26"/>
                  </a:cubicBezTo>
                  <a:cubicBezTo>
                    <a:pt x="3990" y="8"/>
                    <a:pt x="3672" y="1"/>
                    <a:pt x="3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48;p62">
              <a:extLst>
                <a:ext uri="{FF2B5EF4-FFF2-40B4-BE49-F238E27FC236}">
                  <a16:creationId xmlns:a16="http://schemas.microsoft.com/office/drawing/2014/main" id="{F2B5342C-29B9-5203-B314-B35E21285146}"/>
                </a:ext>
              </a:extLst>
            </p:cNvPr>
            <p:cNvSpPr/>
            <p:nvPr/>
          </p:nvSpPr>
          <p:spPr>
            <a:xfrm>
              <a:off x="2973661" y="4615751"/>
              <a:ext cx="54893" cy="18701"/>
            </a:xfrm>
            <a:custGeom>
              <a:avLst/>
              <a:gdLst/>
              <a:ahLst/>
              <a:cxnLst/>
              <a:rect l="l" t="t" r="r" b="b"/>
              <a:pathLst>
                <a:path w="1585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394" y="140"/>
                    <a:pt x="215" y="248"/>
                  </a:cubicBezTo>
                  <a:cubicBezTo>
                    <a:pt x="144" y="295"/>
                    <a:pt x="1" y="367"/>
                    <a:pt x="36" y="474"/>
                  </a:cubicBezTo>
                  <a:cubicBezTo>
                    <a:pt x="54" y="517"/>
                    <a:pt x="82" y="532"/>
                    <a:pt x="114" y="532"/>
                  </a:cubicBezTo>
                  <a:cubicBezTo>
                    <a:pt x="172" y="532"/>
                    <a:pt x="245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84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849;p62">
              <a:extLst>
                <a:ext uri="{FF2B5EF4-FFF2-40B4-BE49-F238E27FC236}">
                  <a16:creationId xmlns:a16="http://schemas.microsoft.com/office/drawing/2014/main" id="{9E7C9E39-5070-9367-AE1C-8EA3B2BE9F73}"/>
                </a:ext>
              </a:extLst>
            </p:cNvPr>
            <p:cNvSpPr/>
            <p:nvPr/>
          </p:nvSpPr>
          <p:spPr>
            <a:xfrm>
              <a:off x="2952397" y="4606857"/>
              <a:ext cx="56348" cy="2147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520" y="0"/>
                  </a:moveTo>
                  <a:cubicBezTo>
                    <a:pt x="1270" y="0"/>
                    <a:pt x="1008" y="24"/>
                    <a:pt x="758" y="96"/>
                  </a:cubicBezTo>
                  <a:lnTo>
                    <a:pt x="400" y="239"/>
                  </a:lnTo>
                  <a:cubicBezTo>
                    <a:pt x="317" y="274"/>
                    <a:pt x="198" y="322"/>
                    <a:pt x="103" y="393"/>
                  </a:cubicBezTo>
                  <a:cubicBezTo>
                    <a:pt x="91" y="393"/>
                    <a:pt x="79" y="417"/>
                    <a:pt x="55" y="429"/>
                  </a:cubicBezTo>
                  <a:cubicBezTo>
                    <a:pt x="0" y="484"/>
                    <a:pt x="47" y="610"/>
                    <a:pt x="129" y="610"/>
                  </a:cubicBezTo>
                  <a:cubicBezTo>
                    <a:pt x="136" y="610"/>
                    <a:pt x="143" y="609"/>
                    <a:pt x="150" y="608"/>
                  </a:cubicBezTo>
                  <a:cubicBezTo>
                    <a:pt x="269" y="560"/>
                    <a:pt x="377" y="489"/>
                    <a:pt x="472" y="429"/>
                  </a:cubicBezTo>
                  <a:cubicBezTo>
                    <a:pt x="579" y="370"/>
                    <a:pt x="686" y="322"/>
                    <a:pt x="805" y="298"/>
                  </a:cubicBezTo>
                  <a:cubicBezTo>
                    <a:pt x="1043" y="215"/>
                    <a:pt x="1281" y="179"/>
                    <a:pt x="1520" y="155"/>
                  </a:cubicBezTo>
                  <a:cubicBezTo>
                    <a:pt x="1627" y="143"/>
                    <a:pt x="1627" y="0"/>
                    <a:pt x="15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850;p62">
              <a:extLst>
                <a:ext uri="{FF2B5EF4-FFF2-40B4-BE49-F238E27FC236}">
                  <a16:creationId xmlns:a16="http://schemas.microsoft.com/office/drawing/2014/main" id="{6FEC6BD0-8DD3-6B9B-A722-C4636D7AD8A7}"/>
                </a:ext>
              </a:extLst>
            </p:cNvPr>
            <p:cNvSpPr/>
            <p:nvPr/>
          </p:nvSpPr>
          <p:spPr>
            <a:xfrm>
              <a:off x="2941522" y="4597155"/>
              <a:ext cx="49490" cy="18033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1098" y="0"/>
                  </a:moveTo>
                  <a:cubicBezTo>
                    <a:pt x="943" y="0"/>
                    <a:pt x="790" y="17"/>
                    <a:pt x="631" y="62"/>
                  </a:cubicBezTo>
                  <a:cubicBezTo>
                    <a:pt x="512" y="98"/>
                    <a:pt x="393" y="134"/>
                    <a:pt x="274" y="193"/>
                  </a:cubicBezTo>
                  <a:cubicBezTo>
                    <a:pt x="179" y="241"/>
                    <a:pt x="0" y="312"/>
                    <a:pt x="0" y="431"/>
                  </a:cubicBezTo>
                  <a:cubicBezTo>
                    <a:pt x="0" y="467"/>
                    <a:pt x="24" y="479"/>
                    <a:pt x="36" y="491"/>
                  </a:cubicBezTo>
                  <a:cubicBezTo>
                    <a:pt x="61" y="506"/>
                    <a:pt x="81" y="512"/>
                    <a:pt x="102" y="512"/>
                  </a:cubicBezTo>
                  <a:cubicBezTo>
                    <a:pt x="129" y="512"/>
                    <a:pt x="156" y="500"/>
                    <a:pt x="191" y="479"/>
                  </a:cubicBezTo>
                  <a:cubicBezTo>
                    <a:pt x="262" y="443"/>
                    <a:pt x="298" y="419"/>
                    <a:pt x="357" y="396"/>
                  </a:cubicBezTo>
                  <a:cubicBezTo>
                    <a:pt x="452" y="336"/>
                    <a:pt x="572" y="288"/>
                    <a:pt x="667" y="253"/>
                  </a:cubicBezTo>
                  <a:cubicBezTo>
                    <a:pt x="893" y="181"/>
                    <a:pt x="1131" y="134"/>
                    <a:pt x="1369" y="122"/>
                  </a:cubicBezTo>
                  <a:cubicBezTo>
                    <a:pt x="1429" y="110"/>
                    <a:pt x="1429" y="38"/>
                    <a:pt x="1369" y="15"/>
                  </a:cubicBezTo>
                  <a:cubicBezTo>
                    <a:pt x="1278" y="6"/>
                    <a:pt x="1188" y="0"/>
                    <a:pt x="10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851;p62">
              <a:extLst>
                <a:ext uri="{FF2B5EF4-FFF2-40B4-BE49-F238E27FC236}">
                  <a16:creationId xmlns:a16="http://schemas.microsoft.com/office/drawing/2014/main" id="{540AA75A-6F16-EA17-1102-FF872B289DA8}"/>
                </a:ext>
              </a:extLst>
            </p:cNvPr>
            <p:cNvSpPr/>
            <p:nvPr/>
          </p:nvSpPr>
          <p:spPr>
            <a:xfrm>
              <a:off x="2633877" y="4147305"/>
              <a:ext cx="216109" cy="454980"/>
            </a:xfrm>
            <a:custGeom>
              <a:avLst/>
              <a:gdLst/>
              <a:ahLst/>
              <a:cxnLst/>
              <a:rect l="l" t="t" r="r" b="b"/>
              <a:pathLst>
                <a:path w="6240" h="12943" extrusionOk="0">
                  <a:moveTo>
                    <a:pt x="6204" y="0"/>
                  </a:moveTo>
                  <a:cubicBezTo>
                    <a:pt x="5359" y="179"/>
                    <a:pt x="4490" y="262"/>
                    <a:pt x="3644" y="310"/>
                  </a:cubicBezTo>
                  <a:cubicBezTo>
                    <a:pt x="3001" y="346"/>
                    <a:pt x="2370" y="358"/>
                    <a:pt x="1727" y="358"/>
                  </a:cubicBezTo>
                  <a:cubicBezTo>
                    <a:pt x="1537" y="2572"/>
                    <a:pt x="299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835" y="6501"/>
                    <a:pt x="5585" y="3560"/>
                  </a:cubicBezTo>
                  <a:cubicBezTo>
                    <a:pt x="5775" y="2822"/>
                    <a:pt x="6014" y="1548"/>
                    <a:pt x="62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852;p62">
              <a:extLst>
                <a:ext uri="{FF2B5EF4-FFF2-40B4-BE49-F238E27FC236}">
                  <a16:creationId xmlns:a16="http://schemas.microsoft.com/office/drawing/2014/main" id="{0D4FC672-C6FE-0291-3CF5-2A04A77D45A5}"/>
                </a:ext>
              </a:extLst>
            </p:cNvPr>
            <p:cNvSpPr/>
            <p:nvPr/>
          </p:nvSpPr>
          <p:spPr>
            <a:xfrm>
              <a:off x="2680909" y="4147305"/>
              <a:ext cx="169077" cy="117656"/>
            </a:xfrm>
            <a:custGeom>
              <a:avLst/>
              <a:gdLst/>
              <a:ahLst/>
              <a:cxnLst/>
              <a:rect l="l" t="t" r="r" b="b"/>
              <a:pathLst>
                <a:path w="4882" h="3347" extrusionOk="0">
                  <a:moveTo>
                    <a:pt x="4846" y="0"/>
                  </a:moveTo>
                  <a:cubicBezTo>
                    <a:pt x="4001" y="179"/>
                    <a:pt x="3132" y="274"/>
                    <a:pt x="2286" y="310"/>
                  </a:cubicBezTo>
                  <a:cubicBezTo>
                    <a:pt x="1643" y="346"/>
                    <a:pt x="1012" y="358"/>
                    <a:pt x="369" y="358"/>
                  </a:cubicBezTo>
                  <a:cubicBezTo>
                    <a:pt x="310" y="989"/>
                    <a:pt x="179" y="2072"/>
                    <a:pt x="0" y="3346"/>
                  </a:cubicBezTo>
                  <a:cubicBezTo>
                    <a:pt x="667" y="3334"/>
                    <a:pt x="1322" y="3322"/>
                    <a:pt x="1989" y="3263"/>
                  </a:cubicBezTo>
                  <a:cubicBezTo>
                    <a:pt x="2632" y="3203"/>
                    <a:pt x="3286" y="3132"/>
                    <a:pt x="3929" y="3025"/>
                  </a:cubicBezTo>
                  <a:cubicBezTo>
                    <a:pt x="4072" y="3013"/>
                    <a:pt x="4227" y="2977"/>
                    <a:pt x="4370" y="2953"/>
                  </a:cubicBezTo>
                  <a:cubicBezTo>
                    <a:pt x="4525" y="2203"/>
                    <a:pt x="4703" y="1179"/>
                    <a:pt x="48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853;p62">
              <a:extLst>
                <a:ext uri="{FF2B5EF4-FFF2-40B4-BE49-F238E27FC236}">
                  <a16:creationId xmlns:a16="http://schemas.microsoft.com/office/drawing/2014/main" id="{6C247A4A-885F-007E-9810-9154E05237C7}"/>
                </a:ext>
              </a:extLst>
            </p:cNvPr>
            <p:cNvSpPr/>
            <p:nvPr/>
          </p:nvSpPr>
          <p:spPr>
            <a:xfrm>
              <a:off x="2634708" y="4415591"/>
              <a:ext cx="160038" cy="187117"/>
            </a:xfrm>
            <a:custGeom>
              <a:avLst/>
              <a:gdLst/>
              <a:ahLst/>
              <a:cxnLst/>
              <a:rect l="l" t="t" r="r" b="b"/>
              <a:pathLst>
                <a:path w="4621" h="5323" extrusionOk="0">
                  <a:moveTo>
                    <a:pt x="4620" y="0"/>
                  </a:moveTo>
                  <a:cubicBezTo>
                    <a:pt x="3860" y="42"/>
                    <a:pt x="3096" y="60"/>
                    <a:pt x="2337" y="60"/>
                  </a:cubicBezTo>
                  <a:cubicBezTo>
                    <a:pt x="1800" y="60"/>
                    <a:pt x="1267" y="51"/>
                    <a:pt x="739" y="36"/>
                  </a:cubicBezTo>
                  <a:cubicBezTo>
                    <a:pt x="703" y="286"/>
                    <a:pt x="656" y="536"/>
                    <a:pt x="632" y="798"/>
                  </a:cubicBezTo>
                  <a:cubicBezTo>
                    <a:pt x="632" y="822"/>
                    <a:pt x="620" y="846"/>
                    <a:pt x="620" y="881"/>
                  </a:cubicBezTo>
                  <a:cubicBezTo>
                    <a:pt x="596" y="1012"/>
                    <a:pt x="572" y="1167"/>
                    <a:pt x="560" y="1298"/>
                  </a:cubicBezTo>
                  <a:cubicBezTo>
                    <a:pt x="560" y="1334"/>
                    <a:pt x="537" y="1370"/>
                    <a:pt x="537" y="1405"/>
                  </a:cubicBezTo>
                  <a:cubicBezTo>
                    <a:pt x="298" y="3060"/>
                    <a:pt x="96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858" y="3441"/>
                    <a:pt x="4347" y="1239"/>
                  </a:cubicBezTo>
                  <a:cubicBezTo>
                    <a:pt x="4347" y="1215"/>
                    <a:pt x="4370" y="1179"/>
                    <a:pt x="4370" y="1155"/>
                  </a:cubicBezTo>
                  <a:cubicBezTo>
                    <a:pt x="4394" y="1012"/>
                    <a:pt x="4430" y="893"/>
                    <a:pt x="4454" y="762"/>
                  </a:cubicBezTo>
                  <a:cubicBezTo>
                    <a:pt x="4454" y="739"/>
                    <a:pt x="4466" y="703"/>
                    <a:pt x="4466" y="691"/>
                  </a:cubicBezTo>
                  <a:cubicBezTo>
                    <a:pt x="4513" y="465"/>
                    <a:pt x="4573" y="227"/>
                    <a:pt x="4620" y="0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854;p62">
              <a:extLst>
                <a:ext uri="{FF2B5EF4-FFF2-40B4-BE49-F238E27FC236}">
                  <a16:creationId xmlns:a16="http://schemas.microsoft.com/office/drawing/2014/main" id="{FA4AC84D-5FE2-3A57-C46B-637F542C177A}"/>
                </a:ext>
              </a:extLst>
            </p:cNvPr>
            <p:cNvSpPr/>
            <p:nvPr/>
          </p:nvSpPr>
          <p:spPr>
            <a:xfrm>
              <a:off x="2656147" y="4440269"/>
              <a:ext cx="133232" cy="8613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16" y="13"/>
                    <a:pt x="3573" y="37"/>
                    <a:pt x="3430" y="60"/>
                  </a:cubicBezTo>
                  <a:cubicBezTo>
                    <a:pt x="2779" y="143"/>
                    <a:pt x="2121" y="176"/>
                    <a:pt x="1473" y="176"/>
                  </a:cubicBezTo>
                  <a:cubicBezTo>
                    <a:pt x="1279" y="176"/>
                    <a:pt x="1086" y="173"/>
                    <a:pt x="894" y="167"/>
                  </a:cubicBezTo>
                  <a:cubicBezTo>
                    <a:pt x="596" y="144"/>
                    <a:pt x="310" y="132"/>
                    <a:pt x="13" y="108"/>
                  </a:cubicBezTo>
                  <a:cubicBezTo>
                    <a:pt x="1" y="120"/>
                    <a:pt x="1" y="156"/>
                    <a:pt x="1" y="179"/>
                  </a:cubicBezTo>
                  <a:cubicBezTo>
                    <a:pt x="470" y="224"/>
                    <a:pt x="945" y="245"/>
                    <a:pt x="1421" y="245"/>
                  </a:cubicBezTo>
                  <a:cubicBezTo>
                    <a:pt x="2225" y="245"/>
                    <a:pt x="3035" y="184"/>
                    <a:pt x="3835" y="72"/>
                  </a:cubicBezTo>
                  <a:cubicBezTo>
                    <a:pt x="3835" y="48"/>
                    <a:pt x="3847" y="13"/>
                    <a:pt x="3847" y="1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855;p62">
              <a:extLst>
                <a:ext uri="{FF2B5EF4-FFF2-40B4-BE49-F238E27FC236}">
                  <a16:creationId xmlns:a16="http://schemas.microsoft.com/office/drawing/2014/main" id="{CA79A872-84E0-377A-BF6F-839A6BD36641}"/>
                </a:ext>
              </a:extLst>
            </p:cNvPr>
            <p:cNvSpPr/>
            <p:nvPr/>
          </p:nvSpPr>
          <p:spPr>
            <a:xfrm>
              <a:off x="2653272" y="4457036"/>
              <a:ext cx="132817" cy="10792"/>
            </a:xfrm>
            <a:custGeom>
              <a:avLst/>
              <a:gdLst/>
              <a:ahLst/>
              <a:cxnLst/>
              <a:rect l="l" t="t" r="r" b="b"/>
              <a:pathLst>
                <a:path w="3835" h="307" extrusionOk="0">
                  <a:moveTo>
                    <a:pt x="3834" y="0"/>
                  </a:moveTo>
                  <a:lnTo>
                    <a:pt x="3299" y="95"/>
                  </a:lnTo>
                  <a:cubicBezTo>
                    <a:pt x="2668" y="179"/>
                    <a:pt x="2060" y="214"/>
                    <a:pt x="1429" y="214"/>
                  </a:cubicBezTo>
                  <a:cubicBezTo>
                    <a:pt x="1120" y="214"/>
                    <a:pt x="822" y="191"/>
                    <a:pt x="524" y="179"/>
                  </a:cubicBezTo>
                  <a:cubicBezTo>
                    <a:pt x="382" y="167"/>
                    <a:pt x="227" y="167"/>
                    <a:pt x="84" y="155"/>
                  </a:cubicBezTo>
                  <a:lnTo>
                    <a:pt x="1" y="155"/>
                  </a:lnTo>
                  <a:lnTo>
                    <a:pt x="1" y="226"/>
                  </a:lnTo>
                  <a:cubicBezTo>
                    <a:pt x="36" y="226"/>
                    <a:pt x="84" y="238"/>
                    <a:pt x="108" y="238"/>
                  </a:cubicBezTo>
                  <a:cubicBezTo>
                    <a:pt x="274" y="250"/>
                    <a:pt x="453" y="274"/>
                    <a:pt x="632" y="286"/>
                  </a:cubicBezTo>
                  <a:cubicBezTo>
                    <a:pt x="878" y="300"/>
                    <a:pt x="1124" y="306"/>
                    <a:pt x="1371" y="306"/>
                  </a:cubicBezTo>
                  <a:cubicBezTo>
                    <a:pt x="2188" y="306"/>
                    <a:pt x="3006" y="232"/>
                    <a:pt x="3811" y="95"/>
                  </a:cubicBezTo>
                  <a:cubicBezTo>
                    <a:pt x="3811" y="60"/>
                    <a:pt x="3834" y="36"/>
                    <a:pt x="3834" y="0"/>
                  </a:cubicBezTo>
                  <a:close/>
                </a:path>
              </a:pathLst>
            </a:custGeom>
            <a:solidFill>
              <a:srgbClr val="3E6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856;p62">
              <a:extLst>
                <a:ext uri="{FF2B5EF4-FFF2-40B4-BE49-F238E27FC236}">
                  <a16:creationId xmlns:a16="http://schemas.microsoft.com/office/drawing/2014/main" id="{092CF463-AAFE-6F07-DDC8-F973D49A7296}"/>
                </a:ext>
              </a:extLst>
            </p:cNvPr>
            <p:cNvSpPr/>
            <p:nvPr/>
          </p:nvSpPr>
          <p:spPr>
            <a:xfrm>
              <a:off x="2617392" y="4596346"/>
              <a:ext cx="215277" cy="68935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7" y="40"/>
                    <a:pt x="489" y="73"/>
                  </a:cubicBezTo>
                  <a:cubicBezTo>
                    <a:pt x="322" y="121"/>
                    <a:pt x="1" y="1514"/>
                    <a:pt x="179" y="1823"/>
                  </a:cubicBezTo>
                  <a:cubicBezTo>
                    <a:pt x="233" y="1927"/>
                    <a:pt x="919" y="1961"/>
                    <a:pt x="1811" y="1961"/>
                  </a:cubicBezTo>
                  <a:cubicBezTo>
                    <a:pt x="3279" y="1961"/>
                    <a:pt x="5305" y="1869"/>
                    <a:pt x="6001" y="1847"/>
                  </a:cubicBezTo>
                  <a:cubicBezTo>
                    <a:pt x="6132" y="1847"/>
                    <a:pt x="6216" y="1693"/>
                    <a:pt x="6156" y="1573"/>
                  </a:cubicBezTo>
                  <a:cubicBezTo>
                    <a:pt x="6037" y="1335"/>
                    <a:pt x="5763" y="990"/>
                    <a:pt x="5204" y="633"/>
                  </a:cubicBezTo>
                  <a:cubicBezTo>
                    <a:pt x="4299" y="38"/>
                    <a:pt x="4013" y="26"/>
                    <a:pt x="4013" y="26"/>
                  </a:cubicBezTo>
                  <a:cubicBezTo>
                    <a:pt x="3977" y="8"/>
                    <a:pt x="3661" y="1"/>
                    <a:pt x="32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857;p62">
              <a:extLst>
                <a:ext uri="{FF2B5EF4-FFF2-40B4-BE49-F238E27FC236}">
                  <a16:creationId xmlns:a16="http://schemas.microsoft.com/office/drawing/2014/main" id="{B711274D-4F9C-EADE-2ACE-24154B0CBE76}"/>
                </a:ext>
              </a:extLst>
            </p:cNvPr>
            <p:cNvSpPr/>
            <p:nvPr/>
          </p:nvSpPr>
          <p:spPr>
            <a:xfrm>
              <a:off x="2749344" y="4615751"/>
              <a:ext cx="55309" cy="18701"/>
            </a:xfrm>
            <a:custGeom>
              <a:avLst/>
              <a:gdLst/>
              <a:ahLst/>
              <a:cxnLst/>
              <a:rect l="l" t="t" r="r" b="b"/>
              <a:pathLst>
                <a:path w="1597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406" y="140"/>
                    <a:pt x="227" y="248"/>
                  </a:cubicBezTo>
                  <a:cubicBezTo>
                    <a:pt x="144" y="295"/>
                    <a:pt x="1" y="367"/>
                    <a:pt x="48" y="474"/>
                  </a:cubicBezTo>
                  <a:cubicBezTo>
                    <a:pt x="61" y="517"/>
                    <a:pt x="88" y="532"/>
                    <a:pt x="121" y="532"/>
                  </a:cubicBezTo>
                  <a:cubicBezTo>
                    <a:pt x="178" y="532"/>
                    <a:pt x="253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96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858;p62">
              <a:extLst>
                <a:ext uri="{FF2B5EF4-FFF2-40B4-BE49-F238E27FC236}">
                  <a16:creationId xmlns:a16="http://schemas.microsoft.com/office/drawing/2014/main" id="{23F44953-D52A-D480-9DB2-6E3CDD427E22}"/>
                </a:ext>
              </a:extLst>
            </p:cNvPr>
            <p:cNvSpPr/>
            <p:nvPr/>
          </p:nvSpPr>
          <p:spPr>
            <a:xfrm>
              <a:off x="2728460" y="4606857"/>
              <a:ext cx="55967" cy="21478"/>
            </a:xfrm>
            <a:custGeom>
              <a:avLst/>
              <a:gdLst/>
              <a:ahLst/>
              <a:cxnLst/>
              <a:rect l="l" t="t" r="r" b="b"/>
              <a:pathLst>
                <a:path w="1616" h="611" extrusionOk="0">
                  <a:moveTo>
                    <a:pt x="1509" y="0"/>
                  </a:moveTo>
                  <a:cubicBezTo>
                    <a:pt x="1259" y="0"/>
                    <a:pt x="1009" y="24"/>
                    <a:pt x="758" y="96"/>
                  </a:cubicBezTo>
                  <a:lnTo>
                    <a:pt x="389" y="239"/>
                  </a:lnTo>
                  <a:cubicBezTo>
                    <a:pt x="306" y="274"/>
                    <a:pt x="187" y="322"/>
                    <a:pt x="92" y="393"/>
                  </a:cubicBezTo>
                  <a:cubicBezTo>
                    <a:pt x="80" y="393"/>
                    <a:pt x="68" y="417"/>
                    <a:pt x="56" y="429"/>
                  </a:cubicBezTo>
                  <a:cubicBezTo>
                    <a:pt x="1" y="484"/>
                    <a:pt x="48" y="610"/>
                    <a:pt x="121" y="610"/>
                  </a:cubicBezTo>
                  <a:cubicBezTo>
                    <a:pt x="127" y="610"/>
                    <a:pt x="133" y="609"/>
                    <a:pt x="139" y="608"/>
                  </a:cubicBezTo>
                  <a:cubicBezTo>
                    <a:pt x="258" y="560"/>
                    <a:pt x="366" y="489"/>
                    <a:pt x="473" y="429"/>
                  </a:cubicBezTo>
                  <a:cubicBezTo>
                    <a:pt x="568" y="370"/>
                    <a:pt x="675" y="322"/>
                    <a:pt x="794" y="298"/>
                  </a:cubicBezTo>
                  <a:cubicBezTo>
                    <a:pt x="1032" y="215"/>
                    <a:pt x="1270" y="179"/>
                    <a:pt x="1509" y="155"/>
                  </a:cubicBezTo>
                  <a:cubicBezTo>
                    <a:pt x="1616" y="143"/>
                    <a:pt x="1616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859;p62">
              <a:extLst>
                <a:ext uri="{FF2B5EF4-FFF2-40B4-BE49-F238E27FC236}">
                  <a16:creationId xmlns:a16="http://schemas.microsoft.com/office/drawing/2014/main" id="{8E9E24D5-A798-1A55-03C5-D669D53AFC12}"/>
                </a:ext>
              </a:extLst>
            </p:cNvPr>
            <p:cNvSpPr/>
            <p:nvPr/>
          </p:nvSpPr>
          <p:spPr>
            <a:xfrm>
              <a:off x="2718001" y="4597155"/>
              <a:ext cx="49525" cy="18033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1095" y="0"/>
                  </a:moveTo>
                  <a:cubicBezTo>
                    <a:pt x="937" y="0"/>
                    <a:pt x="778" y="17"/>
                    <a:pt x="620" y="62"/>
                  </a:cubicBezTo>
                  <a:cubicBezTo>
                    <a:pt x="501" y="98"/>
                    <a:pt x="382" y="134"/>
                    <a:pt x="263" y="193"/>
                  </a:cubicBezTo>
                  <a:cubicBezTo>
                    <a:pt x="156" y="241"/>
                    <a:pt x="1" y="312"/>
                    <a:pt x="1" y="431"/>
                  </a:cubicBezTo>
                  <a:cubicBezTo>
                    <a:pt x="1" y="467"/>
                    <a:pt x="13" y="479"/>
                    <a:pt x="25" y="491"/>
                  </a:cubicBezTo>
                  <a:cubicBezTo>
                    <a:pt x="50" y="506"/>
                    <a:pt x="72" y="512"/>
                    <a:pt x="95" y="512"/>
                  </a:cubicBezTo>
                  <a:cubicBezTo>
                    <a:pt x="126" y="512"/>
                    <a:pt x="157" y="500"/>
                    <a:pt x="191" y="479"/>
                  </a:cubicBezTo>
                  <a:cubicBezTo>
                    <a:pt x="251" y="443"/>
                    <a:pt x="298" y="419"/>
                    <a:pt x="358" y="396"/>
                  </a:cubicBezTo>
                  <a:cubicBezTo>
                    <a:pt x="441" y="336"/>
                    <a:pt x="560" y="288"/>
                    <a:pt x="668" y="253"/>
                  </a:cubicBezTo>
                  <a:cubicBezTo>
                    <a:pt x="894" y="181"/>
                    <a:pt x="1132" y="134"/>
                    <a:pt x="1370" y="122"/>
                  </a:cubicBezTo>
                  <a:cubicBezTo>
                    <a:pt x="1430" y="110"/>
                    <a:pt x="1430" y="38"/>
                    <a:pt x="1370" y="15"/>
                  </a:cubicBezTo>
                  <a:cubicBezTo>
                    <a:pt x="1279" y="6"/>
                    <a:pt x="1187" y="0"/>
                    <a:pt x="10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860;p62">
              <a:extLst>
                <a:ext uri="{FF2B5EF4-FFF2-40B4-BE49-F238E27FC236}">
                  <a16:creationId xmlns:a16="http://schemas.microsoft.com/office/drawing/2014/main" id="{A9900137-5972-0ADF-034A-AC48605E8E16}"/>
                </a:ext>
              </a:extLst>
            </p:cNvPr>
            <p:cNvSpPr/>
            <p:nvPr/>
          </p:nvSpPr>
          <p:spPr>
            <a:xfrm>
              <a:off x="2607903" y="3958429"/>
              <a:ext cx="481258" cy="282979"/>
            </a:xfrm>
            <a:custGeom>
              <a:avLst/>
              <a:gdLst/>
              <a:ahLst/>
              <a:cxnLst/>
              <a:rect l="l" t="t" r="r" b="b"/>
              <a:pathLst>
                <a:path w="13896" h="8050" extrusionOk="0">
                  <a:moveTo>
                    <a:pt x="12323" y="1"/>
                  </a:moveTo>
                  <a:cubicBezTo>
                    <a:pt x="12316" y="1"/>
                    <a:pt x="12308" y="2"/>
                    <a:pt x="12300" y="4"/>
                  </a:cubicBezTo>
                  <a:cubicBezTo>
                    <a:pt x="12133" y="28"/>
                    <a:pt x="11979" y="75"/>
                    <a:pt x="11812" y="111"/>
                  </a:cubicBezTo>
                  <a:cubicBezTo>
                    <a:pt x="11776" y="123"/>
                    <a:pt x="11740" y="123"/>
                    <a:pt x="11705" y="123"/>
                  </a:cubicBezTo>
                  <a:cubicBezTo>
                    <a:pt x="11121" y="206"/>
                    <a:pt x="10550" y="289"/>
                    <a:pt x="9966" y="325"/>
                  </a:cubicBezTo>
                  <a:lnTo>
                    <a:pt x="9919" y="325"/>
                  </a:lnTo>
                  <a:cubicBezTo>
                    <a:pt x="9859" y="325"/>
                    <a:pt x="9812" y="349"/>
                    <a:pt x="9776" y="349"/>
                  </a:cubicBezTo>
                  <a:cubicBezTo>
                    <a:pt x="9657" y="361"/>
                    <a:pt x="9514" y="361"/>
                    <a:pt x="9395" y="373"/>
                  </a:cubicBezTo>
                  <a:cubicBezTo>
                    <a:pt x="9371" y="373"/>
                    <a:pt x="9335" y="373"/>
                    <a:pt x="9312" y="385"/>
                  </a:cubicBezTo>
                  <a:cubicBezTo>
                    <a:pt x="8578" y="436"/>
                    <a:pt x="7847" y="459"/>
                    <a:pt x="7119" y="459"/>
                  </a:cubicBezTo>
                  <a:cubicBezTo>
                    <a:pt x="6488" y="459"/>
                    <a:pt x="5858" y="442"/>
                    <a:pt x="5228" y="409"/>
                  </a:cubicBezTo>
                  <a:lnTo>
                    <a:pt x="5109" y="409"/>
                  </a:lnTo>
                  <a:cubicBezTo>
                    <a:pt x="4859" y="385"/>
                    <a:pt x="4609" y="373"/>
                    <a:pt x="4359" y="349"/>
                  </a:cubicBezTo>
                  <a:cubicBezTo>
                    <a:pt x="4061" y="313"/>
                    <a:pt x="3763" y="301"/>
                    <a:pt x="3466" y="266"/>
                  </a:cubicBezTo>
                  <a:lnTo>
                    <a:pt x="3382" y="266"/>
                  </a:lnTo>
                  <a:cubicBezTo>
                    <a:pt x="3144" y="242"/>
                    <a:pt x="2906" y="206"/>
                    <a:pt x="2668" y="194"/>
                  </a:cubicBezTo>
                  <a:cubicBezTo>
                    <a:pt x="2662" y="193"/>
                    <a:pt x="2656" y="193"/>
                    <a:pt x="2649" y="193"/>
                  </a:cubicBezTo>
                  <a:cubicBezTo>
                    <a:pt x="2585" y="193"/>
                    <a:pt x="2525" y="248"/>
                    <a:pt x="2525" y="313"/>
                  </a:cubicBezTo>
                  <a:cubicBezTo>
                    <a:pt x="2430" y="980"/>
                    <a:pt x="2346" y="1540"/>
                    <a:pt x="2275" y="1837"/>
                  </a:cubicBezTo>
                  <a:cubicBezTo>
                    <a:pt x="1775" y="3599"/>
                    <a:pt x="501" y="6659"/>
                    <a:pt x="1" y="7350"/>
                  </a:cubicBezTo>
                  <a:cubicBezTo>
                    <a:pt x="358" y="7469"/>
                    <a:pt x="810" y="7576"/>
                    <a:pt x="1334" y="7671"/>
                  </a:cubicBezTo>
                  <a:cubicBezTo>
                    <a:pt x="1358" y="7671"/>
                    <a:pt x="1394" y="7683"/>
                    <a:pt x="1406" y="7683"/>
                  </a:cubicBezTo>
                  <a:cubicBezTo>
                    <a:pt x="2695" y="7907"/>
                    <a:pt x="4401" y="8050"/>
                    <a:pt x="6238" y="8050"/>
                  </a:cubicBezTo>
                  <a:cubicBezTo>
                    <a:pt x="8797" y="8050"/>
                    <a:pt x="11608" y="7773"/>
                    <a:pt x="13895" y="7052"/>
                  </a:cubicBezTo>
                  <a:cubicBezTo>
                    <a:pt x="13479" y="5623"/>
                    <a:pt x="13086" y="3766"/>
                    <a:pt x="12741" y="1921"/>
                  </a:cubicBezTo>
                  <a:cubicBezTo>
                    <a:pt x="12729" y="1873"/>
                    <a:pt x="12729" y="1813"/>
                    <a:pt x="12717" y="1778"/>
                  </a:cubicBezTo>
                  <a:cubicBezTo>
                    <a:pt x="12610" y="1194"/>
                    <a:pt x="12491" y="611"/>
                    <a:pt x="12395" y="63"/>
                  </a:cubicBezTo>
                  <a:cubicBezTo>
                    <a:pt x="12376" y="24"/>
                    <a:pt x="12356" y="1"/>
                    <a:pt x="123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861;p62">
              <a:extLst>
                <a:ext uri="{FF2B5EF4-FFF2-40B4-BE49-F238E27FC236}">
                  <a16:creationId xmlns:a16="http://schemas.microsoft.com/office/drawing/2014/main" id="{E0E25F7C-7556-DAD1-2DAF-EDBA0348AECA}"/>
                </a:ext>
              </a:extLst>
            </p:cNvPr>
            <p:cNvSpPr/>
            <p:nvPr/>
          </p:nvSpPr>
          <p:spPr>
            <a:xfrm>
              <a:off x="2654103" y="3967323"/>
              <a:ext cx="72590" cy="261219"/>
            </a:xfrm>
            <a:custGeom>
              <a:avLst/>
              <a:gdLst/>
              <a:ahLst/>
              <a:cxnLst/>
              <a:rect l="l" t="t" r="r" b="b"/>
              <a:pathLst>
                <a:path w="2096" h="7431" extrusionOk="0">
                  <a:moveTo>
                    <a:pt x="2024" y="1"/>
                  </a:moveTo>
                  <a:cubicBezTo>
                    <a:pt x="1965" y="429"/>
                    <a:pt x="1882" y="846"/>
                    <a:pt x="1810" y="1263"/>
                  </a:cubicBezTo>
                  <a:cubicBezTo>
                    <a:pt x="1608" y="2394"/>
                    <a:pt x="1322" y="3513"/>
                    <a:pt x="989" y="4632"/>
                  </a:cubicBezTo>
                  <a:cubicBezTo>
                    <a:pt x="834" y="5180"/>
                    <a:pt x="631" y="5751"/>
                    <a:pt x="441" y="6299"/>
                  </a:cubicBezTo>
                  <a:cubicBezTo>
                    <a:pt x="298" y="6656"/>
                    <a:pt x="143" y="7037"/>
                    <a:pt x="0" y="7418"/>
                  </a:cubicBezTo>
                  <a:cubicBezTo>
                    <a:pt x="24" y="7418"/>
                    <a:pt x="60" y="7430"/>
                    <a:pt x="72" y="7430"/>
                  </a:cubicBezTo>
                  <a:cubicBezTo>
                    <a:pt x="131" y="7299"/>
                    <a:pt x="179" y="7156"/>
                    <a:pt x="238" y="7025"/>
                  </a:cubicBezTo>
                  <a:cubicBezTo>
                    <a:pt x="358" y="6716"/>
                    <a:pt x="477" y="6418"/>
                    <a:pt x="596" y="6109"/>
                  </a:cubicBezTo>
                  <a:cubicBezTo>
                    <a:pt x="1322" y="4108"/>
                    <a:pt x="1822" y="2061"/>
                    <a:pt x="20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862;p62">
              <a:extLst>
                <a:ext uri="{FF2B5EF4-FFF2-40B4-BE49-F238E27FC236}">
                  <a16:creationId xmlns:a16="http://schemas.microsoft.com/office/drawing/2014/main" id="{87EA03E2-1A11-3551-D9A7-1D13EA5963AD}"/>
                </a:ext>
              </a:extLst>
            </p:cNvPr>
            <p:cNvSpPr/>
            <p:nvPr/>
          </p:nvSpPr>
          <p:spPr>
            <a:xfrm>
              <a:off x="2705048" y="3971505"/>
              <a:ext cx="83084" cy="113157"/>
            </a:xfrm>
            <a:custGeom>
              <a:avLst/>
              <a:gdLst/>
              <a:ahLst/>
              <a:cxnLst/>
              <a:rect l="l" t="t" r="r" b="b"/>
              <a:pathLst>
                <a:path w="2399" h="3219" extrusionOk="0">
                  <a:moveTo>
                    <a:pt x="2280" y="1"/>
                  </a:moveTo>
                  <a:cubicBezTo>
                    <a:pt x="2280" y="13"/>
                    <a:pt x="2280" y="13"/>
                    <a:pt x="2256" y="37"/>
                  </a:cubicBezTo>
                  <a:cubicBezTo>
                    <a:pt x="2077" y="644"/>
                    <a:pt x="1780" y="1239"/>
                    <a:pt x="1399" y="1775"/>
                  </a:cubicBezTo>
                  <a:cubicBezTo>
                    <a:pt x="1006" y="2311"/>
                    <a:pt x="530" y="2751"/>
                    <a:pt x="30" y="3168"/>
                  </a:cubicBezTo>
                  <a:cubicBezTo>
                    <a:pt x="0" y="3197"/>
                    <a:pt x="19" y="3219"/>
                    <a:pt x="40" y="3219"/>
                  </a:cubicBezTo>
                  <a:cubicBezTo>
                    <a:pt x="45" y="3219"/>
                    <a:pt x="49" y="3218"/>
                    <a:pt x="53" y="3216"/>
                  </a:cubicBezTo>
                  <a:cubicBezTo>
                    <a:pt x="387" y="3025"/>
                    <a:pt x="672" y="2775"/>
                    <a:pt x="934" y="2489"/>
                  </a:cubicBezTo>
                  <a:cubicBezTo>
                    <a:pt x="1399" y="2013"/>
                    <a:pt x="1780" y="1465"/>
                    <a:pt x="2066" y="870"/>
                  </a:cubicBezTo>
                  <a:cubicBezTo>
                    <a:pt x="2196" y="584"/>
                    <a:pt x="2316" y="298"/>
                    <a:pt x="23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863;p62">
              <a:extLst>
                <a:ext uri="{FF2B5EF4-FFF2-40B4-BE49-F238E27FC236}">
                  <a16:creationId xmlns:a16="http://schemas.microsoft.com/office/drawing/2014/main" id="{D2E19D33-DC70-BD90-4539-BDDC694276A9}"/>
                </a:ext>
              </a:extLst>
            </p:cNvPr>
            <p:cNvSpPr/>
            <p:nvPr/>
          </p:nvSpPr>
          <p:spPr>
            <a:xfrm>
              <a:off x="3012831" y="3961487"/>
              <a:ext cx="36330" cy="64048"/>
            </a:xfrm>
            <a:custGeom>
              <a:avLst/>
              <a:gdLst/>
              <a:ahLst/>
              <a:cxnLst/>
              <a:rect l="l" t="t" r="r" b="b"/>
              <a:pathLst>
                <a:path w="1049" h="1822" extrusionOk="0">
                  <a:moveTo>
                    <a:pt x="1" y="0"/>
                  </a:moveTo>
                  <a:cubicBezTo>
                    <a:pt x="96" y="286"/>
                    <a:pt x="239" y="572"/>
                    <a:pt x="370" y="822"/>
                  </a:cubicBezTo>
                  <a:cubicBezTo>
                    <a:pt x="560" y="1179"/>
                    <a:pt x="787" y="1512"/>
                    <a:pt x="1049" y="1822"/>
                  </a:cubicBezTo>
                  <a:cubicBezTo>
                    <a:pt x="1037" y="1774"/>
                    <a:pt x="1037" y="1715"/>
                    <a:pt x="1025" y="1667"/>
                  </a:cubicBezTo>
                  <a:cubicBezTo>
                    <a:pt x="799" y="1393"/>
                    <a:pt x="608" y="1095"/>
                    <a:pt x="441" y="774"/>
                  </a:cubicBezTo>
                  <a:cubicBezTo>
                    <a:pt x="310" y="524"/>
                    <a:pt x="203" y="262"/>
                    <a:pt x="96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864;p62">
              <a:extLst>
                <a:ext uri="{FF2B5EF4-FFF2-40B4-BE49-F238E27FC236}">
                  <a16:creationId xmlns:a16="http://schemas.microsoft.com/office/drawing/2014/main" id="{40F1EBCA-AA43-3466-474C-43C521450468}"/>
                </a:ext>
              </a:extLst>
            </p:cNvPr>
            <p:cNvSpPr/>
            <p:nvPr/>
          </p:nvSpPr>
          <p:spPr>
            <a:xfrm>
              <a:off x="2926249" y="3969432"/>
              <a:ext cx="27256" cy="90272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715" y="0"/>
                  </a:moveTo>
                  <a:cubicBezTo>
                    <a:pt x="727" y="298"/>
                    <a:pt x="739" y="596"/>
                    <a:pt x="727" y="905"/>
                  </a:cubicBezTo>
                  <a:cubicBezTo>
                    <a:pt x="727" y="1191"/>
                    <a:pt x="715" y="1465"/>
                    <a:pt x="691" y="1739"/>
                  </a:cubicBezTo>
                  <a:cubicBezTo>
                    <a:pt x="679" y="1965"/>
                    <a:pt x="691" y="2322"/>
                    <a:pt x="429" y="2453"/>
                  </a:cubicBezTo>
                  <a:cubicBezTo>
                    <a:pt x="387" y="2471"/>
                    <a:pt x="350" y="2480"/>
                    <a:pt x="319" y="2480"/>
                  </a:cubicBezTo>
                  <a:cubicBezTo>
                    <a:pt x="145" y="2480"/>
                    <a:pt x="121" y="2235"/>
                    <a:pt x="131" y="2084"/>
                  </a:cubicBezTo>
                  <a:cubicBezTo>
                    <a:pt x="143" y="1834"/>
                    <a:pt x="191" y="1596"/>
                    <a:pt x="203" y="1346"/>
                  </a:cubicBezTo>
                  <a:cubicBezTo>
                    <a:pt x="239" y="905"/>
                    <a:pt x="215" y="477"/>
                    <a:pt x="179" y="48"/>
                  </a:cubicBezTo>
                  <a:cubicBezTo>
                    <a:pt x="143" y="48"/>
                    <a:pt x="120" y="48"/>
                    <a:pt x="84" y="60"/>
                  </a:cubicBezTo>
                  <a:cubicBezTo>
                    <a:pt x="96" y="107"/>
                    <a:pt x="96" y="167"/>
                    <a:pt x="96" y="227"/>
                  </a:cubicBezTo>
                  <a:cubicBezTo>
                    <a:pt x="143" y="786"/>
                    <a:pt x="131" y="1370"/>
                    <a:pt x="60" y="1953"/>
                  </a:cubicBezTo>
                  <a:cubicBezTo>
                    <a:pt x="24" y="2132"/>
                    <a:pt x="0" y="2358"/>
                    <a:pt x="131" y="2489"/>
                  </a:cubicBezTo>
                  <a:cubicBezTo>
                    <a:pt x="178" y="2544"/>
                    <a:pt x="240" y="2567"/>
                    <a:pt x="306" y="2567"/>
                  </a:cubicBezTo>
                  <a:cubicBezTo>
                    <a:pt x="412" y="2567"/>
                    <a:pt x="527" y="2509"/>
                    <a:pt x="608" y="2429"/>
                  </a:cubicBezTo>
                  <a:cubicBezTo>
                    <a:pt x="786" y="2239"/>
                    <a:pt x="774" y="1953"/>
                    <a:pt x="774" y="1715"/>
                  </a:cubicBezTo>
                  <a:cubicBezTo>
                    <a:pt x="786" y="1417"/>
                    <a:pt x="786" y="1108"/>
                    <a:pt x="786" y="810"/>
                  </a:cubicBezTo>
                  <a:cubicBezTo>
                    <a:pt x="786" y="536"/>
                    <a:pt x="774" y="274"/>
                    <a:pt x="751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865;p62">
              <a:extLst>
                <a:ext uri="{FF2B5EF4-FFF2-40B4-BE49-F238E27FC236}">
                  <a16:creationId xmlns:a16="http://schemas.microsoft.com/office/drawing/2014/main" id="{C1EC5FC3-0EB1-FD8B-4737-3AFDF600403E}"/>
                </a:ext>
              </a:extLst>
            </p:cNvPr>
            <p:cNvSpPr/>
            <p:nvPr/>
          </p:nvSpPr>
          <p:spPr>
            <a:xfrm>
              <a:off x="2664423" y="3642933"/>
              <a:ext cx="398346" cy="420671"/>
            </a:xfrm>
            <a:custGeom>
              <a:avLst/>
              <a:gdLst/>
              <a:ahLst/>
              <a:cxnLst/>
              <a:rect l="l" t="t" r="r" b="b"/>
              <a:pathLst>
                <a:path w="11502" h="11967" extrusionOk="0">
                  <a:moveTo>
                    <a:pt x="4650" y="1"/>
                  </a:moveTo>
                  <a:cubicBezTo>
                    <a:pt x="4608" y="1"/>
                    <a:pt x="4566" y="1"/>
                    <a:pt x="4524" y="1"/>
                  </a:cubicBezTo>
                  <a:cubicBezTo>
                    <a:pt x="2703" y="49"/>
                    <a:pt x="1417" y="359"/>
                    <a:pt x="1000" y="763"/>
                  </a:cubicBezTo>
                  <a:cubicBezTo>
                    <a:pt x="941" y="823"/>
                    <a:pt x="893" y="871"/>
                    <a:pt x="881" y="930"/>
                  </a:cubicBezTo>
                  <a:cubicBezTo>
                    <a:pt x="833" y="1025"/>
                    <a:pt x="750" y="1585"/>
                    <a:pt x="667" y="2418"/>
                  </a:cubicBezTo>
                  <a:cubicBezTo>
                    <a:pt x="619" y="2787"/>
                    <a:pt x="583" y="3216"/>
                    <a:pt x="536" y="3692"/>
                  </a:cubicBezTo>
                  <a:cubicBezTo>
                    <a:pt x="488" y="4228"/>
                    <a:pt x="429" y="4812"/>
                    <a:pt x="381" y="5407"/>
                  </a:cubicBezTo>
                  <a:cubicBezTo>
                    <a:pt x="333" y="5931"/>
                    <a:pt x="298" y="6478"/>
                    <a:pt x="250" y="7014"/>
                  </a:cubicBezTo>
                  <a:cubicBezTo>
                    <a:pt x="202" y="7610"/>
                    <a:pt x="155" y="8205"/>
                    <a:pt x="119" y="8764"/>
                  </a:cubicBezTo>
                  <a:cubicBezTo>
                    <a:pt x="83" y="9241"/>
                    <a:pt x="60" y="9693"/>
                    <a:pt x="36" y="10110"/>
                  </a:cubicBezTo>
                  <a:cubicBezTo>
                    <a:pt x="24" y="10658"/>
                    <a:pt x="12" y="11169"/>
                    <a:pt x="0" y="11562"/>
                  </a:cubicBezTo>
                  <a:cubicBezTo>
                    <a:pt x="509" y="11637"/>
                    <a:pt x="2902" y="11966"/>
                    <a:pt x="5882" y="11966"/>
                  </a:cubicBezTo>
                  <a:cubicBezTo>
                    <a:pt x="7640" y="11966"/>
                    <a:pt x="9602" y="11852"/>
                    <a:pt x="11501" y="11503"/>
                  </a:cubicBezTo>
                  <a:cubicBezTo>
                    <a:pt x="11501" y="11050"/>
                    <a:pt x="11466" y="10586"/>
                    <a:pt x="11454" y="10098"/>
                  </a:cubicBezTo>
                  <a:cubicBezTo>
                    <a:pt x="11430" y="9598"/>
                    <a:pt x="11394" y="9098"/>
                    <a:pt x="11347" y="8610"/>
                  </a:cubicBezTo>
                  <a:cubicBezTo>
                    <a:pt x="11311" y="8050"/>
                    <a:pt x="11251" y="7502"/>
                    <a:pt x="11192" y="6967"/>
                  </a:cubicBezTo>
                  <a:cubicBezTo>
                    <a:pt x="11109" y="6371"/>
                    <a:pt x="11037" y="5788"/>
                    <a:pt x="10954" y="5228"/>
                  </a:cubicBezTo>
                  <a:cubicBezTo>
                    <a:pt x="10859" y="4657"/>
                    <a:pt x="10751" y="4121"/>
                    <a:pt x="10668" y="3645"/>
                  </a:cubicBezTo>
                  <a:cubicBezTo>
                    <a:pt x="10561" y="3133"/>
                    <a:pt x="10442" y="2668"/>
                    <a:pt x="10347" y="2276"/>
                  </a:cubicBezTo>
                  <a:cubicBezTo>
                    <a:pt x="10192" y="1740"/>
                    <a:pt x="10025" y="1347"/>
                    <a:pt x="9870" y="1133"/>
                  </a:cubicBezTo>
                  <a:cubicBezTo>
                    <a:pt x="9811" y="1049"/>
                    <a:pt x="9585" y="930"/>
                    <a:pt x="9251" y="811"/>
                  </a:cubicBezTo>
                  <a:cubicBezTo>
                    <a:pt x="8242" y="428"/>
                    <a:pt x="6228" y="1"/>
                    <a:pt x="4650" y="1"/>
                  </a:cubicBezTo>
                  <a:close/>
                </a:path>
              </a:pathLst>
            </a:custGeom>
            <a:solidFill>
              <a:srgbClr val="FFE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866;p62">
              <a:extLst>
                <a:ext uri="{FF2B5EF4-FFF2-40B4-BE49-F238E27FC236}">
                  <a16:creationId xmlns:a16="http://schemas.microsoft.com/office/drawing/2014/main" id="{F771F498-E5C9-FAD1-53E4-9DD990E1223A}"/>
                </a:ext>
              </a:extLst>
            </p:cNvPr>
            <p:cNvSpPr/>
            <p:nvPr/>
          </p:nvSpPr>
          <p:spPr>
            <a:xfrm>
              <a:off x="2768184" y="3647643"/>
              <a:ext cx="187363" cy="150207"/>
            </a:xfrm>
            <a:custGeom>
              <a:avLst/>
              <a:gdLst/>
              <a:ahLst/>
              <a:cxnLst/>
              <a:rect l="l" t="t" r="r" b="b"/>
              <a:pathLst>
                <a:path w="5410" h="4273" extrusionOk="0">
                  <a:moveTo>
                    <a:pt x="1506" y="1"/>
                  </a:moveTo>
                  <a:cubicBezTo>
                    <a:pt x="542" y="1"/>
                    <a:pt x="0" y="268"/>
                    <a:pt x="778" y="1106"/>
                  </a:cubicBezTo>
                  <a:cubicBezTo>
                    <a:pt x="1743" y="2142"/>
                    <a:pt x="3100" y="3273"/>
                    <a:pt x="3814" y="3868"/>
                  </a:cubicBezTo>
                  <a:cubicBezTo>
                    <a:pt x="4124" y="4130"/>
                    <a:pt x="4326" y="4273"/>
                    <a:pt x="4326" y="4273"/>
                  </a:cubicBezTo>
                  <a:cubicBezTo>
                    <a:pt x="4326" y="4273"/>
                    <a:pt x="4445" y="4070"/>
                    <a:pt x="4588" y="3737"/>
                  </a:cubicBezTo>
                  <a:cubicBezTo>
                    <a:pt x="4934" y="3011"/>
                    <a:pt x="5410" y="1713"/>
                    <a:pt x="5076" y="820"/>
                  </a:cubicBezTo>
                  <a:cubicBezTo>
                    <a:pt x="4862" y="237"/>
                    <a:pt x="3886" y="260"/>
                    <a:pt x="2779" y="106"/>
                  </a:cubicBezTo>
                  <a:cubicBezTo>
                    <a:pt x="2326" y="42"/>
                    <a:pt x="1883" y="1"/>
                    <a:pt x="1506" y="1"/>
                  </a:cubicBezTo>
                  <a:close/>
                </a:path>
              </a:pathLst>
            </a:custGeom>
            <a:solidFill>
              <a:srgbClr val="C8D9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867;p62">
              <a:extLst>
                <a:ext uri="{FF2B5EF4-FFF2-40B4-BE49-F238E27FC236}">
                  <a16:creationId xmlns:a16="http://schemas.microsoft.com/office/drawing/2014/main" id="{608753C5-F2CD-BF1A-16AF-2148496D0337}"/>
                </a:ext>
              </a:extLst>
            </p:cNvPr>
            <p:cNvSpPr/>
            <p:nvPr/>
          </p:nvSpPr>
          <p:spPr>
            <a:xfrm>
              <a:off x="2792219" y="3590660"/>
              <a:ext cx="146843" cy="96318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549" y="0"/>
                  </a:moveTo>
                  <a:lnTo>
                    <a:pt x="168" y="1310"/>
                  </a:lnTo>
                  <a:cubicBezTo>
                    <a:pt x="168" y="1310"/>
                    <a:pt x="1" y="2119"/>
                    <a:pt x="1668" y="2560"/>
                  </a:cubicBezTo>
                  <a:cubicBezTo>
                    <a:pt x="2166" y="2692"/>
                    <a:pt x="2551" y="2739"/>
                    <a:pt x="2848" y="2739"/>
                  </a:cubicBezTo>
                  <a:cubicBezTo>
                    <a:pt x="3592" y="2739"/>
                    <a:pt x="3775" y="2441"/>
                    <a:pt x="3775" y="2441"/>
                  </a:cubicBezTo>
                  <a:lnTo>
                    <a:pt x="4240" y="78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868;p62">
              <a:extLst>
                <a:ext uri="{FF2B5EF4-FFF2-40B4-BE49-F238E27FC236}">
                  <a16:creationId xmlns:a16="http://schemas.microsoft.com/office/drawing/2014/main" id="{8634B2DC-FC0D-8510-9FEE-A4C5B337AD40}"/>
                </a:ext>
              </a:extLst>
            </p:cNvPr>
            <p:cNvSpPr/>
            <p:nvPr/>
          </p:nvSpPr>
          <p:spPr>
            <a:xfrm>
              <a:off x="2796756" y="3578497"/>
              <a:ext cx="147259" cy="71571"/>
            </a:xfrm>
            <a:custGeom>
              <a:avLst/>
              <a:gdLst/>
              <a:ahLst/>
              <a:cxnLst/>
              <a:rect l="l" t="t" r="r" b="b"/>
              <a:pathLst>
                <a:path w="4252" h="2036" extrusionOk="0">
                  <a:moveTo>
                    <a:pt x="1192" y="1"/>
                  </a:moveTo>
                  <a:cubicBezTo>
                    <a:pt x="942" y="1"/>
                    <a:pt x="668" y="1"/>
                    <a:pt x="418" y="84"/>
                  </a:cubicBezTo>
                  <a:cubicBezTo>
                    <a:pt x="287" y="120"/>
                    <a:pt x="144" y="179"/>
                    <a:pt x="72" y="287"/>
                  </a:cubicBezTo>
                  <a:cubicBezTo>
                    <a:pt x="1" y="406"/>
                    <a:pt x="25" y="560"/>
                    <a:pt x="72" y="691"/>
                  </a:cubicBezTo>
                  <a:cubicBezTo>
                    <a:pt x="203" y="1072"/>
                    <a:pt x="537" y="1406"/>
                    <a:pt x="942" y="1608"/>
                  </a:cubicBezTo>
                  <a:cubicBezTo>
                    <a:pt x="1334" y="1823"/>
                    <a:pt x="1787" y="1930"/>
                    <a:pt x="2227" y="1989"/>
                  </a:cubicBezTo>
                  <a:cubicBezTo>
                    <a:pt x="2411" y="2018"/>
                    <a:pt x="2591" y="2035"/>
                    <a:pt x="2768" y="2035"/>
                  </a:cubicBezTo>
                  <a:cubicBezTo>
                    <a:pt x="2960" y="2035"/>
                    <a:pt x="3149" y="2015"/>
                    <a:pt x="3335" y="1965"/>
                  </a:cubicBezTo>
                  <a:cubicBezTo>
                    <a:pt x="3632" y="1894"/>
                    <a:pt x="4037" y="1715"/>
                    <a:pt x="4168" y="1453"/>
                  </a:cubicBezTo>
                  <a:cubicBezTo>
                    <a:pt x="4251" y="1239"/>
                    <a:pt x="4180" y="822"/>
                    <a:pt x="4049" y="644"/>
                  </a:cubicBezTo>
                  <a:cubicBezTo>
                    <a:pt x="3930" y="501"/>
                    <a:pt x="3739" y="441"/>
                    <a:pt x="3537" y="394"/>
                  </a:cubicBezTo>
                  <a:cubicBezTo>
                    <a:pt x="2763" y="179"/>
                    <a:pt x="1977" y="25"/>
                    <a:pt x="119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869;p62">
              <a:extLst>
                <a:ext uri="{FF2B5EF4-FFF2-40B4-BE49-F238E27FC236}">
                  <a16:creationId xmlns:a16="http://schemas.microsoft.com/office/drawing/2014/main" id="{5EA77F6B-2B86-DCB3-1EFE-DDEF53CE4257}"/>
                </a:ext>
              </a:extLst>
            </p:cNvPr>
            <p:cNvSpPr/>
            <p:nvPr/>
          </p:nvSpPr>
          <p:spPr>
            <a:xfrm>
              <a:off x="2775145" y="3626587"/>
              <a:ext cx="173822" cy="110238"/>
            </a:xfrm>
            <a:custGeom>
              <a:avLst/>
              <a:gdLst/>
              <a:ahLst/>
              <a:cxnLst/>
              <a:rect l="l" t="t" r="r" b="b"/>
              <a:pathLst>
                <a:path w="5019" h="3136" extrusionOk="0">
                  <a:moveTo>
                    <a:pt x="740" y="1"/>
                  </a:moveTo>
                  <a:cubicBezTo>
                    <a:pt x="372" y="1"/>
                    <a:pt x="0" y="1006"/>
                    <a:pt x="53" y="1133"/>
                  </a:cubicBezTo>
                  <a:cubicBezTo>
                    <a:pt x="887" y="3002"/>
                    <a:pt x="2554" y="3038"/>
                    <a:pt x="2899" y="3133"/>
                  </a:cubicBezTo>
                  <a:cubicBezTo>
                    <a:pt x="2904" y="3135"/>
                    <a:pt x="2909" y="3136"/>
                    <a:pt x="2915" y="3136"/>
                  </a:cubicBezTo>
                  <a:cubicBezTo>
                    <a:pt x="3147" y="3136"/>
                    <a:pt x="3828" y="1967"/>
                    <a:pt x="3828" y="1967"/>
                  </a:cubicBezTo>
                  <a:cubicBezTo>
                    <a:pt x="3828" y="1967"/>
                    <a:pt x="4416" y="2907"/>
                    <a:pt x="4563" y="2907"/>
                  </a:cubicBezTo>
                  <a:cubicBezTo>
                    <a:pt x="4564" y="2907"/>
                    <a:pt x="4565" y="2907"/>
                    <a:pt x="4566" y="2907"/>
                  </a:cubicBezTo>
                  <a:cubicBezTo>
                    <a:pt x="4721" y="2895"/>
                    <a:pt x="4995" y="1990"/>
                    <a:pt x="5018" y="1717"/>
                  </a:cubicBezTo>
                  <a:cubicBezTo>
                    <a:pt x="5018" y="1550"/>
                    <a:pt x="4756" y="907"/>
                    <a:pt x="4637" y="657"/>
                  </a:cubicBezTo>
                  <a:cubicBezTo>
                    <a:pt x="4632" y="647"/>
                    <a:pt x="4619" y="641"/>
                    <a:pt x="4605" y="641"/>
                  </a:cubicBezTo>
                  <a:cubicBezTo>
                    <a:pt x="4584" y="641"/>
                    <a:pt x="4561" y="653"/>
                    <a:pt x="4554" y="681"/>
                  </a:cubicBezTo>
                  <a:cubicBezTo>
                    <a:pt x="4459" y="883"/>
                    <a:pt x="4280" y="1359"/>
                    <a:pt x="3887" y="1395"/>
                  </a:cubicBezTo>
                  <a:cubicBezTo>
                    <a:pt x="3798" y="1402"/>
                    <a:pt x="3711" y="1405"/>
                    <a:pt x="3626" y="1405"/>
                  </a:cubicBezTo>
                  <a:cubicBezTo>
                    <a:pt x="2101" y="1405"/>
                    <a:pt x="1258" y="343"/>
                    <a:pt x="875" y="50"/>
                  </a:cubicBezTo>
                  <a:cubicBezTo>
                    <a:pt x="831" y="16"/>
                    <a:pt x="785" y="1"/>
                    <a:pt x="74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870;p62">
              <a:extLst>
                <a:ext uri="{FF2B5EF4-FFF2-40B4-BE49-F238E27FC236}">
                  <a16:creationId xmlns:a16="http://schemas.microsoft.com/office/drawing/2014/main" id="{07F04EB1-4F00-9809-8DA8-905284235334}"/>
                </a:ext>
              </a:extLst>
            </p:cNvPr>
            <p:cNvSpPr/>
            <p:nvPr/>
          </p:nvSpPr>
          <p:spPr>
            <a:xfrm>
              <a:off x="2772236" y="3619591"/>
              <a:ext cx="176732" cy="109711"/>
            </a:xfrm>
            <a:custGeom>
              <a:avLst/>
              <a:gdLst/>
              <a:ahLst/>
              <a:cxnLst/>
              <a:rect l="l" t="t" r="r" b="b"/>
              <a:pathLst>
                <a:path w="5103" h="3121" extrusionOk="0">
                  <a:moveTo>
                    <a:pt x="754" y="1"/>
                  </a:moveTo>
                  <a:cubicBezTo>
                    <a:pt x="376" y="1"/>
                    <a:pt x="1" y="1014"/>
                    <a:pt x="54" y="1142"/>
                  </a:cubicBezTo>
                  <a:cubicBezTo>
                    <a:pt x="899" y="2987"/>
                    <a:pt x="2614" y="3035"/>
                    <a:pt x="2923" y="3118"/>
                  </a:cubicBezTo>
                  <a:cubicBezTo>
                    <a:pt x="2929" y="3120"/>
                    <a:pt x="2934" y="3120"/>
                    <a:pt x="2940" y="3120"/>
                  </a:cubicBezTo>
                  <a:cubicBezTo>
                    <a:pt x="3172" y="3120"/>
                    <a:pt x="3864" y="1951"/>
                    <a:pt x="3864" y="1951"/>
                  </a:cubicBezTo>
                  <a:cubicBezTo>
                    <a:pt x="3864" y="1951"/>
                    <a:pt x="4445" y="2880"/>
                    <a:pt x="4620" y="2880"/>
                  </a:cubicBezTo>
                  <a:cubicBezTo>
                    <a:pt x="4622" y="2880"/>
                    <a:pt x="4624" y="2880"/>
                    <a:pt x="4626" y="2880"/>
                  </a:cubicBezTo>
                  <a:cubicBezTo>
                    <a:pt x="4781" y="2856"/>
                    <a:pt x="5067" y="1951"/>
                    <a:pt x="5079" y="1677"/>
                  </a:cubicBezTo>
                  <a:cubicBezTo>
                    <a:pt x="5102" y="1511"/>
                    <a:pt x="4840" y="880"/>
                    <a:pt x="4709" y="618"/>
                  </a:cubicBezTo>
                  <a:cubicBezTo>
                    <a:pt x="4704" y="608"/>
                    <a:pt x="4691" y="602"/>
                    <a:pt x="4677" y="602"/>
                  </a:cubicBezTo>
                  <a:cubicBezTo>
                    <a:pt x="4656" y="602"/>
                    <a:pt x="4633" y="614"/>
                    <a:pt x="4626" y="642"/>
                  </a:cubicBezTo>
                  <a:cubicBezTo>
                    <a:pt x="4531" y="856"/>
                    <a:pt x="4352" y="1332"/>
                    <a:pt x="3947" y="1368"/>
                  </a:cubicBezTo>
                  <a:cubicBezTo>
                    <a:pt x="3849" y="1376"/>
                    <a:pt x="3753" y="1380"/>
                    <a:pt x="3660" y="1380"/>
                  </a:cubicBezTo>
                  <a:cubicBezTo>
                    <a:pt x="2137" y="1380"/>
                    <a:pt x="1269" y="338"/>
                    <a:pt x="888" y="46"/>
                  </a:cubicBezTo>
                  <a:cubicBezTo>
                    <a:pt x="843" y="15"/>
                    <a:pt x="799" y="1"/>
                    <a:pt x="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872;p62">
              <a:extLst>
                <a:ext uri="{FF2B5EF4-FFF2-40B4-BE49-F238E27FC236}">
                  <a16:creationId xmlns:a16="http://schemas.microsoft.com/office/drawing/2014/main" id="{B19F4FF8-0DCA-6678-9922-976460A09EF6}"/>
                </a:ext>
              </a:extLst>
            </p:cNvPr>
            <p:cNvSpPr/>
            <p:nvPr/>
          </p:nvSpPr>
          <p:spPr>
            <a:xfrm>
              <a:off x="2587296" y="4137251"/>
              <a:ext cx="56520" cy="43343"/>
            </a:xfrm>
            <a:custGeom>
              <a:avLst/>
              <a:gdLst/>
              <a:ahLst/>
              <a:cxnLst/>
              <a:rect l="l" t="t" r="r" b="b"/>
              <a:pathLst>
                <a:path w="1632" h="1233" extrusionOk="0">
                  <a:moveTo>
                    <a:pt x="340" y="0"/>
                  </a:moveTo>
                  <a:cubicBezTo>
                    <a:pt x="286" y="0"/>
                    <a:pt x="242" y="14"/>
                    <a:pt x="215" y="48"/>
                  </a:cubicBezTo>
                  <a:cubicBezTo>
                    <a:pt x="84" y="215"/>
                    <a:pt x="536" y="584"/>
                    <a:pt x="536" y="584"/>
                  </a:cubicBezTo>
                  <a:cubicBezTo>
                    <a:pt x="536" y="584"/>
                    <a:pt x="357" y="527"/>
                    <a:pt x="227" y="527"/>
                  </a:cubicBezTo>
                  <a:cubicBezTo>
                    <a:pt x="85" y="527"/>
                    <a:pt x="1" y="595"/>
                    <a:pt x="274" y="882"/>
                  </a:cubicBezTo>
                  <a:cubicBezTo>
                    <a:pt x="539" y="1165"/>
                    <a:pt x="904" y="1232"/>
                    <a:pt x="1189" y="1232"/>
                  </a:cubicBezTo>
                  <a:cubicBezTo>
                    <a:pt x="1442" y="1232"/>
                    <a:pt x="1632" y="1179"/>
                    <a:pt x="1632" y="1179"/>
                  </a:cubicBezTo>
                  <a:lnTo>
                    <a:pt x="894" y="203"/>
                  </a:lnTo>
                  <a:cubicBezTo>
                    <a:pt x="894" y="203"/>
                    <a:pt x="548" y="0"/>
                    <a:pt x="3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873;p62">
              <a:extLst>
                <a:ext uri="{FF2B5EF4-FFF2-40B4-BE49-F238E27FC236}">
                  <a16:creationId xmlns:a16="http://schemas.microsoft.com/office/drawing/2014/main" id="{0ABCE5C9-A12A-C0CD-E9FD-5E9C49B5D5AB}"/>
                </a:ext>
              </a:extLst>
            </p:cNvPr>
            <p:cNvSpPr/>
            <p:nvPr/>
          </p:nvSpPr>
          <p:spPr>
            <a:xfrm>
              <a:off x="2598898" y="4071515"/>
              <a:ext cx="113388" cy="108551"/>
            </a:xfrm>
            <a:custGeom>
              <a:avLst/>
              <a:gdLst/>
              <a:ahLst/>
              <a:cxnLst/>
              <a:rect l="l" t="t" r="r" b="b"/>
              <a:pathLst>
                <a:path w="3274" h="3088" extrusionOk="0">
                  <a:moveTo>
                    <a:pt x="1915" y="0"/>
                  </a:moveTo>
                  <a:cubicBezTo>
                    <a:pt x="1365" y="0"/>
                    <a:pt x="0" y="1138"/>
                    <a:pt x="11" y="1275"/>
                  </a:cubicBezTo>
                  <a:cubicBezTo>
                    <a:pt x="23" y="1442"/>
                    <a:pt x="856" y="3026"/>
                    <a:pt x="1201" y="3085"/>
                  </a:cubicBezTo>
                  <a:cubicBezTo>
                    <a:pt x="1212" y="3087"/>
                    <a:pt x="1224" y="3088"/>
                    <a:pt x="1236" y="3088"/>
                  </a:cubicBezTo>
                  <a:cubicBezTo>
                    <a:pt x="1643" y="3088"/>
                    <a:pt x="3156" y="2186"/>
                    <a:pt x="3214" y="1621"/>
                  </a:cubicBezTo>
                  <a:cubicBezTo>
                    <a:pt x="3273" y="1037"/>
                    <a:pt x="2083" y="61"/>
                    <a:pt x="2083" y="61"/>
                  </a:cubicBezTo>
                  <a:cubicBezTo>
                    <a:pt x="2043" y="19"/>
                    <a:pt x="1986" y="0"/>
                    <a:pt x="1915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874;p62">
              <a:extLst>
                <a:ext uri="{FF2B5EF4-FFF2-40B4-BE49-F238E27FC236}">
                  <a16:creationId xmlns:a16="http://schemas.microsoft.com/office/drawing/2014/main" id="{24CDF4A5-DC19-C395-F5FD-FF758B6F135F}"/>
                </a:ext>
              </a:extLst>
            </p:cNvPr>
            <p:cNvSpPr/>
            <p:nvPr/>
          </p:nvSpPr>
          <p:spPr>
            <a:xfrm>
              <a:off x="2611782" y="4141364"/>
              <a:ext cx="20087" cy="29423"/>
            </a:xfrm>
            <a:custGeom>
              <a:avLst/>
              <a:gdLst/>
              <a:ahLst/>
              <a:cxnLst/>
              <a:rect l="l" t="t" r="r" b="b"/>
              <a:pathLst>
                <a:path w="580" h="837" extrusionOk="0">
                  <a:moveTo>
                    <a:pt x="40" y="1"/>
                  </a:moveTo>
                  <a:cubicBezTo>
                    <a:pt x="20" y="1"/>
                    <a:pt x="1" y="21"/>
                    <a:pt x="8" y="50"/>
                  </a:cubicBezTo>
                  <a:cubicBezTo>
                    <a:pt x="56" y="205"/>
                    <a:pt x="127" y="348"/>
                    <a:pt x="222" y="479"/>
                  </a:cubicBezTo>
                  <a:cubicBezTo>
                    <a:pt x="270" y="562"/>
                    <a:pt x="306" y="610"/>
                    <a:pt x="365" y="681"/>
                  </a:cubicBezTo>
                  <a:lnTo>
                    <a:pt x="460" y="765"/>
                  </a:lnTo>
                  <a:cubicBezTo>
                    <a:pt x="484" y="800"/>
                    <a:pt x="520" y="824"/>
                    <a:pt x="544" y="836"/>
                  </a:cubicBezTo>
                  <a:cubicBezTo>
                    <a:pt x="568" y="836"/>
                    <a:pt x="579" y="824"/>
                    <a:pt x="579" y="812"/>
                  </a:cubicBezTo>
                  <a:cubicBezTo>
                    <a:pt x="544" y="800"/>
                    <a:pt x="520" y="765"/>
                    <a:pt x="508" y="741"/>
                  </a:cubicBezTo>
                  <a:cubicBezTo>
                    <a:pt x="472" y="705"/>
                    <a:pt x="448" y="681"/>
                    <a:pt x="425" y="646"/>
                  </a:cubicBezTo>
                  <a:cubicBezTo>
                    <a:pt x="365" y="586"/>
                    <a:pt x="329" y="527"/>
                    <a:pt x="282" y="455"/>
                  </a:cubicBezTo>
                  <a:cubicBezTo>
                    <a:pt x="187" y="324"/>
                    <a:pt x="115" y="169"/>
                    <a:pt x="67" y="27"/>
                  </a:cubicBezTo>
                  <a:cubicBezTo>
                    <a:pt x="63" y="8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875;p62">
              <a:extLst>
                <a:ext uri="{FF2B5EF4-FFF2-40B4-BE49-F238E27FC236}">
                  <a16:creationId xmlns:a16="http://schemas.microsoft.com/office/drawing/2014/main" id="{69107C1C-01F6-71F7-A68E-37432963678B}"/>
                </a:ext>
              </a:extLst>
            </p:cNvPr>
            <p:cNvSpPr/>
            <p:nvPr/>
          </p:nvSpPr>
          <p:spPr>
            <a:xfrm>
              <a:off x="2471830" y="3662724"/>
              <a:ext cx="279626" cy="480852"/>
            </a:xfrm>
            <a:custGeom>
              <a:avLst/>
              <a:gdLst/>
              <a:ahLst/>
              <a:cxnLst/>
              <a:rect l="l" t="t" r="r" b="b"/>
              <a:pathLst>
                <a:path w="8074" h="13679" extrusionOk="0">
                  <a:moveTo>
                    <a:pt x="6920" y="1"/>
                  </a:moveTo>
                  <a:cubicBezTo>
                    <a:pt x="5835" y="1"/>
                    <a:pt x="2349" y="3138"/>
                    <a:pt x="1180" y="5320"/>
                  </a:cubicBezTo>
                  <a:cubicBezTo>
                    <a:pt x="1" y="7487"/>
                    <a:pt x="1477" y="10095"/>
                    <a:pt x="3085" y="12940"/>
                  </a:cubicBezTo>
                  <a:cubicBezTo>
                    <a:pt x="3108" y="12964"/>
                    <a:pt x="3120" y="12988"/>
                    <a:pt x="3132" y="13012"/>
                  </a:cubicBezTo>
                  <a:cubicBezTo>
                    <a:pt x="3251" y="13238"/>
                    <a:pt x="3382" y="13464"/>
                    <a:pt x="3501" y="13678"/>
                  </a:cubicBezTo>
                  <a:lnTo>
                    <a:pt x="6156" y="11416"/>
                  </a:lnTo>
                  <a:cubicBezTo>
                    <a:pt x="6156" y="11416"/>
                    <a:pt x="5978" y="11154"/>
                    <a:pt x="5740" y="10726"/>
                  </a:cubicBezTo>
                  <a:lnTo>
                    <a:pt x="5692" y="10630"/>
                  </a:lnTo>
                  <a:cubicBezTo>
                    <a:pt x="5144" y="9654"/>
                    <a:pt x="4299" y="7987"/>
                    <a:pt x="4323" y="7011"/>
                  </a:cubicBezTo>
                  <a:cubicBezTo>
                    <a:pt x="4370" y="5570"/>
                    <a:pt x="6216" y="4570"/>
                    <a:pt x="7252" y="3915"/>
                  </a:cubicBezTo>
                  <a:cubicBezTo>
                    <a:pt x="8073" y="3403"/>
                    <a:pt x="7907" y="427"/>
                    <a:pt x="7085" y="34"/>
                  </a:cubicBezTo>
                  <a:cubicBezTo>
                    <a:pt x="7039" y="11"/>
                    <a:pt x="6983" y="1"/>
                    <a:pt x="6920" y="1"/>
                  </a:cubicBezTo>
                  <a:close/>
                </a:path>
              </a:pathLst>
            </a:custGeom>
            <a:solidFill>
              <a:srgbClr val="FFE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876;p62">
              <a:extLst>
                <a:ext uri="{FF2B5EF4-FFF2-40B4-BE49-F238E27FC236}">
                  <a16:creationId xmlns:a16="http://schemas.microsoft.com/office/drawing/2014/main" id="{D8176D10-888F-69E1-628D-8528D54D63B2}"/>
                </a:ext>
              </a:extLst>
            </p:cNvPr>
            <p:cNvSpPr/>
            <p:nvPr/>
          </p:nvSpPr>
          <p:spPr>
            <a:xfrm>
              <a:off x="2578222" y="4035976"/>
              <a:ext cx="92400" cy="83734"/>
            </a:xfrm>
            <a:custGeom>
              <a:avLst/>
              <a:gdLst/>
              <a:ahLst/>
              <a:cxnLst/>
              <a:rect l="l" t="t" r="r" b="b"/>
              <a:pathLst>
                <a:path w="2668" h="2382" extrusionOk="0">
                  <a:moveTo>
                    <a:pt x="2584" y="0"/>
                  </a:moveTo>
                  <a:cubicBezTo>
                    <a:pt x="2572" y="0"/>
                    <a:pt x="2560" y="12"/>
                    <a:pt x="2549" y="24"/>
                  </a:cubicBezTo>
                  <a:cubicBezTo>
                    <a:pt x="2287" y="203"/>
                    <a:pt x="2037" y="405"/>
                    <a:pt x="1787" y="608"/>
                  </a:cubicBezTo>
                  <a:cubicBezTo>
                    <a:pt x="1298" y="1012"/>
                    <a:pt x="834" y="1429"/>
                    <a:pt x="405" y="1870"/>
                  </a:cubicBezTo>
                  <a:cubicBezTo>
                    <a:pt x="263" y="2024"/>
                    <a:pt x="132" y="2155"/>
                    <a:pt x="1" y="2310"/>
                  </a:cubicBezTo>
                  <a:cubicBezTo>
                    <a:pt x="13" y="2334"/>
                    <a:pt x="24" y="2346"/>
                    <a:pt x="48" y="2382"/>
                  </a:cubicBezTo>
                  <a:cubicBezTo>
                    <a:pt x="489" y="1917"/>
                    <a:pt x="953" y="1453"/>
                    <a:pt x="1453" y="1024"/>
                  </a:cubicBezTo>
                  <a:cubicBezTo>
                    <a:pt x="1751" y="774"/>
                    <a:pt x="2072" y="524"/>
                    <a:pt x="2394" y="286"/>
                  </a:cubicBezTo>
                  <a:cubicBezTo>
                    <a:pt x="2489" y="203"/>
                    <a:pt x="2572" y="143"/>
                    <a:pt x="2668" y="84"/>
                  </a:cubicBezTo>
                  <a:cubicBezTo>
                    <a:pt x="2644" y="60"/>
                    <a:pt x="2620" y="24"/>
                    <a:pt x="2584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877;p62">
              <a:extLst>
                <a:ext uri="{FF2B5EF4-FFF2-40B4-BE49-F238E27FC236}">
                  <a16:creationId xmlns:a16="http://schemas.microsoft.com/office/drawing/2014/main" id="{273EB9B3-158B-ECE5-A2A4-91F9BA53DD1B}"/>
                </a:ext>
              </a:extLst>
            </p:cNvPr>
            <p:cNvSpPr/>
            <p:nvPr/>
          </p:nvSpPr>
          <p:spPr>
            <a:xfrm>
              <a:off x="2678831" y="3800347"/>
              <a:ext cx="44157" cy="29317"/>
            </a:xfrm>
            <a:custGeom>
              <a:avLst/>
              <a:gdLst/>
              <a:ahLst/>
              <a:cxnLst/>
              <a:rect l="l" t="t" r="r" b="b"/>
              <a:pathLst>
                <a:path w="1275" h="834" extrusionOk="0">
                  <a:moveTo>
                    <a:pt x="1275" y="0"/>
                  </a:moveTo>
                  <a:lnTo>
                    <a:pt x="1275" y="0"/>
                  </a:lnTo>
                  <a:cubicBezTo>
                    <a:pt x="1025" y="95"/>
                    <a:pt x="798" y="214"/>
                    <a:pt x="596" y="345"/>
                  </a:cubicBezTo>
                  <a:cubicBezTo>
                    <a:pt x="382" y="476"/>
                    <a:pt x="179" y="631"/>
                    <a:pt x="1" y="834"/>
                  </a:cubicBezTo>
                  <a:cubicBezTo>
                    <a:pt x="156" y="822"/>
                    <a:pt x="310" y="798"/>
                    <a:pt x="477" y="774"/>
                  </a:cubicBezTo>
                  <a:cubicBezTo>
                    <a:pt x="632" y="750"/>
                    <a:pt x="787" y="715"/>
                    <a:pt x="953" y="655"/>
                  </a:cubicBezTo>
                  <a:cubicBezTo>
                    <a:pt x="858" y="631"/>
                    <a:pt x="787" y="619"/>
                    <a:pt x="691" y="619"/>
                  </a:cubicBezTo>
                  <a:cubicBezTo>
                    <a:pt x="650" y="607"/>
                    <a:pt x="605" y="601"/>
                    <a:pt x="562" y="601"/>
                  </a:cubicBezTo>
                  <a:cubicBezTo>
                    <a:pt x="519" y="601"/>
                    <a:pt x="477" y="607"/>
                    <a:pt x="441" y="619"/>
                  </a:cubicBezTo>
                  <a:cubicBezTo>
                    <a:pt x="429" y="619"/>
                    <a:pt x="417" y="619"/>
                    <a:pt x="394" y="631"/>
                  </a:cubicBezTo>
                  <a:cubicBezTo>
                    <a:pt x="489" y="584"/>
                    <a:pt x="572" y="524"/>
                    <a:pt x="667" y="465"/>
                  </a:cubicBezTo>
                  <a:cubicBezTo>
                    <a:pt x="870" y="334"/>
                    <a:pt x="1096" y="179"/>
                    <a:pt x="1275" y="0"/>
                  </a:cubicBezTo>
                  <a:close/>
                </a:path>
              </a:pathLst>
            </a:custGeom>
            <a:solidFill>
              <a:srgbClr val="443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878;p62">
              <a:extLst>
                <a:ext uri="{FF2B5EF4-FFF2-40B4-BE49-F238E27FC236}">
                  <a16:creationId xmlns:a16="http://schemas.microsoft.com/office/drawing/2014/main" id="{3AF492B9-D38C-65F2-BF75-48A78EFB0364}"/>
                </a:ext>
              </a:extLst>
            </p:cNvPr>
            <p:cNvSpPr/>
            <p:nvPr/>
          </p:nvSpPr>
          <p:spPr>
            <a:xfrm>
              <a:off x="2946439" y="3142884"/>
              <a:ext cx="172402" cy="202795"/>
            </a:xfrm>
            <a:custGeom>
              <a:avLst/>
              <a:gdLst/>
              <a:ahLst/>
              <a:cxnLst/>
              <a:rect l="l" t="t" r="r" b="b"/>
              <a:pathLst>
                <a:path w="4978" h="5769" extrusionOk="0">
                  <a:moveTo>
                    <a:pt x="1357" y="0"/>
                  </a:moveTo>
                  <a:cubicBezTo>
                    <a:pt x="938" y="0"/>
                    <a:pt x="524" y="115"/>
                    <a:pt x="334" y="487"/>
                  </a:cubicBezTo>
                  <a:cubicBezTo>
                    <a:pt x="1" y="1201"/>
                    <a:pt x="370" y="2249"/>
                    <a:pt x="620" y="2844"/>
                  </a:cubicBezTo>
                  <a:cubicBezTo>
                    <a:pt x="965" y="3642"/>
                    <a:pt x="1501" y="4344"/>
                    <a:pt x="2049" y="5035"/>
                  </a:cubicBezTo>
                  <a:cubicBezTo>
                    <a:pt x="2334" y="5383"/>
                    <a:pt x="2712" y="5769"/>
                    <a:pt x="3218" y="5769"/>
                  </a:cubicBezTo>
                  <a:cubicBezTo>
                    <a:pt x="3282" y="5769"/>
                    <a:pt x="3349" y="5763"/>
                    <a:pt x="3418" y="5749"/>
                  </a:cubicBezTo>
                  <a:cubicBezTo>
                    <a:pt x="3763" y="5666"/>
                    <a:pt x="4073" y="5428"/>
                    <a:pt x="4263" y="5166"/>
                  </a:cubicBezTo>
                  <a:cubicBezTo>
                    <a:pt x="4478" y="4892"/>
                    <a:pt x="4561" y="4582"/>
                    <a:pt x="4621" y="4285"/>
                  </a:cubicBezTo>
                  <a:cubicBezTo>
                    <a:pt x="4978" y="2487"/>
                    <a:pt x="4001" y="760"/>
                    <a:pt x="2275" y="153"/>
                  </a:cubicBezTo>
                  <a:cubicBezTo>
                    <a:pt x="2049" y="78"/>
                    <a:pt x="1702" y="0"/>
                    <a:pt x="1357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879;p62">
              <a:extLst>
                <a:ext uri="{FF2B5EF4-FFF2-40B4-BE49-F238E27FC236}">
                  <a16:creationId xmlns:a16="http://schemas.microsoft.com/office/drawing/2014/main" id="{0437A68F-9641-82F2-96AE-0B57A2D76569}"/>
                </a:ext>
              </a:extLst>
            </p:cNvPr>
            <p:cNvSpPr/>
            <p:nvPr/>
          </p:nvSpPr>
          <p:spPr>
            <a:xfrm>
              <a:off x="2663177" y="3138174"/>
              <a:ext cx="435057" cy="495440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7114" y="0"/>
                  </a:moveTo>
                  <a:cubicBezTo>
                    <a:pt x="6889" y="0"/>
                    <a:pt x="6657" y="13"/>
                    <a:pt x="6418" y="37"/>
                  </a:cubicBezTo>
                  <a:cubicBezTo>
                    <a:pt x="2727" y="430"/>
                    <a:pt x="0" y="4062"/>
                    <a:pt x="357" y="8003"/>
                  </a:cubicBezTo>
                  <a:cubicBezTo>
                    <a:pt x="465" y="9217"/>
                    <a:pt x="858" y="10300"/>
                    <a:pt x="1429" y="11205"/>
                  </a:cubicBezTo>
                  <a:cubicBezTo>
                    <a:pt x="2569" y="12986"/>
                    <a:pt x="4483" y="14094"/>
                    <a:pt x="6626" y="14094"/>
                  </a:cubicBezTo>
                  <a:cubicBezTo>
                    <a:pt x="6833" y="14094"/>
                    <a:pt x="7041" y="14084"/>
                    <a:pt x="7251" y="14063"/>
                  </a:cubicBezTo>
                  <a:cubicBezTo>
                    <a:pt x="7430" y="14051"/>
                    <a:pt x="7608" y="14027"/>
                    <a:pt x="7775" y="14003"/>
                  </a:cubicBezTo>
                  <a:cubicBezTo>
                    <a:pt x="9585" y="13753"/>
                    <a:pt x="10728" y="13170"/>
                    <a:pt x="11442" y="12372"/>
                  </a:cubicBezTo>
                  <a:cubicBezTo>
                    <a:pt x="12276" y="11420"/>
                    <a:pt x="12549" y="10146"/>
                    <a:pt x="12549" y="8693"/>
                  </a:cubicBezTo>
                  <a:cubicBezTo>
                    <a:pt x="12561" y="8062"/>
                    <a:pt x="12526" y="7395"/>
                    <a:pt x="12478" y="6717"/>
                  </a:cubicBezTo>
                  <a:cubicBezTo>
                    <a:pt x="12166" y="2541"/>
                    <a:pt x="10365" y="0"/>
                    <a:pt x="711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880;p62">
              <a:extLst>
                <a:ext uri="{FF2B5EF4-FFF2-40B4-BE49-F238E27FC236}">
                  <a16:creationId xmlns:a16="http://schemas.microsoft.com/office/drawing/2014/main" id="{23E964DB-9098-33D1-919F-6E9ADAE67A6E}"/>
                </a:ext>
              </a:extLst>
            </p:cNvPr>
            <p:cNvSpPr/>
            <p:nvPr/>
          </p:nvSpPr>
          <p:spPr>
            <a:xfrm>
              <a:off x="2573686" y="3069520"/>
              <a:ext cx="464738" cy="392690"/>
            </a:xfrm>
            <a:custGeom>
              <a:avLst/>
              <a:gdLst/>
              <a:ahLst/>
              <a:cxnLst/>
              <a:rect l="l" t="t" r="r" b="b"/>
              <a:pathLst>
                <a:path w="13419" h="11171" extrusionOk="0">
                  <a:moveTo>
                    <a:pt x="9177" y="1"/>
                  </a:moveTo>
                  <a:cubicBezTo>
                    <a:pt x="8748" y="1"/>
                    <a:pt x="8315" y="41"/>
                    <a:pt x="7883" y="109"/>
                  </a:cubicBezTo>
                  <a:cubicBezTo>
                    <a:pt x="7823" y="121"/>
                    <a:pt x="7775" y="121"/>
                    <a:pt x="7716" y="133"/>
                  </a:cubicBezTo>
                  <a:cubicBezTo>
                    <a:pt x="6263" y="383"/>
                    <a:pt x="4739" y="823"/>
                    <a:pt x="3406" y="1562"/>
                  </a:cubicBezTo>
                  <a:cubicBezTo>
                    <a:pt x="2953" y="1812"/>
                    <a:pt x="2525" y="2097"/>
                    <a:pt x="2120" y="2431"/>
                  </a:cubicBezTo>
                  <a:cubicBezTo>
                    <a:pt x="1441" y="2990"/>
                    <a:pt x="846" y="3681"/>
                    <a:pt x="489" y="4502"/>
                  </a:cubicBezTo>
                  <a:cubicBezTo>
                    <a:pt x="36" y="5479"/>
                    <a:pt x="1" y="6550"/>
                    <a:pt x="263" y="7479"/>
                  </a:cubicBezTo>
                  <a:cubicBezTo>
                    <a:pt x="536" y="8396"/>
                    <a:pt x="1263" y="9932"/>
                    <a:pt x="1727" y="10158"/>
                  </a:cubicBezTo>
                  <a:cubicBezTo>
                    <a:pt x="1818" y="10205"/>
                    <a:pt x="1944" y="10222"/>
                    <a:pt x="2088" y="10222"/>
                  </a:cubicBezTo>
                  <a:cubicBezTo>
                    <a:pt x="2446" y="10222"/>
                    <a:pt x="2917" y="10118"/>
                    <a:pt x="3256" y="10118"/>
                  </a:cubicBezTo>
                  <a:cubicBezTo>
                    <a:pt x="3367" y="10118"/>
                    <a:pt x="3463" y="10129"/>
                    <a:pt x="3537" y="10158"/>
                  </a:cubicBezTo>
                  <a:cubicBezTo>
                    <a:pt x="4001" y="10313"/>
                    <a:pt x="4358" y="10587"/>
                    <a:pt x="4549" y="10908"/>
                  </a:cubicBezTo>
                  <a:cubicBezTo>
                    <a:pt x="4633" y="11060"/>
                    <a:pt x="4736" y="11170"/>
                    <a:pt x="4907" y="11170"/>
                  </a:cubicBezTo>
                  <a:cubicBezTo>
                    <a:pt x="4978" y="11170"/>
                    <a:pt x="5059" y="11152"/>
                    <a:pt x="5156" y="11110"/>
                  </a:cubicBezTo>
                  <a:cubicBezTo>
                    <a:pt x="5394" y="11003"/>
                    <a:pt x="5608" y="10813"/>
                    <a:pt x="5692" y="10610"/>
                  </a:cubicBezTo>
                  <a:cubicBezTo>
                    <a:pt x="6013" y="10253"/>
                    <a:pt x="5775" y="9741"/>
                    <a:pt x="5728" y="9301"/>
                  </a:cubicBezTo>
                  <a:cubicBezTo>
                    <a:pt x="5751" y="9086"/>
                    <a:pt x="5799" y="8836"/>
                    <a:pt x="5918" y="8610"/>
                  </a:cubicBezTo>
                  <a:cubicBezTo>
                    <a:pt x="6097" y="8253"/>
                    <a:pt x="6418" y="7979"/>
                    <a:pt x="6799" y="7836"/>
                  </a:cubicBezTo>
                  <a:cubicBezTo>
                    <a:pt x="7144" y="7693"/>
                    <a:pt x="7478" y="7634"/>
                    <a:pt x="7811" y="7539"/>
                  </a:cubicBezTo>
                  <a:cubicBezTo>
                    <a:pt x="8168" y="7431"/>
                    <a:pt x="9764" y="7015"/>
                    <a:pt x="10919" y="6193"/>
                  </a:cubicBezTo>
                  <a:cubicBezTo>
                    <a:pt x="11621" y="5705"/>
                    <a:pt x="12312" y="5133"/>
                    <a:pt x="12824" y="4443"/>
                  </a:cubicBezTo>
                  <a:cubicBezTo>
                    <a:pt x="13169" y="3979"/>
                    <a:pt x="13419" y="3431"/>
                    <a:pt x="13407" y="2859"/>
                  </a:cubicBezTo>
                  <a:cubicBezTo>
                    <a:pt x="13359" y="1478"/>
                    <a:pt x="11931" y="573"/>
                    <a:pt x="10800" y="228"/>
                  </a:cubicBezTo>
                  <a:cubicBezTo>
                    <a:pt x="10271" y="67"/>
                    <a:pt x="9727" y="1"/>
                    <a:pt x="9177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881;p62">
              <a:extLst>
                <a:ext uri="{FF2B5EF4-FFF2-40B4-BE49-F238E27FC236}">
                  <a16:creationId xmlns:a16="http://schemas.microsoft.com/office/drawing/2014/main" id="{D63E8CF1-91A9-7622-5E19-9518B7AAA3B6}"/>
                </a:ext>
              </a:extLst>
            </p:cNvPr>
            <p:cNvSpPr/>
            <p:nvPr/>
          </p:nvSpPr>
          <p:spPr>
            <a:xfrm>
              <a:off x="2691195" y="3074160"/>
              <a:ext cx="295695" cy="168346"/>
            </a:xfrm>
            <a:custGeom>
              <a:avLst/>
              <a:gdLst/>
              <a:ahLst/>
              <a:cxnLst/>
              <a:rect l="l" t="t" r="r" b="b"/>
              <a:pathLst>
                <a:path w="8538" h="4789" extrusionOk="0">
                  <a:moveTo>
                    <a:pt x="4478" y="1"/>
                  </a:moveTo>
                  <a:cubicBezTo>
                    <a:pt x="4418" y="25"/>
                    <a:pt x="4371" y="25"/>
                    <a:pt x="4311" y="37"/>
                  </a:cubicBezTo>
                  <a:cubicBezTo>
                    <a:pt x="2870" y="287"/>
                    <a:pt x="1334" y="715"/>
                    <a:pt x="1" y="1465"/>
                  </a:cubicBezTo>
                  <a:cubicBezTo>
                    <a:pt x="156" y="2299"/>
                    <a:pt x="906" y="3025"/>
                    <a:pt x="1763" y="3061"/>
                  </a:cubicBezTo>
                  <a:cubicBezTo>
                    <a:pt x="1787" y="3062"/>
                    <a:pt x="1812" y="3062"/>
                    <a:pt x="1837" y="3062"/>
                  </a:cubicBezTo>
                  <a:cubicBezTo>
                    <a:pt x="1975" y="3062"/>
                    <a:pt x="2116" y="3052"/>
                    <a:pt x="2252" y="3052"/>
                  </a:cubicBezTo>
                  <a:cubicBezTo>
                    <a:pt x="2471" y="3052"/>
                    <a:pt x="2676" y="3078"/>
                    <a:pt x="2835" y="3216"/>
                  </a:cubicBezTo>
                  <a:cubicBezTo>
                    <a:pt x="2954" y="3323"/>
                    <a:pt x="3037" y="3454"/>
                    <a:pt x="3120" y="3573"/>
                  </a:cubicBezTo>
                  <a:cubicBezTo>
                    <a:pt x="3466" y="4048"/>
                    <a:pt x="4056" y="4329"/>
                    <a:pt x="4645" y="4329"/>
                  </a:cubicBezTo>
                  <a:cubicBezTo>
                    <a:pt x="4868" y="4329"/>
                    <a:pt x="5090" y="4289"/>
                    <a:pt x="5299" y="4204"/>
                  </a:cubicBezTo>
                  <a:cubicBezTo>
                    <a:pt x="5355" y="4172"/>
                    <a:pt x="5426" y="4140"/>
                    <a:pt x="5489" y="4140"/>
                  </a:cubicBezTo>
                  <a:cubicBezTo>
                    <a:pt x="5520" y="4140"/>
                    <a:pt x="5549" y="4148"/>
                    <a:pt x="5573" y="4168"/>
                  </a:cubicBezTo>
                  <a:cubicBezTo>
                    <a:pt x="5633" y="4216"/>
                    <a:pt x="5656" y="4287"/>
                    <a:pt x="5680" y="4347"/>
                  </a:cubicBezTo>
                  <a:cubicBezTo>
                    <a:pt x="5787" y="4609"/>
                    <a:pt x="6049" y="4751"/>
                    <a:pt x="6323" y="4787"/>
                  </a:cubicBezTo>
                  <a:cubicBezTo>
                    <a:pt x="6346" y="4788"/>
                    <a:pt x="6370" y="4789"/>
                    <a:pt x="6393" y="4789"/>
                  </a:cubicBezTo>
                  <a:cubicBezTo>
                    <a:pt x="6643" y="4789"/>
                    <a:pt x="6892" y="4731"/>
                    <a:pt x="7121" y="4644"/>
                  </a:cubicBezTo>
                  <a:cubicBezTo>
                    <a:pt x="7478" y="4525"/>
                    <a:pt x="7859" y="4382"/>
                    <a:pt x="8121" y="4109"/>
                  </a:cubicBezTo>
                  <a:cubicBezTo>
                    <a:pt x="8395" y="3835"/>
                    <a:pt x="8538" y="3394"/>
                    <a:pt x="8371" y="3085"/>
                  </a:cubicBezTo>
                  <a:cubicBezTo>
                    <a:pt x="8240" y="2823"/>
                    <a:pt x="7954" y="2656"/>
                    <a:pt x="7692" y="2501"/>
                  </a:cubicBezTo>
                  <a:cubicBezTo>
                    <a:pt x="6692" y="1942"/>
                    <a:pt x="5728" y="1299"/>
                    <a:pt x="4918" y="477"/>
                  </a:cubicBezTo>
                  <a:cubicBezTo>
                    <a:pt x="4787" y="334"/>
                    <a:pt x="4621" y="179"/>
                    <a:pt x="4478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882;p62">
              <a:extLst>
                <a:ext uri="{FF2B5EF4-FFF2-40B4-BE49-F238E27FC236}">
                  <a16:creationId xmlns:a16="http://schemas.microsoft.com/office/drawing/2014/main" id="{0334F238-82C1-FC1C-9408-05862311C5C3}"/>
                </a:ext>
              </a:extLst>
            </p:cNvPr>
            <p:cNvSpPr/>
            <p:nvPr/>
          </p:nvSpPr>
          <p:spPr>
            <a:xfrm>
              <a:off x="2882126" y="3290561"/>
              <a:ext cx="866" cy="457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12"/>
                  </a:moveTo>
                  <a:lnTo>
                    <a:pt x="24" y="12"/>
                  </a:lnTo>
                  <a:cubicBezTo>
                    <a:pt x="1" y="0"/>
                    <a:pt x="1" y="0"/>
                    <a:pt x="24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883;p62">
              <a:extLst>
                <a:ext uri="{FF2B5EF4-FFF2-40B4-BE49-F238E27FC236}">
                  <a16:creationId xmlns:a16="http://schemas.microsoft.com/office/drawing/2014/main" id="{D8AA37F1-C2EC-26B3-9882-A47C95583C52}"/>
                </a:ext>
              </a:extLst>
            </p:cNvPr>
            <p:cNvSpPr/>
            <p:nvPr/>
          </p:nvSpPr>
          <p:spPr>
            <a:xfrm>
              <a:off x="2594292" y="3403823"/>
              <a:ext cx="126652" cy="131154"/>
            </a:xfrm>
            <a:custGeom>
              <a:avLst/>
              <a:gdLst/>
              <a:ahLst/>
              <a:cxnLst/>
              <a:rect l="l" t="t" r="r" b="b"/>
              <a:pathLst>
                <a:path w="3657" h="3731" extrusionOk="0">
                  <a:moveTo>
                    <a:pt x="1412" y="0"/>
                  </a:moveTo>
                  <a:cubicBezTo>
                    <a:pt x="1142" y="0"/>
                    <a:pt x="879" y="53"/>
                    <a:pt x="656" y="184"/>
                  </a:cubicBezTo>
                  <a:cubicBezTo>
                    <a:pt x="418" y="315"/>
                    <a:pt x="215" y="529"/>
                    <a:pt x="120" y="850"/>
                  </a:cubicBezTo>
                  <a:cubicBezTo>
                    <a:pt x="1" y="1208"/>
                    <a:pt x="13" y="1577"/>
                    <a:pt x="96" y="1910"/>
                  </a:cubicBezTo>
                  <a:cubicBezTo>
                    <a:pt x="299" y="2636"/>
                    <a:pt x="799" y="3208"/>
                    <a:pt x="1454" y="3505"/>
                  </a:cubicBezTo>
                  <a:cubicBezTo>
                    <a:pt x="1722" y="3628"/>
                    <a:pt x="2078" y="3730"/>
                    <a:pt x="2430" y="3730"/>
                  </a:cubicBezTo>
                  <a:cubicBezTo>
                    <a:pt x="2796" y="3730"/>
                    <a:pt x="3157" y="3619"/>
                    <a:pt x="3406" y="3303"/>
                  </a:cubicBezTo>
                  <a:cubicBezTo>
                    <a:pt x="3632" y="3041"/>
                    <a:pt x="3656" y="2672"/>
                    <a:pt x="3632" y="2339"/>
                  </a:cubicBezTo>
                  <a:cubicBezTo>
                    <a:pt x="3549" y="1624"/>
                    <a:pt x="3347" y="779"/>
                    <a:pt x="2763" y="386"/>
                  </a:cubicBezTo>
                  <a:cubicBezTo>
                    <a:pt x="2424" y="178"/>
                    <a:pt x="1906" y="0"/>
                    <a:pt x="14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884;p62">
              <a:extLst>
                <a:ext uri="{FF2B5EF4-FFF2-40B4-BE49-F238E27FC236}">
                  <a16:creationId xmlns:a16="http://schemas.microsoft.com/office/drawing/2014/main" id="{B6614625-AF36-328E-0A58-47B10B1DADA0}"/>
                </a:ext>
              </a:extLst>
            </p:cNvPr>
            <p:cNvSpPr/>
            <p:nvPr/>
          </p:nvSpPr>
          <p:spPr>
            <a:xfrm>
              <a:off x="2607903" y="3437640"/>
              <a:ext cx="78789" cy="45944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786" y="1"/>
                  </a:moveTo>
                  <a:cubicBezTo>
                    <a:pt x="693" y="1"/>
                    <a:pt x="601" y="14"/>
                    <a:pt x="513" y="43"/>
                  </a:cubicBezTo>
                  <a:cubicBezTo>
                    <a:pt x="394" y="67"/>
                    <a:pt x="287" y="126"/>
                    <a:pt x="203" y="222"/>
                  </a:cubicBezTo>
                  <a:cubicBezTo>
                    <a:pt x="132" y="293"/>
                    <a:pt x="1" y="424"/>
                    <a:pt x="37" y="543"/>
                  </a:cubicBezTo>
                  <a:cubicBezTo>
                    <a:pt x="45" y="595"/>
                    <a:pt x="92" y="629"/>
                    <a:pt x="140" y="629"/>
                  </a:cubicBezTo>
                  <a:cubicBezTo>
                    <a:pt x="158" y="629"/>
                    <a:pt x="175" y="624"/>
                    <a:pt x="191" y="615"/>
                  </a:cubicBezTo>
                  <a:cubicBezTo>
                    <a:pt x="263" y="591"/>
                    <a:pt x="322" y="484"/>
                    <a:pt x="382" y="436"/>
                  </a:cubicBezTo>
                  <a:cubicBezTo>
                    <a:pt x="453" y="376"/>
                    <a:pt x="525" y="341"/>
                    <a:pt x="620" y="305"/>
                  </a:cubicBezTo>
                  <a:cubicBezTo>
                    <a:pt x="680" y="293"/>
                    <a:pt x="727" y="281"/>
                    <a:pt x="787" y="281"/>
                  </a:cubicBezTo>
                  <a:cubicBezTo>
                    <a:pt x="703" y="424"/>
                    <a:pt x="668" y="591"/>
                    <a:pt x="680" y="769"/>
                  </a:cubicBezTo>
                  <a:cubicBezTo>
                    <a:pt x="691" y="877"/>
                    <a:pt x="727" y="972"/>
                    <a:pt x="763" y="1067"/>
                  </a:cubicBezTo>
                  <a:cubicBezTo>
                    <a:pt x="799" y="1115"/>
                    <a:pt x="822" y="1174"/>
                    <a:pt x="870" y="1198"/>
                  </a:cubicBezTo>
                  <a:cubicBezTo>
                    <a:pt x="882" y="1210"/>
                    <a:pt x="894" y="1246"/>
                    <a:pt x="930" y="1258"/>
                  </a:cubicBezTo>
                  <a:cubicBezTo>
                    <a:pt x="965" y="1293"/>
                    <a:pt x="989" y="1293"/>
                    <a:pt x="1037" y="1305"/>
                  </a:cubicBezTo>
                  <a:cubicBezTo>
                    <a:pt x="1041" y="1306"/>
                    <a:pt x="1046" y="1306"/>
                    <a:pt x="1050" y="1306"/>
                  </a:cubicBezTo>
                  <a:cubicBezTo>
                    <a:pt x="1105" y="1306"/>
                    <a:pt x="1154" y="1241"/>
                    <a:pt x="1132" y="1186"/>
                  </a:cubicBezTo>
                  <a:cubicBezTo>
                    <a:pt x="1120" y="1150"/>
                    <a:pt x="1120" y="1127"/>
                    <a:pt x="1108" y="1115"/>
                  </a:cubicBezTo>
                  <a:cubicBezTo>
                    <a:pt x="1096" y="1091"/>
                    <a:pt x="1084" y="1079"/>
                    <a:pt x="1061" y="1055"/>
                  </a:cubicBezTo>
                  <a:cubicBezTo>
                    <a:pt x="1037" y="1019"/>
                    <a:pt x="1013" y="996"/>
                    <a:pt x="1001" y="960"/>
                  </a:cubicBezTo>
                  <a:cubicBezTo>
                    <a:pt x="953" y="888"/>
                    <a:pt x="930" y="817"/>
                    <a:pt x="930" y="722"/>
                  </a:cubicBezTo>
                  <a:cubicBezTo>
                    <a:pt x="918" y="579"/>
                    <a:pt x="941" y="424"/>
                    <a:pt x="1001" y="293"/>
                  </a:cubicBezTo>
                  <a:cubicBezTo>
                    <a:pt x="1108" y="305"/>
                    <a:pt x="1215" y="353"/>
                    <a:pt x="1299" y="400"/>
                  </a:cubicBezTo>
                  <a:cubicBezTo>
                    <a:pt x="1644" y="555"/>
                    <a:pt x="1989" y="877"/>
                    <a:pt x="2144" y="1234"/>
                  </a:cubicBezTo>
                  <a:cubicBezTo>
                    <a:pt x="2152" y="1262"/>
                    <a:pt x="2171" y="1274"/>
                    <a:pt x="2191" y="1274"/>
                  </a:cubicBezTo>
                  <a:cubicBezTo>
                    <a:pt x="2231" y="1274"/>
                    <a:pt x="2275" y="1229"/>
                    <a:pt x="2251" y="1174"/>
                  </a:cubicBezTo>
                  <a:cubicBezTo>
                    <a:pt x="2168" y="924"/>
                    <a:pt x="2061" y="722"/>
                    <a:pt x="1894" y="543"/>
                  </a:cubicBezTo>
                  <a:cubicBezTo>
                    <a:pt x="1715" y="365"/>
                    <a:pt x="1525" y="222"/>
                    <a:pt x="1287" y="115"/>
                  </a:cubicBezTo>
                  <a:cubicBezTo>
                    <a:pt x="1132" y="45"/>
                    <a:pt x="958" y="1"/>
                    <a:pt x="7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887;p62">
              <a:extLst>
                <a:ext uri="{FF2B5EF4-FFF2-40B4-BE49-F238E27FC236}">
                  <a16:creationId xmlns:a16="http://schemas.microsoft.com/office/drawing/2014/main" id="{B9D63644-2AC3-1249-C19E-03E5D82558CD}"/>
                </a:ext>
              </a:extLst>
            </p:cNvPr>
            <p:cNvSpPr/>
            <p:nvPr/>
          </p:nvSpPr>
          <p:spPr>
            <a:xfrm>
              <a:off x="2923998" y="3455357"/>
              <a:ext cx="118583" cy="51499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040" y="0"/>
                  </a:moveTo>
                  <a:cubicBezTo>
                    <a:pt x="2836" y="0"/>
                    <a:pt x="2435" y="151"/>
                    <a:pt x="1863" y="170"/>
                  </a:cubicBezTo>
                  <a:cubicBezTo>
                    <a:pt x="1816" y="172"/>
                    <a:pt x="1771" y="173"/>
                    <a:pt x="1727" y="173"/>
                  </a:cubicBezTo>
                  <a:cubicBezTo>
                    <a:pt x="1270" y="173"/>
                    <a:pt x="968" y="64"/>
                    <a:pt x="707" y="64"/>
                  </a:cubicBezTo>
                  <a:cubicBezTo>
                    <a:pt x="592" y="64"/>
                    <a:pt x="484" y="85"/>
                    <a:pt x="375" y="146"/>
                  </a:cubicBezTo>
                  <a:cubicBezTo>
                    <a:pt x="0" y="339"/>
                    <a:pt x="741" y="1464"/>
                    <a:pt x="1709" y="1464"/>
                  </a:cubicBezTo>
                  <a:cubicBezTo>
                    <a:pt x="1756" y="1464"/>
                    <a:pt x="1804" y="1461"/>
                    <a:pt x="1851" y="1456"/>
                  </a:cubicBezTo>
                  <a:cubicBezTo>
                    <a:pt x="2863" y="1325"/>
                    <a:pt x="3423" y="384"/>
                    <a:pt x="3161" y="39"/>
                  </a:cubicBezTo>
                  <a:cubicBezTo>
                    <a:pt x="3136" y="11"/>
                    <a:pt x="3095" y="0"/>
                    <a:pt x="3040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888;p62">
              <a:extLst>
                <a:ext uri="{FF2B5EF4-FFF2-40B4-BE49-F238E27FC236}">
                  <a16:creationId xmlns:a16="http://schemas.microsoft.com/office/drawing/2014/main" id="{A84DA608-D117-105D-809B-69A1ED32B466}"/>
                </a:ext>
              </a:extLst>
            </p:cNvPr>
            <p:cNvSpPr/>
            <p:nvPr/>
          </p:nvSpPr>
          <p:spPr>
            <a:xfrm>
              <a:off x="2933245" y="3467837"/>
              <a:ext cx="72210" cy="39090"/>
            </a:xfrm>
            <a:custGeom>
              <a:avLst/>
              <a:gdLst/>
              <a:ahLst/>
              <a:cxnLst/>
              <a:rect l="l" t="t" r="r" b="b"/>
              <a:pathLst>
                <a:path w="2085" h="1112" extrusionOk="0">
                  <a:moveTo>
                    <a:pt x="268" y="0"/>
                  </a:moveTo>
                  <a:cubicBezTo>
                    <a:pt x="171" y="0"/>
                    <a:pt x="79" y="16"/>
                    <a:pt x="1" y="53"/>
                  </a:cubicBezTo>
                  <a:cubicBezTo>
                    <a:pt x="90" y="442"/>
                    <a:pt x="677" y="1112"/>
                    <a:pt x="1404" y="1112"/>
                  </a:cubicBezTo>
                  <a:cubicBezTo>
                    <a:pt x="1455" y="1112"/>
                    <a:pt x="1508" y="1108"/>
                    <a:pt x="1561" y="1101"/>
                  </a:cubicBezTo>
                  <a:cubicBezTo>
                    <a:pt x="1763" y="1065"/>
                    <a:pt x="1942" y="1030"/>
                    <a:pt x="2084" y="946"/>
                  </a:cubicBezTo>
                  <a:cubicBezTo>
                    <a:pt x="1799" y="613"/>
                    <a:pt x="1430" y="375"/>
                    <a:pt x="1061" y="208"/>
                  </a:cubicBezTo>
                  <a:cubicBezTo>
                    <a:pt x="859" y="120"/>
                    <a:pt x="541" y="0"/>
                    <a:pt x="268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889;p62">
              <a:extLst>
                <a:ext uri="{FF2B5EF4-FFF2-40B4-BE49-F238E27FC236}">
                  <a16:creationId xmlns:a16="http://schemas.microsoft.com/office/drawing/2014/main" id="{DDCB819B-573C-2387-F1FA-6A38A8A1B830}"/>
                </a:ext>
              </a:extLst>
            </p:cNvPr>
            <p:cNvSpPr/>
            <p:nvPr/>
          </p:nvSpPr>
          <p:spPr>
            <a:xfrm>
              <a:off x="2892032" y="3318191"/>
              <a:ext cx="65595" cy="23552"/>
            </a:xfrm>
            <a:custGeom>
              <a:avLst/>
              <a:gdLst/>
              <a:ahLst/>
              <a:cxnLst/>
              <a:rect l="l" t="t" r="r" b="b"/>
              <a:pathLst>
                <a:path w="1894" h="670" extrusionOk="0">
                  <a:moveTo>
                    <a:pt x="1084" y="0"/>
                  </a:moveTo>
                  <a:cubicBezTo>
                    <a:pt x="893" y="0"/>
                    <a:pt x="715" y="48"/>
                    <a:pt x="572" y="107"/>
                  </a:cubicBezTo>
                  <a:cubicBezTo>
                    <a:pt x="357" y="191"/>
                    <a:pt x="155" y="322"/>
                    <a:pt x="48" y="536"/>
                  </a:cubicBezTo>
                  <a:cubicBezTo>
                    <a:pt x="36" y="548"/>
                    <a:pt x="36" y="584"/>
                    <a:pt x="12" y="596"/>
                  </a:cubicBezTo>
                  <a:cubicBezTo>
                    <a:pt x="2" y="637"/>
                    <a:pt x="0" y="669"/>
                    <a:pt x="31" y="669"/>
                  </a:cubicBezTo>
                  <a:cubicBezTo>
                    <a:pt x="36" y="669"/>
                    <a:pt x="42" y="669"/>
                    <a:pt x="48" y="667"/>
                  </a:cubicBezTo>
                  <a:cubicBezTo>
                    <a:pt x="60" y="667"/>
                    <a:pt x="96" y="643"/>
                    <a:pt x="107" y="619"/>
                  </a:cubicBezTo>
                  <a:cubicBezTo>
                    <a:pt x="325" y="424"/>
                    <a:pt x="632" y="273"/>
                    <a:pt x="1006" y="273"/>
                  </a:cubicBezTo>
                  <a:cubicBezTo>
                    <a:pt x="1020" y="273"/>
                    <a:pt x="1034" y="274"/>
                    <a:pt x="1048" y="274"/>
                  </a:cubicBezTo>
                  <a:cubicBezTo>
                    <a:pt x="1143" y="298"/>
                    <a:pt x="1250" y="298"/>
                    <a:pt x="1358" y="322"/>
                  </a:cubicBezTo>
                  <a:cubicBezTo>
                    <a:pt x="1445" y="351"/>
                    <a:pt x="1540" y="388"/>
                    <a:pt x="1649" y="388"/>
                  </a:cubicBezTo>
                  <a:cubicBezTo>
                    <a:pt x="1674" y="388"/>
                    <a:pt x="1700" y="386"/>
                    <a:pt x="1727" y="381"/>
                  </a:cubicBezTo>
                  <a:cubicBezTo>
                    <a:pt x="1858" y="381"/>
                    <a:pt x="1893" y="250"/>
                    <a:pt x="1834" y="191"/>
                  </a:cubicBezTo>
                  <a:cubicBezTo>
                    <a:pt x="1762" y="84"/>
                    <a:pt x="1560" y="60"/>
                    <a:pt x="1441" y="24"/>
                  </a:cubicBezTo>
                  <a:cubicBezTo>
                    <a:pt x="1322" y="12"/>
                    <a:pt x="1191" y="0"/>
                    <a:pt x="1084" y="0"/>
                  </a:cubicBezTo>
                  <a:close/>
                </a:path>
              </a:pathLst>
            </a:custGeom>
            <a:solidFill>
              <a:srgbClr val="FBDACA">
                <a:lumMod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890;p62">
              <a:extLst>
                <a:ext uri="{FF2B5EF4-FFF2-40B4-BE49-F238E27FC236}">
                  <a16:creationId xmlns:a16="http://schemas.microsoft.com/office/drawing/2014/main" id="{38AF458B-DC33-8114-596D-4F273869853B}"/>
                </a:ext>
              </a:extLst>
            </p:cNvPr>
            <p:cNvSpPr/>
            <p:nvPr/>
          </p:nvSpPr>
          <p:spPr>
            <a:xfrm>
              <a:off x="3017853" y="3312602"/>
              <a:ext cx="51776" cy="19228"/>
            </a:xfrm>
            <a:custGeom>
              <a:avLst/>
              <a:gdLst/>
              <a:ahLst/>
              <a:cxnLst/>
              <a:rect l="l" t="t" r="r" b="b"/>
              <a:pathLst>
                <a:path w="1495" h="547" extrusionOk="0">
                  <a:moveTo>
                    <a:pt x="640" y="0"/>
                  </a:moveTo>
                  <a:cubicBezTo>
                    <a:pt x="606" y="0"/>
                    <a:pt x="571" y="2"/>
                    <a:pt x="534" y="4"/>
                  </a:cubicBezTo>
                  <a:cubicBezTo>
                    <a:pt x="451" y="16"/>
                    <a:pt x="368" y="40"/>
                    <a:pt x="284" y="76"/>
                  </a:cubicBezTo>
                  <a:cubicBezTo>
                    <a:pt x="201" y="123"/>
                    <a:pt x="70" y="171"/>
                    <a:pt x="34" y="290"/>
                  </a:cubicBezTo>
                  <a:cubicBezTo>
                    <a:pt x="0" y="358"/>
                    <a:pt x="53" y="470"/>
                    <a:pt x="151" y="470"/>
                  </a:cubicBezTo>
                  <a:cubicBezTo>
                    <a:pt x="155" y="470"/>
                    <a:pt x="160" y="469"/>
                    <a:pt x="165" y="469"/>
                  </a:cubicBezTo>
                  <a:cubicBezTo>
                    <a:pt x="273" y="457"/>
                    <a:pt x="344" y="397"/>
                    <a:pt x="439" y="362"/>
                  </a:cubicBezTo>
                  <a:cubicBezTo>
                    <a:pt x="511" y="338"/>
                    <a:pt x="582" y="302"/>
                    <a:pt x="654" y="290"/>
                  </a:cubicBezTo>
                  <a:cubicBezTo>
                    <a:pt x="718" y="274"/>
                    <a:pt x="782" y="266"/>
                    <a:pt x="844" y="266"/>
                  </a:cubicBezTo>
                  <a:cubicBezTo>
                    <a:pt x="1059" y="266"/>
                    <a:pt x="1259" y="357"/>
                    <a:pt x="1416" y="504"/>
                  </a:cubicBezTo>
                  <a:cubicBezTo>
                    <a:pt x="1427" y="516"/>
                    <a:pt x="1463" y="528"/>
                    <a:pt x="1475" y="540"/>
                  </a:cubicBezTo>
                  <a:cubicBezTo>
                    <a:pt x="1479" y="545"/>
                    <a:pt x="1483" y="547"/>
                    <a:pt x="1485" y="547"/>
                  </a:cubicBezTo>
                  <a:cubicBezTo>
                    <a:pt x="1494" y="547"/>
                    <a:pt x="1483" y="508"/>
                    <a:pt x="1463" y="469"/>
                  </a:cubicBezTo>
                  <a:cubicBezTo>
                    <a:pt x="1439" y="457"/>
                    <a:pt x="1427" y="421"/>
                    <a:pt x="1427" y="409"/>
                  </a:cubicBezTo>
                  <a:cubicBezTo>
                    <a:pt x="1296" y="219"/>
                    <a:pt x="1118" y="112"/>
                    <a:pt x="951" y="52"/>
                  </a:cubicBezTo>
                  <a:cubicBezTo>
                    <a:pt x="851" y="16"/>
                    <a:pt x="751" y="0"/>
                    <a:pt x="640" y="0"/>
                  </a:cubicBezTo>
                  <a:close/>
                </a:path>
              </a:pathLst>
            </a:custGeom>
            <a:solidFill>
              <a:srgbClr val="FBDACA">
                <a:lumMod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891;p62">
              <a:extLst>
                <a:ext uri="{FF2B5EF4-FFF2-40B4-BE49-F238E27FC236}">
                  <a16:creationId xmlns:a16="http://schemas.microsoft.com/office/drawing/2014/main" id="{CFD07CEA-1A94-DCC8-0934-1592B06549D5}"/>
                </a:ext>
              </a:extLst>
            </p:cNvPr>
            <p:cNvSpPr/>
            <p:nvPr/>
          </p:nvSpPr>
          <p:spPr>
            <a:xfrm>
              <a:off x="2872741" y="3388005"/>
              <a:ext cx="71274" cy="26400"/>
            </a:xfrm>
            <a:custGeom>
              <a:avLst/>
              <a:gdLst/>
              <a:ahLst/>
              <a:cxnLst/>
              <a:rect l="l" t="t" r="r" b="b"/>
              <a:pathLst>
                <a:path w="2058" h="751" extrusionOk="0">
                  <a:moveTo>
                    <a:pt x="1073" y="1"/>
                  </a:moveTo>
                  <a:cubicBezTo>
                    <a:pt x="870" y="1"/>
                    <a:pt x="669" y="49"/>
                    <a:pt x="498" y="145"/>
                  </a:cubicBezTo>
                  <a:cubicBezTo>
                    <a:pt x="391" y="181"/>
                    <a:pt x="295" y="264"/>
                    <a:pt x="212" y="336"/>
                  </a:cubicBezTo>
                  <a:cubicBezTo>
                    <a:pt x="141" y="407"/>
                    <a:pt x="33" y="503"/>
                    <a:pt x="10" y="598"/>
                  </a:cubicBezTo>
                  <a:cubicBezTo>
                    <a:pt x="1" y="634"/>
                    <a:pt x="19" y="670"/>
                    <a:pt x="49" y="670"/>
                  </a:cubicBezTo>
                  <a:cubicBezTo>
                    <a:pt x="58" y="670"/>
                    <a:pt x="69" y="666"/>
                    <a:pt x="81" y="657"/>
                  </a:cubicBezTo>
                  <a:cubicBezTo>
                    <a:pt x="152" y="622"/>
                    <a:pt x="236" y="526"/>
                    <a:pt x="307" y="479"/>
                  </a:cubicBezTo>
                  <a:cubicBezTo>
                    <a:pt x="379" y="419"/>
                    <a:pt x="474" y="360"/>
                    <a:pt x="557" y="324"/>
                  </a:cubicBezTo>
                  <a:cubicBezTo>
                    <a:pt x="705" y="245"/>
                    <a:pt x="861" y="199"/>
                    <a:pt x="1012" y="199"/>
                  </a:cubicBezTo>
                  <a:cubicBezTo>
                    <a:pt x="1043" y="199"/>
                    <a:pt x="1074" y="201"/>
                    <a:pt x="1105" y="205"/>
                  </a:cubicBezTo>
                  <a:cubicBezTo>
                    <a:pt x="1284" y="217"/>
                    <a:pt x="1450" y="276"/>
                    <a:pt x="1605" y="360"/>
                  </a:cubicBezTo>
                  <a:cubicBezTo>
                    <a:pt x="1676" y="407"/>
                    <a:pt x="1748" y="467"/>
                    <a:pt x="1807" y="538"/>
                  </a:cubicBezTo>
                  <a:cubicBezTo>
                    <a:pt x="1867" y="598"/>
                    <a:pt x="1915" y="693"/>
                    <a:pt x="1974" y="741"/>
                  </a:cubicBezTo>
                  <a:cubicBezTo>
                    <a:pt x="1980" y="747"/>
                    <a:pt x="1989" y="750"/>
                    <a:pt x="1999" y="750"/>
                  </a:cubicBezTo>
                  <a:cubicBezTo>
                    <a:pt x="2026" y="750"/>
                    <a:pt x="2057" y="728"/>
                    <a:pt x="2057" y="693"/>
                  </a:cubicBezTo>
                  <a:cubicBezTo>
                    <a:pt x="2057" y="598"/>
                    <a:pt x="1998" y="479"/>
                    <a:pt x="1938" y="419"/>
                  </a:cubicBezTo>
                  <a:cubicBezTo>
                    <a:pt x="1879" y="348"/>
                    <a:pt x="1807" y="276"/>
                    <a:pt x="1724" y="217"/>
                  </a:cubicBezTo>
                  <a:cubicBezTo>
                    <a:pt x="1545" y="98"/>
                    <a:pt x="1343" y="26"/>
                    <a:pt x="1141" y="3"/>
                  </a:cubicBezTo>
                  <a:cubicBezTo>
                    <a:pt x="1118" y="1"/>
                    <a:pt x="1095" y="1"/>
                    <a:pt x="1073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892;p62">
              <a:extLst>
                <a:ext uri="{FF2B5EF4-FFF2-40B4-BE49-F238E27FC236}">
                  <a16:creationId xmlns:a16="http://schemas.microsoft.com/office/drawing/2014/main" id="{59324064-646C-72FD-035D-CA8A465B605E}"/>
                </a:ext>
              </a:extLst>
            </p:cNvPr>
            <p:cNvSpPr/>
            <p:nvPr/>
          </p:nvSpPr>
          <p:spPr>
            <a:xfrm>
              <a:off x="3030148" y="3380482"/>
              <a:ext cx="46581" cy="28755"/>
            </a:xfrm>
            <a:custGeom>
              <a:avLst/>
              <a:gdLst/>
              <a:ahLst/>
              <a:cxnLst/>
              <a:rect l="l" t="t" r="r" b="b"/>
              <a:pathLst>
                <a:path w="1345" h="818" extrusionOk="0">
                  <a:moveTo>
                    <a:pt x="651" y="0"/>
                  </a:moveTo>
                  <a:cubicBezTo>
                    <a:pt x="613" y="0"/>
                    <a:pt x="575" y="5"/>
                    <a:pt x="537" y="14"/>
                  </a:cubicBezTo>
                  <a:cubicBezTo>
                    <a:pt x="406" y="38"/>
                    <a:pt x="287" y="133"/>
                    <a:pt x="179" y="264"/>
                  </a:cubicBezTo>
                  <a:cubicBezTo>
                    <a:pt x="132" y="324"/>
                    <a:pt x="96" y="395"/>
                    <a:pt x="60" y="490"/>
                  </a:cubicBezTo>
                  <a:cubicBezTo>
                    <a:pt x="37" y="562"/>
                    <a:pt x="1" y="681"/>
                    <a:pt x="1" y="776"/>
                  </a:cubicBezTo>
                  <a:cubicBezTo>
                    <a:pt x="1" y="799"/>
                    <a:pt x="21" y="818"/>
                    <a:pt x="38" y="818"/>
                  </a:cubicBezTo>
                  <a:cubicBezTo>
                    <a:pt x="48" y="818"/>
                    <a:pt x="56" y="812"/>
                    <a:pt x="60" y="800"/>
                  </a:cubicBezTo>
                  <a:cubicBezTo>
                    <a:pt x="96" y="740"/>
                    <a:pt x="120" y="669"/>
                    <a:pt x="156" y="598"/>
                  </a:cubicBezTo>
                  <a:cubicBezTo>
                    <a:pt x="179" y="514"/>
                    <a:pt x="227" y="455"/>
                    <a:pt x="275" y="395"/>
                  </a:cubicBezTo>
                  <a:cubicBezTo>
                    <a:pt x="346" y="300"/>
                    <a:pt x="465" y="217"/>
                    <a:pt x="572" y="193"/>
                  </a:cubicBezTo>
                  <a:cubicBezTo>
                    <a:pt x="601" y="190"/>
                    <a:pt x="628" y="189"/>
                    <a:pt x="655" y="189"/>
                  </a:cubicBezTo>
                  <a:cubicBezTo>
                    <a:pt x="755" y="189"/>
                    <a:pt x="848" y="208"/>
                    <a:pt x="941" y="264"/>
                  </a:cubicBezTo>
                  <a:cubicBezTo>
                    <a:pt x="1001" y="300"/>
                    <a:pt x="1061" y="359"/>
                    <a:pt x="1120" y="395"/>
                  </a:cubicBezTo>
                  <a:cubicBezTo>
                    <a:pt x="1180" y="443"/>
                    <a:pt x="1227" y="514"/>
                    <a:pt x="1287" y="562"/>
                  </a:cubicBezTo>
                  <a:cubicBezTo>
                    <a:pt x="1290" y="563"/>
                    <a:pt x="1293" y="564"/>
                    <a:pt x="1297" y="564"/>
                  </a:cubicBezTo>
                  <a:cubicBezTo>
                    <a:pt x="1319" y="564"/>
                    <a:pt x="1345" y="532"/>
                    <a:pt x="1334" y="490"/>
                  </a:cubicBezTo>
                  <a:cubicBezTo>
                    <a:pt x="1287" y="395"/>
                    <a:pt x="1227" y="312"/>
                    <a:pt x="1168" y="252"/>
                  </a:cubicBezTo>
                  <a:cubicBezTo>
                    <a:pt x="1096" y="181"/>
                    <a:pt x="1037" y="133"/>
                    <a:pt x="953" y="86"/>
                  </a:cubicBezTo>
                  <a:cubicBezTo>
                    <a:pt x="857" y="33"/>
                    <a:pt x="755" y="0"/>
                    <a:pt x="651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893;p62">
              <a:extLst>
                <a:ext uri="{FF2B5EF4-FFF2-40B4-BE49-F238E27FC236}">
                  <a16:creationId xmlns:a16="http://schemas.microsoft.com/office/drawing/2014/main" id="{79E72AD9-216E-9A28-B768-7DFD946ADBAD}"/>
                </a:ext>
              </a:extLst>
            </p:cNvPr>
            <p:cNvSpPr/>
            <p:nvPr/>
          </p:nvSpPr>
          <p:spPr>
            <a:xfrm>
              <a:off x="2990978" y="3349231"/>
              <a:ext cx="38408" cy="92908"/>
            </a:xfrm>
            <a:custGeom>
              <a:avLst/>
              <a:gdLst/>
              <a:ahLst/>
              <a:cxnLst/>
              <a:rect l="l" t="t" r="r" b="b"/>
              <a:pathLst>
                <a:path w="1109" h="2643" extrusionOk="0">
                  <a:moveTo>
                    <a:pt x="267" y="1"/>
                  </a:moveTo>
                  <a:cubicBezTo>
                    <a:pt x="246" y="1"/>
                    <a:pt x="226" y="13"/>
                    <a:pt x="215" y="34"/>
                  </a:cubicBezTo>
                  <a:cubicBezTo>
                    <a:pt x="179" y="94"/>
                    <a:pt x="167" y="177"/>
                    <a:pt x="156" y="248"/>
                  </a:cubicBezTo>
                  <a:cubicBezTo>
                    <a:pt x="132" y="320"/>
                    <a:pt x="120" y="391"/>
                    <a:pt x="108" y="486"/>
                  </a:cubicBezTo>
                  <a:cubicBezTo>
                    <a:pt x="96" y="617"/>
                    <a:pt x="72" y="760"/>
                    <a:pt x="60" y="915"/>
                  </a:cubicBezTo>
                  <a:cubicBezTo>
                    <a:pt x="36" y="1177"/>
                    <a:pt x="1" y="1475"/>
                    <a:pt x="132" y="1713"/>
                  </a:cubicBezTo>
                  <a:cubicBezTo>
                    <a:pt x="179" y="1808"/>
                    <a:pt x="275" y="1891"/>
                    <a:pt x="358" y="1951"/>
                  </a:cubicBezTo>
                  <a:cubicBezTo>
                    <a:pt x="477" y="2010"/>
                    <a:pt x="596" y="2010"/>
                    <a:pt x="715" y="2010"/>
                  </a:cubicBezTo>
                  <a:lnTo>
                    <a:pt x="822" y="2010"/>
                  </a:lnTo>
                  <a:cubicBezTo>
                    <a:pt x="870" y="2010"/>
                    <a:pt x="894" y="2010"/>
                    <a:pt x="906" y="2070"/>
                  </a:cubicBezTo>
                  <a:cubicBezTo>
                    <a:pt x="929" y="2118"/>
                    <a:pt x="882" y="2213"/>
                    <a:pt x="870" y="2249"/>
                  </a:cubicBezTo>
                  <a:cubicBezTo>
                    <a:pt x="810" y="2368"/>
                    <a:pt x="727" y="2475"/>
                    <a:pt x="632" y="2546"/>
                  </a:cubicBezTo>
                  <a:cubicBezTo>
                    <a:pt x="588" y="2579"/>
                    <a:pt x="605" y="2643"/>
                    <a:pt x="645" y="2643"/>
                  </a:cubicBezTo>
                  <a:cubicBezTo>
                    <a:pt x="649" y="2643"/>
                    <a:pt x="652" y="2642"/>
                    <a:pt x="656" y="2641"/>
                  </a:cubicBezTo>
                  <a:cubicBezTo>
                    <a:pt x="882" y="2546"/>
                    <a:pt x="1025" y="2344"/>
                    <a:pt x="1072" y="2106"/>
                  </a:cubicBezTo>
                  <a:cubicBezTo>
                    <a:pt x="1108" y="1725"/>
                    <a:pt x="656" y="1879"/>
                    <a:pt x="465" y="1796"/>
                  </a:cubicBezTo>
                  <a:cubicBezTo>
                    <a:pt x="191" y="1665"/>
                    <a:pt x="227" y="1284"/>
                    <a:pt x="239" y="1034"/>
                  </a:cubicBezTo>
                  <a:lnTo>
                    <a:pt x="287" y="546"/>
                  </a:lnTo>
                  <a:cubicBezTo>
                    <a:pt x="298" y="451"/>
                    <a:pt x="298" y="379"/>
                    <a:pt x="310" y="284"/>
                  </a:cubicBezTo>
                  <a:cubicBezTo>
                    <a:pt x="310" y="213"/>
                    <a:pt x="346" y="141"/>
                    <a:pt x="334" y="58"/>
                  </a:cubicBezTo>
                  <a:cubicBezTo>
                    <a:pt x="321" y="18"/>
                    <a:pt x="293" y="1"/>
                    <a:pt x="267" y="1"/>
                  </a:cubicBezTo>
                  <a:close/>
                </a:path>
              </a:pathLst>
            </a:custGeom>
            <a:solidFill>
              <a:srgbClr val="FBDACA">
                <a:lumMod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895;p62">
              <a:extLst>
                <a:ext uri="{FF2B5EF4-FFF2-40B4-BE49-F238E27FC236}">
                  <a16:creationId xmlns:a16="http://schemas.microsoft.com/office/drawing/2014/main" id="{8B14F39B-2E3C-DB3F-6D84-C1B90DFCB355}"/>
                </a:ext>
              </a:extLst>
            </p:cNvPr>
            <p:cNvSpPr/>
            <p:nvPr/>
          </p:nvSpPr>
          <p:spPr>
            <a:xfrm>
              <a:off x="3782676" y="3058916"/>
              <a:ext cx="797651" cy="693754"/>
            </a:xfrm>
            <a:custGeom>
              <a:avLst/>
              <a:gdLst/>
              <a:ahLst/>
              <a:cxnLst/>
              <a:rect l="l" t="t" r="r" b="b"/>
              <a:pathLst>
                <a:path w="21528" h="19899" extrusionOk="0">
                  <a:moveTo>
                    <a:pt x="11569" y="0"/>
                  </a:moveTo>
                  <a:cubicBezTo>
                    <a:pt x="10530" y="0"/>
                    <a:pt x="9475" y="230"/>
                    <a:pt x="8525" y="556"/>
                  </a:cubicBezTo>
                  <a:cubicBezTo>
                    <a:pt x="7049" y="1080"/>
                    <a:pt x="5668" y="2044"/>
                    <a:pt x="4834" y="3402"/>
                  </a:cubicBezTo>
                  <a:cubicBezTo>
                    <a:pt x="3608" y="5378"/>
                    <a:pt x="3477" y="7914"/>
                    <a:pt x="3942" y="10105"/>
                  </a:cubicBezTo>
                  <a:cubicBezTo>
                    <a:pt x="4037" y="10593"/>
                    <a:pt x="4180" y="11081"/>
                    <a:pt x="4251" y="11593"/>
                  </a:cubicBezTo>
                  <a:cubicBezTo>
                    <a:pt x="4382" y="12522"/>
                    <a:pt x="4192" y="13867"/>
                    <a:pt x="3060" y="14213"/>
                  </a:cubicBezTo>
                  <a:cubicBezTo>
                    <a:pt x="2887" y="14264"/>
                    <a:pt x="2708" y="14278"/>
                    <a:pt x="2527" y="14278"/>
                  </a:cubicBezTo>
                  <a:cubicBezTo>
                    <a:pt x="2279" y="14278"/>
                    <a:pt x="2028" y="14250"/>
                    <a:pt x="1786" y="14250"/>
                  </a:cubicBezTo>
                  <a:cubicBezTo>
                    <a:pt x="1504" y="14250"/>
                    <a:pt x="1233" y="14288"/>
                    <a:pt x="989" y="14451"/>
                  </a:cubicBezTo>
                  <a:cubicBezTo>
                    <a:pt x="786" y="14582"/>
                    <a:pt x="632" y="14784"/>
                    <a:pt x="524" y="14998"/>
                  </a:cubicBezTo>
                  <a:cubicBezTo>
                    <a:pt x="1" y="16141"/>
                    <a:pt x="679" y="17499"/>
                    <a:pt x="1751" y="17915"/>
                  </a:cubicBezTo>
                  <a:cubicBezTo>
                    <a:pt x="2060" y="18036"/>
                    <a:pt x="2389" y="18090"/>
                    <a:pt x="2724" y="18090"/>
                  </a:cubicBezTo>
                  <a:cubicBezTo>
                    <a:pt x="3550" y="18090"/>
                    <a:pt x="4414" y="17757"/>
                    <a:pt x="5108" y="17249"/>
                  </a:cubicBezTo>
                  <a:lnTo>
                    <a:pt x="5108" y="17249"/>
                  </a:lnTo>
                  <a:cubicBezTo>
                    <a:pt x="5037" y="18344"/>
                    <a:pt x="5954" y="19320"/>
                    <a:pt x="7013" y="19439"/>
                  </a:cubicBezTo>
                  <a:cubicBezTo>
                    <a:pt x="7105" y="19450"/>
                    <a:pt x="7197" y="19455"/>
                    <a:pt x="7289" y="19455"/>
                  </a:cubicBezTo>
                  <a:cubicBezTo>
                    <a:pt x="8271" y="19455"/>
                    <a:pt x="9252" y="18888"/>
                    <a:pt x="9895" y="18082"/>
                  </a:cubicBezTo>
                  <a:cubicBezTo>
                    <a:pt x="9918" y="18035"/>
                    <a:pt x="9954" y="17987"/>
                    <a:pt x="10014" y="17975"/>
                  </a:cubicBezTo>
                  <a:cubicBezTo>
                    <a:pt x="10031" y="17966"/>
                    <a:pt x="10049" y="17962"/>
                    <a:pt x="10066" y="17962"/>
                  </a:cubicBezTo>
                  <a:cubicBezTo>
                    <a:pt x="10143" y="17962"/>
                    <a:pt x="10215" y="18038"/>
                    <a:pt x="10264" y="18106"/>
                  </a:cubicBezTo>
                  <a:cubicBezTo>
                    <a:pt x="10859" y="18820"/>
                    <a:pt x="11597" y="19416"/>
                    <a:pt x="12478" y="19713"/>
                  </a:cubicBezTo>
                  <a:cubicBezTo>
                    <a:pt x="12838" y="19835"/>
                    <a:pt x="13219" y="19899"/>
                    <a:pt x="13601" y="19899"/>
                  </a:cubicBezTo>
                  <a:cubicBezTo>
                    <a:pt x="14156" y="19899"/>
                    <a:pt x="14711" y="19764"/>
                    <a:pt x="15205" y="19475"/>
                  </a:cubicBezTo>
                  <a:cubicBezTo>
                    <a:pt x="16026" y="18987"/>
                    <a:pt x="16622" y="18035"/>
                    <a:pt x="16562" y="17082"/>
                  </a:cubicBezTo>
                  <a:lnTo>
                    <a:pt x="16562" y="17082"/>
                  </a:lnTo>
                  <a:cubicBezTo>
                    <a:pt x="17217" y="17368"/>
                    <a:pt x="17872" y="17642"/>
                    <a:pt x="18586" y="17737"/>
                  </a:cubicBezTo>
                  <a:cubicBezTo>
                    <a:pt x="18713" y="17752"/>
                    <a:pt x="18842" y="17760"/>
                    <a:pt x="18972" y="17760"/>
                  </a:cubicBezTo>
                  <a:cubicBezTo>
                    <a:pt x="19554" y="17760"/>
                    <a:pt x="20155" y="17600"/>
                    <a:pt x="20622" y="17201"/>
                  </a:cubicBezTo>
                  <a:cubicBezTo>
                    <a:pt x="21277" y="16630"/>
                    <a:pt x="21527" y="15606"/>
                    <a:pt x="21182" y="14820"/>
                  </a:cubicBezTo>
                  <a:cubicBezTo>
                    <a:pt x="20894" y="14117"/>
                    <a:pt x="20160" y="13719"/>
                    <a:pt x="19412" y="13719"/>
                  </a:cubicBezTo>
                  <a:cubicBezTo>
                    <a:pt x="19323" y="13719"/>
                    <a:pt x="19234" y="13725"/>
                    <a:pt x="19146" y="13736"/>
                  </a:cubicBezTo>
                  <a:cubicBezTo>
                    <a:pt x="19052" y="13748"/>
                    <a:pt x="18958" y="13754"/>
                    <a:pt x="18865" y="13754"/>
                  </a:cubicBezTo>
                  <a:cubicBezTo>
                    <a:pt x="17531" y="13754"/>
                    <a:pt x="16355" y="12541"/>
                    <a:pt x="17134" y="9569"/>
                  </a:cubicBezTo>
                  <a:cubicBezTo>
                    <a:pt x="17646" y="7617"/>
                    <a:pt x="17396" y="5283"/>
                    <a:pt x="16622" y="3414"/>
                  </a:cubicBezTo>
                  <a:cubicBezTo>
                    <a:pt x="16526" y="3211"/>
                    <a:pt x="16443" y="3021"/>
                    <a:pt x="16336" y="2818"/>
                  </a:cubicBezTo>
                  <a:cubicBezTo>
                    <a:pt x="15669" y="1604"/>
                    <a:pt x="14633" y="663"/>
                    <a:pt x="13300" y="247"/>
                  </a:cubicBezTo>
                  <a:cubicBezTo>
                    <a:pt x="12743" y="74"/>
                    <a:pt x="12159" y="0"/>
                    <a:pt x="11569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896;p62">
              <a:extLst>
                <a:ext uri="{FF2B5EF4-FFF2-40B4-BE49-F238E27FC236}">
                  <a16:creationId xmlns:a16="http://schemas.microsoft.com/office/drawing/2014/main" id="{957F0EFE-5B3D-EFE8-3124-17ED50D718B5}"/>
                </a:ext>
              </a:extLst>
            </p:cNvPr>
            <p:cNvSpPr/>
            <p:nvPr/>
          </p:nvSpPr>
          <p:spPr>
            <a:xfrm>
              <a:off x="3843552" y="3059613"/>
              <a:ext cx="719991" cy="693545"/>
            </a:xfrm>
            <a:custGeom>
              <a:avLst/>
              <a:gdLst/>
              <a:ahLst/>
              <a:cxnLst/>
              <a:rect l="l" t="t" r="r" b="b"/>
              <a:pathLst>
                <a:path w="19432" h="19893" extrusionOk="0">
                  <a:moveTo>
                    <a:pt x="9868" y="1"/>
                  </a:moveTo>
                  <a:cubicBezTo>
                    <a:pt x="8835" y="1"/>
                    <a:pt x="7791" y="228"/>
                    <a:pt x="6847" y="560"/>
                  </a:cubicBezTo>
                  <a:cubicBezTo>
                    <a:pt x="5430" y="1060"/>
                    <a:pt x="4108" y="1977"/>
                    <a:pt x="3263" y="3251"/>
                  </a:cubicBezTo>
                  <a:cubicBezTo>
                    <a:pt x="3037" y="4132"/>
                    <a:pt x="3037" y="5049"/>
                    <a:pt x="3120" y="5965"/>
                  </a:cubicBezTo>
                  <a:cubicBezTo>
                    <a:pt x="3227" y="6954"/>
                    <a:pt x="3453" y="7930"/>
                    <a:pt x="3644" y="8906"/>
                  </a:cubicBezTo>
                  <a:cubicBezTo>
                    <a:pt x="3834" y="9906"/>
                    <a:pt x="3989" y="10918"/>
                    <a:pt x="3989" y="11942"/>
                  </a:cubicBezTo>
                  <a:cubicBezTo>
                    <a:pt x="3989" y="12883"/>
                    <a:pt x="3834" y="13788"/>
                    <a:pt x="3465" y="14657"/>
                  </a:cubicBezTo>
                  <a:cubicBezTo>
                    <a:pt x="3120" y="15455"/>
                    <a:pt x="2608" y="16169"/>
                    <a:pt x="1953" y="16741"/>
                  </a:cubicBezTo>
                  <a:cubicBezTo>
                    <a:pt x="1429" y="17193"/>
                    <a:pt x="798" y="17574"/>
                    <a:pt x="143" y="17812"/>
                  </a:cubicBezTo>
                  <a:cubicBezTo>
                    <a:pt x="108" y="17824"/>
                    <a:pt x="60" y="17836"/>
                    <a:pt x="1" y="17872"/>
                  </a:cubicBezTo>
                  <a:lnTo>
                    <a:pt x="84" y="17907"/>
                  </a:lnTo>
                  <a:cubicBezTo>
                    <a:pt x="400" y="18028"/>
                    <a:pt x="732" y="18082"/>
                    <a:pt x="1068" y="18082"/>
                  </a:cubicBezTo>
                  <a:cubicBezTo>
                    <a:pt x="1896" y="18082"/>
                    <a:pt x="2750" y="17749"/>
                    <a:pt x="3453" y="17241"/>
                  </a:cubicBezTo>
                  <a:lnTo>
                    <a:pt x="3453" y="17241"/>
                  </a:lnTo>
                  <a:cubicBezTo>
                    <a:pt x="3358" y="18348"/>
                    <a:pt x="4287" y="19312"/>
                    <a:pt x="5358" y="19431"/>
                  </a:cubicBezTo>
                  <a:cubicBezTo>
                    <a:pt x="5449" y="19442"/>
                    <a:pt x="5540" y="19447"/>
                    <a:pt x="5631" y="19447"/>
                  </a:cubicBezTo>
                  <a:cubicBezTo>
                    <a:pt x="6606" y="19447"/>
                    <a:pt x="7596" y="18880"/>
                    <a:pt x="8228" y="18074"/>
                  </a:cubicBezTo>
                  <a:cubicBezTo>
                    <a:pt x="8275" y="18026"/>
                    <a:pt x="8299" y="17991"/>
                    <a:pt x="8347" y="17967"/>
                  </a:cubicBezTo>
                  <a:cubicBezTo>
                    <a:pt x="8358" y="17964"/>
                    <a:pt x="8369" y="17963"/>
                    <a:pt x="8381" y="17963"/>
                  </a:cubicBezTo>
                  <a:cubicBezTo>
                    <a:pt x="8464" y="17963"/>
                    <a:pt x="8544" y="18036"/>
                    <a:pt x="8597" y="18110"/>
                  </a:cubicBezTo>
                  <a:cubicBezTo>
                    <a:pt x="9192" y="18824"/>
                    <a:pt x="9942" y="19419"/>
                    <a:pt x="10823" y="19717"/>
                  </a:cubicBezTo>
                  <a:cubicBezTo>
                    <a:pt x="11187" y="19830"/>
                    <a:pt x="11572" y="19892"/>
                    <a:pt x="11959" y="19892"/>
                  </a:cubicBezTo>
                  <a:cubicBezTo>
                    <a:pt x="12509" y="19892"/>
                    <a:pt x="13060" y="19766"/>
                    <a:pt x="13550" y="19479"/>
                  </a:cubicBezTo>
                  <a:cubicBezTo>
                    <a:pt x="14360" y="18979"/>
                    <a:pt x="14955" y="18026"/>
                    <a:pt x="14895" y="17074"/>
                  </a:cubicBezTo>
                  <a:lnTo>
                    <a:pt x="14895" y="17074"/>
                  </a:lnTo>
                  <a:cubicBezTo>
                    <a:pt x="15550" y="17360"/>
                    <a:pt x="16229" y="17645"/>
                    <a:pt x="16919" y="17729"/>
                  </a:cubicBezTo>
                  <a:cubicBezTo>
                    <a:pt x="17046" y="17744"/>
                    <a:pt x="17174" y="17751"/>
                    <a:pt x="17302" y="17751"/>
                  </a:cubicBezTo>
                  <a:cubicBezTo>
                    <a:pt x="17900" y="17751"/>
                    <a:pt x="18505" y="17585"/>
                    <a:pt x="18955" y="17193"/>
                  </a:cubicBezTo>
                  <a:cubicBezTo>
                    <a:pt x="19158" y="17014"/>
                    <a:pt x="19313" y="16812"/>
                    <a:pt x="19432" y="16574"/>
                  </a:cubicBezTo>
                  <a:lnTo>
                    <a:pt x="19432" y="16574"/>
                  </a:lnTo>
                  <a:cubicBezTo>
                    <a:pt x="19182" y="16693"/>
                    <a:pt x="18932" y="16764"/>
                    <a:pt x="18658" y="16812"/>
                  </a:cubicBezTo>
                  <a:cubicBezTo>
                    <a:pt x="18439" y="16845"/>
                    <a:pt x="18216" y="16860"/>
                    <a:pt x="17992" y="16860"/>
                  </a:cubicBezTo>
                  <a:cubicBezTo>
                    <a:pt x="17728" y="16860"/>
                    <a:pt x="17463" y="16839"/>
                    <a:pt x="17205" y="16800"/>
                  </a:cubicBezTo>
                  <a:cubicBezTo>
                    <a:pt x="16693" y="16717"/>
                    <a:pt x="16253" y="16526"/>
                    <a:pt x="15824" y="16264"/>
                  </a:cubicBezTo>
                  <a:cubicBezTo>
                    <a:pt x="15181" y="15859"/>
                    <a:pt x="14610" y="15348"/>
                    <a:pt x="14121" y="14788"/>
                  </a:cubicBezTo>
                  <a:cubicBezTo>
                    <a:pt x="13657" y="14252"/>
                    <a:pt x="13264" y="13621"/>
                    <a:pt x="13062" y="12931"/>
                  </a:cubicBezTo>
                  <a:cubicBezTo>
                    <a:pt x="12943" y="12514"/>
                    <a:pt x="12931" y="12073"/>
                    <a:pt x="12978" y="11645"/>
                  </a:cubicBezTo>
                  <a:cubicBezTo>
                    <a:pt x="13026" y="11216"/>
                    <a:pt x="13145" y="10811"/>
                    <a:pt x="13276" y="10406"/>
                  </a:cubicBezTo>
                  <a:cubicBezTo>
                    <a:pt x="13562" y="9549"/>
                    <a:pt x="13836" y="8680"/>
                    <a:pt x="14038" y="7811"/>
                  </a:cubicBezTo>
                  <a:cubicBezTo>
                    <a:pt x="14217" y="6989"/>
                    <a:pt x="14312" y="6144"/>
                    <a:pt x="14252" y="5311"/>
                  </a:cubicBezTo>
                  <a:cubicBezTo>
                    <a:pt x="14193" y="4596"/>
                    <a:pt x="14038" y="3882"/>
                    <a:pt x="13764" y="3203"/>
                  </a:cubicBezTo>
                  <a:cubicBezTo>
                    <a:pt x="13348" y="2155"/>
                    <a:pt x="12705" y="1203"/>
                    <a:pt x="11931" y="369"/>
                  </a:cubicBezTo>
                  <a:cubicBezTo>
                    <a:pt x="11835" y="322"/>
                    <a:pt x="11728" y="274"/>
                    <a:pt x="11621" y="250"/>
                  </a:cubicBezTo>
                  <a:cubicBezTo>
                    <a:pt x="11055" y="76"/>
                    <a:pt x="10463" y="1"/>
                    <a:pt x="9868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897;p62">
              <a:extLst>
                <a:ext uri="{FF2B5EF4-FFF2-40B4-BE49-F238E27FC236}">
                  <a16:creationId xmlns:a16="http://schemas.microsoft.com/office/drawing/2014/main" id="{B1C44652-189C-5599-329B-9F9B2807AEC1}"/>
                </a:ext>
              </a:extLst>
            </p:cNvPr>
            <p:cNvSpPr/>
            <p:nvPr/>
          </p:nvSpPr>
          <p:spPr>
            <a:xfrm>
              <a:off x="3767670" y="4020150"/>
              <a:ext cx="146058" cy="190565"/>
            </a:xfrm>
            <a:custGeom>
              <a:avLst/>
              <a:gdLst/>
              <a:ahLst/>
              <a:cxnLst/>
              <a:rect l="l" t="t" r="r" b="b"/>
              <a:pathLst>
                <a:path w="3942" h="5466" extrusionOk="0">
                  <a:moveTo>
                    <a:pt x="2001" y="0"/>
                  </a:moveTo>
                  <a:cubicBezTo>
                    <a:pt x="1846" y="322"/>
                    <a:pt x="1632" y="739"/>
                    <a:pt x="1513" y="977"/>
                  </a:cubicBezTo>
                  <a:cubicBezTo>
                    <a:pt x="1215" y="1298"/>
                    <a:pt x="1" y="3358"/>
                    <a:pt x="298" y="3572"/>
                  </a:cubicBezTo>
                  <a:cubicBezTo>
                    <a:pt x="315" y="3585"/>
                    <a:pt x="333" y="3590"/>
                    <a:pt x="353" y="3590"/>
                  </a:cubicBezTo>
                  <a:cubicBezTo>
                    <a:pt x="582" y="3590"/>
                    <a:pt x="1030" y="2839"/>
                    <a:pt x="1096" y="2763"/>
                  </a:cubicBezTo>
                  <a:lnTo>
                    <a:pt x="1096" y="2763"/>
                  </a:lnTo>
                  <a:cubicBezTo>
                    <a:pt x="1025" y="2894"/>
                    <a:pt x="1025" y="4965"/>
                    <a:pt x="1382" y="5025"/>
                  </a:cubicBezTo>
                  <a:cubicBezTo>
                    <a:pt x="1385" y="5025"/>
                    <a:pt x="1388" y="5026"/>
                    <a:pt x="1391" y="5026"/>
                  </a:cubicBezTo>
                  <a:cubicBezTo>
                    <a:pt x="1622" y="5026"/>
                    <a:pt x="1704" y="3713"/>
                    <a:pt x="1751" y="3560"/>
                  </a:cubicBezTo>
                  <a:lnTo>
                    <a:pt x="1751" y="3560"/>
                  </a:lnTo>
                  <a:cubicBezTo>
                    <a:pt x="1704" y="3725"/>
                    <a:pt x="1902" y="5466"/>
                    <a:pt x="2275" y="5466"/>
                  </a:cubicBezTo>
                  <a:cubicBezTo>
                    <a:pt x="2279" y="5466"/>
                    <a:pt x="2283" y="5466"/>
                    <a:pt x="2287" y="5465"/>
                  </a:cubicBezTo>
                  <a:cubicBezTo>
                    <a:pt x="2561" y="5442"/>
                    <a:pt x="2358" y="3572"/>
                    <a:pt x="2418" y="3572"/>
                  </a:cubicBezTo>
                  <a:lnTo>
                    <a:pt x="2418" y="3572"/>
                  </a:lnTo>
                  <a:cubicBezTo>
                    <a:pt x="2383" y="3595"/>
                    <a:pt x="2867" y="5040"/>
                    <a:pt x="3145" y="5040"/>
                  </a:cubicBezTo>
                  <a:cubicBezTo>
                    <a:pt x="3153" y="5040"/>
                    <a:pt x="3161" y="5039"/>
                    <a:pt x="3168" y="5037"/>
                  </a:cubicBezTo>
                  <a:cubicBezTo>
                    <a:pt x="3358" y="4977"/>
                    <a:pt x="3061" y="3382"/>
                    <a:pt x="3108" y="3382"/>
                  </a:cubicBezTo>
                  <a:lnTo>
                    <a:pt x="3108" y="3382"/>
                  </a:lnTo>
                  <a:cubicBezTo>
                    <a:pt x="3097" y="3393"/>
                    <a:pt x="3432" y="4266"/>
                    <a:pt x="3626" y="4266"/>
                  </a:cubicBezTo>
                  <a:cubicBezTo>
                    <a:pt x="3632" y="4266"/>
                    <a:pt x="3638" y="4265"/>
                    <a:pt x="3644" y="4263"/>
                  </a:cubicBezTo>
                  <a:cubicBezTo>
                    <a:pt x="3787" y="4215"/>
                    <a:pt x="3430" y="2846"/>
                    <a:pt x="3501" y="2298"/>
                  </a:cubicBezTo>
                  <a:cubicBezTo>
                    <a:pt x="3501" y="1834"/>
                    <a:pt x="3823" y="929"/>
                    <a:pt x="3942" y="643"/>
                  </a:cubicBezTo>
                  <a:cubicBezTo>
                    <a:pt x="3299" y="465"/>
                    <a:pt x="2644" y="239"/>
                    <a:pt x="20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898;p62">
              <a:extLst>
                <a:ext uri="{FF2B5EF4-FFF2-40B4-BE49-F238E27FC236}">
                  <a16:creationId xmlns:a16="http://schemas.microsoft.com/office/drawing/2014/main" id="{FC2A3C66-5749-2B55-BB5D-73E557282E1D}"/>
                </a:ext>
              </a:extLst>
            </p:cNvPr>
            <p:cNvSpPr/>
            <p:nvPr/>
          </p:nvSpPr>
          <p:spPr>
            <a:xfrm>
              <a:off x="3787085" y="3604049"/>
              <a:ext cx="241874" cy="515740"/>
            </a:xfrm>
            <a:custGeom>
              <a:avLst/>
              <a:gdLst/>
              <a:ahLst/>
              <a:cxnLst/>
              <a:rect l="l" t="t" r="r" b="b"/>
              <a:pathLst>
                <a:path w="6528" h="14793" extrusionOk="0">
                  <a:moveTo>
                    <a:pt x="5166" y="1"/>
                  </a:moveTo>
                  <a:cubicBezTo>
                    <a:pt x="4981" y="1"/>
                    <a:pt x="4785" y="96"/>
                    <a:pt x="4585" y="315"/>
                  </a:cubicBezTo>
                  <a:cubicBezTo>
                    <a:pt x="3727" y="1267"/>
                    <a:pt x="1251" y="6816"/>
                    <a:pt x="179" y="13067"/>
                  </a:cubicBezTo>
                  <a:cubicBezTo>
                    <a:pt x="179" y="13102"/>
                    <a:pt x="167" y="13126"/>
                    <a:pt x="167" y="13162"/>
                  </a:cubicBezTo>
                  <a:lnTo>
                    <a:pt x="84" y="13733"/>
                  </a:lnTo>
                  <a:cubicBezTo>
                    <a:pt x="1" y="14245"/>
                    <a:pt x="2346" y="14733"/>
                    <a:pt x="3299" y="14793"/>
                  </a:cubicBezTo>
                  <a:cubicBezTo>
                    <a:pt x="3299" y="14793"/>
                    <a:pt x="3346" y="14567"/>
                    <a:pt x="3430" y="14174"/>
                  </a:cubicBezTo>
                  <a:cubicBezTo>
                    <a:pt x="3430" y="14138"/>
                    <a:pt x="3430" y="14102"/>
                    <a:pt x="3442" y="14067"/>
                  </a:cubicBezTo>
                  <a:cubicBezTo>
                    <a:pt x="3668" y="13031"/>
                    <a:pt x="4132" y="10983"/>
                    <a:pt x="4680" y="8685"/>
                  </a:cubicBezTo>
                  <a:cubicBezTo>
                    <a:pt x="5466" y="5363"/>
                    <a:pt x="6454" y="4518"/>
                    <a:pt x="6490" y="2946"/>
                  </a:cubicBezTo>
                  <a:cubicBezTo>
                    <a:pt x="6528" y="1695"/>
                    <a:pt x="5944" y="1"/>
                    <a:pt x="51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899;p62">
              <a:extLst>
                <a:ext uri="{FF2B5EF4-FFF2-40B4-BE49-F238E27FC236}">
                  <a16:creationId xmlns:a16="http://schemas.microsoft.com/office/drawing/2014/main" id="{A2EDB416-632C-EE5F-68D4-24A376920E01}"/>
                </a:ext>
              </a:extLst>
            </p:cNvPr>
            <p:cNvSpPr/>
            <p:nvPr/>
          </p:nvSpPr>
          <p:spPr>
            <a:xfrm>
              <a:off x="3850629" y="3610429"/>
              <a:ext cx="178256" cy="510196"/>
            </a:xfrm>
            <a:custGeom>
              <a:avLst/>
              <a:gdLst/>
              <a:ahLst/>
              <a:cxnLst/>
              <a:rect l="l" t="t" r="r" b="b"/>
              <a:pathLst>
                <a:path w="4811" h="14634" extrusionOk="0">
                  <a:moveTo>
                    <a:pt x="3882" y="1"/>
                  </a:moveTo>
                  <a:cubicBezTo>
                    <a:pt x="3822" y="84"/>
                    <a:pt x="3751" y="180"/>
                    <a:pt x="3691" y="263"/>
                  </a:cubicBezTo>
                  <a:cubicBezTo>
                    <a:pt x="3024" y="1251"/>
                    <a:pt x="2477" y="2311"/>
                    <a:pt x="2036" y="3406"/>
                  </a:cubicBezTo>
                  <a:cubicBezTo>
                    <a:pt x="1596" y="4513"/>
                    <a:pt x="1262" y="5656"/>
                    <a:pt x="1024" y="6835"/>
                  </a:cubicBezTo>
                  <a:cubicBezTo>
                    <a:pt x="905" y="7430"/>
                    <a:pt x="810" y="8026"/>
                    <a:pt x="714" y="8621"/>
                  </a:cubicBezTo>
                  <a:cubicBezTo>
                    <a:pt x="631" y="9300"/>
                    <a:pt x="572" y="10002"/>
                    <a:pt x="524" y="10681"/>
                  </a:cubicBezTo>
                  <a:cubicBezTo>
                    <a:pt x="429" y="11919"/>
                    <a:pt x="345" y="13181"/>
                    <a:pt x="0" y="14372"/>
                  </a:cubicBezTo>
                  <a:cubicBezTo>
                    <a:pt x="584" y="14515"/>
                    <a:pt x="1179" y="14598"/>
                    <a:pt x="1560" y="14634"/>
                  </a:cubicBezTo>
                  <a:cubicBezTo>
                    <a:pt x="1560" y="14634"/>
                    <a:pt x="1607" y="14407"/>
                    <a:pt x="1703" y="14003"/>
                  </a:cubicBezTo>
                  <a:cubicBezTo>
                    <a:pt x="1715" y="13979"/>
                    <a:pt x="1715" y="13943"/>
                    <a:pt x="1715" y="13896"/>
                  </a:cubicBezTo>
                  <a:cubicBezTo>
                    <a:pt x="1941" y="12860"/>
                    <a:pt x="2393" y="10824"/>
                    <a:pt x="2953" y="8514"/>
                  </a:cubicBezTo>
                  <a:cubicBezTo>
                    <a:pt x="3751" y="5180"/>
                    <a:pt x="4715" y="4335"/>
                    <a:pt x="4763" y="2787"/>
                  </a:cubicBezTo>
                  <a:cubicBezTo>
                    <a:pt x="4810" y="1775"/>
                    <a:pt x="4441" y="477"/>
                    <a:pt x="388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00;p62">
              <a:extLst>
                <a:ext uri="{FF2B5EF4-FFF2-40B4-BE49-F238E27FC236}">
                  <a16:creationId xmlns:a16="http://schemas.microsoft.com/office/drawing/2014/main" id="{1E820402-4802-EC71-CFEA-E109C2CB15AC}"/>
                </a:ext>
              </a:extLst>
            </p:cNvPr>
            <p:cNvSpPr/>
            <p:nvPr/>
          </p:nvSpPr>
          <p:spPr>
            <a:xfrm>
              <a:off x="3793273" y="4059581"/>
              <a:ext cx="121345" cy="39048"/>
            </a:xfrm>
            <a:custGeom>
              <a:avLst/>
              <a:gdLst/>
              <a:ahLst/>
              <a:cxnLst/>
              <a:rect l="l" t="t" r="r" b="b"/>
              <a:pathLst>
                <a:path w="3275" h="1120" extrusionOk="0">
                  <a:moveTo>
                    <a:pt x="24" y="1"/>
                  </a:moveTo>
                  <a:cubicBezTo>
                    <a:pt x="24" y="36"/>
                    <a:pt x="0" y="60"/>
                    <a:pt x="0" y="96"/>
                  </a:cubicBezTo>
                  <a:cubicBezTo>
                    <a:pt x="584" y="274"/>
                    <a:pt x="1167" y="465"/>
                    <a:pt x="1751" y="643"/>
                  </a:cubicBezTo>
                  <a:cubicBezTo>
                    <a:pt x="2251" y="810"/>
                    <a:pt x="2751" y="989"/>
                    <a:pt x="3263" y="1120"/>
                  </a:cubicBezTo>
                  <a:cubicBezTo>
                    <a:pt x="3263" y="1096"/>
                    <a:pt x="3263" y="1048"/>
                    <a:pt x="3275" y="1013"/>
                  </a:cubicBezTo>
                  <a:cubicBezTo>
                    <a:pt x="2774" y="834"/>
                    <a:pt x="2262" y="703"/>
                    <a:pt x="1774" y="536"/>
                  </a:cubicBezTo>
                  <a:cubicBezTo>
                    <a:pt x="1191" y="358"/>
                    <a:pt x="596" y="179"/>
                    <a:pt x="24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01;p62">
              <a:extLst>
                <a:ext uri="{FF2B5EF4-FFF2-40B4-BE49-F238E27FC236}">
                  <a16:creationId xmlns:a16="http://schemas.microsoft.com/office/drawing/2014/main" id="{47BDE5AB-E086-E770-DE64-FFA240574825}"/>
                </a:ext>
              </a:extLst>
            </p:cNvPr>
            <p:cNvSpPr/>
            <p:nvPr/>
          </p:nvSpPr>
          <p:spPr>
            <a:xfrm>
              <a:off x="4007211" y="3561828"/>
              <a:ext cx="433691" cy="508976"/>
            </a:xfrm>
            <a:custGeom>
              <a:avLst/>
              <a:gdLst/>
              <a:ahLst/>
              <a:cxnLst/>
              <a:rect l="l" t="t" r="r" b="b"/>
              <a:pathLst>
                <a:path w="11705" h="14599" extrusionOk="0">
                  <a:moveTo>
                    <a:pt x="5998" y="1"/>
                  </a:moveTo>
                  <a:cubicBezTo>
                    <a:pt x="3849" y="1"/>
                    <a:pt x="2018" y="371"/>
                    <a:pt x="1822" y="669"/>
                  </a:cubicBezTo>
                  <a:cubicBezTo>
                    <a:pt x="1" y="3431"/>
                    <a:pt x="215" y="12944"/>
                    <a:pt x="1168" y="13956"/>
                  </a:cubicBezTo>
                  <a:cubicBezTo>
                    <a:pt x="1597" y="14406"/>
                    <a:pt x="3407" y="14598"/>
                    <a:pt x="5351" y="14598"/>
                  </a:cubicBezTo>
                  <a:cubicBezTo>
                    <a:pt x="7723" y="14598"/>
                    <a:pt x="10296" y="14312"/>
                    <a:pt x="10800" y="13861"/>
                  </a:cubicBezTo>
                  <a:cubicBezTo>
                    <a:pt x="11705" y="13063"/>
                    <a:pt x="11264" y="7729"/>
                    <a:pt x="11264" y="5467"/>
                  </a:cubicBezTo>
                  <a:cubicBezTo>
                    <a:pt x="11264" y="3205"/>
                    <a:pt x="10693" y="407"/>
                    <a:pt x="7847" y="97"/>
                  </a:cubicBezTo>
                  <a:cubicBezTo>
                    <a:pt x="7225" y="30"/>
                    <a:pt x="6599" y="1"/>
                    <a:pt x="5998" y="1"/>
                  </a:cubicBezTo>
                  <a:close/>
                </a:path>
              </a:pathLst>
            </a:custGeom>
            <a:solidFill>
              <a:srgbClr val="FFCF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02;p62">
              <a:extLst>
                <a:ext uri="{FF2B5EF4-FFF2-40B4-BE49-F238E27FC236}">
                  <a16:creationId xmlns:a16="http://schemas.microsoft.com/office/drawing/2014/main" id="{E51B3FC0-ABFA-ABF1-6E42-8D3113BD378D}"/>
                </a:ext>
              </a:extLst>
            </p:cNvPr>
            <p:cNvSpPr/>
            <p:nvPr/>
          </p:nvSpPr>
          <p:spPr>
            <a:xfrm>
              <a:off x="4304996" y="3582224"/>
              <a:ext cx="135461" cy="479481"/>
            </a:xfrm>
            <a:custGeom>
              <a:avLst/>
              <a:gdLst/>
              <a:ahLst/>
              <a:cxnLst/>
              <a:rect l="l" t="t" r="r" b="b"/>
              <a:pathLst>
                <a:path w="3656" h="13753" extrusionOk="0">
                  <a:moveTo>
                    <a:pt x="1298" y="0"/>
                  </a:moveTo>
                  <a:cubicBezTo>
                    <a:pt x="1084" y="167"/>
                    <a:pt x="894" y="393"/>
                    <a:pt x="751" y="643"/>
                  </a:cubicBezTo>
                  <a:cubicBezTo>
                    <a:pt x="405" y="1250"/>
                    <a:pt x="286" y="2001"/>
                    <a:pt x="227" y="2715"/>
                  </a:cubicBezTo>
                  <a:cubicBezTo>
                    <a:pt x="96" y="4382"/>
                    <a:pt x="36" y="6061"/>
                    <a:pt x="12" y="7727"/>
                  </a:cubicBezTo>
                  <a:cubicBezTo>
                    <a:pt x="1" y="8597"/>
                    <a:pt x="12" y="9442"/>
                    <a:pt x="60" y="10299"/>
                  </a:cubicBezTo>
                  <a:cubicBezTo>
                    <a:pt x="96" y="10823"/>
                    <a:pt x="120" y="11323"/>
                    <a:pt x="203" y="11835"/>
                  </a:cubicBezTo>
                  <a:cubicBezTo>
                    <a:pt x="274" y="12323"/>
                    <a:pt x="393" y="12800"/>
                    <a:pt x="632" y="13216"/>
                  </a:cubicBezTo>
                  <a:cubicBezTo>
                    <a:pt x="763" y="13454"/>
                    <a:pt x="941" y="13633"/>
                    <a:pt x="1132" y="13752"/>
                  </a:cubicBezTo>
                  <a:cubicBezTo>
                    <a:pt x="1929" y="13633"/>
                    <a:pt x="2525" y="13478"/>
                    <a:pt x="2739" y="13276"/>
                  </a:cubicBezTo>
                  <a:cubicBezTo>
                    <a:pt x="3656" y="12466"/>
                    <a:pt x="3215" y="7144"/>
                    <a:pt x="3215" y="4882"/>
                  </a:cubicBezTo>
                  <a:cubicBezTo>
                    <a:pt x="3227" y="3084"/>
                    <a:pt x="2858" y="953"/>
                    <a:pt x="1298" y="0"/>
                  </a:cubicBezTo>
                  <a:close/>
                </a:path>
              </a:pathLst>
            </a:custGeom>
            <a:solidFill>
              <a:srgbClr val="F2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03;p62">
              <a:extLst>
                <a:ext uri="{FF2B5EF4-FFF2-40B4-BE49-F238E27FC236}">
                  <a16:creationId xmlns:a16="http://schemas.microsoft.com/office/drawing/2014/main" id="{96134C26-433E-AD8F-575A-65F06CC8DF8C}"/>
                </a:ext>
              </a:extLst>
            </p:cNvPr>
            <p:cNvSpPr/>
            <p:nvPr/>
          </p:nvSpPr>
          <p:spPr>
            <a:xfrm>
              <a:off x="4228707" y="3591114"/>
              <a:ext cx="226943" cy="271345"/>
            </a:xfrm>
            <a:custGeom>
              <a:avLst/>
              <a:gdLst/>
              <a:ahLst/>
              <a:cxnLst/>
              <a:rect l="l" t="t" r="r" b="b"/>
              <a:pathLst>
                <a:path w="6125" h="7783" extrusionOk="0">
                  <a:moveTo>
                    <a:pt x="836" y="1"/>
                  </a:moveTo>
                  <a:cubicBezTo>
                    <a:pt x="1" y="1"/>
                    <a:pt x="108" y="1881"/>
                    <a:pt x="643" y="3162"/>
                  </a:cubicBezTo>
                  <a:cubicBezTo>
                    <a:pt x="940" y="3841"/>
                    <a:pt x="1417" y="4401"/>
                    <a:pt x="1893" y="4960"/>
                  </a:cubicBezTo>
                  <a:cubicBezTo>
                    <a:pt x="2310" y="5448"/>
                    <a:pt x="3798" y="7401"/>
                    <a:pt x="4965" y="7746"/>
                  </a:cubicBezTo>
                  <a:cubicBezTo>
                    <a:pt x="5047" y="7771"/>
                    <a:pt x="5123" y="7782"/>
                    <a:pt x="5195" y="7782"/>
                  </a:cubicBezTo>
                  <a:cubicBezTo>
                    <a:pt x="5924" y="7782"/>
                    <a:pt x="6124" y="6601"/>
                    <a:pt x="5929" y="6091"/>
                  </a:cubicBezTo>
                  <a:cubicBezTo>
                    <a:pt x="5334" y="4424"/>
                    <a:pt x="4048" y="2770"/>
                    <a:pt x="2691" y="1365"/>
                  </a:cubicBezTo>
                  <a:cubicBezTo>
                    <a:pt x="2286" y="948"/>
                    <a:pt x="1869" y="507"/>
                    <a:pt x="1381" y="198"/>
                  </a:cubicBezTo>
                  <a:cubicBezTo>
                    <a:pt x="1167" y="62"/>
                    <a:pt x="986" y="1"/>
                    <a:pt x="836" y="1"/>
                  </a:cubicBezTo>
                  <a:close/>
                </a:path>
              </a:pathLst>
            </a:custGeom>
            <a:solidFill>
              <a:srgbClr val="E0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904;p62">
              <a:extLst>
                <a:ext uri="{FF2B5EF4-FFF2-40B4-BE49-F238E27FC236}">
                  <a16:creationId xmlns:a16="http://schemas.microsoft.com/office/drawing/2014/main" id="{57063655-882A-BBCB-2BB4-2E31CBEC324D}"/>
                </a:ext>
              </a:extLst>
            </p:cNvPr>
            <p:cNvSpPr/>
            <p:nvPr/>
          </p:nvSpPr>
          <p:spPr>
            <a:xfrm>
              <a:off x="3750478" y="4553150"/>
              <a:ext cx="772938" cy="83882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rgbClr val="FEF7E5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905;p62">
              <a:extLst>
                <a:ext uri="{FF2B5EF4-FFF2-40B4-BE49-F238E27FC236}">
                  <a16:creationId xmlns:a16="http://schemas.microsoft.com/office/drawing/2014/main" id="{8738074B-5AED-273B-802C-399F3A0127D1}"/>
                </a:ext>
              </a:extLst>
            </p:cNvPr>
            <p:cNvSpPr/>
            <p:nvPr/>
          </p:nvSpPr>
          <p:spPr>
            <a:xfrm>
              <a:off x="3914581" y="4130982"/>
              <a:ext cx="1371" cy="453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12" y="0"/>
                  </a:moveTo>
                  <a:cubicBezTo>
                    <a:pt x="1" y="0"/>
                    <a:pt x="1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906;p62">
              <a:extLst>
                <a:ext uri="{FF2B5EF4-FFF2-40B4-BE49-F238E27FC236}">
                  <a16:creationId xmlns:a16="http://schemas.microsoft.com/office/drawing/2014/main" id="{CAAE71F4-E750-C4B7-CF9B-DF1072DDA75C}"/>
                </a:ext>
              </a:extLst>
            </p:cNvPr>
            <p:cNvSpPr/>
            <p:nvPr/>
          </p:nvSpPr>
          <p:spPr>
            <a:xfrm>
              <a:off x="3890757" y="3574275"/>
              <a:ext cx="427504" cy="357841"/>
            </a:xfrm>
            <a:custGeom>
              <a:avLst/>
              <a:gdLst/>
              <a:ahLst/>
              <a:cxnLst/>
              <a:rect l="l" t="t" r="r" b="b"/>
              <a:pathLst>
                <a:path w="11538" h="10264" extrusionOk="0">
                  <a:moveTo>
                    <a:pt x="7214" y="0"/>
                  </a:moveTo>
                  <a:cubicBezTo>
                    <a:pt x="6101" y="0"/>
                    <a:pt x="4756" y="217"/>
                    <a:pt x="3692" y="455"/>
                  </a:cubicBezTo>
                  <a:cubicBezTo>
                    <a:pt x="3668" y="466"/>
                    <a:pt x="3620" y="466"/>
                    <a:pt x="3596" y="478"/>
                  </a:cubicBezTo>
                  <a:cubicBezTo>
                    <a:pt x="2739" y="693"/>
                    <a:pt x="2084" y="919"/>
                    <a:pt x="1953" y="1074"/>
                  </a:cubicBezTo>
                  <a:cubicBezTo>
                    <a:pt x="1667" y="1395"/>
                    <a:pt x="1525" y="1824"/>
                    <a:pt x="1370" y="2205"/>
                  </a:cubicBezTo>
                  <a:cubicBezTo>
                    <a:pt x="1060" y="3038"/>
                    <a:pt x="858" y="3919"/>
                    <a:pt x="655" y="4800"/>
                  </a:cubicBezTo>
                  <a:cubicBezTo>
                    <a:pt x="524" y="5360"/>
                    <a:pt x="441" y="5931"/>
                    <a:pt x="334" y="6491"/>
                  </a:cubicBezTo>
                  <a:cubicBezTo>
                    <a:pt x="227" y="7051"/>
                    <a:pt x="1" y="7598"/>
                    <a:pt x="108" y="8146"/>
                  </a:cubicBezTo>
                  <a:cubicBezTo>
                    <a:pt x="167" y="8456"/>
                    <a:pt x="334" y="8741"/>
                    <a:pt x="536" y="8979"/>
                  </a:cubicBezTo>
                  <a:cubicBezTo>
                    <a:pt x="1072" y="9575"/>
                    <a:pt x="1846" y="9837"/>
                    <a:pt x="2596" y="10039"/>
                  </a:cubicBezTo>
                  <a:cubicBezTo>
                    <a:pt x="3208" y="10209"/>
                    <a:pt x="3839" y="10264"/>
                    <a:pt x="4470" y="10264"/>
                  </a:cubicBezTo>
                  <a:cubicBezTo>
                    <a:pt x="4723" y="10264"/>
                    <a:pt x="4976" y="10255"/>
                    <a:pt x="5227" y="10241"/>
                  </a:cubicBezTo>
                  <a:cubicBezTo>
                    <a:pt x="6061" y="10206"/>
                    <a:pt x="6894" y="10099"/>
                    <a:pt x="7728" y="10039"/>
                  </a:cubicBezTo>
                  <a:cubicBezTo>
                    <a:pt x="8502" y="9980"/>
                    <a:pt x="9287" y="9932"/>
                    <a:pt x="10002" y="9634"/>
                  </a:cubicBezTo>
                  <a:cubicBezTo>
                    <a:pt x="10097" y="9610"/>
                    <a:pt x="10169" y="9575"/>
                    <a:pt x="10240" y="9539"/>
                  </a:cubicBezTo>
                  <a:cubicBezTo>
                    <a:pt x="10502" y="9396"/>
                    <a:pt x="10740" y="9218"/>
                    <a:pt x="10942" y="9015"/>
                  </a:cubicBezTo>
                  <a:cubicBezTo>
                    <a:pt x="11073" y="8860"/>
                    <a:pt x="11181" y="8717"/>
                    <a:pt x="11300" y="8551"/>
                  </a:cubicBezTo>
                  <a:cubicBezTo>
                    <a:pt x="11395" y="8432"/>
                    <a:pt x="11538" y="8265"/>
                    <a:pt x="11538" y="8122"/>
                  </a:cubicBezTo>
                  <a:cubicBezTo>
                    <a:pt x="11395" y="4979"/>
                    <a:pt x="11347" y="1478"/>
                    <a:pt x="11157" y="1228"/>
                  </a:cubicBezTo>
                  <a:cubicBezTo>
                    <a:pt x="10633" y="562"/>
                    <a:pt x="10073" y="347"/>
                    <a:pt x="8680" y="121"/>
                  </a:cubicBezTo>
                  <a:cubicBezTo>
                    <a:pt x="8633" y="121"/>
                    <a:pt x="8597" y="109"/>
                    <a:pt x="8549" y="109"/>
                  </a:cubicBezTo>
                  <a:cubicBezTo>
                    <a:pt x="8192" y="50"/>
                    <a:pt x="7799" y="26"/>
                    <a:pt x="7382" y="2"/>
                  </a:cubicBezTo>
                  <a:cubicBezTo>
                    <a:pt x="7327" y="1"/>
                    <a:pt x="7270" y="0"/>
                    <a:pt x="7214" y="0"/>
                  </a:cubicBezTo>
                  <a:close/>
                </a:path>
              </a:pathLst>
            </a:custGeom>
            <a:solidFill>
              <a:srgbClr val="FFE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907;p62">
              <a:extLst>
                <a:ext uri="{FF2B5EF4-FFF2-40B4-BE49-F238E27FC236}">
                  <a16:creationId xmlns:a16="http://schemas.microsoft.com/office/drawing/2014/main" id="{6B24219E-F85B-B8C7-45D1-BCF9178EBD90}"/>
                </a:ext>
              </a:extLst>
            </p:cNvPr>
            <p:cNvSpPr/>
            <p:nvPr/>
          </p:nvSpPr>
          <p:spPr>
            <a:xfrm>
              <a:off x="4030590" y="3526999"/>
              <a:ext cx="157099" cy="95352"/>
            </a:xfrm>
            <a:custGeom>
              <a:avLst/>
              <a:gdLst/>
              <a:ahLst/>
              <a:cxnLst/>
              <a:rect l="l" t="t" r="r" b="b"/>
              <a:pathLst>
                <a:path w="4240" h="2735" extrusionOk="0">
                  <a:moveTo>
                    <a:pt x="3692" y="1"/>
                  </a:moveTo>
                  <a:lnTo>
                    <a:pt x="1" y="787"/>
                  </a:lnTo>
                  <a:lnTo>
                    <a:pt x="453" y="2442"/>
                  </a:lnTo>
                  <a:cubicBezTo>
                    <a:pt x="453" y="2442"/>
                    <a:pt x="637" y="2735"/>
                    <a:pt x="1389" y="2735"/>
                  </a:cubicBezTo>
                  <a:cubicBezTo>
                    <a:pt x="1686" y="2735"/>
                    <a:pt x="2073" y="2689"/>
                    <a:pt x="2573" y="2561"/>
                  </a:cubicBezTo>
                  <a:cubicBezTo>
                    <a:pt x="4239" y="2108"/>
                    <a:pt x="4073" y="1311"/>
                    <a:pt x="4073" y="1311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908;p62">
              <a:extLst>
                <a:ext uri="{FF2B5EF4-FFF2-40B4-BE49-F238E27FC236}">
                  <a16:creationId xmlns:a16="http://schemas.microsoft.com/office/drawing/2014/main" id="{049D0AE5-1A31-3781-E94B-71676BD0A56B}"/>
                </a:ext>
              </a:extLst>
            </p:cNvPr>
            <p:cNvSpPr/>
            <p:nvPr/>
          </p:nvSpPr>
          <p:spPr>
            <a:xfrm>
              <a:off x="4033567" y="3512735"/>
              <a:ext cx="147494" cy="74690"/>
            </a:xfrm>
            <a:custGeom>
              <a:avLst/>
              <a:gdLst/>
              <a:ahLst/>
              <a:cxnLst/>
              <a:rect l="l" t="t" r="r" b="b"/>
              <a:pathLst>
                <a:path w="4644" h="2142" extrusionOk="0">
                  <a:moveTo>
                    <a:pt x="3689" y="0"/>
                  </a:moveTo>
                  <a:cubicBezTo>
                    <a:pt x="3558" y="0"/>
                    <a:pt x="3427" y="6"/>
                    <a:pt x="3298" y="17"/>
                  </a:cubicBezTo>
                  <a:cubicBezTo>
                    <a:pt x="2429" y="88"/>
                    <a:pt x="1572" y="315"/>
                    <a:pt x="727" y="565"/>
                  </a:cubicBezTo>
                  <a:cubicBezTo>
                    <a:pt x="524" y="624"/>
                    <a:pt x="310" y="696"/>
                    <a:pt x="191" y="850"/>
                  </a:cubicBezTo>
                  <a:cubicBezTo>
                    <a:pt x="48" y="1041"/>
                    <a:pt x="0" y="1458"/>
                    <a:pt x="120" y="1672"/>
                  </a:cubicBezTo>
                  <a:cubicBezTo>
                    <a:pt x="262" y="1922"/>
                    <a:pt x="727" y="2077"/>
                    <a:pt x="1060" y="2112"/>
                  </a:cubicBezTo>
                  <a:cubicBezTo>
                    <a:pt x="1194" y="2133"/>
                    <a:pt x="1331" y="2142"/>
                    <a:pt x="1470" y="2142"/>
                  </a:cubicBezTo>
                  <a:cubicBezTo>
                    <a:pt x="1736" y="2142"/>
                    <a:pt x="2008" y="2108"/>
                    <a:pt x="2275" y="2053"/>
                  </a:cubicBezTo>
                  <a:cubicBezTo>
                    <a:pt x="2763" y="1970"/>
                    <a:pt x="3263" y="1839"/>
                    <a:pt x="3679" y="1600"/>
                  </a:cubicBezTo>
                  <a:cubicBezTo>
                    <a:pt x="4096" y="1350"/>
                    <a:pt x="4453" y="1017"/>
                    <a:pt x="4584" y="612"/>
                  </a:cubicBezTo>
                  <a:cubicBezTo>
                    <a:pt x="4632" y="481"/>
                    <a:pt x="4644" y="315"/>
                    <a:pt x="4549" y="207"/>
                  </a:cubicBezTo>
                  <a:cubicBezTo>
                    <a:pt x="4465" y="112"/>
                    <a:pt x="4311" y="65"/>
                    <a:pt x="4168" y="29"/>
                  </a:cubicBezTo>
                  <a:cubicBezTo>
                    <a:pt x="4010" y="9"/>
                    <a:pt x="3849" y="0"/>
                    <a:pt x="3689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911;p62">
              <a:extLst>
                <a:ext uri="{FF2B5EF4-FFF2-40B4-BE49-F238E27FC236}">
                  <a16:creationId xmlns:a16="http://schemas.microsoft.com/office/drawing/2014/main" id="{B3B3AC1A-5160-BD10-7AB5-F30CE46FA011}"/>
                </a:ext>
              </a:extLst>
            </p:cNvPr>
            <p:cNvSpPr/>
            <p:nvPr/>
          </p:nvSpPr>
          <p:spPr>
            <a:xfrm>
              <a:off x="4172203" y="3642329"/>
              <a:ext cx="154877" cy="152878"/>
            </a:xfrm>
            <a:custGeom>
              <a:avLst/>
              <a:gdLst/>
              <a:ahLst/>
              <a:cxnLst/>
              <a:rect l="l" t="t" r="r" b="b"/>
              <a:pathLst>
                <a:path w="4180" h="4385" extrusionOk="0">
                  <a:moveTo>
                    <a:pt x="811" y="1"/>
                  </a:moveTo>
                  <a:cubicBezTo>
                    <a:pt x="560" y="1"/>
                    <a:pt x="332" y="84"/>
                    <a:pt x="203" y="324"/>
                  </a:cubicBezTo>
                  <a:cubicBezTo>
                    <a:pt x="167" y="396"/>
                    <a:pt x="132" y="503"/>
                    <a:pt x="108" y="598"/>
                  </a:cubicBezTo>
                  <a:cubicBezTo>
                    <a:pt x="96" y="717"/>
                    <a:pt x="72" y="836"/>
                    <a:pt x="96" y="955"/>
                  </a:cubicBezTo>
                  <a:cubicBezTo>
                    <a:pt x="108" y="1134"/>
                    <a:pt x="156" y="1301"/>
                    <a:pt x="108" y="1479"/>
                  </a:cubicBezTo>
                  <a:cubicBezTo>
                    <a:pt x="60" y="1634"/>
                    <a:pt x="1" y="1753"/>
                    <a:pt x="60" y="1896"/>
                  </a:cubicBezTo>
                  <a:cubicBezTo>
                    <a:pt x="108" y="2015"/>
                    <a:pt x="179" y="2134"/>
                    <a:pt x="179" y="2289"/>
                  </a:cubicBezTo>
                  <a:cubicBezTo>
                    <a:pt x="179" y="2467"/>
                    <a:pt x="108" y="2610"/>
                    <a:pt x="156" y="2789"/>
                  </a:cubicBezTo>
                  <a:cubicBezTo>
                    <a:pt x="156" y="2825"/>
                    <a:pt x="167" y="2848"/>
                    <a:pt x="179" y="2884"/>
                  </a:cubicBezTo>
                  <a:lnTo>
                    <a:pt x="191" y="2896"/>
                  </a:lnTo>
                  <a:cubicBezTo>
                    <a:pt x="227" y="2920"/>
                    <a:pt x="263" y="2955"/>
                    <a:pt x="298" y="2967"/>
                  </a:cubicBezTo>
                  <a:cubicBezTo>
                    <a:pt x="644" y="3206"/>
                    <a:pt x="1072" y="3277"/>
                    <a:pt x="1453" y="3444"/>
                  </a:cubicBezTo>
                  <a:cubicBezTo>
                    <a:pt x="2037" y="3682"/>
                    <a:pt x="2573" y="4027"/>
                    <a:pt x="3108" y="4384"/>
                  </a:cubicBezTo>
                  <a:lnTo>
                    <a:pt x="4180" y="2170"/>
                  </a:lnTo>
                  <a:cubicBezTo>
                    <a:pt x="2978" y="1651"/>
                    <a:pt x="3257" y="38"/>
                    <a:pt x="2422" y="38"/>
                  </a:cubicBezTo>
                  <a:cubicBezTo>
                    <a:pt x="2412" y="38"/>
                    <a:pt x="2403" y="38"/>
                    <a:pt x="2394" y="38"/>
                  </a:cubicBezTo>
                  <a:cubicBezTo>
                    <a:pt x="2321" y="365"/>
                    <a:pt x="2231" y="453"/>
                    <a:pt x="2142" y="453"/>
                  </a:cubicBezTo>
                  <a:cubicBezTo>
                    <a:pt x="2085" y="453"/>
                    <a:pt x="2028" y="416"/>
                    <a:pt x="1977" y="384"/>
                  </a:cubicBezTo>
                  <a:cubicBezTo>
                    <a:pt x="1890" y="321"/>
                    <a:pt x="1306" y="1"/>
                    <a:pt x="811" y="1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912;p62">
              <a:extLst>
                <a:ext uri="{FF2B5EF4-FFF2-40B4-BE49-F238E27FC236}">
                  <a16:creationId xmlns:a16="http://schemas.microsoft.com/office/drawing/2014/main" id="{BD068C1A-5377-B238-C8EA-2FE3D3EF0AD2}"/>
                </a:ext>
              </a:extLst>
            </p:cNvPr>
            <p:cNvSpPr/>
            <p:nvPr/>
          </p:nvSpPr>
          <p:spPr>
            <a:xfrm>
              <a:off x="4248974" y="3685177"/>
              <a:ext cx="236502" cy="196178"/>
            </a:xfrm>
            <a:custGeom>
              <a:avLst/>
              <a:gdLst/>
              <a:ahLst/>
              <a:cxnLst/>
              <a:rect l="l" t="t" r="r" b="b"/>
              <a:pathLst>
                <a:path w="6383" h="5627" extrusionOk="0">
                  <a:moveTo>
                    <a:pt x="1346" y="0"/>
                  </a:moveTo>
                  <a:cubicBezTo>
                    <a:pt x="1274" y="202"/>
                    <a:pt x="84" y="2691"/>
                    <a:pt x="0" y="2869"/>
                  </a:cubicBezTo>
                  <a:cubicBezTo>
                    <a:pt x="60" y="2929"/>
                    <a:pt x="215" y="3096"/>
                    <a:pt x="453" y="3298"/>
                  </a:cubicBezTo>
                  <a:cubicBezTo>
                    <a:pt x="477" y="3334"/>
                    <a:pt x="501" y="3346"/>
                    <a:pt x="536" y="3381"/>
                  </a:cubicBezTo>
                  <a:cubicBezTo>
                    <a:pt x="1432" y="4190"/>
                    <a:pt x="3216" y="5626"/>
                    <a:pt x="4453" y="5626"/>
                  </a:cubicBezTo>
                  <a:cubicBezTo>
                    <a:pt x="4893" y="5626"/>
                    <a:pt x="5264" y="5445"/>
                    <a:pt x="5501" y="4989"/>
                  </a:cubicBezTo>
                  <a:cubicBezTo>
                    <a:pt x="6382" y="3298"/>
                    <a:pt x="3251" y="1119"/>
                    <a:pt x="1905" y="310"/>
                  </a:cubicBezTo>
                  <a:cubicBezTo>
                    <a:pt x="1882" y="298"/>
                    <a:pt x="1870" y="298"/>
                    <a:pt x="1858" y="286"/>
                  </a:cubicBezTo>
                  <a:cubicBezTo>
                    <a:pt x="1620" y="131"/>
                    <a:pt x="1441" y="48"/>
                    <a:pt x="13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913;p62">
              <a:extLst>
                <a:ext uri="{FF2B5EF4-FFF2-40B4-BE49-F238E27FC236}">
                  <a16:creationId xmlns:a16="http://schemas.microsoft.com/office/drawing/2014/main" id="{44AC27C4-9A8B-20A4-F3C2-19AE293CC28F}"/>
                </a:ext>
              </a:extLst>
            </p:cNvPr>
            <p:cNvSpPr/>
            <p:nvPr/>
          </p:nvSpPr>
          <p:spPr>
            <a:xfrm>
              <a:off x="4266166" y="3693893"/>
              <a:ext cx="52984" cy="108356"/>
            </a:xfrm>
            <a:custGeom>
              <a:avLst/>
              <a:gdLst/>
              <a:ahLst/>
              <a:cxnLst/>
              <a:rect l="l" t="t" r="r" b="b"/>
              <a:pathLst>
                <a:path w="1430" h="3108" extrusionOk="0">
                  <a:moveTo>
                    <a:pt x="1382" y="0"/>
                  </a:moveTo>
                  <a:cubicBezTo>
                    <a:pt x="1287" y="250"/>
                    <a:pt x="1203" y="512"/>
                    <a:pt x="1096" y="750"/>
                  </a:cubicBezTo>
                  <a:cubicBezTo>
                    <a:pt x="810" y="1441"/>
                    <a:pt x="477" y="2119"/>
                    <a:pt x="132" y="2786"/>
                  </a:cubicBezTo>
                  <a:cubicBezTo>
                    <a:pt x="84" y="2870"/>
                    <a:pt x="37" y="2953"/>
                    <a:pt x="1" y="3036"/>
                  </a:cubicBezTo>
                  <a:cubicBezTo>
                    <a:pt x="13" y="3072"/>
                    <a:pt x="37" y="3084"/>
                    <a:pt x="72" y="3108"/>
                  </a:cubicBezTo>
                  <a:cubicBezTo>
                    <a:pt x="96" y="3048"/>
                    <a:pt x="120" y="3012"/>
                    <a:pt x="144" y="2965"/>
                  </a:cubicBezTo>
                  <a:cubicBezTo>
                    <a:pt x="322" y="2619"/>
                    <a:pt x="501" y="2274"/>
                    <a:pt x="668" y="1917"/>
                  </a:cubicBezTo>
                  <a:cubicBezTo>
                    <a:pt x="953" y="1310"/>
                    <a:pt x="1215" y="691"/>
                    <a:pt x="1430" y="48"/>
                  </a:cubicBezTo>
                  <a:lnTo>
                    <a:pt x="1382" y="0"/>
                  </a:ln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914;p62">
              <a:extLst>
                <a:ext uri="{FF2B5EF4-FFF2-40B4-BE49-F238E27FC236}">
                  <a16:creationId xmlns:a16="http://schemas.microsoft.com/office/drawing/2014/main" id="{E55C98FF-58C1-CBC1-82B2-28756DFF1D1B}"/>
                </a:ext>
              </a:extLst>
            </p:cNvPr>
            <p:cNvSpPr/>
            <p:nvPr/>
          </p:nvSpPr>
          <p:spPr>
            <a:xfrm>
              <a:off x="4297957" y="3684759"/>
              <a:ext cx="125309" cy="87195"/>
            </a:xfrm>
            <a:custGeom>
              <a:avLst/>
              <a:gdLst/>
              <a:ahLst/>
              <a:cxnLst/>
              <a:rect l="l" t="t" r="r" b="b"/>
              <a:pathLst>
                <a:path w="3382" h="2501" extrusionOk="0">
                  <a:moveTo>
                    <a:pt x="0" y="0"/>
                  </a:moveTo>
                  <a:cubicBezTo>
                    <a:pt x="143" y="84"/>
                    <a:pt x="298" y="191"/>
                    <a:pt x="441" y="274"/>
                  </a:cubicBezTo>
                  <a:cubicBezTo>
                    <a:pt x="595" y="369"/>
                    <a:pt x="738" y="453"/>
                    <a:pt x="893" y="560"/>
                  </a:cubicBezTo>
                  <a:cubicBezTo>
                    <a:pt x="1191" y="750"/>
                    <a:pt x="1476" y="953"/>
                    <a:pt x="1750" y="1155"/>
                  </a:cubicBezTo>
                  <a:cubicBezTo>
                    <a:pt x="2036" y="1369"/>
                    <a:pt x="2322" y="1572"/>
                    <a:pt x="2584" y="1798"/>
                  </a:cubicBezTo>
                  <a:cubicBezTo>
                    <a:pt x="2858" y="2024"/>
                    <a:pt x="3119" y="2262"/>
                    <a:pt x="3381" y="2500"/>
                  </a:cubicBezTo>
                  <a:cubicBezTo>
                    <a:pt x="3155" y="2227"/>
                    <a:pt x="2905" y="1977"/>
                    <a:pt x="2631" y="1738"/>
                  </a:cubicBezTo>
                  <a:cubicBezTo>
                    <a:pt x="2381" y="1500"/>
                    <a:pt x="2096" y="1274"/>
                    <a:pt x="1810" y="1072"/>
                  </a:cubicBezTo>
                  <a:cubicBezTo>
                    <a:pt x="1536" y="869"/>
                    <a:pt x="1238" y="667"/>
                    <a:pt x="941" y="488"/>
                  </a:cubicBezTo>
                  <a:cubicBezTo>
                    <a:pt x="619" y="310"/>
                    <a:pt x="322" y="131"/>
                    <a:pt x="0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915;p62">
              <a:extLst>
                <a:ext uri="{FF2B5EF4-FFF2-40B4-BE49-F238E27FC236}">
                  <a16:creationId xmlns:a16="http://schemas.microsoft.com/office/drawing/2014/main" id="{4B0A640B-0B80-2371-F142-7EA289E8265E}"/>
                </a:ext>
              </a:extLst>
            </p:cNvPr>
            <p:cNvSpPr/>
            <p:nvPr/>
          </p:nvSpPr>
          <p:spPr>
            <a:xfrm>
              <a:off x="3928253" y="4081999"/>
              <a:ext cx="177812" cy="451242"/>
            </a:xfrm>
            <a:custGeom>
              <a:avLst/>
              <a:gdLst/>
              <a:ahLst/>
              <a:cxnLst/>
              <a:rect l="l" t="t" r="r" b="b"/>
              <a:pathLst>
                <a:path w="4799" h="12943" extrusionOk="0">
                  <a:moveTo>
                    <a:pt x="1" y="0"/>
                  </a:moveTo>
                  <a:cubicBezTo>
                    <a:pt x="60" y="1548"/>
                    <a:pt x="155" y="2822"/>
                    <a:pt x="263" y="3560"/>
                  </a:cubicBezTo>
                  <a:cubicBezTo>
                    <a:pt x="679" y="6501"/>
                    <a:pt x="1346" y="12943"/>
                    <a:pt x="1346" y="12943"/>
                  </a:cubicBezTo>
                  <a:lnTo>
                    <a:pt x="4799" y="12943"/>
                  </a:lnTo>
                  <a:cubicBezTo>
                    <a:pt x="4787" y="10597"/>
                    <a:pt x="4442" y="2572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62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916;p62">
              <a:extLst>
                <a:ext uri="{FF2B5EF4-FFF2-40B4-BE49-F238E27FC236}">
                  <a16:creationId xmlns:a16="http://schemas.microsoft.com/office/drawing/2014/main" id="{A8633DE7-C251-519C-91C7-E1AF484B7698}"/>
                </a:ext>
              </a:extLst>
            </p:cNvPr>
            <p:cNvSpPr/>
            <p:nvPr/>
          </p:nvSpPr>
          <p:spPr>
            <a:xfrm>
              <a:off x="3928253" y="4081999"/>
              <a:ext cx="167252" cy="114597"/>
            </a:xfrm>
            <a:custGeom>
              <a:avLst/>
              <a:gdLst/>
              <a:ahLst/>
              <a:cxnLst/>
              <a:rect l="l" t="t" r="r" b="b"/>
              <a:pathLst>
                <a:path w="4514" h="3287" extrusionOk="0">
                  <a:moveTo>
                    <a:pt x="1" y="0"/>
                  </a:moveTo>
                  <a:cubicBezTo>
                    <a:pt x="48" y="1132"/>
                    <a:pt x="108" y="2132"/>
                    <a:pt x="179" y="2858"/>
                  </a:cubicBezTo>
                  <a:cubicBezTo>
                    <a:pt x="429" y="2917"/>
                    <a:pt x="679" y="2965"/>
                    <a:pt x="917" y="3013"/>
                  </a:cubicBezTo>
                  <a:cubicBezTo>
                    <a:pt x="1763" y="3132"/>
                    <a:pt x="2608" y="3203"/>
                    <a:pt x="3477" y="3251"/>
                  </a:cubicBezTo>
                  <a:cubicBezTo>
                    <a:pt x="3811" y="3263"/>
                    <a:pt x="4168" y="3275"/>
                    <a:pt x="4513" y="3287"/>
                  </a:cubicBezTo>
                  <a:cubicBezTo>
                    <a:pt x="4489" y="2024"/>
                    <a:pt x="4454" y="965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74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917;p62">
              <a:extLst>
                <a:ext uri="{FF2B5EF4-FFF2-40B4-BE49-F238E27FC236}">
                  <a16:creationId xmlns:a16="http://schemas.microsoft.com/office/drawing/2014/main" id="{7CDBEFD2-016F-64FD-1262-9680635A1045}"/>
                </a:ext>
              </a:extLst>
            </p:cNvPr>
            <p:cNvSpPr/>
            <p:nvPr/>
          </p:nvSpPr>
          <p:spPr>
            <a:xfrm>
              <a:off x="3960896" y="4384199"/>
              <a:ext cx="145614" cy="149461"/>
            </a:xfrm>
            <a:custGeom>
              <a:avLst/>
              <a:gdLst/>
              <a:ahLst/>
              <a:cxnLst/>
              <a:rect l="l" t="t" r="r" b="b"/>
              <a:pathLst>
                <a:path w="3930" h="4287" extrusionOk="0">
                  <a:moveTo>
                    <a:pt x="1" y="0"/>
                  </a:moveTo>
                  <a:cubicBezTo>
                    <a:pt x="1" y="36"/>
                    <a:pt x="13" y="84"/>
                    <a:pt x="13" y="119"/>
                  </a:cubicBezTo>
                  <a:cubicBezTo>
                    <a:pt x="13" y="143"/>
                    <a:pt x="36" y="179"/>
                    <a:pt x="36" y="203"/>
                  </a:cubicBezTo>
                  <a:cubicBezTo>
                    <a:pt x="286" y="2393"/>
                    <a:pt x="477" y="4286"/>
                    <a:pt x="477" y="4286"/>
                  </a:cubicBezTo>
                  <a:lnTo>
                    <a:pt x="3930" y="4286"/>
                  </a:lnTo>
                  <a:cubicBezTo>
                    <a:pt x="3930" y="3477"/>
                    <a:pt x="3882" y="2024"/>
                    <a:pt x="3823" y="357"/>
                  </a:cubicBezTo>
                  <a:cubicBezTo>
                    <a:pt x="3811" y="322"/>
                    <a:pt x="3811" y="298"/>
                    <a:pt x="3811" y="262"/>
                  </a:cubicBezTo>
                  <a:lnTo>
                    <a:pt x="3811" y="95"/>
                  </a:lnTo>
                  <a:cubicBezTo>
                    <a:pt x="2549" y="72"/>
                    <a:pt x="1287" y="12"/>
                    <a:pt x="1" y="0"/>
                  </a:cubicBezTo>
                  <a:close/>
                </a:path>
              </a:pathLst>
            </a:custGeom>
            <a:solidFill>
              <a:srgbClr val="FFCFCA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918;p62">
              <a:extLst>
                <a:ext uri="{FF2B5EF4-FFF2-40B4-BE49-F238E27FC236}">
                  <a16:creationId xmlns:a16="http://schemas.microsoft.com/office/drawing/2014/main" id="{9009F3D6-9ECC-5A0C-B63D-16D55F4728D5}"/>
                </a:ext>
              </a:extLst>
            </p:cNvPr>
            <p:cNvSpPr/>
            <p:nvPr/>
          </p:nvSpPr>
          <p:spPr>
            <a:xfrm>
              <a:off x="3894277" y="4527350"/>
              <a:ext cx="230314" cy="68368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7" y="1"/>
                  </a:moveTo>
                  <a:cubicBezTo>
                    <a:pt x="2556" y="1"/>
                    <a:pt x="2239" y="8"/>
                    <a:pt x="2203" y="26"/>
                  </a:cubicBezTo>
                  <a:cubicBezTo>
                    <a:pt x="2203" y="26"/>
                    <a:pt x="1918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27" y="1847"/>
                  </a:cubicBezTo>
                  <a:cubicBezTo>
                    <a:pt x="916" y="1869"/>
                    <a:pt x="2939" y="1961"/>
                    <a:pt x="4406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28" y="40"/>
                    <a:pt x="3996" y="1"/>
                    <a:pt x="29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919;p62">
              <a:extLst>
                <a:ext uri="{FF2B5EF4-FFF2-40B4-BE49-F238E27FC236}">
                  <a16:creationId xmlns:a16="http://schemas.microsoft.com/office/drawing/2014/main" id="{152FE34B-96F0-399A-F76E-B7BBBCF685F6}"/>
                </a:ext>
              </a:extLst>
            </p:cNvPr>
            <p:cNvSpPr/>
            <p:nvPr/>
          </p:nvSpPr>
          <p:spPr>
            <a:xfrm>
              <a:off x="3924733" y="4546595"/>
              <a:ext cx="58690" cy="18548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24" y="176"/>
                    <a:pt x="917" y="248"/>
                    <a:pt x="1286" y="462"/>
                  </a:cubicBezTo>
                  <a:cubicBezTo>
                    <a:pt x="1339" y="485"/>
                    <a:pt x="1412" y="532"/>
                    <a:pt x="1470" y="532"/>
                  </a:cubicBezTo>
                  <a:cubicBezTo>
                    <a:pt x="1503" y="532"/>
                    <a:pt x="1531" y="517"/>
                    <a:pt x="1548" y="474"/>
                  </a:cubicBezTo>
                  <a:cubicBezTo>
                    <a:pt x="1584" y="367"/>
                    <a:pt x="1441" y="295"/>
                    <a:pt x="1370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920;p62">
              <a:extLst>
                <a:ext uri="{FF2B5EF4-FFF2-40B4-BE49-F238E27FC236}">
                  <a16:creationId xmlns:a16="http://schemas.microsoft.com/office/drawing/2014/main" id="{ABCFEDCF-04EE-0181-05B9-8310AB4B8ED2}"/>
                </a:ext>
              </a:extLst>
            </p:cNvPr>
            <p:cNvSpPr/>
            <p:nvPr/>
          </p:nvSpPr>
          <p:spPr>
            <a:xfrm>
              <a:off x="3945889" y="4537775"/>
              <a:ext cx="60320" cy="21302"/>
            </a:xfrm>
            <a:custGeom>
              <a:avLst/>
              <a:gdLst/>
              <a:ahLst/>
              <a:cxnLst/>
              <a:rect l="l" t="t" r="r" b="b"/>
              <a:pathLst>
                <a:path w="1628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1" y="322"/>
                    <a:pt x="1049" y="370"/>
                    <a:pt x="1156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4" y="609"/>
                    <a:pt x="1491" y="610"/>
                    <a:pt x="1498" y="610"/>
                  </a:cubicBezTo>
                  <a:cubicBezTo>
                    <a:pt x="1581" y="610"/>
                    <a:pt x="1628" y="484"/>
                    <a:pt x="1572" y="429"/>
                  </a:cubicBezTo>
                  <a:cubicBezTo>
                    <a:pt x="1549" y="417"/>
                    <a:pt x="1537" y="393"/>
                    <a:pt x="1525" y="393"/>
                  </a:cubicBezTo>
                  <a:cubicBezTo>
                    <a:pt x="1430" y="322"/>
                    <a:pt x="1311" y="274"/>
                    <a:pt x="1227" y="239"/>
                  </a:cubicBezTo>
                  <a:lnTo>
                    <a:pt x="870" y="96"/>
                  </a:lnTo>
                  <a:cubicBezTo>
                    <a:pt x="620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921;p62">
              <a:extLst>
                <a:ext uri="{FF2B5EF4-FFF2-40B4-BE49-F238E27FC236}">
                  <a16:creationId xmlns:a16="http://schemas.microsoft.com/office/drawing/2014/main" id="{392665E3-1A83-13EA-BE30-AD4408ABBA79}"/>
                </a:ext>
              </a:extLst>
            </p:cNvPr>
            <p:cNvSpPr/>
            <p:nvPr/>
          </p:nvSpPr>
          <p:spPr>
            <a:xfrm>
              <a:off x="3964416" y="4528152"/>
              <a:ext cx="52984" cy="17885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331" y="0"/>
                  </a:moveTo>
                  <a:cubicBezTo>
                    <a:pt x="242" y="0"/>
                    <a:pt x="152" y="6"/>
                    <a:pt x="60" y="15"/>
                  </a:cubicBezTo>
                  <a:cubicBezTo>
                    <a:pt x="1" y="38"/>
                    <a:pt x="1" y="110"/>
                    <a:pt x="60" y="122"/>
                  </a:cubicBezTo>
                  <a:cubicBezTo>
                    <a:pt x="299" y="134"/>
                    <a:pt x="537" y="181"/>
                    <a:pt x="751" y="253"/>
                  </a:cubicBezTo>
                  <a:cubicBezTo>
                    <a:pt x="858" y="288"/>
                    <a:pt x="977" y="336"/>
                    <a:pt x="1072" y="396"/>
                  </a:cubicBezTo>
                  <a:cubicBezTo>
                    <a:pt x="1132" y="419"/>
                    <a:pt x="1168" y="443"/>
                    <a:pt x="1227" y="479"/>
                  </a:cubicBezTo>
                  <a:cubicBezTo>
                    <a:pt x="1262" y="500"/>
                    <a:pt x="1292" y="512"/>
                    <a:pt x="1324" y="512"/>
                  </a:cubicBezTo>
                  <a:cubicBezTo>
                    <a:pt x="1346" y="512"/>
                    <a:pt x="1369" y="506"/>
                    <a:pt x="1394" y="491"/>
                  </a:cubicBezTo>
                  <a:cubicBezTo>
                    <a:pt x="1406" y="479"/>
                    <a:pt x="1430" y="467"/>
                    <a:pt x="1430" y="431"/>
                  </a:cubicBezTo>
                  <a:cubicBezTo>
                    <a:pt x="1430" y="312"/>
                    <a:pt x="1251" y="241"/>
                    <a:pt x="1156" y="193"/>
                  </a:cubicBezTo>
                  <a:cubicBezTo>
                    <a:pt x="1037" y="134"/>
                    <a:pt x="918" y="98"/>
                    <a:pt x="799" y="62"/>
                  </a:cubicBezTo>
                  <a:cubicBezTo>
                    <a:pt x="640" y="17"/>
                    <a:pt x="486" y="0"/>
                    <a:pt x="33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922;p62">
              <a:extLst>
                <a:ext uri="{FF2B5EF4-FFF2-40B4-BE49-F238E27FC236}">
                  <a16:creationId xmlns:a16="http://schemas.microsoft.com/office/drawing/2014/main" id="{2AA3E87A-06D3-F462-5550-C0DCF0F710BD}"/>
                </a:ext>
              </a:extLst>
            </p:cNvPr>
            <p:cNvSpPr/>
            <p:nvPr/>
          </p:nvSpPr>
          <p:spPr>
            <a:xfrm>
              <a:off x="4114847" y="4081999"/>
              <a:ext cx="231203" cy="451660"/>
            </a:xfrm>
            <a:custGeom>
              <a:avLst/>
              <a:gdLst/>
              <a:ahLst/>
              <a:cxnLst/>
              <a:rect l="l" t="t" r="r" b="b"/>
              <a:pathLst>
                <a:path w="6240" h="12955" extrusionOk="0">
                  <a:moveTo>
                    <a:pt x="1" y="0"/>
                  </a:moveTo>
                  <a:cubicBezTo>
                    <a:pt x="203" y="1358"/>
                    <a:pt x="418" y="2501"/>
                    <a:pt x="584" y="3263"/>
                  </a:cubicBezTo>
                  <a:cubicBezTo>
                    <a:pt x="608" y="3370"/>
                    <a:pt x="644" y="3465"/>
                    <a:pt x="656" y="3560"/>
                  </a:cubicBezTo>
                  <a:cubicBezTo>
                    <a:pt x="1394" y="6501"/>
                    <a:pt x="2787" y="12954"/>
                    <a:pt x="2787" y="12954"/>
                  </a:cubicBezTo>
                  <a:lnTo>
                    <a:pt x="6240" y="12954"/>
                  </a:lnTo>
                  <a:cubicBezTo>
                    <a:pt x="6026" y="11204"/>
                    <a:pt x="5299" y="6323"/>
                    <a:pt x="4835" y="3025"/>
                  </a:cubicBezTo>
                  <a:cubicBezTo>
                    <a:pt x="4668" y="1882"/>
                    <a:pt x="4549" y="929"/>
                    <a:pt x="4513" y="358"/>
                  </a:cubicBezTo>
                  <a:cubicBezTo>
                    <a:pt x="3870" y="358"/>
                    <a:pt x="3228" y="346"/>
                    <a:pt x="2585" y="310"/>
                  </a:cubicBezTo>
                  <a:cubicBezTo>
                    <a:pt x="1739" y="274"/>
                    <a:pt x="882" y="179"/>
                    <a:pt x="2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923;p62">
              <a:extLst>
                <a:ext uri="{FF2B5EF4-FFF2-40B4-BE49-F238E27FC236}">
                  <a16:creationId xmlns:a16="http://schemas.microsoft.com/office/drawing/2014/main" id="{3CB2182D-BE14-8B7A-1FF6-CF0ECF87F52A}"/>
                </a:ext>
              </a:extLst>
            </p:cNvPr>
            <p:cNvSpPr/>
            <p:nvPr/>
          </p:nvSpPr>
          <p:spPr>
            <a:xfrm>
              <a:off x="4115291" y="4081999"/>
              <a:ext cx="179145" cy="114318"/>
            </a:xfrm>
            <a:custGeom>
              <a:avLst/>
              <a:gdLst/>
              <a:ahLst/>
              <a:cxnLst/>
              <a:rect l="l" t="t" r="r" b="b"/>
              <a:pathLst>
                <a:path w="4835" h="3279" extrusionOk="0">
                  <a:moveTo>
                    <a:pt x="1" y="0"/>
                  </a:moveTo>
                  <a:cubicBezTo>
                    <a:pt x="215" y="1358"/>
                    <a:pt x="418" y="2501"/>
                    <a:pt x="584" y="3263"/>
                  </a:cubicBezTo>
                  <a:cubicBezTo>
                    <a:pt x="841" y="3270"/>
                    <a:pt x="1220" y="3278"/>
                    <a:pt x="1657" y="3278"/>
                  </a:cubicBezTo>
                  <a:cubicBezTo>
                    <a:pt x="2680" y="3278"/>
                    <a:pt x="4017" y="3233"/>
                    <a:pt x="4835" y="3025"/>
                  </a:cubicBezTo>
                  <a:cubicBezTo>
                    <a:pt x="4692" y="1894"/>
                    <a:pt x="4573" y="941"/>
                    <a:pt x="4513" y="358"/>
                  </a:cubicBezTo>
                  <a:cubicBezTo>
                    <a:pt x="3870" y="358"/>
                    <a:pt x="3227" y="346"/>
                    <a:pt x="2596" y="310"/>
                  </a:cubicBezTo>
                  <a:cubicBezTo>
                    <a:pt x="1739" y="274"/>
                    <a:pt x="882" y="179"/>
                    <a:pt x="3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924;p62">
              <a:extLst>
                <a:ext uri="{FF2B5EF4-FFF2-40B4-BE49-F238E27FC236}">
                  <a16:creationId xmlns:a16="http://schemas.microsoft.com/office/drawing/2014/main" id="{928E862C-4559-9DA9-F08F-CF9D6191F3C0}"/>
                </a:ext>
              </a:extLst>
            </p:cNvPr>
            <p:cNvSpPr/>
            <p:nvPr/>
          </p:nvSpPr>
          <p:spPr>
            <a:xfrm>
              <a:off x="4183688" y="4378376"/>
              <a:ext cx="161472" cy="155701"/>
            </a:xfrm>
            <a:custGeom>
              <a:avLst/>
              <a:gdLst/>
              <a:ahLst/>
              <a:cxnLst/>
              <a:rect l="l" t="t" r="r" b="b"/>
              <a:pathLst>
                <a:path w="4358" h="4466" extrusionOk="0">
                  <a:moveTo>
                    <a:pt x="3763" y="0"/>
                  </a:moveTo>
                  <a:cubicBezTo>
                    <a:pt x="3406" y="24"/>
                    <a:pt x="3072" y="72"/>
                    <a:pt x="2715" y="96"/>
                  </a:cubicBezTo>
                  <a:cubicBezTo>
                    <a:pt x="1822" y="179"/>
                    <a:pt x="905" y="239"/>
                    <a:pt x="0" y="262"/>
                  </a:cubicBezTo>
                  <a:lnTo>
                    <a:pt x="0" y="298"/>
                  </a:lnTo>
                  <a:cubicBezTo>
                    <a:pt x="0" y="322"/>
                    <a:pt x="12" y="358"/>
                    <a:pt x="12" y="381"/>
                  </a:cubicBezTo>
                  <a:cubicBezTo>
                    <a:pt x="512" y="2572"/>
                    <a:pt x="905" y="4465"/>
                    <a:pt x="905" y="4465"/>
                  </a:cubicBezTo>
                  <a:lnTo>
                    <a:pt x="4358" y="4465"/>
                  </a:lnTo>
                  <a:cubicBezTo>
                    <a:pt x="4275" y="3656"/>
                    <a:pt x="4060" y="2203"/>
                    <a:pt x="3822" y="536"/>
                  </a:cubicBezTo>
                  <a:cubicBezTo>
                    <a:pt x="3846" y="489"/>
                    <a:pt x="3822" y="465"/>
                    <a:pt x="3822" y="429"/>
                  </a:cubicBezTo>
                  <a:cubicBezTo>
                    <a:pt x="3810" y="298"/>
                    <a:pt x="3787" y="143"/>
                    <a:pt x="3763" y="12"/>
                  </a:cubicBezTo>
                  <a:lnTo>
                    <a:pt x="3763" y="0"/>
                  </a:lnTo>
                  <a:close/>
                </a:path>
              </a:pathLst>
            </a:custGeom>
            <a:solidFill>
              <a:srgbClr val="FFCFCA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25;p62">
              <a:extLst>
                <a:ext uri="{FF2B5EF4-FFF2-40B4-BE49-F238E27FC236}">
                  <a16:creationId xmlns:a16="http://schemas.microsoft.com/office/drawing/2014/main" id="{D4A487F1-CDD8-51C6-8612-5C30FC0FA69C}"/>
                </a:ext>
              </a:extLst>
            </p:cNvPr>
            <p:cNvSpPr/>
            <p:nvPr/>
          </p:nvSpPr>
          <p:spPr>
            <a:xfrm>
              <a:off x="4134261" y="4527350"/>
              <a:ext cx="230314" cy="68368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926;p62">
              <a:extLst>
                <a:ext uri="{FF2B5EF4-FFF2-40B4-BE49-F238E27FC236}">
                  <a16:creationId xmlns:a16="http://schemas.microsoft.com/office/drawing/2014/main" id="{F607246D-3E34-4A21-B0C8-5201A2B945A1}"/>
                </a:ext>
              </a:extLst>
            </p:cNvPr>
            <p:cNvSpPr/>
            <p:nvPr/>
          </p:nvSpPr>
          <p:spPr>
            <a:xfrm>
              <a:off x="4164718" y="4546595"/>
              <a:ext cx="58690" cy="18548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12" y="176"/>
                    <a:pt x="917" y="248"/>
                    <a:pt x="1286" y="462"/>
                  </a:cubicBezTo>
                  <a:cubicBezTo>
                    <a:pt x="1332" y="485"/>
                    <a:pt x="1407" y="532"/>
                    <a:pt x="1464" y="532"/>
                  </a:cubicBezTo>
                  <a:cubicBezTo>
                    <a:pt x="1497" y="532"/>
                    <a:pt x="1523" y="517"/>
                    <a:pt x="1536" y="474"/>
                  </a:cubicBezTo>
                  <a:cubicBezTo>
                    <a:pt x="1584" y="367"/>
                    <a:pt x="1441" y="295"/>
                    <a:pt x="1358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927;p62">
              <a:extLst>
                <a:ext uri="{FF2B5EF4-FFF2-40B4-BE49-F238E27FC236}">
                  <a16:creationId xmlns:a16="http://schemas.microsoft.com/office/drawing/2014/main" id="{F42491FE-41A4-0971-9F3B-1BF8DC31A06B}"/>
                </a:ext>
              </a:extLst>
            </p:cNvPr>
            <p:cNvSpPr/>
            <p:nvPr/>
          </p:nvSpPr>
          <p:spPr>
            <a:xfrm>
              <a:off x="4185430" y="4537775"/>
              <a:ext cx="60283" cy="21302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2" y="322"/>
                    <a:pt x="1037" y="370"/>
                    <a:pt x="1144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5" y="609"/>
                    <a:pt x="1492" y="610"/>
                    <a:pt x="1498" y="610"/>
                  </a:cubicBezTo>
                  <a:cubicBezTo>
                    <a:pt x="1581" y="610"/>
                    <a:pt x="1627" y="484"/>
                    <a:pt x="1561" y="429"/>
                  </a:cubicBezTo>
                  <a:cubicBezTo>
                    <a:pt x="1549" y="417"/>
                    <a:pt x="1537" y="393"/>
                    <a:pt x="1513" y="393"/>
                  </a:cubicBezTo>
                  <a:cubicBezTo>
                    <a:pt x="1430" y="322"/>
                    <a:pt x="1311" y="274"/>
                    <a:pt x="1215" y="239"/>
                  </a:cubicBezTo>
                  <a:lnTo>
                    <a:pt x="858" y="96"/>
                  </a:lnTo>
                  <a:cubicBezTo>
                    <a:pt x="608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928;p62">
              <a:extLst>
                <a:ext uri="{FF2B5EF4-FFF2-40B4-BE49-F238E27FC236}">
                  <a16:creationId xmlns:a16="http://schemas.microsoft.com/office/drawing/2014/main" id="{B47A986E-0AF6-925A-5D3C-E66677C504AF}"/>
                </a:ext>
              </a:extLst>
            </p:cNvPr>
            <p:cNvSpPr/>
            <p:nvPr/>
          </p:nvSpPr>
          <p:spPr>
            <a:xfrm>
              <a:off x="4203993" y="4528152"/>
              <a:ext cx="52947" cy="17885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339" y="0"/>
                  </a:moveTo>
                  <a:cubicBezTo>
                    <a:pt x="248" y="0"/>
                    <a:pt x="155" y="6"/>
                    <a:pt x="60" y="15"/>
                  </a:cubicBezTo>
                  <a:cubicBezTo>
                    <a:pt x="0" y="38"/>
                    <a:pt x="0" y="110"/>
                    <a:pt x="60" y="122"/>
                  </a:cubicBezTo>
                  <a:cubicBezTo>
                    <a:pt x="298" y="134"/>
                    <a:pt x="536" y="181"/>
                    <a:pt x="762" y="253"/>
                  </a:cubicBezTo>
                  <a:cubicBezTo>
                    <a:pt x="869" y="288"/>
                    <a:pt x="988" y="336"/>
                    <a:pt x="1072" y="396"/>
                  </a:cubicBezTo>
                  <a:cubicBezTo>
                    <a:pt x="1131" y="419"/>
                    <a:pt x="1179" y="443"/>
                    <a:pt x="1238" y="479"/>
                  </a:cubicBezTo>
                  <a:cubicBezTo>
                    <a:pt x="1273" y="500"/>
                    <a:pt x="1303" y="512"/>
                    <a:pt x="1335" y="512"/>
                  </a:cubicBezTo>
                  <a:cubicBezTo>
                    <a:pt x="1357" y="512"/>
                    <a:pt x="1380" y="506"/>
                    <a:pt x="1405" y="491"/>
                  </a:cubicBezTo>
                  <a:cubicBezTo>
                    <a:pt x="1417" y="479"/>
                    <a:pt x="1429" y="467"/>
                    <a:pt x="1429" y="431"/>
                  </a:cubicBezTo>
                  <a:cubicBezTo>
                    <a:pt x="1429" y="312"/>
                    <a:pt x="1250" y="241"/>
                    <a:pt x="1167" y="193"/>
                  </a:cubicBezTo>
                  <a:cubicBezTo>
                    <a:pt x="1048" y="134"/>
                    <a:pt x="929" y="98"/>
                    <a:pt x="810" y="62"/>
                  </a:cubicBezTo>
                  <a:cubicBezTo>
                    <a:pt x="651" y="17"/>
                    <a:pt x="497" y="0"/>
                    <a:pt x="339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29;p62">
              <a:extLst>
                <a:ext uri="{FF2B5EF4-FFF2-40B4-BE49-F238E27FC236}">
                  <a16:creationId xmlns:a16="http://schemas.microsoft.com/office/drawing/2014/main" id="{0A352CC4-F4A8-3BEA-8BFC-060F24FE6EE3}"/>
                </a:ext>
              </a:extLst>
            </p:cNvPr>
            <p:cNvSpPr/>
            <p:nvPr/>
          </p:nvSpPr>
          <p:spPr>
            <a:xfrm>
              <a:off x="3859892" y="3894674"/>
              <a:ext cx="514834" cy="280653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930;p62">
              <a:extLst>
                <a:ext uri="{FF2B5EF4-FFF2-40B4-BE49-F238E27FC236}">
                  <a16:creationId xmlns:a16="http://schemas.microsoft.com/office/drawing/2014/main" id="{2EB29A46-E2E2-971E-5B59-70DACE383451}"/>
                </a:ext>
              </a:extLst>
            </p:cNvPr>
            <p:cNvSpPr/>
            <p:nvPr/>
          </p:nvSpPr>
          <p:spPr>
            <a:xfrm>
              <a:off x="4247640" y="3903495"/>
              <a:ext cx="77697" cy="259073"/>
            </a:xfrm>
            <a:custGeom>
              <a:avLst/>
              <a:gdLst/>
              <a:ahLst/>
              <a:cxnLst/>
              <a:rect l="l" t="t" r="r" b="b"/>
              <a:pathLst>
                <a:path w="2097" h="7431" extrusionOk="0">
                  <a:moveTo>
                    <a:pt x="1" y="1"/>
                  </a:moveTo>
                  <a:cubicBezTo>
                    <a:pt x="275" y="2061"/>
                    <a:pt x="775" y="4108"/>
                    <a:pt x="1501" y="6109"/>
                  </a:cubicBezTo>
                  <a:cubicBezTo>
                    <a:pt x="1632" y="6418"/>
                    <a:pt x="1739" y="6716"/>
                    <a:pt x="1858" y="7025"/>
                  </a:cubicBezTo>
                  <a:cubicBezTo>
                    <a:pt x="1930" y="7156"/>
                    <a:pt x="1965" y="7299"/>
                    <a:pt x="2025" y="7430"/>
                  </a:cubicBezTo>
                  <a:cubicBezTo>
                    <a:pt x="2037" y="7430"/>
                    <a:pt x="2072" y="7418"/>
                    <a:pt x="2096" y="7418"/>
                  </a:cubicBezTo>
                  <a:cubicBezTo>
                    <a:pt x="1953" y="7037"/>
                    <a:pt x="1799" y="6656"/>
                    <a:pt x="1656" y="6299"/>
                  </a:cubicBezTo>
                  <a:cubicBezTo>
                    <a:pt x="1465" y="5751"/>
                    <a:pt x="1263" y="5180"/>
                    <a:pt x="1108" y="4632"/>
                  </a:cubicBezTo>
                  <a:cubicBezTo>
                    <a:pt x="775" y="3513"/>
                    <a:pt x="501" y="2394"/>
                    <a:pt x="286" y="1263"/>
                  </a:cubicBezTo>
                  <a:cubicBezTo>
                    <a:pt x="215" y="846"/>
                    <a:pt x="144" y="429"/>
                    <a:pt x="7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931;p62">
              <a:extLst>
                <a:ext uri="{FF2B5EF4-FFF2-40B4-BE49-F238E27FC236}">
                  <a16:creationId xmlns:a16="http://schemas.microsoft.com/office/drawing/2014/main" id="{7ABC0E12-58BC-F84B-DE86-CCBEA3DA375D}"/>
                </a:ext>
              </a:extLst>
            </p:cNvPr>
            <p:cNvSpPr/>
            <p:nvPr/>
          </p:nvSpPr>
          <p:spPr>
            <a:xfrm>
              <a:off x="4181910" y="3907643"/>
              <a:ext cx="88183" cy="112227"/>
            </a:xfrm>
            <a:custGeom>
              <a:avLst/>
              <a:gdLst/>
              <a:ahLst/>
              <a:cxnLst/>
              <a:rect l="l" t="t" r="r" b="b"/>
              <a:pathLst>
                <a:path w="2380" h="3219" extrusionOk="0">
                  <a:moveTo>
                    <a:pt x="1" y="1"/>
                  </a:moveTo>
                  <a:cubicBezTo>
                    <a:pt x="84" y="298"/>
                    <a:pt x="203" y="584"/>
                    <a:pt x="334" y="870"/>
                  </a:cubicBezTo>
                  <a:cubicBezTo>
                    <a:pt x="620" y="1465"/>
                    <a:pt x="1001" y="2013"/>
                    <a:pt x="1465" y="2489"/>
                  </a:cubicBezTo>
                  <a:cubicBezTo>
                    <a:pt x="1727" y="2775"/>
                    <a:pt x="2013" y="3025"/>
                    <a:pt x="2346" y="3216"/>
                  </a:cubicBezTo>
                  <a:cubicBezTo>
                    <a:pt x="2350" y="3218"/>
                    <a:pt x="2354" y="3219"/>
                    <a:pt x="2358" y="3219"/>
                  </a:cubicBezTo>
                  <a:cubicBezTo>
                    <a:pt x="2374" y="3219"/>
                    <a:pt x="2380" y="3197"/>
                    <a:pt x="2370" y="3168"/>
                  </a:cubicBezTo>
                  <a:cubicBezTo>
                    <a:pt x="1870" y="2751"/>
                    <a:pt x="1394" y="2311"/>
                    <a:pt x="1001" y="1775"/>
                  </a:cubicBezTo>
                  <a:cubicBezTo>
                    <a:pt x="620" y="1239"/>
                    <a:pt x="322" y="644"/>
                    <a:pt x="144" y="37"/>
                  </a:cubicBezTo>
                  <a:cubicBezTo>
                    <a:pt x="132" y="13"/>
                    <a:pt x="132" y="13"/>
                    <a:pt x="13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932;p62">
              <a:extLst>
                <a:ext uri="{FF2B5EF4-FFF2-40B4-BE49-F238E27FC236}">
                  <a16:creationId xmlns:a16="http://schemas.microsoft.com/office/drawing/2014/main" id="{D902652F-D724-E11C-FEF8-B0608863D6A1}"/>
                </a:ext>
              </a:extLst>
            </p:cNvPr>
            <p:cNvSpPr/>
            <p:nvPr/>
          </p:nvSpPr>
          <p:spPr>
            <a:xfrm>
              <a:off x="3902243" y="3897708"/>
              <a:ext cx="38831" cy="63522"/>
            </a:xfrm>
            <a:custGeom>
              <a:avLst/>
              <a:gdLst/>
              <a:ahLst/>
              <a:cxnLst/>
              <a:rect l="l" t="t" r="r" b="b"/>
              <a:pathLst>
                <a:path w="1048" h="1822" extrusionOk="0">
                  <a:moveTo>
                    <a:pt x="953" y="0"/>
                  </a:moveTo>
                  <a:cubicBezTo>
                    <a:pt x="845" y="262"/>
                    <a:pt x="738" y="524"/>
                    <a:pt x="607" y="774"/>
                  </a:cubicBezTo>
                  <a:cubicBezTo>
                    <a:pt x="441" y="1095"/>
                    <a:pt x="250" y="1393"/>
                    <a:pt x="24" y="1667"/>
                  </a:cubicBezTo>
                  <a:cubicBezTo>
                    <a:pt x="12" y="1715"/>
                    <a:pt x="12" y="1774"/>
                    <a:pt x="0" y="1822"/>
                  </a:cubicBezTo>
                  <a:cubicBezTo>
                    <a:pt x="262" y="1512"/>
                    <a:pt x="488" y="1179"/>
                    <a:pt x="679" y="822"/>
                  </a:cubicBezTo>
                  <a:cubicBezTo>
                    <a:pt x="810" y="572"/>
                    <a:pt x="953" y="286"/>
                    <a:pt x="1048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933;p62">
              <a:extLst>
                <a:ext uri="{FF2B5EF4-FFF2-40B4-BE49-F238E27FC236}">
                  <a16:creationId xmlns:a16="http://schemas.microsoft.com/office/drawing/2014/main" id="{08FF6150-BDDE-0FAB-5129-848FC313ABF8}"/>
                </a:ext>
              </a:extLst>
            </p:cNvPr>
            <p:cNvSpPr/>
            <p:nvPr/>
          </p:nvSpPr>
          <p:spPr>
            <a:xfrm>
              <a:off x="4004580" y="3905587"/>
              <a:ext cx="29160" cy="89530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36" y="0"/>
                  </a:moveTo>
                  <a:cubicBezTo>
                    <a:pt x="12" y="274"/>
                    <a:pt x="0" y="536"/>
                    <a:pt x="0" y="810"/>
                  </a:cubicBezTo>
                  <a:cubicBezTo>
                    <a:pt x="0" y="1108"/>
                    <a:pt x="0" y="1417"/>
                    <a:pt x="12" y="1715"/>
                  </a:cubicBezTo>
                  <a:cubicBezTo>
                    <a:pt x="12" y="1953"/>
                    <a:pt x="0" y="2239"/>
                    <a:pt x="179" y="2429"/>
                  </a:cubicBezTo>
                  <a:cubicBezTo>
                    <a:pt x="259" y="2509"/>
                    <a:pt x="375" y="2567"/>
                    <a:pt x="480" y="2567"/>
                  </a:cubicBezTo>
                  <a:cubicBezTo>
                    <a:pt x="547" y="2567"/>
                    <a:pt x="609" y="2544"/>
                    <a:pt x="655" y="2489"/>
                  </a:cubicBezTo>
                  <a:cubicBezTo>
                    <a:pt x="786" y="2358"/>
                    <a:pt x="762" y="2132"/>
                    <a:pt x="727" y="1953"/>
                  </a:cubicBezTo>
                  <a:cubicBezTo>
                    <a:pt x="655" y="1370"/>
                    <a:pt x="643" y="786"/>
                    <a:pt x="679" y="227"/>
                  </a:cubicBezTo>
                  <a:cubicBezTo>
                    <a:pt x="703" y="167"/>
                    <a:pt x="703" y="107"/>
                    <a:pt x="703" y="60"/>
                  </a:cubicBezTo>
                  <a:cubicBezTo>
                    <a:pt x="667" y="48"/>
                    <a:pt x="643" y="48"/>
                    <a:pt x="608" y="48"/>
                  </a:cubicBezTo>
                  <a:cubicBezTo>
                    <a:pt x="572" y="477"/>
                    <a:pt x="548" y="905"/>
                    <a:pt x="584" y="1346"/>
                  </a:cubicBezTo>
                  <a:cubicBezTo>
                    <a:pt x="596" y="1596"/>
                    <a:pt x="643" y="1834"/>
                    <a:pt x="655" y="2084"/>
                  </a:cubicBezTo>
                  <a:cubicBezTo>
                    <a:pt x="665" y="2235"/>
                    <a:pt x="641" y="2480"/>
                    <a:pt x="468" y="2480"/>
                  </a:cubicBezTo>
                  <a:cubicBezTo>
                    <a:pt x="436" y="2480"/>
                    <a:pt x="400" y="2471"/>
                    <a:pt x="358" y="2453"/>
                  </a:cubicBezTo>
                  <a:cubicBezTo>
                    <a:pt x="96" y="2322"/>
                    <a:pt x="108" y="1965"/>
                    <a:pt x="96" y="1739"/>
                  </a:cubicBezTo>
                  <a:cubicBezTo>
                    <a:pt x="72" y="1465"/>
                    <a:pt x="60" y="1191"/>
                    <a:pt x="60" y="905"/>
                  </a:cubicBezTo>
                  <a:cubicBezTo>
                    <a:pt x="48" y="596"/>
                    <a:pt x="60" y="298"/>
                    <a:pt x="72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934;p62">
              <a:extLst>
                <a:ext uri="{FF2B5EF4-FFF2-40B4-BE49-F238E27FC236}">
                  <a16:creationId xmlns:a16="http://schemas.microsoft.com/office/drawing/2014/main" id="{880F2440-FD94-2136-09CC-E88AE4BC7BD3}"/>
                </a:ext>
              </a:extLst>
            </p:cNvPr>
            <p:cNvSpPr/>
            <p:nvPr/>
          </p:nvSpPr>
          <p:spPr>
            <a:xfrm>
              <a:off x="3850185" y="3081159"/>
              <a:ext cx="465444" cy="491369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5447" y="0"/>
                  </a:moveTo>
                  <a:cubicBezTo>
                    <a:pt x="2196" y="0"/>
                    <a:pt x="395" y="2541"/>
                    <a:pt x="84" y="6717"/>
                  </a:cubicBezTo>
                  <a:cubicBezTo>
                    <a:pt x="48" y="7395"/>
                    <a:pt x="0" y="8062"/>
                    <a:pt x="12" y="8693"/>
                  </a:cubicBezTo>
                  <a:cubicBezTo>
                    <a:pt x="12" y="10146"/>
                    <a:pt x="262" y="11420"/>
                    <a:pt x="1119" y="12372"/>
                  </a:cubicBezTo>
                  <a:cubicBezTo>
                    <a:pt x="1834" y="13170"/>
                    <a:pt x="2977" y="13753"/>
                    <a:pt x="4787" y="14003"/>
                  </a:cubicBezTo>
                  <a:cubicBezTo>
                    <a:pt x="4953" y="14027"/>
                    <a:pt x="5132" y="14051"/>
                    <a:pt x="5310" y="14063"/>
                  </a:cubicBezTo>
                  <a:cubicBezTo>
                    <a:pt x="5521" y="14084"/>
                    <a:pt x="5729" y="14094"/>
                    <a:pt x="5935" y="14094"/>
                  </a:cubicBezTo>
                  <a:cubicBezTo>
                    <a:pt x="8079" y="14094"/>
                    <a:pt x="9992" y="12986"/>
                    <a:pt x="11133" y="11205"/>
                  </a:cubicBezTo>
                  <a:cubicBezTo>
                    <a:pt x="11716" y="10300"/>
                    <a:pt x="12097" y="9217"/>
                    <a:pt x="12204" y="8003"/>
                  </a:cubicBezTo>
                  <a:cubicBezTo>
                    <a:pt x="12561" y="4062"/>
                    <a:pt x="9835" y="430"/>
                    <a:pt x="6144" y="37"/>
                  </a:cubicBezTo>
                  <a:cubicBezTo>
                    <a:pt x="5905" y="13"/>
                    <a:pt x="5673" y="0"/>
                    <a:pt x="5447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935;p62">
              <a:extLst>
                <a:ext uri="{FF2B5EF4-FFF2-40B4-BE49-F238E27FC236}">
                  <a16:creationId xmlns:a16="http://schemas.microsoft.com/office/drawing/2014/main" id="{24A0F343-387A-D97E-C3BC-87DCC531B057}"/>
                </a:ext>
              </a:extLst>
            </p:cNvPr>
            <p:cNvSpPr/>
            <p:nvPr/>
          </p:nvSpPr>
          <p:spPr>
            <a:xfrm>
              <a:off x="3846220" y="3013697"/>
              <a:ext cx="580120" cy="379736"/>
            </a:xfrm>
            <a:custGeom>
              <a:avLst/>
              <a:gdLst/>
              <a:ahLst/>
              <a:cxnLst/>
              <a:rect l="l" t="t" r="r" b="b"/>
              <a:pathLst>
                <a:path w="15657" h="10892" extrusionOk="0">
                  <a:moveTo>
                    <a:pt x="7253" y="0"/>
                  </a:moveTo>
                  <a:cubicBezTo>
                    <a:pt x="6645" y="0"/>
                    <a:pt x="6037" y="58"/>
                    <a:pt x="5441" y="174"/>
                  </a:cubicBezTo>
                  <a:cubicBezTo>
                    <a:pt x="4453" y="365"/>
                    <a:pt x="3500" y="722"/>
                    <a:pt x="2655" y="1246"/>
                  </a:cubicBezTo>
                  <a:cubicBezTo>
                    <a:pt x="2596" y="1294"/>
                    <a:pt x="2524" y="1317"/>
                    <a:pt x="2465" y="1365"/>
                  </a:cubicBezTo>
                  <a:cubicBezTo>
                    <a:pt x="2250" y="1496"/>
                    <a:pt x="2048" y="1651"/>
                    <a:pt x="1846" y="1817"/>
                  </a:cubicBezTo>
                  <a:cubicBezTo>
                    <a:pt x="1238" y="2353"/>
                    <a:pt x="750" y="3020"/>
                    <a:pt x="452" y="3782"/>
                  </a:cubicBezTo>
                  <a:cubicBezTo>
                    <a:pt x="393" y="3937"/>
                    <a:pt x="333" y="4103"/>
                    <a:pt x="286" y="4270"/>
                  </a:cubicBezTo>
                  <a:cubicBezTo>
                    <a:pt x="226" y="4496"/>
                    <a:pt x="179" y="4711"/>
                    <a:pt x="155" y="4937"/>
                  </a:cubicBezTo>
                  <a:cubicBezTo>
                    <a:pt x="107" y="5294"/>
                    <a:pt x="0" y="5854"/>
                    <a:pt x="262" y="6116"/>
                  </a:cubicBezTo>
                  <a:cubicBezTo>
                    <a:pt x="345" y="6223"/>
                    <a:pt x="476" y="6282"/>
                    <a:pt x="691" y="6282"/>
                  </a:cubicBezTo>
                  <a:cubicBezTo>
                    <a:pt x="953" y="6282"/>
                    <a:pt x="1226" y="6211"/>
                    <a:pt x="1488" y="6187"/>
                  </a:cubicBezTo>
                  <a:cubicBezTo>
                    <a:pt x="1774" y="6175"/>
                    <a:pt x="2072" y="6139"/>
                    <a:pt x="2357" y="6104"/>
                  </a:cubicBezTo>
                  <a:cubicBezTo>
                    <a:pt x="3191" y="5997"/>
                    <a:pt x="4012" y="5854"/>
                    <a:pt x="4798" y="5627"/>
                  </a:cubicBezTo>
                  <a:cubicBezTo>
                    <a:pt x="5644" y="5389"/>
                    <a:pt x="6465" y="5056"/>
                    <a:pt x="7203" y="4615"/>
                  </a:cubicBezTo>
                  <a:cubicBezTo>
                    <a:pt x="7239" y="4604"/>
                    <a:pt x="7382" y="4508"/>
                    <a:pt x="7549" y="4401"/>
                  </a:cubicBezTo>
                  <a:cubicBezTo>
                    <a:pt x="7846" y="4211"/>
                    <a:pt x="8215" y="3949"/>
                    <a:pt x="8203" y="3889"/>
                  </a:cubicBezTo>
                  <a:lnTo>
                    <a:pt x="8203" y="3889"/>
                  </a:lnTo>
                  <a:cubicBezTo>
                    <a:pt x="8275" y="4092"/>
                    <a:pt x="8334" y="4282"/>
                    <a:pt x="8394" y="4496"/>
                  </a:cubicBezTo>
                  <a:cubicBezTo>
                    <a:pt x="8668" y="5377"/>
                    <a:pt x="8894" y="6247"/>
                    <a:pt x="9263" y="7104"/>
                  </a:cubicBezTo>
                  <a:cubicBezTo>
                    <a:pt x="9382" y="7366"/>
                    <a:pt x="9513" y="7628"/>
                    <a:pt x="9680" y="7890"/>
                  </a:cubicBezTo>
                  <a:cubicBezTo>
                    <a:pt x="9882" y="8211"/>
                    <a:pt x="10061" y="8592"/>
                    <a:pt x="10097" y="8985"/>
                  </a:cubicBezTo>
                  <a:cubicBezTo>
                    <a:pt x="10120" y="9366"/>
                    <a:pt x="10037" y="9735"/>
                    <a:pt x="10025" y="10092"/>
                  </a:cubicBezTo>
                  <a:cubicBezTo>
                    <a:pt x="10001" y="10485"/>
                    <a:pt x="9942" y="10866"/>
                    <a:pt x="10406" y="10890"/>
                  </a:cubicBezTo>
                  <a:cubicBezTo>
                    <a:pt x="10415" y="10891"/>
                    <a:pt x="10424" y="10891"/>
                    <a:pt x="10433" y="10891"/>
                  </a:cubicBezTo>
                  <a:cubicBezTo>
                    <a:pt x="10861" y="10891"/>
                    <a:pt x="11083" y="10068"/>
                    <a:pt x="11839" y="10068"/>
                  </a:cubicBezTo>
                  <a:cubicBezTo>
                    <a:pt x="11849" y="10068"/>
                    <a:pt x="11860" y="10068"/>
                    <a:pt x="11871" y="10068"/>
                  </a:cubicBezTo>
                  <a:cubicBezTo>
                    <a:pt x="12565" y="10101"/>
                    <a:pt x="12684" y="10775"/>
                    <a:pt x="13055" y="10775"/>
                  </a:cubicBezTo>
                  <a:cubicBezTo>
                    <a:pt x="13097" y="10775"/>
                    <a:pt x="13142" y="10767"/>
                    <a:pt x="13192" y="10747"/>
                  </a:cubicBezTo>
                  <a:cubicBezTo>
                    <a:pt x="13478" y="10628"/>
                    <a:pt x="13692" y="10283"/>
                    <a:pt x="13871" y="10057"/>
                  </a:cubicBezTo>
                  <a:cubicBezTo>
                    <a:pt x="15097" y="8664"/>
                    <a:pt x="15657" y="6961"/>
                    <a:pt x="15109" y="5223"/>
                  </a:cubicBezTo>
                  <a:cubicBezTo>
                    <a:pt x="15061" y="5056"/>
                    <a:pt x="14990" y="4889"/>
                    <a:pt x="14930" y="4734"/>
                  </a:cubicBezTo>
                  <a:cubicBezTo>
                    <a:pt x="14847" y="4532"/>
                    <a:pt x="14645" y="4080"/>
                    <a:pt x="14526" y="3842"/>
                  </a:cubicBezTo>
                  <a:cubicBezTo>
                    <a:pt x="14514" y="3806"/>
                    <a:pt x="14502" y="3794"/>
                    <a:pt x="14490" y="3758"/>
                  </a:cubicBezTo>
                  <a:cubicBezTo>
                    <a:pt x="14085" y="3080"/>
                    <a:pt x="13549" y="2484"/>
                    <a:pt x="12942" y="1972"/>
                  </a:cubicBezTo>
                  <a:cubicBezTo>
                    <a:pt x="12668" y="1758"/>
                    <a:pt x="12406" y="1556"/>
                    <a:pt x="12109" y="1377"/>
                  </a:cubicBezTo>
                  <a:cubicBezTo>
                    <a:pt x="10661" y="456"/>
                    <a:pt x="8956" y="0"/>
                    <a:pt x="725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936;p62">
              <a:extLst>
                <a:ext uri="{FF2B5EF4-FFF2-40B4-BE49-F238E27FC236}">
                  <a16:creationId xmlns:a16="http://schemas.microsoft.com/office/drawing/2014/main" id="{73824119-9A38-471B-7EC8-EDD396787C11}"/>
                </a:ext>
              </a:extLst>
            </p:cNvPr>
            <p:cNvSpPr/>
            <p:nvPr/>
          </p:nvSpPr>
          <p:spPr>
            <a:xfrm>
              <a:off x="4157641" y="3146773"/>
              <a:ext cx="248432" cy="136457"/>
            </a:xfrm>
            <a:custGeom>
              <a:avLst/>
              <a:gdLst/>
              <a:ahLst/>
              <a:cxnLst/>
              <a:rect l="l" t="t" r="r" b="b"/>
              <a:pathLst>
                <a:path w="6705" h="3914" extrusionOk="0">
                  <a:moveTo>
                    <a:pt x="6121" y="1"/>
                  </a:moveTo>
                  <a:cubicBezTo>
                    <a:pt x="5918" y="48"/>
                    <a:pt x="5704" y="96"/>
                    <a:pt x="5513" y="144"/>
                  </a:cubicBezTo>
                  <a:cubicBezTo>
                    <a:pt x="4010" y="478"/>
                    <a:pt x="2491" y="698"/>
                    <a:pt x="969" y="698"/>
                  </a:cubicBezTo>
                  <a:cubicBezTo>
                    <a:pt x="646" y="698"/>
                    <a:pt x="323" y="688"/>
                    <a:pt x="1" y="667"/>
                  </a:cubicBezTo>
                  <a:lnTo>
                    <a:pt x="1" y="667"/>
                  </a:lnTo>
                  <a:cubicBezTo>
                    <a:pt x="275" y="1537"/>
                    <a:pt x="501" y="2418"/>
                    <a:pt x="870" y="3263"/>
                  </a:cubicBezTo>
                  <a:lnTo>
                    <a:pt x="1037" y="3263"/>
                  </a:lnTo>
                  <a:cubicBezTo>
                    <a:pt x="1358" y="3215"/>
                    <a:pt x="1656" y="3001"/>
                    <a:pt x="1989" y="2989"/>
                  </a:cubicBezTo>
                  <a:cubicBezTo>
                    <a:pt x="1999" y="2989"/>
                    <a:pt x="2008" y="2989"/>
                    <a:pt x="2017" y="2989"/>
                  </a:cubicBezTo>
                  <a:cubicBezTo>
                    <a:pt x="2680" y="2989"/>
                    <a:pt x="3106" y="3812"/>
                    <a:pt x="3787" y="3906"/>
                  </a:cubicBezTo>
                  <a:cubicBezTo>
                    <a:pt x="3824" y="3911"/>
                    <a:pt x="3862" y="3913"/>
                    <a:pt x="3898" y="3913"/>
                  </a:cubicBezTo>
                  <a:cubicBezTo>
                    <a:pt x="4490" y="3913"/>
                    <a:pt x="4961" y="3298"/>
                    <a:pt x="5085" y="2715"/>
                  </a:cubicBezTo>
                  <a:cubicBezTo>
                    <a:pt x="5168" y="2322"/>
                    <a:pt x="5168" y="1894"/>
                    <a:pt x="5454" y="1632"/>
                  </a:cubicBezTo>
                  <a:cubicBezTo>
                    <a:pt x="5659" y="1419"/>
                    <a:pt x="5936" y="1363"/>
                    <a:pt x="6235" y="1363"/>
                  </a:cubicBezTo>
                  <a:cubicBezTo>
                    <a:pt x="6388" y="1363"/>
                    <a:pt x="6547" y="1378"/>
                    <a:pt x="6704" y="1394"/>
                  </a:cubicBezTo>
                  <a:cubicBezTo>
                    <a:pt x="6656" y="1227"/>
                    <a:pt x="6585" y="1060"/>
                    <a:pt x="6525" y="894"/>
                  </a:cubicBezTo>
                  <a:cubicBezTo>
                    <a:pt x="6442" y="703"/>
                    <a:pt x="6240" y="239"/>
                    <a:pt x="6121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937;p62">
              <a:extLst>
                <a:ext uri="{FF2B5EF4-FFF2-40B4-BE49-F238E27FC236}">
                  <a16:creationId xmlns:a16="http://schemas.microsoft.com/office/drawing/2014/main" id="{D0C626B8-E386-11AF-83CC-E5B605BB1BAD}"/>
                </a:ext>
              </a:extLst>
            </p:cNvPr>
            <p:cNvSpPr/>
            <p:nvPr/>
          </p:nvSpPr>
          <p:spPr>
            <a:xfrm>
              <a:off x="3856780" y="3075790"/>
              <a:ext cx="269144" cy="133703"/>
            </a:xfrm>
            <a:custGeom>
              <a:avLst/>
              <a:gdLst/>
              <a:ahLst/>
              <a:cxnLst/>
              <a:rect l="l" t="t" r="r" b="b"/>
              <a:pathLst>
                <a:path w="7264" h="3835" extrusionOk="0">
                  <a:moveTo>
                    <a:pt x="1537" y="1"/>
                  </a:moveTo>
                  <a:cubicBezTo>
                    <a:pt x="918" y="537"/>
                    <a:pt x="429" y="1215"/>
                    <a:pt x="132" y="1965"/>
                  </a:cubicBezTo>
                  <a:cubicBezTo>
                    <a:pt x="108" y="2144"/>
                    <a:pt x="48" y="2311"/>
                    <a:pt x="1" y="2477"/>
                  </a:cubicBezTo>
                  <a:cubicBezTo>
                    <a:pt x="120" y="2525"/>
                    <a:pt x="227" y="2549"/>
                    <a:pt x="322" y="2596"/>
                  </a:cubicBezTo>
                  <a:cubicBezTo>
                    <a:pt x="668" y="2739"/>
                    <a:pt x="953" y="3001"/>
                    <a:pt x="1275" y="3156"/>
                  </a:cubicBezTo>
                  <a:cubicBezTo>
                    <a:pt x="1640" y="3348"/>
                    <a:pt x="2035" y="3447"/>
                    <a:pt x="2437" y="3447"/>
                  </a:cubicBezTo>
                  <a:cubicBezTo>
                    <a:pt x="2534" y="3447"/>
                    <a:pt x="2630" y="3441"/>
                    <a:pt x="2727" y="3430"/>
                  </a:cubicBezTo>
                  <a:cubicBezTo>
                    <a:pt x="3001" y="3394"/>
                    <a:pt x="3287" y="3311"/>
                    <a:pt x="3573" y="3311"/>
                  </a:cubicBezTo>
                  <a:cubicBezTo>
                    <a:pt x="3593" y="3310"/>
                    <a:pt x="3613" y="3309"/>
                    <a:pt x="3633" y="3309"/>
                  </a:cubicBezTo>
                  <a:cubicBezTo>
                    <a:pt x="3901" y="3309"/>
                    <a:pt x="4180" y="3384"/>
                    <a:pt x="4347" y="3573"/>
                  </a:cubicBezTo>
                  <a:cubicBezTo>
                    <a:pt x="4418" y="3656"/>
                    <a:pt x="4466" y="3739"/>
                    <a:pt x="4513" y="3835"/>
                  </a:cubicBezTo>
                  <a:cubicBezTo>
                    <a:pt x="5359" y="3596"/>
                    <a:pt x="6180" y="3263"/>
                    <a:pt x="6918" y="2823"/>
                  </a:cubicBezTo>
                  <a:cubicBezTo>
                    <a:pt x="6954" y="2799"/>
                    <a:pt x="7097" y="2715"/>
                    <a:pt x="7264" y="2608"/>
                  </a:cubicBezTo>
                  <a:cubicBezTo>
                    <a:pt x="7085" y="2584"/>
                    <a:pt x="6895" y="2561"/>
                    <a:pt x="6716" y="2525"/>
                  </a:cubicBezTo>
                  <a:cubicBezTo>
                    <a:pt x="6073" y="2406"/>
                    <a:pt x="5442" y="2239"/>
                    <a:pt x="4823" y="2013"/>
                  </a:cubicBezTo>
                  <a:cubicBezTo>
                    <a:pt x="3716" y="1608"/>
                    <a:pt x="2668" y="1013"/>
                    <a:pt x="1787" y="239"/>
                  </a:cubicBezTo>
                  <a:cubicBezTo>
                    <a:pt x="1691" y="167"/>
                    <a:pt x="1620" y="96"/>
                    <a:pt x="1537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938;p62">
              <a:extLst>
                <a:ext uri="{FF2B5EF4-FFF2-40B4-BE49-F238E27FC236}">
                  <a16:creationId xmlns:a16="http://schemas.microsoft.com/office/drawing/2014/main" id="{3FA94C33-DA78-2C38-1A03-64B8865553C8}"/>
                </a:ext>
              </a:extLst>
            </p:cNvPr>
            <p:cNvSpPr/>
            <p:nvPr/>
          </p:nvSpPr>
          <p:spPr>
            <a:xfrm>
              <a:off x="4080462" y="3232294"/>
              <a:ext cx="926" cy="453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0" y="12"/>
                  </a:moveTo>
                  <a:lnTo>
                    <a:pt x="0" y="12"/>
                  </a:lnTo>
                  <a:cubicBezTo>
                    <a:pt x="24" y="0"/>
                    <a:pt x="24" y="0"/>
                    <a:pt x="0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939;p62">
              <a:extLst>
                <a:ext uri="{FF2B5EF4-FFF2-40B4-BE49-F238E27FC236}">
                  <a16:creationId xmlns:a16="http://schemas.microsoft.com/office/drawing/2014/main" id="{998DFFDD-9CF1-5B7C-A470-F90106789050}"/>
                </a:ext>
              </a:extLst>
            </p:cNvPr>
            <p:cNvSpPr/>
            <p:nvPr/>
          </p:nvSpPr>
          <p:spPr>
            <a:xfrm>
              <a:off x="4253828" y="3344626"/>
              <a:ext cx="135461" cy="130076"/>
            </a:xfrm>
            <a:custGeom>
              <a:avLst/>
              <a:gdLst/>
              <a:ahLst/>
              <a:cxnLst/>
              <a:rect l="l" t="t" r="r" b="b"/>
              <a:pathLst>
                <a:path w="3656" h="3731" extrusionOk="0">
                  <a:moveTo>
                    <a:pt x="2245" y="0"/>
                  </a:moveTo>
                  <a:cubicBezTo>
                    <a:pt x="1750" y="0"/>
                    <a:pt x="1232" y="178"/>
                    <a:pt x="893" y="386"/>
                  </a:cubicBezTo>
                  <a:cubicBezTo>
                    <a:pt x="310" y="779"/>
                    <a:pt x="108" y="1624"/>
                    <a:pt x="24" y="2339"/>
                  </a:cubicBezTo>
                  <a:cubicBezTo>
                    <a:pt x="0" y="2672"/>
                    <a:pt x="24" y="3041"/>
                    <a:pt x="250" y="3303"/>
                  </a:cubicBezTo>
                  <a:cubicBezTo>
                    <a:pt x="500" y="3619"/>
                    <a:pt x="860" y="3730"/>
                    <a:pt x="1227" y="3730"/>
                  </a:cubicBezTo>
                  <a:cubicBezTo>
                    <a:pt x="1578" y="3730"/>
                    <a:pt x="1935" y="3628"/>
                    <a:pt x="2203" y="3505"/>
                  </a:cubicBezTo>
                  <a:cubicBezTo>
                    <a:pt x="2858" y="3208"/>
                    <a:pt x="3358" y="2636"/>
                    <a:pt x="3560" y="1910"/>
                  </a:cubicBezTo>
                  <a:cubicBezTo>
                    <a:pt x="3644" y="1577"/>
                    <a:pt x="3656" y="1208"/>
                    <a:pt x="3537" y="850"/>
                  </a:cubicBezTo>
                  <a:cubicBezTo>
                    <a:pt x="3441" y="529"/>
                    <a:pt x="3239" y="315"/>
                    <a:pt x="3001" y="184"/>
                  </a:cubicBezTo>
                  <a:cubicBezTo>
                    <a:pt x="2778" y="53"/>
                    <a:pt x="2515" y="0"/>
                    <a:pt x="224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940;p62">
              <a:extLst>
                <a:ext uri="{FF2B5EF4-FFF2-40B4-BE49-F238E27FC236}">
                  <a16:creationId xmlns:a16="http://schemas.microsoft.com/office/drawing/2014/main" id="{391C1567-FCA1-45B1-23C0-B6C2EFD451D2}"/>
                </a:ext>
              </a:extLst>
            </p:cNvPr>
            <p:cNvSpPr/>
            <p:nvPr/>
          </p:nvSpPr>
          <p:spPr>
            <a:xfrm>
              <a:off x="4290435" y="3378165"/>
              <a:ext cx="84293" cy="45567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1489" y="1"/>
                  </a:moveTo>
                  <a:cubicBezTo>
                    <a:pt x="1317" y="1"/>
                    <a:pt x="1143" y="45"/>
                    <a:pt x="989" y="115"/>
                  </a:cubicBezTo>
                  <a:cubicBezTo>
                    <a:pt x="751" y="222"/>
                    <a:pt x="560" y="365"/>
                    <a:pt x="382" y="543"/>
                  </a:cubicBezTo>
                  <a:cubicBezTo>
                    <a:pt x="215" y="722"/>
                    <a:pt x="108" y="924"/>
                    <a:pt x="24" y="1174"/>
                  </a:cubicBezTo>
                  <a:cubicBezTo>
                    <a:pt x="1" y="1229"/>
                    <a:pt x="45" y="1274"/>
                    <a:pt x="84" y="1274"/>
                  </a:cubicBezTo>
                  <a:cubicBezTo>
                    <a:pt x="104" y="1274"/>
                    <a:pt x="124" y="1262"/>
                    <a:pt x="132" y="1234"/>
                  </a:cubicBezTo>
                  <a:cubicBezTo>
                    <a:pt x="298" y="877"/>
                    <a:pt x="632" y="555"/>
                    <a:pt x="977" y="400"/>
                  </a:cubicBezTo>
                  <a:cubicBezTo>
                    <a:pt x="1072" y="353"/>
                    <a:pt x="1167" y="305"/>
                    <a:pt x="1275" y="293"/>
                  </a:cubicBezTo>
                  <a:cubicBezTo>
                    <a:pt x="1334" y="424"/>
                    <a:pt x="1370" y="579"/>
                    <a:pt x="1346" y="722"/>
                  </a:cubicBezTo>
                  <a:cubicBezTo>
                    <a:pt x="1346" y="817"/>
                    <a:pt x="1322" y="888"/>
                    <a:pt x="1275" y="960"/>
                  </a:cubicBezTo>
                  <a:cubicBezTo>
                    <a:pt x="1263" y="996"/>
                    <a:pt x="1239" y="1019"/>
                    <a:pt x="1215" y="1055"/>
                  </a:cubicBezTo>
                  <a:cubicBezTo>
                    <a:pt x="1203" y="1079"/>
                    <a:pt x="1179" y="1091"/>
                    <a:pt x="1167" y="1115"/>
                  </a:cubicBezTo>
                  <a:cubicBezTo>
                    <a:pt x="1156" y="1127"/>
                    <a:pt x="1156" y="1150"/>
                    <a:pt x="1144" y="1186"/>
                  </a:cubicBezTo>
                  <a:cubicBezTo>
                    <a:pt x="1122" y="1241"/>
                    <a:pt x="1171" y="1306"/>
                    <a:pt x="1226" y="1306"/>
                  </a:cubicBezTo>
                  <a:cubicBezTo>
                    <a:pt x="1230" y="1306"/>
                    <a:pt x="1234" y="1306"/>
                    <a:pt x="1239" y="1305"/>
                  </a:cubicBezTo>
                  <a:cubicBezTo>
                    <a:pt x="1287" y="1293"/>
                    <a:pt x="1322" y="1293"/>
                    <a:pt x="1346" y="1258"/>
                  </a:cubicBezTo>
                  <a:cubicBezTo>
                    <a:pt x="1382" y="1246"/>
                    <a:pt x="1394" y="1210"/>
                    <a:pt x="1406" y="1198"/>
                  </a:cubicBezTo>
                  <a:cubicBezTo>
                    <a:pt x="1453" y="1174"/>
                    <a:pt x="1477" y="1115"/>
                    <a:pt x="1513" y="1067"/>
                  </a:cubicBezTo>
                  <a:cubicBezTo>
                    <a:pt x="1560" y="972"/>
                    <a:pt x="1584" y="877"/>
                    <a:pt x="1596" y="769"/>
                  </a:cubicBezTo>
                  <a:cubicBezTo>
                    <a:pt x="1620" y="591"/>
                    <a:pt x="1572" y="424"/>
                    <a:pt x="1501" y="281"/>
                  </a:cubicBezTo>
                  <a:cubicBezTo>
                    <a:pt x="1560" y="281"/>
                    <a:pt x="1596" y="293"/>
                    <a:pt x="1656" y="305"/>
                  </a:cubicBezTo>
                  <a:cubicBezTo>
                    <a:pt x="1751" y="341"/>
                    <a:pt x="1822" y="376"/>
                    <a:pt x="1894" y="436"/>
                  </a:cubicBezTo>
                  <a:cubicBezTo>
                    <a:pt x="1953" y="484"/>
                    <a:pt x="2013" y="591"/>
                    <a:pt x="2096" y="615"/>
                  </a:cubicBezTo>
                  <a:cubicBezTo>
                    <a:pt x="2112" y="624"/>
                    <a:pt x="2129" y="629"/>
                    <a:pt x="2145" y="629"/>
                  </a:cubicBezTo>
                  <a:cubicBezTo>
                    <a:pt x="2190" y="629"/>
                    <a:pt x="2230" y="595"/>
                    <a:pt x="2239" y="543"/>
                  </a:cubicBezTo>
                  <a:cubicBezTo>
                    <a:pt x="2275" y="424"/>
                    <a:pt x="2156" y="293"/>
                    <a:pt x="2072" y="222"/>
                  </a:cubicBezTo>
                  <a:cubicBezTo>
                    <a:pt x="1989" y="126"/>
                    <a:pt x="1882" y="67"/>
                    <a:pt x="1763" y="43"/>
                  </a:cubicBezTo>
                  <a:cubicBezTo>
                    <a:pt x="1675" y="14"/>
                    <a:pt x="1582" y="1"/>
                    <a:pt x="1489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943;p62">
              <a:extLst>
                <a:ext uri="{FF2B5EF4-FFF2-40B4-BE49-F238E27FC236}">
                  <a16:creationId xmlns:a16="http://schemas.microsoft.com/office/drawing/2014/main" id="{F78EA9D4-82F6-7F91-CDBF-7E8367A830FB}"/>
                </a:ext>
              </a:extLst>
            </p:cNvPr>
            <p:cNvSpPr/>
            <p:nvPr/>
          </p:nvSpPr>
          <p:spPr>
            <a:xfrm>
              <a:off x="3909727" y="3395737"/>
              <a:ext cx="126866" cy="51076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84" y="0"/>
                  </a:moveTo>
                  <a:cubicBezTo>
                    <a:pt x="328" y="0"/>
                    <a:pt x="288" y="11"/>
                    <a:pt x="262" y="39"/>
                  </a:cubicBezTo>
                  <a:cubicBezTo>
                    <a:pt x="1" y="384"/>
                    <a:pt x="560" y="1325"/>
                    <a:pt x="1584" y="1456"/>
                  </a:cubicBezTo>
                  <a:cubicBezTo>
                    <a:pt x="1631" y="1461"/>
                    <a:pt x="1678" y="1464"/>
                    <a:pt x="1724" y="1464"/>
                  </a:cubicBezTo>
                  <a:cubicBezTo>
                    <a:pt x="2682" y="1464"/>
                    <a:pt x="3423" y="339"/>
                    <a:pt x="3049" y="146"/>
                  </a:cubicBezTo>
                  <a:cubicBezTo>
                    <a:pt x="2939" y="85"/>
                    <a:pt x="2832" y="64"/>
                    <a:pt x="2717" y="64"/>
                  </a:cubicBezTo>
                  <a:cubicBezTo>
                    <a:pt x="2456" y="64"/>
                    <a:pt x="2154" y="173"/>
                    <a:pt x="1697" y="173"/>
                  </a:cubicBezTo>
                  <a:cubicBezTo>
                    <a:pt x="1653" y="173"/>
                    <a:pt x="1607" y="172"/>
                    <a:pt x="1560" y="170"/>
                  </a:cubicBezTo>
                  <a:cubicBezTo>
                    <a:pt x="989" y="151"/>
                    <a:pt x="587" y="0"/>
                    <a:pt x="384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944;p62">
              <a:extLst>
                <a:ext uri="{FF2B5EF4-FFF2-40B4-BE49-F238E27FC236}">
                  <a16:creationId xmlns:a16="http://schemas.microsoft.com/office/drawing/2014/main" id="{858FA65A-C27D-81D6-EBE9-CA81FF457CAA}"/>
                </a:ext>
              </a:extLst>
            </p:cNvPr>
            <p:cNvSpPr/>
            <p:nvPr/>
          </p:nvSpPr>
          <p:spPr>
            <a:xfrm>
              <a:off x="3949446" y="3408113"/>
              <a:ext cx="77216" cy="38768"/>
            </a:xfrm>
            <a:custGeom>
              <a:avLst/>
              <a:gdLst/>
              <a:ahLst/>
              <a:cxnLst/>
              <a:rect l="l" t="t" r="r" b="b"/>
              <a:pathLst>
                <a:path w="2084" h="1112" extrusionOk="0">
                  <a:moveTo>
                    <a:pt x="1811" y="0"/>
                  </a:moveTo>
                  <a:cubicBezTo>
                    <a:pt x="1537" y="0"/>
                    <a:pt x="1226" y="120"/>
                    <a:pt x="1024" y="208"/>
                  </a:cubicBezTo>
                  <a:cubicBezTo>
                    <a:pt x="655" y="375"/>
                    <a:pt x="286" y="613"/>
                    <a:pt x="0" y="946"/>
                  </a:cubicBezTo>
                  <a:cubicBezTo>
                    <a:pt x="143" y="1030"/>
                    <a:pt x="322" y="1065"/>
                    <a:pt x="524" y="1101"/>
                  </a:cubicBezTo>
                  <a:cubicBezTo>
                    <a:pt x="577" y="1108"/>
                    <a:pt x="629" y="1112"/>
                    <a:pt x="681" y="1112"/>
                  </a:cubicBezTo>
                  <a:cubicBezTo>
                    <a:pt x="1408" y="1112"/>
                    <a:pt x="1995" y="442"/>
                    <a:pt x="2084" y="53"/>
                  </a:cubicBezTo>
                  <a:cubicBezTo>
                    <a:pt x="2002" y="16"/>
                    <a:pt x="1909" y="0"/>
                    <a:pt x="1811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945;p62">
              <a:extLst>
                <a:ext uri="{FF2B5EF4-FFF2-40B4-BE49-F238E27FC236}">
                  <a16:creationId xmlns:a16="http://schemas.microsoft.com/office/drawing/2014/main" id="{27A460F7-1AF1-009B-7882-F69273D09E03}"/>
                </a:ext>
              </a:extLst>
            </p:cNvPr>
            <p:cNvSpPr/>
            <p:nvPr/>
          </p:nvSpPr>
          <p:spPr>
            <a:xfrm>
              <a:off x="3922954" y="3310843"/>
              <a:ext cx="48575" cy="80012"/>
            </a:xfrm>
            <a:custGeom>
              <a:avLst/>
              <a:gdLst/>
              <a:ahLst/>
              <a:cxnLst/>
              <a:rect l="l" t="t" r="r" b="b"/>
              <a:pathLst>
                <a:path w="1311" h="2295" extrusionOk="0">
                  <a:moveTo>
                    <a:pt x="1075" y="1"/>
                  </a:moveTo>
                  <a:cubicBezTo>
                    <a:pt x="1043" y="1"/>
                    <a:pt x="1013" y="16"/>
                    <a:pt x="1001" y="45"/>
                  </a:cubicBezTo>
                  <a:cubicBezTo>
                    <a:pt x="929" y="164"/>
                    <a:pt x="941" y="379"/>
                    <a:pt x="941" y="510"/>
                  </a:cubicBezTo>
                  <a:lnTo>
                    <a:pt x="941" y="986"/>
                  </a:lnTo>
                  <a:lnTo>
                    <a:pt x="941" y="1236"/>
                  </a:lnTo>
                  <a:cubicBezTo>
                    <a:pt x="941" y="1284"/>
                    <a:pt x="953" y="1391"/>
                    <a:pt x="929" y="1415"/>
                  </a:cubicBezTo>
                  <a:cubicBezTo>
                    <a:pt x="911" y="1438"/>
                    <a:pt x="880" y="1446"/>
                    <a:pt x="845" y="1446"/>
                  </a:cubicBezTo>
                  <a:cubicBezTo>
                    <a:pt x="791" y="1446"/>
                    <a:pt x="728" y="1424"/>
                    <a:pt x="691" y="1403"/>
                  </a:cubicBezTo>
                  <a:cubicBezTo>
                    <a:pt x="581" y="1359"/>
                    <a:pt x="451" y="1294"/>
                    <a:pt x="328" y="1294"/>
                  </a:cubicBezTo>
                  <a:cubicBezTo>
                    <a:pt x="318" y="1294"/>
                    <a:pt x="308" y="1295"/>
                    <a:pt x="298" y="1295"/>
                  </a:cubicBezTo>
                  <a:cubicBezTo>
                    <a:pt x="179" y="1319"/>
                    <a:pt x="72" y="1391"/>
                    <a:pt x="48" y="1510"/>
                  </a:cubicBezTo>
                  <a:cubicBezTo>
                    <a:pt x="1" y="1641"/>
                    <a:pt x="72" y="1772"/>
                    <a:pt x="120" y="1903"/>
                  </a:cubicBezTo>
                  <a:cubicBezTo>
                    <a:pt x="179" y="2046"/>
                    <a:pt x="275" y="2177"/>
                    <a:pt x="370" y="2284"/>
                  </a:cubicBezTo>
                  <a:cubicBezTo>
                    <a:pt x="380" y="2291"/>
                    <a:pt x="390" y="2295"/>
                    <a:pt x="400" y="2295"/>
                  </a:cubicBezTo>
                  <a:cubicBezTo>
                    <a:pt x="435" y="2295"/>
                    <a:pt x="462" y="2252"/>
                    <a:pt x="453" y="2224"/>
                  </a:cubicBezTo>
                  <a:cubicBezTo>
                    <a:pt x="406" y="2069"/>
                    <a:pt x="346" y="1938"/>
                    <a:pt x="298" y="1784"/>
                  </a:cubicBezTo>
                  <a:cubicBezTo>
                    <a:pt x="286" y="1748"/>
                    <a:pt x="251" y="1653"/>
                    <a:pt x="286" y="1617"/>
                  </a:cubicBezTo>
                  <a:cubicBezTo>
                    <a:pt x="302" y="1594"/>
                    <a:pt x="326" y="1586"/>
                    <a:pt x="354" y="1586"/>
                  </a:cubicBezTo>
                  <a:cubicBezTo>
                    <a:pt x="371" y="1586"/>
                    <a:pt x="388" y="1589"/>
                    <a:pt x="406" y="1593"/>
                  </a:cubicBezTo>
                  <a:cubicBezTo>
                    <a:pt x="525" y="1617"/>
                    <a:pt x="644" y="1700"/>
                    <a:pt x="763" y="1724"/>
                  </a:cubicBezTo>
                  <a:cubicBezTo>
                    <a:pt x="805" y="1738"/>
                    <a:pt x="849" y="1745"/>
                    <a:pt x="892" y="1745"/>
                  </a:cubicBezTo>
                  <a:cubicBezTo>
                    <a:pt x="958" y="1745"/>
                    <a:pt x="1022" y="1729"/>
                    <a:pt x="1072" y="1700"/>
                  </a:cubicBezTo>
                  <a:cubicBezTo>
                    <a:pt x="1310" y="1569"/>
                    <a:pt x="1251" y="1212"/>
                    <a:pt x="1251" y="950"/>
                  </a:cubicBezTo>
                  <a:lnTo>
                    <a:pt x="1251" y="498"/>
                  </a:lnTo>
                  <a:cubicBezTo>
                    <a:pt x="1239" y="343"/>
                    <a:pt x="1251" y="164"/>
                    <a:pt x="1168" y="45"/>
                  </a:cubicBezTo>
                  <a:cubicBezTo>
                    <a:pt x="1144" y="16"/>
                    <a:pt x="1108" y="1"/>
                    <a:pt x="1075" y="1"/>
                  </a:cubicBezTo>
                  <a:close/>
                </a:path>
              </a:pathLst>
            </a:custGeom>
            <a:solidFill>
              <a:srgbClr val="FBDACA">
                <a:lumMod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946;p62">
              <a:extLst>
                <a:ext uri="{FF2B5EF4-FFF2-40B4-BE49-F238E27FC236}">
                  <a16:creationId xmlns:a16="http://schemas.microsoft.com/office/drawing/2014/main" id="{806D9F81-0369-412E-74A7-F67585EB2550}"/>
                </a:ext>
              </a:extLst>
            </p:cNvPr>
            <p:cNvSpPr/>
            <p:nvPr/>
          </p:nvSpPr>
          <p:spPr>
            <a:xfrm>
              <a:off x="4032369" y="3319454"/>
              <a:ext cx="31345" cy="44486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1"/>
                  </a:moveTo>
                  <a:cubicBezTo>
                    <a:pt x="215" y="1"/>
                    <a:pt x="24" y="275"/>
                    <a:pt x="12" y="620"/>
                  </a:cubicBezTo>
                  <a:cubicBezTo>
                    <a:pt x="0" y="977"/>
                    <a:pt x="167" y="1263"/>
                    <a:pt x="393" y="1275"/>
                  </a:cubicBezTo>
                  <a:cubicBezTo>
                    <a:pt x="398" y="1275"/>
                    <a:pt x="402" y="1275"/>
                    <a:pt x="407" y="1275"/>
                  </a:cubicBezTo>
                  <a:cubicBezTo>
                    <a:pt x="627" y="1275"/>
                    <a:pt x="810" y="994"/>
                    <a:pt x="822" y="644"/>
                  </a:cubicBezTo>
                  <a:cubicBezTo>
                    <a:pt x="846" y="298"/>
                    <a:pt x="667" y="13"/>
                    <a:pt x="4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947;p62">
              <a:extLst>
                <a:ext uri="{FF2B5EF4-FFF2-40B4-BE49-F238E27FC236}">
                  <a16:creationId xmlns:a16="http://schemas.microsoft.com/office/drawing/2014/main" id="{160C7455-65AB-35B8-883D-2ECEBA367734}"/>
                </a:ext>
              </a:extLst>
            </p:cNvPr>
            <p:cNvSpPr/>
            <p:nvPr/>
          </p:nvSpPr>
          <p:spPr>
            <a:xfrm>
              <a:off x="3891201" y="3316142"/>
              <a:ext cx="25195" cy="36990"/>
            </a:xfrm>
            <a:custGeom>
              <a:avLst/>
              <a:gdLst/>
              <a:ahLst/>
              <a:cxnLst/>
              <a:rect l="l" t="t" r="r" b="b"/>
              <a:pathLst>
                <a:path w="680" h="1061" extrusionOk="0">
                  <a:moveTo>
                    <a:pt x="358" y="0"/>
                  </a:moveTo>
                  <a:cubicBezTo>
                    <a:pt x="167" y="0"/>
                    <a:pt x="24" y="227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1" y="1060"/>
                    <a:pt x="667" y="834"/>
                    <a:pt x="667" y="536"/>
                  </a:cubicBezTo>
                  <a:cubicBezTo>
                    <a:pt x="679" y="239"/>
                    <a:pt x="536" y="0"/>
                    <a:pt x="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948;p62">
              <a:extLst>
                <a:ext uri="{FF2B5EF4-FFF2-40B4-BE49-F238E27FC236}">
                  <a16:creationId xmlns:a16="http://schemas.microsoft.com/office/drawing/2014/main" id="{469E7025-AD09-F7C8-40BB-85EBABBCA686}"/>
                </a:ext>
              </a:extLst>
            </p:cNvPr>
            <p:cNvSpPr/>
            <p:nvPr/>
          </p:nvSpPr>
          <p:spPr>
            <a:xfrm>
              <a:off x="4002802" y="3254293"/>
              <a:ext cx="62692" cy="38106"/>
            </a:xfrm>
            <a:custGeom>
              <a:avLst/>
              <a:gdLst/>
              <a:ahLst/>
              <a:cxnLst/>
              <a:rect l="l" t="t" r="r" b="b"/>
              <a:pathLst>
                <a:path w="1692" h="1093" extrusionOk="0">
                  <a:moveTo>
                    <a:pt x="310" y="0"/>
                  </a:moveTo>
                  <a:cubicBezTo>
                    <a:pt x="233" y="0"/>
                    <a:pt x="156" y="12"/>
                    <a:pt x="96" y="48"/>
                  </a:cubicBezTo>
                  <a:cubicBezTo>
                    <a:pt x="13" y="96"/>
                    <a:pt x="1" y="227"/>
                    <a:pt x="132" y="274"/>
                  </a:cubicBezTo>
                  <a:cubicBezTo>
                    <a:pt x="275" y="334"/>
                    <a:pt x="406" y="322"/>
                    <a:pt x="513" y="334"/>
                  </a:cubicBezTo>
                  <a:cubicBezTo>
                    <a:pt x="608" y="346"/>
                    <a:pt x="715" y="358"/>
                    <a:pt x="822" y="393"/>
                  </a:cubicBezTo>
                  <a:cubicBezTo>
                    <a:pt x="1191" y="500"/>
                    <a:pt x="1465" y="751"/>
                    <a:pt x="1596" y="1012"/>
                  </a:cubicBezTo>
                  <a:cubicBezTo>
                    <a:pt x="1608" y="1048"/>
                    <a:pt x="1620" y="1060"/>
                    <a:pt x="1644" y="1072"/>
                  </a:cubicBezTo>
                  <a:cubicBezTo>
                    <a:pt x="1658" y="1086"/>
                    <a:pt x="1668" y="1092"/>
                    <a:pt x="1675" y="1092"/>
                  </a:cubicBezTo>
                  <a:cubicBezTo>
                    <a:pt x="1691" y="1092"/>
                    <a:pt x="1691" y="1061"/>
                    <a:pt x="1691" y="1036"/>
                  </a:cubicBezTo>
                  <a:cubicBezTo>
                    <a:pt x="1691" y="1001"/>
                    <a:pt x="1691" y="989"/>
                    <a:pt x="1668" y="953"/>
                  </a:cubicBezTo>
                  <a:cubicBezTo>
                    <a:pt x="1644" y="715"/>
                    <a:pt x="1489" y="524"/>
                    <a:pt x="1322" y="381"/>
                  </a:cubicBezTo>
                  <a:cubicBezTo>
                    <a:pt x="1203" y="274"/>
                    <a:pt x="1049" y="167"/>
                    <a:pt x="870" y="108"/>
                  </a:cubicBezTo>
                  <a:cubicBezTo>
                    <a:pt x="763" y="84"/>
                    <a:pt x="644" y="48"/>
                    <a:pt x="525" y="24"/>
                  </a:cubicBezTo>
                  <a:cubicBezTo>
                    <a:pt x="465" y="12"/>
                    <a:pt x="388" y="0"/>
                    <a:pt x="310" y="0"/>
                  </a:cubicBezTo>
                  <a:close/>
                </a:path>
              </a:pathLst>
            </a:custGeom>
            <a:solidFill>
              <a:srgbClr val="FBDACA">
                <a:lumMod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949;p62">
              <a:extLst>
                <a:ext uri="{FF2B5EF4-FFF2-40B4-BE49-F238E27FC236}">
                  <a16:creationId xmlns:a16="http://schemas.microsoft.com/office/drawing/2014/main" id="{762C78DA-D382-DE50-CD69-47CC53E40AB5}"/>
                </a:ext>
              </a:extLst>
            </p:cNvPr>
            <p:cNvSpPr/>
            <p:nvPr/>
          </p:nvSpPr>
          <p:spPr>
            <a:xfrm>
              <a:off x="3893832" y="3250981"/>
              <a:ext cx="47241" cy="31621"/>
            </a:xfrm>
            <a:custGeom>
              <a:avLst/>
              <a:gdLst/>
              <a:ahLst/>
              <a:cxnLst/>
              <a:rect l="l" t="t" r="r" b="b"/>
              <a:pathLst>
                <a:path w="1275" h="907" extrusionOk="0">
                  <a:moveTo>
                    <a:pt x="918" y="0"/>
                  </a:moveTo>
                  <a:cubicBezTo>
                    <a:pt x="834" y="0"/>
                    <a:pt x="739" y="12"/>
                    <a:pt x="668" y="24"/>
                  </a:cubicBezTo>
                  <a:cubicBezTo>
                    <a:pt x="537" y="72"/>
                    <a:pt x="418" y="143"/>
                    <a:pt x="310" y="238"/>
                  </a:cubicBezTo>
                  <a:cubicBezTo>
                    <a:pt x="180" y="357"/>
                    <a:pt x="60" y="536"/>
                    <a:pt x="13" y="750"/>
                  </a:cubicBezTo>
                  <a:cubicBezTo>
                    <a:pt x="1" y="786"/>
                    <a:pt x="1" y="798"/>
                    <a:pt x="1" y="834"/>
                  </a:cubicBezTo>
                  <a:cubicBezTo>
                    <a:pt x="1" y="866"/>
                    <a:pt x="1" y="907"/>
                    <a:pt x="18" y="907"/>
                  </a:cubicBezTo>
                  <a:cubicBezTo>
                    <a:pt x="20" y="907"/>
                    <a:pt x="22" y="906"/>
                    <a:pt x="25" y="905"/>
                  </a:cubicBezTo>
                  <a:cubicBezTo>
                    <a:pt x="25" y="893"/>
                    <a:pt x="37" y="869"/>
                    <a:pt x="60" y="846"/>
                  </a:cubicBezTo>
                  <a:cubicBezTo>
                    <a:pt x="180" y="595"/>
                    <a:pt x="382" y="381"/>
                    <a:pt x="668" y="334"/>
                  </a:cubicBezTo>
                  <a:cubicBezTo>
                    <a:pt x="739" y="322"/>
                    <a:pt x="811" y="322"/>
                    <a:pt x="906" y="322"/>
                  </a:cubicBezTo>
                  <a:cubicBezTo>
                    <a:pt x="947" y="322"/>
                    <a:pt x="992" y="325"/>
                    <a:pt x="1040" y="325"/>
                  </a:cubicBezTo>
                  <a:cubicBezTo>
                    <a:pt x="1087" y="325"/>
                    <a:pt x="1138" y="322"/>
                    <a:pt x="1192" y="310"/>
                  </a:cubicBezTo>
                  <a:cubicBezTo>
                    <a:pt x="1275" y="262"/>
                    <a:pt x="1275" y="143"/>
                    <a:pt x="1227" y="84"/>
                  </a:cubicBezTo>
                  <a:cubicBezTo>
                    <a:pt x="1156" y="0"/>
                    <a:pt x="1013" y="0"/>
                    <a:pt x="918" y="0"/>
                  </a:cubicBezTo>
                  <a:close/>
                </a:path>
              </a:pathLst>
            </a:custGeom>
            <a:solidFill>
              <a:srgbClr val="FBDACA">
                <a:lumMod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785;p62">
              <a:extLst>
                <a:ext uri="{FF2B5EF4-FFF2-40B4-BE49-F238E27FC236}">
                  <a16:creationId xmlns:a16="http://schemas.microsoft.com/office/drawing/2014/main" id="{4BFB8D6E-4697-5BD4-9D6D-2F55215E260D}"/>
                </a:ext>
              </a:extLst>
            </p:cNvPr>
            <p:cNvSpPr/>
            <p:nvPr/>
          </p:nvSpPr>
          <p:spPr>
            <a:xfrm>
              <a:off x="4678713" y="4124736"/>
              <a:ext cx="55320" cy="50119"/>
            </a:xfrm>
            <a:custGeom>
              <a:avLst/>
              <a:gdLst/>
              <a:ahLst/>
              <a:cxnLst/>
              <a:rect l="l" t="t" r="r" b="b"/>
              <a:pathLst>
                <a:path w="1380" h="1297" extrusionOk="0">
                  <a:moveTo>
                    <a:pt x="323" y="0"/>
                  </a:moveTo>
                  <a:cubicBezTo>
                    <a:pt x="288" y="0"/>
                    <a:pt x="258" y="10"/>
                    <a:pt x="237" y="33"/>
                  </a:cubicBezTo>
                  <a:cubicBezTo>
                    <a:pt x="94" y="176"/>
                    <a:pt x="475" y="593"/>
                    <a:pt x="475" y="593"/>
                  </a:cubicBezTo>
                  <a:cubicBezTo>
                    <a:pt x="475" y="593"/>
                    <a:pt x="278" y="498"/>
                    <a:pt x="156" y="498"/>
                  </a:cubicBezTo>
                  <a:cubicBezTo>
                    <a:pt x="50" y="498"/>
                    <a:pt x="0" y="571"/>
                    <a:pt x="189" y="843"/>
                  </a:cubicBezTo>
                  <a:cubicBezTo>
                    <a:pt x="458" y="1235"/>
                    <a:pt x="918" y="1296"/>
                    <a:pt x="1181" y="1296"/>
                  </a:cubicBezTo>
                  <a:cubicBezTo>
                    <a:pt x="1301" y="1296"/>
                    <a:pt x="1380" y="1283"/>
                    <a:pt x="1380" y="1283"/>
                  </a:cubicBezTo>
                  <a:lnTo>
                    <a:pt x="832" y="259"/>
                  </a:lnTo>
                  <a:cubicBezTo>
                    <a:pt x="832" y="259"/>
                    <a:pt x="506" y="0"/>
                    <a:pt x="323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786;p62">
              <a:extLst>
                <a:ext uri="{FF2B5EF4-FFF2-40B4-BE49-F238E27FC236}">
                  <a16:creationId xmlns:a16="http://schemas.microsoft.com/office/drawing/2014/main" id="{1AD98910-8BD6-E4BC-C2BB-55CC07C4000E}"/>
                </a:ext>
              </a:extLst>
            </p:cNvPr>
            <p:cNvSpPr/>
            <p:nvPr/>
          </p:nvSpPr>
          <p:spPr>
            <a:xfrm>
              <a:off x="4695830" y="4063874"/>
              <a:ext cx="118857" cy="111638"/>
            </a:xfrm>
            <a:custGeom>
              <a:avLst/>
              <a:gdLst/>
              <a:ahLst/>
              <a:cxnLst/>
              <a:rect l="l" t="t" r="r" b="b"/>
              <a:pathLst>
                <a:path w="2965" h="2889" extrusionOk="0">
                  <a:moveTo>
                    <a:pt x="1791" y="0"/>
                  </a:moveTo>
                  <a:cubicBezTo>
                    <a:pt x="1261" y="0"/>
                    <a:pt x="0" y="879"/>
                    <a:pt x="0" y="1001"/>
                  </a:cubicBezTo>
                  <a:cubicBezTo>
                    <a:pt x="0" y="1156"/>
                    <a:pt x="560" y="2787"/>
                    <a:pt x="857" y="2882"/>
                  </a:cubicBezTo>
                  <a:cubicBezTo>
                    <a:pt x="874" y="2887"/>
                    <a:pt x="894" y="2889"/>
                    <a:pt x="917" y="2889"/>
                  </a:cubicBezTo>
                  <a:cubicBezTo>
                    <a:pt x="1320" y="2889"/>
                    <a:pt x="2709" y="2233"/>
                    <a:pt x="2822" y="1715"/>
                  </a:cubicBezTo>
                  <a:cubicBezTo>
                    <a:pt x="2965" y="1168"/>
                    <a:pt x="1988" y="84"/>
                    <a:pt x="1988" y="84"/>
                  </a:cubicBezTo>
                  <a:cubicBezTo>
                    <a:pt x="1950" y="25"/>
                    <a:pt x="1881" y="0"/>
                    <a:pt x="179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787;p62">
              <a:extLst>
                <a:ext uri="{FF2B5EF4-FFF2-40B4-BE49-F238E27FC236}">
                  <a16:creationId xmlns:a16="http://schemas.microsoft.com/office/drawing/2014/main" id="{08B7204B-3744-D893-5ED8-67A0F04AB549}"/>
                </a:ext>
              </a:extLst>
            </p:cNvPr>
            <p:cNvSpPr/>
            <p:nvPr/>
          </p:nvSpPr>
          <p:spPr>
            <a:xfrm>
              <a:off x="4703928" y="4131537"/>
              <a:ext cx="17237" cy="33619"/>
            </a:xfrm>
            <a:custGeom>
              <a:avLst/>
              <a:gdLst/>
              <a:ahLst/>
              <a:cxnLst/>
              <a:rect l="l" t="t" r="r" b="b"/>
              <a:pathLst>
                <a:path w="430" h="870" extrusionOk="0">
                  <a:moveTo>
                    <a:pt x="37" y="0"/>
                  </a:moveTo>
                  <a:cubicBezTo>
                    <a:pt x="20" y="0"/>
                    <a:pt x="0" y="21"/>
                    <a:pt x="0" y="36"/>
                  </a:cubicBezTo>
                  <a:cubicBezTo>
                    <a:pt x="36" y="191"/>
                    <a:pt x="72" y="334"/>
                    <a:pt x="155" y="488"/>
                  </a:cubicBezTo>
                  <a:cubicBezTo>
                    <a:pt x="179" y="560"/>
                    <a:pt x="227" y="619"/>
                    <a:pt x="251" y="691"/>
                  </a:cubicBezTo>
                  <a:cubicBezTo>
                    <a:pt x="274" y="726"/>
                    <a:pt x="298" y="750"/>
                    <a:pt x="334" y="798"/>
                  </a:cubicBezTo>
                  <a:cubicBezTo>
                    <a:pt x="346" y="834"/>
                    <a:pt x="370" y="857"/>
                    <a:pt x="405" y="869"/>
                  </a:cubicBezTo>
                  <a:cubicBezTo>
                    <a:pt x="417" y="869"/>
                    <a:pt x="429" y="869"/>
                    <a:pt x="429" y="857"/>
                  </a:cubicBezTo>
                  <a:cubicBezTo>
                    <a:pt x="429" y="798"/>
                    <a:pt x="417" y="786"/>
                    <a:pt x="393" y="750"/>
                  </a:cubicBezTo>
                  <a:cubicBezTo>
                    <a:pt x="381" y="726"/>
                    <a:pt x="346" y="691"/>
                    <a:pt x="334" y="667"/>
                  </a:cubicBezTo>
                  <a:cubicBezTo>
                    <a:pt x="286" y="607"/>
                    <a:pt x="251" y="536"/>
                    <a:pt x="215" y="453"/>
                  </a:cubicBezTo>
                  <a:cubicBezTo>
                    <a:pt x="155" y="322"/>
                    <a:pt x="96" y="179"/>
                    <a:pt x="60" y="24"/>
                  </a:cubicBezTo>
                  <a:cubicBezTo>
                    <a:pt x="56" y="7"/>
                    <a:pt x="47" y="0"/>
                    <a:pt x="37" y="0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788;p62">
              <a:extLst>
                <a:ext uri="{FF2B5EF4-FFF2-40B4-BE49-F238E27FC236}">
                  <a16:creationId xmlns:a16="http://schemas.microsoft.com/office/drawing/2014/main" id="{2509F23E-7442-0285-714B-6A88E010A9FD}"/>
                </a:ext>
              </a:extLst>
            </p:cNvPr>
            <p:cNvSpPr/>
            <p:nvPr/>
          </p:nvSpPr>
          <p:spPr>
            <a:xfrm>
              <a:off x="4586514" y="3637412"/>
              <a:ext cx="316965" cy="492770"/>
            </a:xfrm>
            <a:custGeom>
              <a:avLst/>
              <a:gdLst/>
              <a:ahLst/>
              <a:cxnLst/>
              <a:rect l="l" t="t" r="r" b="b"/>
              <a:pathLst>
                <a:path w="7907" h="12752" extrusionOk="0">
                  <a:moveTo>
                    <a:pt x="6965" y="1"/>
                  </a:moveTo>
                  <a:cubicBezTo>
                    <a:pt x="5886" y="1"/>
                    <a:pt x="2558" y="2522"/>
                    <a:pt x="1298" y="4429"/>
                  </a:cubicBezTo>
                  <a:cubicBezTo>
                    <a:pt x="1" y="6382"/>
                    <a:pt x="1024" y="9060"/>
                    <a:pt x="2156" y="11989"/>
                  </a:cubicBezTo>
                  <a:cubicBezTo>
                    <a:pt x="2167" y="12025"/>
                    <a:pt x="2167" y="12037"/>
                    <a:pt x="2191" y="12073"/>
                  </a:cubicBezTo>
                  <a:cubicBezTo>
                    <a:pt x="2275" y="12287"/>
                    <a:pt x="2370" y="12525"/>
                    <a:pt x="2453" y="12751"/>
                  </a:cubicBezTo>
                  <a:lnTo>
                    <a:pt x="5085" y="10894"/>
                  </a:lnTo>
                  <a:cubicBezTo>
                    <a:pt x="5085" y="10894"/>
                    <a:pt x="4965" y="10608"/>
                    <a:pt x="4787" y="10168"/>
                  </a:cubicBezTo>
                  <a:cubicBezTo>
                    <a:pt x="4775" y="10132"/>
                    <a:pt x="4775" y="10108"/>
                    <a:pt x="4763" y="10073"/>
                  </a:cubicBezTo>
                  <a:cubicBezTo>
                    <a:pt x="4370" y="9060"/>
                    <a:pt x="3811" y="7370"/>
                    <a:pt x="3942" y="6441"/>
                  </a:cubicBezTo>
                  <a:cubicBezTo>
                    <a:pt x="4156" y="5072"/>
                    <a:pt x="5918" y="4334"/>
                    <a:pt x="6918" y="3822"/>
                  </a:cubicBezTo>
                  <a:cubicBezTo>
                    <a:pt x="7728" y="3417"/>
                    <a:pt x="7906" y="536"/>
                    <a:pt x="7192" y="59"/>
                  </a:cubicBezTo>
                  <a:cubicBezTo>
                    <a:pt x="7135" y="20"/>
                    <a:pt x="7058" y="1"/>
                    <a:pt x="6965" y="1"/>
                  </a:cubicBezTo>
                  <a:close/>
                </a:path>
              </a:pathLst>
            </a:custGeom>
            <a:solidFill>
              <a:srgbClr val="FFE5BA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789;p62">
              <a:extLst>
                <a:ext uri="{FF2B5EF4-FFF2-40B4-BE49-F238E27FC236}">
                  <a16:creationId xmlns:a16="http://schemas.microsoft.com/office/drawing/2014/main" id="{6E516ACB-BA28-F81D-D857-3EA8020F15F3}"/>
                </a:ext>
              </a:extLst>
            </p:cNvPr>
            <p:cNvSpPr/>
            <p:nvPr/>
          </p:nvSpPr>
          <p:spPr>
            <a:xfrm>
              <a:off x="4702004" y="3758866"/>
              <a:ext cx="181432" cy="340943"/>
            </a:xfrm>
            <a:custGeom>
              <a:avLst/>
              <a:gdLst/>
              <a:ahLst/>
              <a:cxnLst/>
              <a:rect l="l" t="t" r="r" b="b"/>
              <a:pathLst>
                <a:path w="4526" h="8823" extrusionOk="0">
                  <a:moveTo>
                    <a:pt x="4525" y="0"/>
                  </a:moveTo>
                  <a:lnTo>
                    <a:pt x="4525" y="0"/>
                  </a:lnTo>
                  <a:cubicBezTo>
                    <a:pt x="4454" y="12"/>
                    <a:pt x="4382" y="36"/>
                    <a:pt x="4311" y="83"/>
                  </a:cubicBezTo>
                  <a:cubicBezTo>
                    <a:pt x="3549" y="441"/>
                    <a:pt x="2787" y="845"/>
                    <a:pt x="2132" y="1369"/>
                  </a:cubicBezTo>
                  <a:cubicBezTo>
                    <a:pt x="1513" y="1857"/>
                    <a:pt x="941" y="2453"/>
                    <a:pt x="572" y="3167"/>
                  </a:cubicBezTo>
                  <a:cubicBezTo>
                    <a:pt x="156" y="3965"/>
                    <a:pt x="1" y="4846"/>
                    <a:pt x="48" y="5739"/>
                  </a:cubicBezTo>
                  <a:cubicBezTo>
                    <a:pt x="84" y="6370"/>
                    <a:pt x="191" y="6977"/>
                    <a:pt x="334" y="7584"/>
                  </a:cubicBezTo>
                  <a:cubicBezTo>
                    <a:pt x="441" y="8001"/>
                    <a:pt x="572" y="8418"/>
                    <a:pt x="703" y="8823"/>
                  </a:cubicBezTo>
                  <a:lnTo>
                    <a:pt x="2227" y="7751"/>
                  </a:lnTo>
                  <a:cubicBezTo>
                    <a:pt x="2227" y="7751"/>
                    <a:pt x="2084" y="7465"/>
                    <a:pt x="1930" y="7025"/>
                  </a:cubicBezTo>
                  <a:cubicBezTo>
                    <a:pt x="1918" y="6989"/>
                    <a:pt x="1918" y="6965"/>
                    <a:pt x="1894" y="6930"/>
                  </a:cubicBezTo>
                  <a:cubicBezTo>
                    <a:pt x="1513" y="5917"/>
                    <a:pt x="930" y="4227"/>
                    <a:pt x="1084" y="3298"/>
                  </a:cubicBezTo>
                  <a:cubicBezTo>
                    <a:pt x="1287" y="1929"/>
                    <a:pt x="3061" y="1191"/>
                    <a:pt x="4061" y="679"/>
                  </a:cubicBezTo>
                  <a:cubicBezTo>
                    <a:pt x="4251" y="572"/>
                    <a:pt x="4418" y="322"/>
                    <a:pt x="4525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790;p62">
              <a:extLst>
                <a:ext uri="{FF2B5EF4-FFF2-40B4-BE49-F238E27FC236}">
                  <a16:creationId xmlns:a16="http://schemas.microsoft.com/office/drawing/2014/main" id="{8134E1B5-DCA3-3626-AC0A-957DD6A24E69}"/>
                </a:ext>
              </a:extLst>
            </p:cNvPr>
            <p:cNvSpPr/>
            <p:nvPr/>
          </p:nvSpPr>
          <p:spPr>
            <a:xfrm>
              <a:off x="4674344" y="4026158"/>
              <a:ext cx="105027" cy="77788"/>
            </a:xfrm>
            <a:custGeom>
              <a:avLst/>
              <a:gdLst/>
              <a:ahLst/>
              <a:cxnLst/>
              <a:rect l="l" t="t" r="r" b="b"/>
              <a:pathLst>
                <a:path w="2620" h="2013" extrusionOk="0">
                  <a:moveTo>
                    <a:pt x="2584" y="1"/>
                  </a:moveTo>
                  <a:cubicBezTo>
                    <a:pt x="2572" y="13"/>
                    <a:pt x="2560" y="13"/>
                    <a:pt x="2548" y="24"/>
                  </a:cubicBezTo>
                  <a:cubicBezTo>
                    <a:pt x="2286" y="191"/>
                    <a:pt x="2036" y="346"/>
                    <a:pt x="1798" y="501"/>
                  </a:cubicBezTo>
                  <a:cubicBezTo>
                    <a:pt x="1322" y="834"/>
                    <a:pt x="858" y="1191"/>
                    <a:pt x="417" y="1560"/>
                  </a:cubicBezTo>
                  <a:cubicBezTo>
                    <a:pt x="262" y="1679"/>
                    <a:pt x="131" y="1810"/>
                    <a:pt x="0" y="1929"/>
                  </a:cubicBezTo>
                  <a:cubicBezTo>
                    <a:pt x="12" y="1965"/>
                    <a:pt x="12" y="1977"/>
                    <a:pt x="24" y="2013"/>
                  </a:cubicBezTo>
                  <a:cubicBezTo>
                    <a:pt x="477" y="1608"/>
                    <a:pt x="953" y="1215"/>
                    <a:pt x="1441" y="858"/>
                  </a:cubicBezTo>
                  <a:cubicBezTo>
                    <a:pt x="1739" y="655"/>
                    <a:pt x="2048" y="441"/>
                    <a:pt x="2370" y="251"/>
                  </a:cubicBezTo>
                  <a:cubicBezTo>
                    <a:pt x="2453" y="203"/>
                    <a:pt x="2524" y="143"/>
                    <a:pt x="2620" y="108"/>
                  </a:cubicBezTo>
                  <a:cubicBezTo>
                    <a:pt x="2608" y="72"/>
                    <a:pt x="2584" y="48"/>
                    <a:pt x="2584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791;p62">
              <a:extLst>
                <a:ext uri="{FF2B5EF4-FFF2-40B4-BE49-F238E27FC236}">
                  <a16:creationId xmlns:a16="http://schemas.microsoft.com/office/drawing/2014/main" id="{B3A92120-9C93-D5A4-C915-99C6A448FCCF}"/>
                </a:ext>
              </a:extLst>
            </p:cNvPr>
            <p:cNvSpPr/>
            <p:nvPr/>
          </p:nvSpPr>
          <p:spPr>
            <a:xfrm>
              <a:off x="4616098" y="4691471"/>
              <a:ext cx="836727" cy="92974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rgbClr val="FEF7E5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794;p62">
              <a:extLst>
                <a:ext uri="{FF2B5EF4-FFF2-40B4-BE49-F238E27FC236}">
                  <a16:creationId xmlns:a16="http://schemas.microsoft.com/office/drawing/2014/main" id="{34EEC007-28E3-E71D-4F08-39AC7616E3A5}"/>
                </a:ext>
              </a:extLst>
            </p:cNvPr>
            <p:cNvSpPr/>
            <p:nvPr/>
          </p:nvSpPr>
          <p:spPr>
            <a:xfrm>
              <a:off x="4803183" y="4071719"/>
              <a:ext cx="473503" cy="598612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56" y="4977"/>
                    <a:pt x="322" y="6096"/>
                  </a:cubicBezTo>
                  <a:cubicBezTo>
                    <a:pt x="739" y="9049"/>
                    <a:pt x="1406" y="15490"/>
                    <a:pt x="1406" y="15490"/>
                  </a:cubicBezTo>
                  <a:lnTo>
                    <a:pt x="4859" y="15490"/>
                  </a:lnTo>
                  <a:cubicBezTo>
                    <a:pt x="4847" y="12752"/>
                    <a:pt x="4371" y="2358"/>
                    <a:pt x="4597" y="2322"/>
                  </a:cubicBezTo>
                  <a:cubicBezTo>
                    <a:pt x="4659" y="2309"/>
                    <a:pt x="4724" y="2300"/>
                    <a:pt x="4796" y="2300"/>
                  </a:cubicBezTo>
                  <a:cubicBezTo>
                    <a:pt x="4988" y="2300"/>
                    <a:pt x="5227" y="2361"/>
                    <a:pt x="5573" y="2560"/>
                  </a:cubicBezTo>
                  <a:cubicBezTo>
                    <a:pt x="6216" y="2894"/>
                    <a:pt x="8395" y="15490"/>
                    <a:pt x="8395" y="15490"/>
                  </a:cubicBezTo>
                  <a:lnTo>
                    <a:pt x="11812" y="15490"/>
                  </a:lnTo>
                  <a:cubicBezTo>
                    <a:pt x="11502" y="12502"/>
                    <a:pt x="10157" y="3310"/>
                    <a:pt x="9788" y="310"/>
                  </a:cubicBezTo>
                  <a:cubicBezTo>
                    <a:pt x="9669" y="310"/>
                    <a:pt x="9586" y="322"/>
                    <a:pt x="9478" y="322"/>
                  </a:cubicBezTo>
                  <a:cubicBezTo>
                    <a:pt x="8190" y="468"/>
                    <a:pt x="6901" y="529"/>
                    <a:pt x="5612" y="529"/>
                  </a:cubicBezTo>
                  <a:cubicBezTo>
                    <a:pt x="4901" y="529"/>
                    <a:pt x="4189" y="510"/>
                    <a:pt x="3478" y="477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795;p62">
              <a:extLst>
                <a:ext uri="{FF2B5EF4-FFF2-40B4-BE49-F238E27FC236}">
                  <a16:creationId xmlns:a16="http://schemas.microsoft.com/office/drawing/2014/main" id="{688E8823-5B74-0D0F-74E4-AD8A438BCA0A}"/>
                </a:ext>
              </a:extLst>
            </p:cNvPr>
            <p:cNvSpPr/>
            <p:nvPr/>
          </p:nvSpPr>
          <p:spPr>
            <a:xfrm>
              <a:off x="5125840" y="4580102"/>
              <a:ext cx="150404" cy="89766"/>
            </a:xfrm>
            <a:custGeom>
              <a:avLst/>
              <a:gdLst/>
              <a:ahLst/>
              <a:cxnLst/>
              <a:rect l="l" t="t" r="r" b="b"/>
              <a:pathLst>
                <a:path w="3752" h="2323" extrusionOk="0">
                  <a:moveTo>
                    <a:pt x="3465" y="1"/>
                  </a:moveTo>
                  <a:cubicBezTo>
                    <a:pt x="3120" y="60"/>
                    <a:pt x="2799" y="120"/>
                    <a:pt x="2465" y="155"/>
                  </a:cubicBezTo>
                  <a:cubicBezTo>
                    <a:pt x="1656" y="275"/>
                    <a:pt x="822" y="370"/>
                    <a:pt x="1" y="429"/>
                  </a:cubicBezTo>
                  <a:cubicBezTo>
                    <a:pt x="191" y="1572"/>
                    <a:pt x="322" y="2322"/>
                    <a:pt x="322" y="2322"/>
                  </a:cubicBezTo>
                  <a:lnTo>
                    <a:pt x="3751" y="2322"/>
                  </a:lnTo>
                  <a:cubicBezTo>
                    <a:pt x="3692" y="1751"/>
                    <a:pt x="3584" y="929"/>
                    <a:pt x="3465" y="1"/>
                  </a:cubicBezTo>
                  <a:close/>
                </a:path>
              </a:pathLst>
            </a:custGeom>
            <a:solidFill>
              <a:srgbClr val="FFE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796;p62">
              <a:extLst>
                <a:ext uri="{FF2B5EF4-FFF2-40B4-BE49-F238E27FC236}">
                  <a16:creationId xmlns:a16="http://schemas.microsoft.com/office/drawing/2014/main" id="{4C89B95F-EAC0-2744-B8F0-102463C754A9}"/>
                </a:ext>
              </a:extLst>
            </p:cNvPr>
            <p:cNvSpPr/>
            <p:nvPr/>
          </p:nvSpPr>
          <p:spPr>
            <a:xfrm>
              <a:off x="4851407" y="4599887"/>
              <a:ext cx="146076" cy="70445"/>
            </a:xfrm>
            <a:custGeom>
              <a:avLst/>
              <a:gdLst/>
              <a:ahLst/>
              <a:cxnLst/>
              <a:rect l="l" t="t" r="r" b="b"/>
              <a:pathLst>
                <a:path w="3644" h="1823" extrusionOk="0">
                  <a:moveTo>
                    <a:pt x="1" y="1"/>
                  </a:moveTo>
                  <a:cubicBezTo>
                    <a:pt x="120" y="1096"/>
                    <a:pt x="191" y="1822"/>
                    <a:pt x="191" y="1822"/>
                  </a:cubicBezTo>
                  <a:lnTo>
                    <a:pt x="3644" y="1822"/>
                  </a:lnTo>
                  <a:cubicBezTo>
                    <a:pt x="3644" y="1394"/>
                    <a:pt x="3632" y="798"/>
                    <a:pt x="3620" y="84"/>
                  </a:cubicBezTo>
                  <a:cubicBezTo>
                    <a:pt x="2977" y="84"/>
                    <a:pt x="2358" y="84"/>
                    <a:pt x="1715" y="60"/>
                  </a:cubicBezTo>
                  <a:cubicBezTo>
                    <a:pt x="1144" y="48"/>
                    <a:pt x="584" y="24"/>
                    <a:pt x="1" y="1"/>
                  </a:cubicBezTo>
                  <a:close/>
                </a:path>
              </a:pathLst>
            </a:custGeom>
            <a:solidFill>
              <a:srgbClr val="FFE5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797;p62">
              <a:extLst>
                <a:ext uri="{FF2B5EF4-FFF2-40B4-BE49-F238E27FC236}">
                  <a16:creationId xmlns:a16="http://schemas.microsoft.com/office/drawing/2014/main" id="{A0F7EF81-E283-3427-0213-58967DE30646}"/>
                </a:ext>
              </a:extLst>
            </p:cNvPr>
            <p:cNvSpPr/>
            <p:nvPr/>
          </p:nvSpPr>
          <p:spPr>
            <a:xfrm>
              <a:off x="4803663" y="4072182"/>
              <a:ext cx="441554" cy="374987"/>
            </a:xfrm>
            <a:custGeom>
              <a:avLst/>
              <a:gdLst/>
              <a:ahLst/>
              <a:cxnLst/>
              <a:rect l="l" t="t" r="r" b="b"/>
              <a:pathLst>
                <a:path w="11015" h="9704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68" y="4989"/>
                    <a:pt x="322" y="6096"/>
                  </a:cubicBezTo>
                  <a:cubicBezTo>
                    <a:pt x="418" y="6906"/>
                    <a:pt x="549" y="8001"/>
                    <a:pt x="703" y="9168"/>
                  </a:cubicBezTo>
                  <a:cubicBezTo>
                    <a:pt x="1013" y="9228"/>
                    <a:pt x="1322" y="9287"/>
                    <a:pt x="1656" y="9335"/>
                  </a:cubicBezTo>
                  <a:cubicBezTo>
                    <a:pt x="2513" y="9454"/>
                    <a:pt x="3394" y="9525"/>
                    <a:pt x="4251" y="9597"/>
                  </a:cubicBezTo>
                  <a:cubicBezTo>
                    <a:pt x="4406" y="9609"/>
                    <a:pt x="4537" y="9609"/>
                    <a:pt x="4692" y="9632"/>
                  </a:cubicBezTo>
                  <a:cubicBezTo>
                    <a:pt x="4573" y="6060"/>
                    <a:pt x="4454" y="2334"/>
                    <a:pt x="4585" y="2310"/>
                  </a:cubicBezTo>
                  <a:cubicBezTo>
                    <a:pt x="4647" y="2297"/>
                    <a:pt x="4713" y="2288"/>
                    <a:pt x="4786" y="2288"/>
                  </a:cubicBezTo>
                  <a:cubicBezTo>
                    <a:pt x="4980" y="2288"/>
                    <a:pt x="5224" y="2349"/>
                    <a:pt x="5561" y="2548"/>
                  </a:cubicBezTo>
                  <a:cubicBezTo>
                    <a:pt x="5906" y="2727"/>
                    <a:pt x="6668" y="6334"/>
                    <a:pt x="7323" y="9704"/>
                  </a:cubicBezTo>
                  <a:cubicBezTo>
                    <a:pt x="8561" y="9668"/>
                    <a:pt x="9800" y="9549"/>
                    <a:pt x="11014" y="9394"/>
                  </a:cubicBezTo>
                  <a:cubicBezTo>
                    <a:pt x="10538" y="5894"/>
                    <a:pt x="9990" y="2048"/>
                    <a:pt x="9764" y="298"/>
                  </a:cubicBezTo>
                  <a:cubicBezTo>
                    <a:pt x="9681" y="310"/>
                    <a:pt x="9574" y="310"/>
                    <a:pt x="9478" y="322"/>
                  </a:cubicBezTo>
                  <a:cubicBezTo>
                    <a:pt x="8194" y="468"/>
                    <a:pt x="6900" y="534"/>
                    <a:pt x="5605" y="534"/>
                  </a:cubicBezTo>
                  <a:cubicBezTo>
                    <a:pt x="4896" y="534"/>
                    <a:pt x="4186" y="514"/>
                    <a:pt x="3478" y="476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798;p62">
              <a:extLst>
                <a:ext uri="{FF2B5EF4-FFF2-40B4-BE49-F238E27FC236}">
                  <a16:creationId xmlns:a16="http://schemas.microsoft.com/office/drawing/2014/main" id="{A3F67ABC-4F5B-5032-ACBF-5362D7F75E02}"/>
                </a:ext>
              </a:extLst>
            </p:cNvPr>
            <p:cNvSpPr/>
            <p:nvPr/>
          </p:nvSpPr>
          <p:spPr>
            <a:xfrm>
              <a:off x="4768828" y="4662875"/>
              <a:ext cx="249660" cy="75778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2992" y="1"/>
                  </a:moveTo>
                  <a:cubicBezTo>
                    <a:pt x="2561" y="1"/>
                    <a:pt x="2243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96" y="1847"/>
                    <a:pt x="227" y="1847"/>
                  </a:cubicBezTo>
                  <a:cubicBezTo>
                    <a:pt x="923" y="1869"/>
                    <a:pt x="2945" y="1961"/>
                    <a:pt x="4412" y="1961"/>
                  </a:cubicBezTo>
                  <a:cubicBezTo>
                    <a:pt x="5304" y="1961"/>
                    <a:pt x="5991" y="1927"/>
                    <a:pt x="6049" y="1823"/>
                  </a:cubicBezTo>
                  <a:cubicBezTo>
                    <a:pt x="6228" y="1514"/>
                    <a:pt x="5894" y="121"/>
                    <a:pt x="5740" y="73"/>
                  </a:cubicBezTo>
                  <a:cubicBezTo>
                    <a:pt x="5631" y="40"/>
                    <a:pt x="4003" y="1"/>
                    <a:pt x="29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799;p62">
              <a:extLst>
                <a:ext uri="{FF2B5EF4-FFF2-40B4-BE49-F238E27FC236}">
                  <a16:creationId xmlns:a16="http://schemas.microsoft.com/office/drawing/2014/main" id="{58654948-92E9-D20F-28C6-CB0B1374C16E}"/>
                </a:ext>
              </a:extLst>
            </p:cNvPr>
            <p:cNvSpPr/>
            <p:nvPr/>
          </p:nvSpPr>
          <p:spPr>
            <a:xfrm>
              <a:off x="5048994" y="4662875"/>
              <a:ext cx="249178" cy="75778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800;p62">
              <a:extLst>
                <a:ext uri="{FF2B5EF4-FFF2-40B4-BE49-F238E27FC236}">
                  <a16:creationId xmlns:a16="http://schemas.microsoft.com/office/drawing/2014/main" id="{7BEFC66B-F155-5A4F-7DF0-C3A46F786ADE}"/>
                </a:ext>
              </a:extLst>
            </p:cNvPr>
            <p:cNvSpPr/>
            <p:nvPr/>
          </p:nvSpPr>
          <p:spPr>
            <a:xfrm>
              <a:off x="4759769" y="4065728"/>
              <a:ext cx="522168" cy="353463"/>
            </a:xfrm>
            <a:custGeom>
              <a:avLst/>
              <a:gdLst/>
              <a:ahLst/>
              <a:cxnLst/>
              <a:rect l="l" t="t" r="r" b="b"/>
              <a:pathLst>
                <a:path w="13026" h="9147" extrusionOk="0">
                  <a:moveTo>
                    <a:pt x="203" y="1"/>
                  </a:moveTo>
                  <a:cubicBezTo>
                    <a:pt x="203" y="1"/>
                    <a:pt x="143" y="894"/>
                    <a:pt x="96" y="2060"/>
                  </a:cubicBezTo>
                  <a:lnTo>
                    <a:pt x="96" y="2203"/>
                  </a:lnTo>
                  <a:cubicBezTo>
                    <a:pt x="36" y="3489"/>
                    <a:pt x="1" y="5049"/>
                    <a:pt x="36" y="6025"/>
                  </a:cubicBezTo>
                  <a:cubicBezTo>
                    <a:pt x="143" y="7930"/>
                    <a:pt x="239" y="8442"/>
                    <a:pt x="239" y="8442"/>
                  </a:cubicBezTo>
                  <a:cubicBezTo>
                    <a:pt x="239" y="8442"/>
                    <a:pt x="2048" y="8787"/>
                    <a:pt x="3632" y="8918"/>
                  </a:cubicBezTo>
                  <a:cubicBezTo>
                    <a:pt x="4022" y="8954"/>
                    <a:pt x="4390" y="8967"/>
                    <a:pt x="4723" y="8967"/>
                  </a:cubicBezTo>
                  <a:cubicBezTo>
                    <a:pt x="5723" y="8967"/>
                    <a:pt x="6406" y="8847"/>
                    <a:pt x="6406" y="8847"/>
                  </a:cubicBezTo>
                  <a:cubicBezTo>
                    <a:pt x="6406" y="8847"/>
                    <a:pt x="5787" y="6227"/>
                    <a:pt x="5989" y="5989"/>
                  </a:cubicBezTo>
                  <a:cubicBezTo>
                    <a:pt x="6013" y="5966"/>
                    <a:pt x="6013" y="5966"/>
                    <a:pt x="6025" y="5966"/>
                  </a:cubicBezTo>
                  <a:cubicBezTo>
                    <a:pt x="6049" y="5966"/>
                    <a:pt x="6085" y="5989"/>
                    <a:pt x="6108" y="6025"/>
                  </a:cubicBezTo>
                  <a:cubicBezTo>
                    <a:pt x="6394" y="6442"/>
                    <a:pt x="6859" y="8787"/>
                    <a:pt x="6859" y="8787"/>
                  </a:cubicBezTo>
                  <a:cubicBezTo>
                    <a:pt x="6859" y="8787"/>
                    <a:pt x="7991" y="9147"/>
                    <a:pt x="9997" y="9147"/>
                  </a:cubicBezTo>
                  <a:cubicBezTo>
                    <a:pt x="10088" y="9147"/>
                    <a:pt x="10181" y="9146"/>
                    <a:pt x="10276" y="9145"/>
                  </a:cubicBezTo>
                  <a:cubicBezTo>
                    <a:pt x="11097" y="9145"/>
                    <a:pt x="11681" y="8990"/>
                    <a:pt x="12097" y="8823"/>
                  </a:cubicBezTo>
                  <a:cubicBezTo>
                    <a:pt x="12133" y="8811"/>
                    <a:pt x="12169" y="8799"/>
                    <a:pt x="12193" y="8787"/>
                  </a:cubicBezTo>
                  <a:cubicBezTo>
                    <a:pt x="12835" y="8513"/>
                    <a:pt x="13026" y="8168"/>
                    <a:pt x="13026" y="8168"/>
                  </a:cubicBezTo>
                  <a:cubicBezTo>
                    <a:pt x="13026" y="8168"/>
                    <a:pt x="11752" y="1203"/>
                    <a:pt x="11419" y="298"/>
                  </a:cubicBezTo>
                  <a:cubicBezTo>
                    <a:pt x="11419" y="298"/>
                    <a:pt x="11288" y="286"/>
                    <a:pt x="11050" y="286"/>
                  </a:cubicBezTo>
                  <a:lnTo>
                    <a:pt x="10919" y="286"/>
                  </a:lnTo>
                  <a:cubicBezTo>
                    <a:pt x="10418" y="274"/>
                    <a:pt x="9537" y="239"/>
                    <a:pt x="8513" y="215"/>
                  </a:cubicBezTo>
                  <a:lnTo>
                    <a:pt x="8383" y="215"/>
                  </a:lnTo>
                  <a:cubicBezTo>
                    <a:pt x="7370" y="179"/>
                    <a:pt x="6227" y="155"/>
                    <a:pt x="5132" y="120"/>
                  </a:cubicBezTo>
                  <a:lnTo>
                    <a:pt x="5037" y="120"/>
                  </a:lnTo>
                  <a:cubicBezTo>
                    <a:pt x="4906" y="120"/>
                    <a:pt x="4787" y="108"/>
                    <a:pt x="4656" y="108"/>
                  </a:cubicBezTo>
                  <a:lnTo>
                    <a:pt x="4573" y="108"/>
                  </a:lnTo>
                  <a:cubicBezTo>
                    <a:pt x="3239" y="72"/>
                    <a:pt x="2013" y="36"/>
                    <a:pt x="1239" y="12"/>
                  </a:cubicBezTo>
                  <a:lnTo>
                    <a:pt x="1144" y="12"/>
                  </a:lnTo>
                  <a:cubicBezTo>
                    <a:pt x="679" y="12"/>
                    <a:pt x="405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801;p62">
              <a:extLst>
                <a:ext uri="{FF2B5EF4-FFF2-40B4-BE49-F238E27FC236}">
                  <a16:creationId xmlns:a16="http://schemas.microsoft.com/office/drawing/2014/main" id="{B87DEAB0-1A44-0883-2486-51FB37191F5A}"/>
                </a:ext>
              </a:extLst>
            </p:cNvPr>
            <p:cNvSpPr/>
            <p:nvPr/>
          </p:nvSpPr>
          <p:spPr>
            <a:xfrm>
              <a:off x="5096738" y="4076316"/>
              <a:ext cx="152770" cy="330394"/>
            </a:xfrm>
            <a:custGeom>
              <a:avLst/>
              <a:gdLst/>
              <a:ahLst/>
              <a:cxnLst/>
              <a:rect l="l" t="t" r="r" b="b"/>
              <a:pathLst>
                <a:path w="3811" h="8550" extrusionOk="0">
                  <a:moveTo>
                    <a:pt x="0" y="0"/>
                  </a:moveTo>
                  <a:cubicBezTo>
                    <a:pt x="191" y="1143"/>
                    <a:pt x="834" y="2215"/>
                    <a:pt x="1762" y="2929"/>
                  </a:cubicBezTo>
                  <a:cubicBezTo>
                    <a:pt x="2120" y="3215"/>
                    <a:pt x="2524" y="3417"/>
                    <a:pt x="2953" y="3572"/>
                  </a:cubicBezTo>
                  <a:cubicBezTo>
                    <a:pt x="3108" y="4703"/>
                    <a:pt x="3275" y="5834"/>
                    <a:pt x="3453" y="6966"/>
                  </a:cubicBezTo>
                  <a:cubicBezTo>
                    <a:pt x="3513" y="7323"/>
                    <a:pt x="3572" y="7692"/>
                    <a:pt x="3632" y="8049"/>
                  </a:cubicBezTo>
                  <a:cubicBezTo>
                    <a:pt x="3656" y="8216"/>
                    <a:pt x="3679" y="8394"/>
                    <a:pt x="3703" y="8549"/>
                  </a:cubicBezTo>
                  <a:cubicBezTo>
                    <a:pt x="3751" y="8537"/>
                    <a:pt x="3775" y="8525"/>
                    <a:pt x="3810" y="8513"/>
                  </a:cubicBezTo>
                  <a:cubicBezTo>
                    <a:pt x="3787" y="8406"/>
                    <a:pt x="3763" y="8299"/>
                    <a:pt x="3763" y="8192"/>
                  </a:cubicBezTo>
                  <a:cubicBezTo>
                    <a:pt x="3715" y="7870"/>
                    <a:pt x="3656" y="7537"/>
                    <a:pt x="3608" y="7216"/>
                  </a:cubicBezTo>
                  <a:cubicBezTo>
                    <a:pt x="3525" y="6561"/>
                    <a:pt x="3417" y="5906"/>
                    <a:pt x="3334" y="5251"/>
                  </a:cubicBezTo>
                  <a:cubicBezTo>
                    <a:pt x="3155" y="3941"/>
                    <a:pt x="2977" y="2608"/>
                    <a:pt x="2822" y="1286"/>
                  </a:cubicBezTo>
                  <a:cubicBezTo>
                    <a:pt x="2774" y="917"/>
                    <a:pt x="2739" y="560"/>
                    <a:pt x="2691" y="191"/>
                  </a:cubicBezTo>
                  <a:cubicBezTo>
                    <a:pt x="2691" y="155"/>
                    <a:pt x="2679" y="119"/>
                    <a:pt x="2679" y="72"/>
                  </a:cubicBezTo>
                  <a:lnTo>
                    <a:pt x="2536" y="72"/>
                  </a:lnTo>
                  <a:lnTo>
                    <a:pt x="2536" y="84"/>
                  </a:lnTo>
                  <a:cubicBezTo>
                    <a:pt x="2584" y="417"/>
                    <a:pt x="2620" y="739"/>
                    <a:pt x="2655" y="1072"/>
                  </a:cubicBezTo>
                  <a:cubicBezTo>
                    <a:pt x="2739" y="1739"/>
                    <a:pt x="2810" y="2394"/>
                    <a:pt x="2894" y="3048"/>
                  </a:cubicBezTo>
                  <a:cubicBezTo>
                    <a:pt x="2917" y="3191"/>
                    <a:pt x="2941" y="3358"/>
                    <a:pt x="2953" y="3513"/>
                  </a:cubicBezTo>
                  <a:cubicBezTo>
                    <a:pt x="2227" y="3191"/>
                    <a:pt x="1596" y="2739"/>
                    <a:pt x="1084" y="2120"/>
                  </a:cubicBezTo>
                  <a:cubicBezTo>
                    <a:pt x="572" y="1512"/>
                    <a:pt x="250" y="774"/>
                    <a:pt x="119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802;p62">
              <a:extLst>
                <a:ext uri="{FF2B5EF4-FFF2-40B4-BE49-F238E27FC236}">
                  <a16:creationId xmlns:a16="http://schemas.microsoft.com/office/drawing/2014/main" id="{F6E09085-6FCF-C258-C0A3-12D746F86A92}"/>
                </a:ext>
              </a:extLst>
            </p:cNvPr>
            <p:cNvSpPr/>
            <p:nvPr/>
          </p:nvSpPr>
          <p:spPr>
            <a:xfrm>
              <a:off x="4937793" y="4070791"/>
              <a:ext cx="27740" cy="141277"/>
            </a:xfrm>
            <a:custGeom>
              <a:avLst/>
              <a:gdLst/>
              <a:ahLst/>
              <a:cxnLst/>
              <a:rect l="l" t="t" r="r" b="b"/>
              <a:pathLst>
                <a:path w="692" h="3656" extrusionOk="0">
                  <a:moveTo>
                    <a:pt x="155" y="1"/>
                  </a:moveTo>
                  <a:cubicBezTo>
                    <a:pt x="72" y="501"/>
                    <a:pt x="48" y="1001"/>
                    <a:pt x="36" y="1489"/>
                  </a:cubicBezTo>
                  <a:cubicBezTo>
                    <a:pt x="1" y="2203"/>
                    <a:pt x="48" y="2906"/>
                    <a:pt x="120" y="3608"/>
                  </a:cubicBezTo>
                  <a:cubicBezTo>
                    <a:pt x="120" y="3620"/>
                    <a:pt x="132" y="3656"/>
                    <a:pt x="167" y="3656"/>
                  </a:cubicBezTo>
                  <a:cubicBezTo>
                    <a:pt x="310" y="3620"/>
                    <a:pt x="453" y="3608"/>
                    <a:pt x="596" y="3596"/>
                  </a:cubicBezTo>
                  <a:cubicBezTo>
                    <a:pt x="620" y="3596"/>
                    <a:pt x="643" y="3572"/>
                    <a:pt x="643" y="3549"/>
                  </a:cubicBezTo>
                  <a:cubicBezTo>
                    <a:pt x="513" y="2370"/>
                    <a:pt x="524" y="1179"/>
                    <a:pt x="691" y="24"/>
                  </a:cubicBezTo>
                  <a:lnTo>
                    <a:pt x="596" y="24"/>
                  </a:lnTo>
                  <a:cubicBezTo>
                    <a:pt x="572" y="155"/>
                    <a:pt x="548" y="286"/>
                    <a:pt x="536" y="417"/>
                  </a:cubicBezTo>
                  <a:cubicBezTo>
                    <a:pt x="465" y="1072"/>
                    <a:pt x="429" y="1751"/>
                    <a:pt x="453" y="2417"/>
                  </a:cubicBezTo>
                  <a:cubicBezTo>
                    <a:pt x="465" y="2775"/>
                    <a:pt x="489" y="3144"/>
                    <a:pt x="536" y="3501"/>
                  </a:cubicBezTo>
                  <a:cubicBezTo>
                    <a:pt x="429" y="3513"/>
                    <a:pt x="310" y="3537"/>
                    <a:pt x="191" y="3549"/>
                  </a:cubicBezTo>
                  <a:cubicBezTo>
                    <a:pt x="120" y="2882"/>
                    <a:pt x="96" y="2191"/>
                    <a:pt x="108" y="1525"/>
                  </a:cubicBezTo>
                  <a:cubicBezTo>
                    <a:pt x="120" y="1013"/>
                    <a:pt x="167" y="512"/>
                    <a:pt x="227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803;p62">
              <a:extLst>
                <a:ext uri="{FF2B5EF4-FFF2-40B4-BE49-F238E27FC236}">
                  <a16:creationId xmlns:a16="http://schemas.microsoft.com/office/drawing/2014/main" id="{0EC1D25A-2BA7-B243-4873-D063563DB61E}"/>
                </a:ext>
              </a:extLst>
            </p:cNvPr>
            <p:cNvSpPr/>
            <p:nvPr/>
          </p:nvSpPr>
          <p:spPr>
            <a:xfrm>
              <a:off x="4763577" y="4067583"/>
              <a:ext cx="46821" cy="83777"/>
            </a:xfrm>
            <a:custGeom>
              <a:avLst/>
              <a:gdLst/>
              <a:ahLst/>
              <a:cxnLst/>
              <a:rect l="l" t="t" r="r" b="b"/>
              <a:pathLst>
                <a:path w="1168" h="2168" extrusionOk="0">
                  <a:moveTo>
                    <a:pt x="1025" y="0"/>
                  </a:moveTo>
                  <a:cubicBezTo>
                    <a:pt x="1025" y="12"/>
                    <a:pt x="1013" y="48"/>
                    <a:pt x="1013" y="72"/>
                  </a:cubicBezTo>
                  <a:cubicBezTo>
                    <a:pt x="846" y="715"/>
                    <a:pt x="548" y="1322"/>
                    <a:pt x="156" y="1846"/>
                  </a:cubicBezTo>
                  <a:cubicBezTo>
                    <a:pt x="108" y="1905"/>
                    <a:pt x="60" y="1965"/>
                    <a:pt x="1" y="2024"/>
                  </a:cubicBezTo>
                  <a:lnTo>
                    <a:pt x="1" y="2167"/>
                  </a:lnTo>
                  <a:cubicBezTo>
                    <a:pt x="572" y="1560"/>
                    <a:pt x="965" y="798"/>
                    <a:pt x="1168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804;p62">
              <a:extLst>
                <a:ext uri="{FF2B5EF4-FFF2-40B4-BE49-F238E27FC236}">
                  <a16:creationId xmlns:a16="http://schemas.microsoft.com/office/drawing/2014/main" id="{727A57DB-4548-34F1-2D7B-E6A7EC524125}"/>
                </a:ext>
              </a:extLst>
            </p:cNvPr>
            <p:cNvSpPr/>
            <p:nvPr/>
          </p:nvSpPr>
          <p:spPr>
            <a:xfrm>
              <a:off x="4926329" y="4274167"/>
              <a:ext cx="84944" cy="26934"/>
            </a:xfrm>
            <a:custGeom>
              <a:avLst/>
              <a:gdLst/>
              <a:ahLst/>
              <a:cxnLst/>
              <a:rect l="l" t="t" r="r" b="b"/>
              <a:pathLst>
                <a:path w="2119" h="697" extrusionOk="0">
                  <a:moveTo>
                    <a:pt x="48" y="0"/>
                  </a:moveTo>
                  <a:cubicBezTo>
                    <a:pt x="25" y="0"/>
                    <a:pt x="1" y="36"/>
                    <a:pt x="37" y="36"/>
                  </a:cubicBezTo>
                  <a:cubicBezTo>
                    <a:pt x="739" y="202"/>
                    <a:pt x="1418" y="417"/>
                    <a:pt x="2072" y="691"/>
                  </a:cubicBezTo>
                  <a:cubicBezTo>
                    <a:pt x="2078" y="694"/>
                    <a:pt x="2083" y="696"/>
                    <a:pt x="2088" y="696"/>
                  </a:cubicBezTo>
                  <a:cubicBezTo>
                    <a:pt x="2111" y="696"/>
                    <a:pt x="2118" y="651"/>
                    <a:pt x="2108" y="631"/>
                  </a:cubicBezTo>
                  <a:cubicBezTo>
                    <a:pt x="1465" y="310"/>
                    <a:pt x="763" y="83"/>
                    <a:pt x="48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805;p62">
              <a:extLst>
                <a:ext uri="{FF2B5EF4-FFF2-40B4-BE49-F238E27FC236}">
                  <a16:creationId xmlns:a16="http://schemas.microsoft.com/office/drawing/2014/main" id="{C2F2EE70-DD3A-6AC7-1517-19BA4CE0953F}"/>
                </a:ext>
              </a:extLst>
            </p:cNvPr>
            <p:cNvSpPr/>
            <p:nvPr/>
          </p:nvSpPr>
          <p:spPr>
            <a:xfrm>
              <a:off x="4817053" y="3607928"/>
              <a:ext cx="316925" cy="473603"/>
            </a:xfrm>
            <a:custGeom>
              <a:avLst/>
              <a:gdLst/>
              <a:ahLst/>
              <a:cxnLst/>
              <a:rect l="l" t="t" r="r" b="b"/>
              <a:pathLst>
                <a:path w="7906" h="12256" extrusionOk="0">
                  <a:moveTo>
                    <a:pt x="4968" y="0"/>
                  </a:moveTo>
                  <a:cubicBezTo>
                    <a:pt x="4266" y="0"/>
                    <a:pt x="3407" y="175"/>
                    <a:pt x="2739" y="406"/>
                  </a:cubicBezTo>
                  <a:cubicBezTo>
                    <a:pt x="2715" y="418"/>
                    <a:pt x="2691" y="418"/>
                    <a:pt x="2679" y="429"/>
                  </a:cubicBezTo>
                  <a:cubicBezTo>
                    <a:pt x="2143" y="608"/>
                    <a:pt x="1739" y="822"/>
                    <a:pt x="1643" y="953"/>
                  </a:cubicBezTo>
                  <a:cubicBezTo>
                    <a:pt x="1048" y="1906"/>
                    <a:pt x="453" y="6525"/>
                    <a:pt x="0" y="11562"/>
                  </a:cubicBezTo>
                  <a:cubicBezTo>
                    <a:pt x="298" y="11705"/>
                    <a:pt x="596" y="11788"/>
                    <a:pt x="905" y="11883"/>
                  </a:cubicBezTo>
                  <a:cubicBezTo>
                    <a:pt x="1940" y="12163"/>
                    <a:pt x="3023" y="12256"/>
                    <a:pt x="4111" y="12256"/>
                  </a:cubicBezTo>
                  <a:cubicBezTo>
                    <a:pt x="4551" y="12256"/>
                    <a:pt x="4991" y="12241"/>
                    <a:pt x="5430" y="12217"/>
                  </a:cubicBezTo>
                  <a:cubicBezTo>
                    <a:pt x="6263" y="12193"/>
                    <a:pt x="7096" y="12074"/>
                    <a:pt x="7906" y="11907"/>
                  </a:cubicBezTo>
                  <a:cubicBezTo>
                    <a:pt x="7882" y="11669"/>
                    <a:pt x="7846" y="11502"/>
                    <a:pt x="7858" y="11371"/>
                  </a:cubicBezTo>
                  <a:cubicBezTo>
                    <a:pt x="7632" y="9514"/>
                    <a:pt x="7561" y="1501"/>
                    <a:pt x="7406" y="1084"/>
                  </a:cubicBezTo>
                  <a:cubicBezTo>
                    <a:pt x="7299" y="775"/>
                    <a:pt x="6727" y="310"/>
                    <a:pt x="5858" y="108"/>
                  </a:cubicBezTo>
                  <a:cubicBezTo>
                    <a:pt x="5834" y="108"/>
                    <a:pt x="5799" y="96"/>
                    <a:pt x="5775" y="96"/>
                  </a:cubicBezTo>
                  <a:cubicBezTo>
                    <a:pt x="5549" y="48"/>
                    <a:pt x="5299" y="13"/>
                    <a:pt x="5037" y="1"/>
                  </a:cubicBezTo>
                  <a:cubicBezTo>
                    <a:pt x="5014" y="0"/>
                    <a:pt x="4991" y="0"/>
                    <a:pt x="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806;p62">
              <a:extLst>
                <a:ext uri="{FF2B5EF4-FFF2-40B4-BE49-F238E27FC236}">
                  <a16:creationId xmlns:a16="http://schemas.microsoft.com/office/drawing/2014/main" id="{5EC22110-C88F-290B-865B-588A582BF523}"/>
                </a:ext>
              </a:extLst>
            </p:cNvPr>
            <p:cNvSpPr/>
            <p:nvPr/>
          </p:nvSpPr>
          <p:spPr>
            <a:xfrm>
              <a:off x="4732069" y="3604566"/>
              <a:ext cx="531749" cy="589106"/>
            </a:xfrm>
            <a:custGeom>
              <a:avLst/>
              <a:gdLst/>
              <a:ahLst/>
              <a:cxnLst/>
              <a:rect l="l" t="t" r="r" b="b"/>
              <a:pathLst>
                <a:path w="13265" h="15245" extrusionOk="0">
                  <a:moveTo>
                    <a:pt x="7816" y="1"/>
                  </a:moveTo>
                  <a:cubicBezTo>
                    <a:pt x="6719" y="1"/>
                    <a:pt x="5411" y="213"/>
                    <a:pt x="4371" y="445"/>
                  </a:cubicBezTo>
                  <a:cubicBezTo>
                    <a:pt x="4347" y="457"/>
                    <a:pt x="4299" y="457"/>
                    <a:pt x="4275" y="481"/>
                  </a:cubicBezTo>
                  <a:cubicBezTo>
                    <a:pt x="3418" y="683"/>
                    <a:pt x="2763" y="909"/>
                    <a:pt x="2632" y="1076"/>
                  </a:cubicBezTo>
                  <a:cubicBezTo>
                    <a:pt x="1668" y="2160"/>
                    <a:pt x="715" y="8827"/>
                    <a:pt x="1" y="14447"/>
                  </a:cubicBezTo>
                  <a:cubicBezTo>
                    <a:pt x="477" y="14602"/>
                    <a:pt x="965" y="14721"/>
                    <a:pt x="1454" y="14804"/>
                  </a:cubicBezTo>
                  <a:cubicBezTo>
                    <a:pt x="2275" y="14971"/>
                    <a:pt x="3108" y="15078"/>
                    <a:pt x="3942" y="15137"/>
                  </a:cubicBezTo>
                  <a:cubicBezTo>
                    <a:pt x="3918" y="14625"/>
                    <a:pt x="3870" y="14125"/>
                    <a:pt x="3835" y="13613"/>
                  </a:cubicBezTo>
                  <a:cubicBezTo>
                    <a:pt x="3740" y="12208"/>
                    <a:pt x="3644" y="9303"/>
                    <a:pt x="3597" y="7886"/>
                  </a:cubicBezTo>
                  <a:cubicBezTo>
                    <a:pt x="3561" y="6493"/>
                    <a:pt x="3537" y="5088"/>
                    <a:pt x="3704" y="3707"/>
                  </a:cubicBezTo>
                  <a:cubicBezTo>
                    <a:pt x="3811" y="2862"/>
                    <a:pt x="3954" y="1886"/>
                    <a:pt x="4656" y="1314"/>
                  </a:cubicBezTo>
                  <a:cubicBezTo>
                    <a:pt x="4966" y="1040"/>
                    <a:pt x="5359" y="909"/>
                    <a:pt x="5740" y="778"/>
                  </a:cubicBezTo>
                  <a:cubicBezTo>
                    <a:pt x="6133" y="659"/>
                    <a:pt x="6537" y="528"/>
                    <a:pt x="6930" y="481"/>
                  </a:cubicBezTo>
                  <a:cubicBezTo>
                    <a:pt x="7109" y="459"/>
                    <a:pt x="7292" y="440"/>
                    <a:pt x="7472" y="440"/>
                  </a:cubicBezTo>
                  <a:cubicBezTo>
                    <a:pt x="7689" y="440"/>
                    <a:pt x="7902" y="468"/>
                    <a:pt x="8097" y="552"/>
                  </a:cubicBezTo>
                  <a:cubicBezTo>
                    <a:pt x="8264" y="624"/>
                    <a:pt x="8407" y="719"/>
                    <a:pt x="8514" y="862"/>
                  </a:cubicBezTo>
                  <a:cubicBezTo>
                    <a:pt x="8645" y="1040"/>
                    <a:pt x="8681" y="1231"/>
                    <a:pt x="8645" y="1457"/>
                  </a:cubicBezTo>
                  <a:cubicBezTo>
                    <a:pt x="8621" y="1707"/>
                    <a:pt x="8514" y="1945"/>
                    <a:pt x="8431" y="2171"/>
                  </a:cubicBezTo>
                  <a:cubicBezTo>
                    <a:pt x="8323" y="2421"/>
                    <a:pt x="8228" y="2683"/>
                    <a:pt x="8157" y="2945"/>
                  </a:cubicBezTo>
                  <a:cubicBezTo>
                    <a:pt x="7942" y="3612"/>
                    <a:pt x="7752" y="4291"/>
                    <a:pt x="7573" y="4957"/>
                  </a:cubicBezTo>
                  <a:cubicBezTo>
                    <a:pt x="7395" y="5624"/>
                    <a:pt x="7252" y="6315"/>
                    <a:pt x="7121" y="6982"/>
                  </a:cubicBezTo>
                  <a:cubicBezTo>
                    <a:pt x="6966" y="7648"/>
                    <a:pt x="6847" y="8351"/>
                    <a:pt x="6740" y="9029"/>
                  </a:cubicBezTo>
                  <a:cubicBezTo>
                    <a:pt x="6633" y="9732"/>
                    <a:pt x="6573" y="10434"/>
                    <a:pt x="6549" y="11137"/>
                  </a:cubicBezTo>
                  <a:cubicBezTo>
                    <a:pt x="6526" y="11827"/>
                    <a:pt x="6561" y="14030"/>
                    <a:pt x="6609" y="14733"/>
                  </a:cubicBezTo>
                  <a:cubicBezTo>
                    <a:pt x="6609" y="14911"/>
                    <a:pt x="6621" y="15078"/>
                    <a:pt x="6621" y="15244"/>
                  </a:cubicBezTo>
                  <a:cubicBezTo>
                    <a:pt x="7323" y="15244"/>
                    <a:pt x="8014" y="15221"/>
                    <a:pt x="8693" y="15197"/>
                  </a:cubicBezTo>
                  <a:cubicBezTo>
                    <a:pt x="10014" y="15137"/>
                    <a:pt x="11955" y="15042"/>
                    <a:pt x="13265" y="14863"/>
                  </a:cubicBezTo>
                  <a:cubicBezTo>
                    <a:pt x="13217" y="14613"/>
                    <a:pt x="13181" y="14411"/>
                    <a:pt x="13157" y="14268"/>
                  </a:cubicBezTo>
                  <a:cubicBezTo>
                    <a:pt x="12800" y="12208"/>
                    <a:pt x="12086" y="1671"/>
                    <a:pt x="11860" y="1207"/>
                  </a:cubicBezTo>
                  <a:cubicBezTo>
                    <a:pt x="11681" y="850"/>
                    <a:pt x="10752" y="362"/>
                    <a:pt x="9359" y="124"/>
                  </a:cubicBezTo>
                  <a:cubicBezTo>
                    <a:pt x="9312" y="124"/>
                    <a:pt x="9276" y="100"/>
                    <a:pt x="9228" y="100"/>
                  </a:cubicBezTo>
                  <a:cubicBezTo>
                    <a:pt x="8871" y="40"/>
                    <a:pt x="8478" y="16"/>
                    <a:pt x="8061" y="5"/>
                  </a:cubicBezTo>
                  <a:cubicBezTo>
                    <a:pt x="7981" y="2"/>
                    <a:pt x="7899" y="1"/>
                    <a:pt x="7816" y="1"/>
                  </a:cubicBezTo>
                  <a:close/>
                </a:path>
              </a:pathLst>
            </a:custGeom>
            <a:solidFill>
              <a:srgbClr val="FEF7E5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809;p62">
              <a:extLst>
                <a:ext uri="{FF2B5EF4-FFF2-40B4-BE49-F238E27FC236}">
                  <a16:creationId xmlns:a16="http://schemas.microsoft.com/office/drawing/2014/main" id="{217FB0FB-4532-33F2-8897-333D95D191AC}"/>
                </a:ext>
              </a:extLst>
            </p:cNvPr>
            <p:cNvSpPr/>
            <p:nvPr/>
          </p:nvSpPr>
          <p:spPr>
            <a:xfrm>
              <a:off x="4905805" y="3555026"/>
              <a:ext cx="169967" cy="105880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3692" y="1"/>
                  </a:moveTo>
                  <a:lnTo>
                    <a:pt x="1" y="786"/>
                  </a:lnTo>
                  <a:lnTo>
                    <a:pt x="453" y="2441"/>
                  </a:lnTo>
                  <a:cubicBezTo>
                    <a:pt x="453" y="2441"/>
                    <a:pt x="636" y="2740"/>
                    <a:pt x="1385" y="2740"/>
                  </a:cubicBezTo>
                  <a:cubicBezTo>
                    <a:pt x="1683" y="2740"/>
                    <a:pt x="2071" y="2693"/>
                    <a:pt x="2573" y="2560"/>
                  </a:cubicBezTo>
                  <a:cubicBezTo>
                    <a:pt x="4239" y="2120"/>
                    <a:pt x="4073" y="1310"/>
                    <a:pt x="4073" y="1310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810;p62">
              <a:extLst>
                <a:ext uri="{FF2B5EF4-FFF2-40B4-BE49-F238E27FC236}">
                  <a16:creationId xmlns:a16="http://schemas.microsoft.com/office/drawing/2014/main" id="{74C94777-BB52-3E52-BEDE-5C8C331015DF}"/>
                </a:ext>
              </a:extLst>
            </p:cNvPr>
            <p:cNvSpPr/>
            <p:nvPr/>
          </p:nvSpPr>
          <p:spPr>
            <a:xfrm>
              <a:off x="4905785" y="3530763"/>
              <a:ext cx="168546" cy="88173"/>
            </a:xfrm>
            <a:custGeom>
              <a:avLst/>
              <a:gdLst/>
              <a:ahLst/>
              <a:cxnLst/>
              <a:rect l="l" t="t" r="r" b="b"/>
              <a:pathLst>
                <a:path w="4585" h="2282" extrusionOk="0">
                  <a:moveTo>
                    <a:pt x="3755" y="1"/>
                  </a:moveTo>
                  <a:cubicBezTo>
                    <a:pt x="3580" y="1"/>
                    <a:pt x="3405" y="16"/>
                    <a:pt x="3239" y="45"/>
                  </a:cubicBezTo>
                  <a:cubicBezTo>
                    <a:pt x="2358" y="164"/>
                    <a:pt x="1525" y="438"/>
                    <a:pt x="691" y="736"/>
                  </a:cubicBezTo>
                  <a:cubicBezTo>
                    <a:pt x="501" y="807"/>
                    <a:pt x="275" y="902"/>
                    <a:pt x="168" y="1045"/>
                  </a:cubicBezTo>
                  <a:cubicBezTo>
                    <a:pt x="37" y="1236"/>
                    <a:pt x="1" y="1676"/>
                    <a:pt x="144" y="1867"/>
                  </a:cubicBezTo>
                  <a:cubicBezTo>
                    <a:pt x="298" y="2117"/>
                    <a:pt x="763" y="2236"/>
                    <a:pt x="1096" y="2272"/>
                  </a:cubicBezTo>
                  <a:cubicBezTo>
                    <a:pt x="1167" y="2278"/>
                    <a:pt x="1238" y="2281"/>
                    <a:pt x="1309" y="2281"/>
                  </a:cubicBezTo>
                  <a:cubicBezTo>
                    <a:pt x="1638" y="2281"/>
                    <a:pt x="1978" y="2219"/>
                    <a:pt x="2311" y="2141"/>
                  </a:cubicBezTo>
                  <a:cubicBezTo>
                    <a:pt x="2799" y="2022"/>
                    <a:pt x="3275" y="1879"/>
                    <a:pt x="3692" y="1605"/>
                  </a:cubicBezTo>
                  <a:cubicBezTo>
                    <a:pt x="4120" y="1355"/>
                    <a:pt x="4442" y="986"/>
                    <a:pt x="4549" y="581"/>
                  </a:cubicBezTo>
                  <a:cubicBezTo>
                    <a:pt x="4573" y="450"/>
                    <a:pt x="4585" y="283"/>
                    <a:pt x="4501" y="188"/>
                  </a:cubicBezTo>
                  <a:cubicBezTo>
                    <a:pt x="4406" y="81"/>
                    <a:pt x="4263" y="45"/>
                    <a:pt x="4097" y="21"/>
                  </a:cubicBezTo>
                  <a:cubicBezTo>
                    <a:pt x="3984" y="7"/>
                    <a:pt x="3869" y="1"/>
                    <a:pt x="3755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811;p62">
              <a:extLst>
                <a:ext uri="{FF2B5EF4-FFF2-40B4-BE49-F238E27FC236}">
                  <a16:creationId xmlns:a16="http://schemas.microsoft.com/office/drawing/2014/main" id="{436D77DA-ADA8-02DB-CF28-3B592B332078}"/>
                </a:ext>
              </a:extLst>
            </p:cNvPr>
            <p:cNvSpPr/>
            <p:nvPr/>
          </p:nvSpPr>
          <p:spPr>
            <a:xfrm>
              <a:off x="4890531" y="3584936"/>
              <a:ext cx="198268" cy="118825"/>
            </a:xfrm>
            <a:custGeom>
              <a:avLst/>
              <a:gdLst/>
              <a:ahLst/>
              <a:cxnLst/>
              <a:rect l="l" t="t" r="r" b="b"/>
              <a:pathLst>
                <a:path w="4946" h="3075" extrusionOk="0">
                  <a:moveTo>
                    <a:pt x="4220" y="1"/>
                  </a:moveTo>
                  <a:cubicBezTo>
                    <a:pt x="4175" y="1"/>
                    <a:pt x="4129" y="15"/>
                    <a:pt x="4085" y="48"/>
                  </a:cubicBezTo>
                  <a:cubicBezTo>
                    <a:pt x="3700" y="331"/>
                    <a:pt x="2831" y="1367"/>
                    <a:pt x="1356" y="1367"/>
                  </a:cubicBezTo>
                  <a:cubicBezTo>
                    <a:pt x="1279" y="1367"/>
                    <a:pt x="1200" y="1364"/>
                    <a:pt x="1120" y="1358"/>
                  </a:cubicBezTo>
                  <a:cubicBezTo>
                    <a:pt x="739" y="1322"/>
                    <a:pt x="596" y="882"/>
                    <a:pt x="525" y="691"/>
                  </a:cubicBezTo>
                  <a:cubicBezTo>
                    <a:pt x="518" y="663"/>
                    <a:pt x="498" y="652"/>
                    <a:pt x="479" y="652"/>
                  </a:cubicBezTo>
                  <a:cubicBezTo>
                    <a:pt x="465" y="652"/>
                    <a:pt x="451" y="657"/>
                    <a:pt x="441" y="667"/>
                  </a:cubicBezTo>
                  <a:cubicBezTo>
                    <a:pt x="298" y="905"/>
                    <a:pt x="37" y="1525"/>
                    <a:pt x="25" y="1679"/>
                  </a:cubicBezTo>
                  <a:cubicBezTo>
                    <a:pt x="1" y="1941"/>
                    <a:pt x="227" y="2834"/>
                    <a:pt x="382" y="2846"/>
                  </a:cubicBezTo>
                  <a:cubicBezTo>
                    <a:pt x="383" y="2846"/>
                    <a:pt x="384" y="2846"/>
                    <a:pt x="385" y="2846"/>
                  </a:cubicBezTo>
                  <a:cubicBezTo>
                    <a:pt x="533" y="2846"/>
                    <a:pt x="1156" y="1917"/>
                    <a:pt x="1156" y="1917"/>
                  </a:cubicBezTo>
                  <a:cubicBezTo>
                    <a:pt x="1156" y="1917"/>
                    <a:pt x="1780" y="3074"/>
                    <a:pt x="1998" y="3074"/>
                  </a:cubicBezTo>
                  <a:cubicBezTo>
                    <a:pt x="2003" y="3074"/>
                    <a:pt x="2008" y="3074"/>
                    <a:pt x="2013" y="3072"/>
                  </a:cubicBezTo>
                  <a:cubicBezTo>
                    <a:pt x="2346" y="2965"/>
                    <a:pt x="4025" y="2918"/>
                    <a:pt x="4882" y="1072"/>
                  </a:cubicBezTo>
                  <a:cubicBezTo>
                    <a:pt x="4946" y="956"/>
                    <a:pt x="4586" y="1"/>
                    <a:pt x="42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812;p62">
              <a:extLst>
                <a:ext uri="{FF2B5EF4-FFF2-40B4-BE49-F238E27FC236}">
                  <a16:creationId xmlns:a16="http://schemas.microsoft.com/office/drawing/2014/main" id="{1D8812CF-24BF-D993-87A3-A5DE80947DBD}"/>
                </a:ext>
              </a:extLst>
            </p:cNvPr>
            <p:cNvSpPr/>
            <p:nvPr/>
          </p:nvSpPr>
          <p:spPr>
            <a:xfrm>
              <a:off x="4890531" y="3577593"/>
              <a:ext cx="201676" cy="117435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4292" y="0"/>
                  </a:moveTo>
                  <a:cubicBezTo>
                    <a:pt x="4246" y="0"/>
                    <a:pt x="4201" y="15"/>
                    <a:pt x="4156" y="48"/>
                  </a:cubicBezTo>
                  <a:cubicBezTo>
                    <a:pt x="3786" y="328"/>
                    <a:pt x="2911" y="1346"/>
                    <a:pt x="1419" y="1346"/>
                  </a:cubicBezTo>
                  <a:cubicBezTo>
                    <a:pt x="1326" y="1346"/>
                    <a:pt x="1230" y="1342"/>
                    <a:pt x="1132" y="1334"/>
                  </a:cubicBezTo>
                  <a:cubicBezTo>
                    <a:pt x="751" y="1310"/>
                    <a:pt x="596" y="857"/>
                    <a:pt x="525" y="667"/>
                  </a:cubicBezTo>
                  <a:cubicBezTo>
                    <a:pt x="518" y="641"/>
                    <a:pt x="498" y="629"/>
                    <a:pt x="479" y="629"/>
                  </a:cubicBezTo>
                  <a:cubicBezTo>
                    <a:pt x="463" y="629"/>
                    <a:pt x="447" y="638"/>
                    <a:pt x="441" y="655"/>
                  </a:cubicBezTo>
                  <a:cubicBezTo>
                    <a:pt x="298" y="893"/>
                    <a:pt x="25" y="1500"/>
                    <a:pt x="25" y="1655"/>
                  </a:cubicBezTo>
                  <a:cubicBezTo>
                    <a:pt x="1" y="1905"/>
                    <a:pt x="239" y="2798"/>
                    <a:pt x="394" y="2810"/>
                  </a:cubicBezTo>
                  <a:cubicBezTo>
                    <a:pt x="395" y="2810"/>
                    <a:pt x="396" y="2810"/>
                    <a:pt x="397" y="2810"/>
                  </a:cubicBezTo>
                  <a:cubicBezTo>
                    <a:pt x="545" y="2810"/>
                    <a:pt x="1180" y="1893"/>
                    <a:pt x="1180" y="1893"/>
                  </a:cubicBezTo>
                  <a:cubicBezTo>
                    <a:pt x="1180" y="1893"/>
                    <a:pt x="1803" y="3038"/>
                    <a:pt x="2043" y="3038"/>
                  </a:cubicBezTo>
                  <a:cubicBezTo>
                    <a:pt x="2049" y="3038"/>
                    <a:pt x="2055" y="3038"/>
                    <a:pt x="2061" y="3036"/>
                  </a:cubicBezTo>
                  <a:cubicBezTo>
                    <a:pt x="2382" y="2941"/>
                    <a:pt x="4097" y="2905"/>
                    <a:pt x="4978" y="1072"/>
                  </a:cubicBezTo>
                  <a:cubicBezTo>
                    <a:pt x="5031" y="955"/>
                    <a:pt x="4660" y="0"/>
                    <a:pt x="4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813;p62">
              <a:extLst>
                <a:ext uri="{FF2B5EF4-FFF2-40B4-BE49-F238E27FC236}">
                  <a16:creationId xmlns:a16="http://schemas.microsoft.com/office/drawing/2014/main" id="{6905552A-56FE-90C8-3D3D-E611389375B0}"/>
                </a:ext>
              </a:extLst>
            </p:cNvPr>
            <p:cNvSpPr/>
            <p:nvPr/>
          </p:nvSpPr>
          <p:spPr>
            <a:xfrm>
              <a:off x="4719201" y="3069093"/>
              <a:ext cx="149924" cy="226059"/>
            </a:xfrm>
            <a:custGeom>
              <a:avLst/>
              <a:gdLst/>
              <a:ahLst/>
              <a:cxnLst/>
              <a:rect l="l" t="t" r="r" b="b"/>
              <a:pathLst>
                <a:path w="3740" h="5850" extrusionOk="0">
                  <a:moveTo>
                    <a:pt x="2917" y="0"/>
                  </a:moveTo>
                  <a:cubicBezTo>
                    <a:pt x="2544" y="0"/>
                    <a:pt x="2102" y="246"/>
                    <a:pt x="1870" y="431"/>
                  </a:cubicBezTo>
                  <a:cubicBezTo>
                    <a:pt x="572" y="1419"/>
                    <a:pt x="0" y="3229"/>
                    <a:pt x="453" y="4789"/>
                  </a:cubicBezTo>
                  <a:cubicBezTo>
                    <a:pt x="524" y="5063"/>
                    <a:pt x="632" y="5313"/>
                    <a:pt x="822" y="5527"/>
                  </a:cubicBezTo>
                  <a:cubicBezTo>
                    <a:pt x="993" y="5721"/>
                    <a:pt x="1252" y="5849"/>
                    <a:pt x="1514" y="5849"/>
                  </a:cubicBezTo>
                  <a:cubicBezTo>
                    <a:pt x="1525" y="5849"/>
                    <a:pt x="1537" y="5849"/>
                    <a:pt x="1548" y="5849"/>
                  </a:cubicBezTo>
                  <a:cubicBezTo>
                    <a:pt x="2036" y="5801"/>
                    <a:pt x="2334" y="5301"/>
                    <a:pt x="2537" y="4848"/>
                  </a:cubicBezTo>
                  <a:cubicBezTo>
                    <a:pt x="2894" y="4098"/>
                    <a:pt x="3239" y="3324"/>
                    <a:pt x="3429" y="2491"/>
                  </a:cubicBezTo>
                  <a:cubicBezTo>
                    <a:pt x="3572" y="1872"/>
                    <a:pt x="3739" y="836"/>
                    <a:pt x="3418" y="265"/>
                  </a:cubicBezTo>
                  <a:cubicBezTo>
                    <a:pt x="3301" y="72"/>
                    <a:pt x="3119" y="0"/>
                    <a:pt x="2917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814;p62">
              <a:extLst>
                <a:ext uri="{FF2B5EF4-FFF2-40B4-BE49-F238E27FC236}">
                  <a16:creationId xmlns:a16="http://schemas.microsoft.com/office/drawing/2014/main" id="{4D558C1D-11A2-F953-7BB1-38505DC81F0B}"/>
                </a:ext>
              </a:extLst>
            </p:cNvPr>
            <p:cNvSpPr/>
            <p:nvPr/>
          </p:nvSpPr>
          <p:spPr>
            <a:xfrm>
              <a:off x="4724933" y="3064069"/>
              <a:ext cx="487333" cy="536552"/>
            </a:xfrm>
            <a:custGeom>
              <a:avLst/>
              <a:gdLst/>
              <a:ahLst/>
              <a:cxnLst/>
              <a:rect l="l" t="t" r="r" b="b"/>
              <a:pathLst>
                <a:path w="12157" h="13885" extrusionOk="0">
                  <a:moveTo>
                    <a:pt x="5857" y="1"/>
                  </a:moveTo>
                  <a:cubicBezTo>
                    <a:pt x="2498" y="1"/>
                    <a:pt x="46" y="2793"/>
                    <a:pt x="0" y="7229"/>
                  </a:cubicBezTo>
                  <a:cubicBezTo>
                    <a:pt x="0" y="7800"/>
                    <a:pt x="12" y="8324"/>
                    <a:pt x="72" y="8848"/>
                  </a:cubicBezTo>
                  <a:lnTo>
                    <a:pt x="72" y="8884"/>
                  </a:lnTo>
                  <a:cubicBezTo>
                    <a:pt x="84" y="9039"/>
                    <a:pt x="119" y="9193"/>
                    <a:pt x="131" y="9360"/>
                  </a:cubicBezTo>
                  <a:cubicBezTo>
                    <a:pt x="346" y="10682"/>
                    <a:pt x="810" y="11813"/>
                    <a:pt x="1679" y="12598"/>
                  </a:cubicBezTo>
                  <a:lnTo>
                    <a:pt x="1703" y="12610"/>
                  </a:lnTo>
                  <a:cubicBezTo>
                    <a:pt x="1846" y="12753"/>
                    <a:pt x="2024" y="12884"/>
                    <a:pt x="2203" y="13003"/>
                  </a:cubicBezTo>
                  <a:cubicBezTo>
                    <a:pt x="2965" y="13491"/>
                    <a:pt x="3977" y="13801"/>
                    <a:pt x="5299" y="13884"/>
                  </a:cubicBezTo>
                  <a:lnTo>
                    <a:pt x="5692" y="13884"/>
                  </a:lnTo>
                  <a:cubicBezTo>
                    <a:pt x="5834" y="13884"/>
                    <a:pt x="5989" y="13884"/>
                    <a:pt x="6144" y="13861"/>
                  </a:cubicBezTo>
                  <a:cubicBezTo>
                    <a:pt x="8037" y="13730"/>
                    <a:pt x="9716" y="12587"/>
                    <a:pt x="10752" y="10848"/>
                  </a:cubicBezTo>
                  <a:cubicBezTo>
                    <a:pt x="10764" y="10824"/>
                    <a:pt x="10764" y="10813"/>
                    <a:pt x="10776" y="10801"/>
                  </a:cubicBezTo>
                  <a:cubicBezTo>
                    <a:pt x="10871" y="10646"/>
                    <a:pt x="10942" y="10515"/>
                    <a:pt x="11014" y="10348"/>
                  </a:cubicBezTo>
                  <a:cubicBezTo>
                    <a:pt x="11383" y="9574"/>
                    <a:pt x="11633" y="8717"/>
                    <a:pt x="11740" y="7765"/>
                  </a:cubicBezTo>
                  <a:cubicBezTo>
                    <a:pt x="12157" y="3847"/>
                    <a:pt x="9752" y="228"/>
                    <a:pt x="6251" y="14"/>
                  </a:cubicBezTo>
                  <a:cubicBezTo>
                    <a:pt x="6119" y="5"/>
                    <a:pt x="5987" y="1"/>
                    <a:pt x="585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815;p62">
              <a:extLst>
                <a:ext uri="{FF2B5EF4-FFF2-40B4-BE49-F238E27FC236}">
                  <a16:creationId xmlns:a16="http://schemas.microsoft.com/office/drawing/2014/main" id="{654804C2-8909-9950-C076-0CE82E1B962B}"/>
                </a:ext>
              </a:extLst>
            </p:cNvPr>
            <p:cNvSpPr/>
            <p:nvPr/>
          </p:nvSpPr>
          <p:spPr>
            <a:xfrm>
              <a:off x="4704409" y="2977471"/>
              <a:ext cx="600938" cy="411775"/>
            </a:xfrm>
            <a:custGeom>
              <a:avLst/>
              <a:gdLst/>
              <a:ahLst/>
              <a:cxnLst/>
              <a:rect l="l" t="t" r="r" b="b"/>
              <a:pathLst>
                <a:path w="14991" h="10656" extrusionOk="0">
                  <a:moveTo>
                    <a:pt x="2980" y="0"/>
                  </a:moveTo>
                  <a:cubicBezTo>
                    <a:pt x="2631" y="0"/>
                    <a:pt x="2280" y="21"/>
                    <a:pt x="1929" y="64"/>
                  </a:cubicBezTo>
                  <a:cubicBezTo>
                    <a:pt x="1679" y="88"/>
                    <a:pt x="1417" y="135"/>
                    <a:pt x="1167" y="231"/>
                  </a:cubicBezTo>
                  <a:cubicBezTo>
                    <a:pt x="1001" y="290"/>
                    <a:pt x="810" y="385"/>
                    <a:pt x="750" y="564"/>
                  </a:cubicBezTo>
                  <a:cubicBezTo>
                    <a:pt x="667" y="826"/>
                    <a:pt x="846" y="1076"/>
                    <a:pt x="1036" y="1243"/>
                  </a:cubicBezTo>
                  <a:cubicBezTo>
                    <a:pt x="1262" y="1397"/>
                    <a:pt x="1512" y="1481"/>
                    <a:pt x="1774" y="1493"/>
                  </a:cubicBezTo>
                  <a:cubicBezTo>
                    <a:pt x="1096" y="1778"/>
                    <a:pt x="512" y="2326"/>
                    <a:pt x="203" y="3005"/>
                  </a:cubicBezTo>
                  <a:cubicBezTo>
                    <a:pt x="96" y="3290"/>
                    <a:pt x="0" y="3552"/>
                    <a:pt x="36" y="3802"/>
                  </a:cubicBezTo>
                  <a:cubicBezTo>
                    <a:pt x="48" y="4124"/>
                    <a:pt x="239" y="4422"/>
                    <a:pt x="477" y="4600"/>
                  </a:cubicBezTo>
                  <a:cubicBezTo>
                    <a:pt x="739" y="4803"/>
                    <a:pt x="1036" y="4886"/>
                    <a:pt x="1346" y="4933"/>
                  </a:cubicBezTo>
                  <a:cubicBezTo>
                    <a:pt x="1440" y="4945"/>
                    <a:pt x="1535" y="4951"/>
                    <a:pt x="1631" y="4951"/>
                  </a:cubicBezTo>
                  <a:cubicBezTo>
                    <a:pt x="2391" y="4951"/>
                    <a:pt x="3165" y="4579"/>
                    <a:pt x="3620" y="3933"/>
                  </a:cubicBezTo>
                  <a:lnTo>
                    <a:pt x="3620" y="3933"/>
                  </a:lnTo>
                  <a:cubicBezTo>
                    <a:pt x="3548" y="4052"/>
                    <a:pt x="3560" y="4219"/>
                    <a:pt x="3644" y="4338"/>
                  </a:cubicBezTo>
                  <a:cubicBezTo>
                    <a:pt x="3715" y="4457"/>
                    <a:pt x="3810" y="4529"/>
                    <a:pt x="3953" y="4588"/>
                  </a:cubicBezTo>
                  <a:cubicBezTo>
                    <a:pt x="4184" y="4704"/>
                    <a:pt x="4462" y="4745"/>
                    <a:pt x="4736" y="4745"/>
                  </a:cubicBezTo>
                  <a:cubicBezTo>
                    <a:pt x="4773" y="4745"/>
                    <a:pt x="4810" y="4744"/>
                    <a:pt x="4846" y="4743"/>
                  </a:cubicBezTo>
                  <a:cubicBezTo>
                    <a:pt x="5513" y="4719"/>
                    <a:pt x="6168" y="4517"/>
                    <a:pt x="6727" y="4160"/>
                  </a:cubicBezTo>
                  <a:lnTo>
                    <a:pt x="6727" y="4160"/>
                  </a:lnTo>
                  <a:cubicBezTo>
                    <a:pt x="6573" y="4386"/>
                    <a:pt x="6465" y="4660"/>
                    <a:pt x="6525" y="4922"/>
                  </a:cubicBezTo>
                  <a:cubicBezTo>
                    <a:pt x="6573" y="5088"/>
                    <a:pt x="6692" y="5231"/>
                    <a:pt x="6811" y="5350"/>
                  </a:cubicBezTo>
                  <a:cubicBezTo>
                    <a:pt x="7192" y="5708"/>
                    <a:pt x="7742" y="5898"/>
                    <a:pt x="8274" y="5898"/>
                  </a:cubicBezTo>
                  <a:cubicBezTo>
                    <a:pt x="8291" y="5898"/>
                    <a:pt x="8307" y="5898"/>
                    <a:pt x="8323" y="5898"/>
                  </a:cubicBezTo>
                  <a:cubicBezTo>
                    <a:pt x="8871" y="5874"/>
                    <a:pt x="9430" y="5648"/>
                    <a:pt x="9883" y="5291"/>
                  </a:cubicBezTo>
                  <a:lnTo>
                    <a:pt x="9883" y="5291"/>
                  </a:lnTo>
                  <a:cubicBezTo>
                    <a:pt x="9787" y="5707"/>
                    <a:pt x="9525" y="6065"/>
                    <a:pt x="9394" y="6481"/>
                  </a:cubicBezTo>
                  <a:cubicBezTo>
                    <a:pt x="9323" y="6719"/>
                    <a:pt x="9287" y="6969"/>
                    <a:pt x="9311" y="7208"/>
                  </a:cubicBezTo>
                  <a:cubicBezTo>
                    <a:pt x="9323" y="7434"/>
                    <a:pt x="9383" y="7660"/>
                    <a:pt x="9549" y="7803"/>
                  </a:cubicBezTo>
                  <a:cubicBezTo>
                    <a:pt x="9622" y="7882"/>
                    <a:pt x="9729" y="7923"/>
                    <a:pt x="9836" y="7923"/>
                  </a:cubicBezTo>
                  <a:cubicBezTo>
                    <a:pt x="9940" y="7923"/>
                    <a:pt x="10045" y="7885"/>
                    <a:pt x="10121" y="7803"/>
                  </a:cubicBezTo>
                  <a:lnTo>
                    <a:pt x="10121" y="7803"/>
                  </a:lnTo>
                  <a:cubicBezTo>
                    <a:pt x="10085" y="8017"/>
                    <a:pt x="10049" y="8220"/>
                    <a:pt x="10049" y="8422"/>
                  </a:cubicBezTo>
                  <a:cubicBezTo>
                    <a:pt x="10049" y="8553"/>
                    <a:pt x="10061" y="8660"/>
                    <a:pt x="10145" y="8743"/>
                  </a:cubicBezTo>
                  <a:cubicBezTo>
                    <a:pt x="10198" y="8812"/>
                    <a:pt x="10285" y="8842"/>
                    <a:pt x="10375" y="8842"/>
                  </a:cubicBezTo>
                  <a:cubicBezTo>
                    <a:pt x="10426" y="8842"/>
                    <a:pt x="10478" y="8832"/>
                    <a:pt x="10526" y="8815"/>
                  </a:cubicBezTo>
                  <a:cubicBezTo>
                    <a:pt x="10656" y="8767"/>
                    <a:pt x="10776" y="8660"/>
                    <a:pt x="10883" y="8577"/>
                  </a:cubicBezTo>
                  <a:lnTo>
                    <a:pt x="10883" y="8577"/>
                  </a:lnTo>
                  <a:cubicBezTo>
                    <a:pt x="10799" y="8934"/>
                    <a:pt x="10585" y="9267"/>
                    <a:pt x="10502" y="9613"/>
                  </a:cubicBezTo>
                  <a:cubicBezTo>
                    <a:pt x="10406" y="9970"/>
                    <a:pt x="10454" y="10422"/>
                    <a:pt x="10764" y="10601"/>
                  </a:cubicBezTo>
                  <a:cubicBezTo>
                    <a:pt x="10839" y="10638"/>
                    <a:pt x="10920" y="10656"/>
                    <a:pt x="11004" y="10656"/>
                  </a:cubicBezTo>
                  <a:cubicBezTo>
                    <a:pt x="11186" y="10656"/>
                    <a:pt x="11375" y="10573"/>
                    <a:pt x="11514" y="10434"/>
                  </a:cubicBezTo>
                  <a:cubicBezTo>
                    <a:pt x="11716" y="10244"/>
                    <a:pt x="11823" y="9958"/>
                    <a:pt x="11871" y="9672"/>
                  </a:cubicBezTo>
                  <a:cubicBezTo>
                    <a:pt x="12113" y="9696"/>
                    <a:pt x="12371" y="9724"/>
                    <a:pt x="12624" y="9724"/>
                  </a:cubicBezTo>
                  <a:cubicBezTo>
                    <a:pt x="12756" y="9724"/>
                    <a:pt x="12887" y="9716"/>
                    <a:pt x="13014" y="9696"/>
                  </a:cubicBezTo>
                  <a:cubicBezTo>
                    <a:pt x="13145" y="9672"/>
                    <a:pt x="13300" y="9648"/>
                    <a:pt x="13431" y="9577"/>
                  </a:cubicBezTo>
                  <a:cubicBezTo>
                    <a:pt x="13716" y="9446"/>
                    <a:pt x="13907" y="9124"/>
                    <a:pt x="14050" y="8851"/>
                  </a:cubicBezTo>
                  <a:cubicBezTo>
                    <a:pt x="14514" y="7958"/>
                    <a:pt x="14824" y="6981"/>
                    <a:pt x="14931" y="5993"/>
                  </a:cubicBezTo>
                  <a:cubicBezTo>
                    <a:pt x="14967" y="5755"/>
                    <a:pt x="14978" y="5517"/>
                    <a:pt x="14978" y="5279"/>
                  </a:cubicBezTo>
                  <a:cubicBezTo>
                    <a:pt x="14990" y="4826"/>
                    <a:pt x="14967" y="4386"/>
                    <a:pt x="14812" y="3981"/>
                  </a:cubicBezTo>
                  <a:cubicBezTo>
                    <a:pt x="14752" y="3802"/>
                    <a:pt x="14669" y="3636"/>
                    <a:pt x="14562" y="3493"/>
                  </a:cubicBezTo>
                  <a:cubicBezTo>
                    <a:pt x="14431" y="3290"/>
                    <a:pt x="14252" y="3136"/>
                    <a:pt x="14026" y="3028"/>
                  </a:cubicBezTo>
                  <a:cubicBezTo>
                    <a:pt x="13837" y="2934"/>
                    <a:pt x="13612" y="2889"/>
                    <a:pt x="13389" y="2889"/>
                  </a:cubicBezTo>
                  <a:cubicBezTo>
                    <a:pt x="13303" y="2889"/>
                    <a:pt x="13216" y="2896"/>
                    <a:pt x="13133" y="2909"/>
                  </a:cubicBezTo>
                  <a:cubicBezTo>
                    <a:pt x="13014" y="2338"/>
                    <a:pt x="12692" y="1838"/>
                    <a:pt x="12252" y="1445"/>
                  </a:cubicBezTo>
                  <a:cubicBezTo>
                    <a:pt x="12073" y="1278"/>
                    <a:pt x="11883" y="1135"/>
                    <a:pt x="11680" y="1016"/>
                  </a:cubicBezTo>
                  <a:cubicBezTo>
                    <a:pt x="11245" y="755"/>
                    <a:pt x="10739" y="583"/>
                    <a:pt x="10228" y="583"/>
                  </a:cubicBezTo>
                  <a:cubicBezTo>
                    <a:pt x="10180" y="583"/>
                    <a:pt x="10133" y="585"/>
                    <a:pt x="10085" y="588"/>
                  </a:cubicBezTo>
                  <a:lnTo>
                    <a:pt x="9990" y="588"/>
                  </a:lnTo>
                  <a:cubicBezTo>
                    <a:pt x="9775" y="612"/>
                    <a:pt x="9537" y="671"/>
                    <a:pt x="9371" y="850"/>
                  </a:cubicBezTo>
                  <a:cubicBezTo>
                    <a:pt x="9323" y="909"/>
                    <a:pt x="9275" y="969"/>
                    <a:pt x="9263" y="1052"/>
                  </a:cubicBezTo>
                  <a:cubicBezTo>
                    <a:pt x="8799" y="588"/>
                    <a:pt x="8240" y="254"/>
                    <a:pt x="7608" y="88"/>
                  </a:cubicBezTo>
                  <a:cubicBezTo>
                    <a:pt x="7493" y="55"/>
                    <a:pt x="7370" y="34"/>
                    <a:pt x="7246" y="34"/>
                  </a:cubicBezTo>
                  <a:cubicBezTo>
                    <a:pt x="7140" y="34"/>
                    <a:pt x="7034" y="49"/>
                    <a:pt x="6930" y="88"/>
                  </a:cubicBezTo>
                  <a:cubicBezTo>
                    <a:pt x="6811" y="135"/>
                    <a:pt x="6692" y="231"/>
                    <a:pt x="6680" y="350"/>
                  </a:cubicBezTo>
                  <a:cubicBezTo>
                    <a:pt x="6656" y="421"/>
                    <a:pt x="6680" y="504"/>
                    <a:pt x="6704" y="564"/>
                  </a:cubicBezTo>
                  <a:cubicBezTo>
                    <a:pt x="6751" y="719"/>
                    <a:pt x="6823" y="850"/>
                    <a:pt x="6930" y="969"/>
                  </a:cubicBezTo>
                  <a:cubicBezTo>
                    <a:pt x="6632" y="778"/>
                    <a:pt x="6287" y="623"/>
                    <a:pt x="5942" y="504"/>
                  </a:cubicBezTo>
                  <a:cubicBezTo>
                    <a:pt x="5002" y="177"/>
                    <a:pt x="3997" y="0"/>
                    <a:pt x="298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816;p62">
              <a:extLst>
                <a:ext uri="{FF2B5EF4-FFF2-40B4-BE49-F238E27FC236}">
                  <a16:creationId xmlns:a16="http://schemas.microsoft.com/office/drawing/2014/main" id="{508358AB-13D9-6765-99C9-AFD5BAE0D821}"/>
                </a:ext>
              </a:extLst>
            </p:cNvPr>
            <p:cNvSpPr/>
            <p:nvPr/>
          </p:nvSpPr>
          <p:spPr>
            <a:xfrm>
              <a:off x="5101507" y="2999149"/>
              <a:ext cx="203840" cy="239391"/>
            </a:xfrm>
            <a:custGeom>
              <a:avLst/>
              <a:gdLst/>
              <a:ahLst/>
              <a:cxnLst/>
              <a:rect l="l" t="t" r="r" b="b"/>
              <a:pathLst>
                <a:path w="5085" h="6195" extrusionOk="0">
                  <a:moveTo>
                    <a:pt x="279" y="1"/>
                  </a:moveTo>
                  <a:cubicBezTo>
                    <a:pt x="246" y="1"/>
                    <a:pt x="212" y="1"/>
                    <a:pt x="179" y="3"/>
                  </a:cubicBezTo>
                  <a:lnTo>
                    <a:pt x="84" y="3"/>
                  </a:lnTo>
                  <a:cubicBezTo>
                    <a:pt x="12" y="253"/>
                    <a:pt x="0" y="455"/>
                    <a:pt x="12" y="646"/>
                  </a:cubicBezTo>
                  <a:cubicBezTo>
                    <a:pt x="72" y="1122"/>
                    <a:pt x="358" y="1527"/>
                    <a:pt x="691" y="1872"/>
                  </a:cubicBezTo>
                  <a:cubicBezTo>
                    <a:pt x="369" y="2051"/>
                    <a:pt x="0" y="2313"/>
                    <a:pt x="60" y="2694"/>
                  </a:cubicBezTo>
                  <a:cubicBezTo>
                    <a:pt x="72" y="2837"/>
                    <a:pt x="179" y="2968"/>
                    <a:pt x="274" y="3075"/>
                  </a:cubicBezTo>
                  <a:cubicBezTo>
                    <a:pt x="548" y="3349"/>
                    <a:pt x="905" y="3491"/>
                    <a:pt x="1262" y="3527"/>
                  </a:cubicBezTo>
                  <a:cubicBezTo>
                    <a:pt x="1322" y="3527"/>
                    <a:pt x="1382" y="3527"/>
                    <a:pt x="1441" y="3551"/>
                  </a:cubicBezTo>
                  <a:cubicBezTo>
                    <a:pt x="1632" y="3670"/>
                    <a:pt x="1465" y="3968"/>
                    <a:pt x="1512" y="4194"/>
                  </a:cubicBezTo>
                  <a:cubicBezTo>
                    <a:pt x="1556" y="4385"/>
                    <a:pt x="1758" y="4462"/>
                    <a:pt x="1970" y="4462"/>
                  </a:cubicBezTo>
                  <a:cubicBezTo>
                    <a:pt x="2049" y="4462"/>
                    <a:pt x="2129" y="4451"/>
                    <a:pt x="2203" y="4432"/>
                  </a:cubicBezTo>
                  <a:cubicBezTo>
                    <a:pt x="2391" y="4378"/>
                    <a:pt x="2598" y="4291"/>
                    <a:pt x="2791" y="4291"/>
                  </a:cubicBezTo>
                  <a:cubicBezTo>
                    <a:pt x="2855" y="4291"/>
                    <a:pt x="2917" y="4301"/>
                    <a:pt x="2977" y="4325"/>
                  </a:cubicBezTo>
                  <a:cubicBezTo>
                    <a:pt x="3298" y="4444"/>
                    <a:pt x="3370" y="4861"/>
                    <a:pt x="3465" y="5194"/>
                  </a:cubicBezTo>
                  <a:cubicBezTo>
                    <a:pt x="3548" y="5468"/>
                    <a:pt x="3668" y="5754"/>
                    <a:pt x="3846" y="5992"/>
                  </a:cubicBezTo>
                  <a:cubicBezTo>
                    <a:pt x="3894" y="6051"/>
                    <a:pt x="3953" y="6123"/>
                    <a:pt x="4013" y="6158"/>
                  </a:cubicBezTo>
                  <a:cubicBezTo>
                    <a:pt x="4057" y="6183"/>
                    <a:pt x="4103" y="6194"/>
                    <a:pt x="4151" y="6194"/>
                  </a:cubicBezTo>
                  <a:cubicBezTo>
                    <a:pt x="4305" y="6194"/>
                    <a:pt x="4468" y="6078"/>
                    <a:pt x="4596" y="5968"/>
                  </a:cubicBezTo>
                  <a:cubicBezTo>
                    <a:pt x="4739" y="5813"/>
                    <a:pt x="4894" y="5635"/>
                    <a:pt x="5025" y="5444"/>
                  </a:cubicBezTo>
                  <a:cubicBezTo>
                    <a:pt x="5061" y="5206"/>
                    <a:pt x="5072" y="4968"/>
                    <a:pt x="5072" y="4730"/>
                  </a:cubicBezTo>
                  <a:cubicBezTo>
                    <a:pt x="5084" y="4277"/>
                    <a:pt x="5061" y="3837"/>
                    <a:pt x="4906" y="3432"/>
                  </a:cubicBezTo>
                  <a:cubicBezTo>
                    <a:pt x="4846" y="3253"/>
                    <a:pt x="4763" y="3087"/>
                    <a:pt x="4656" y="2944"/>
                  </a:cubicBezTo>
                  <a:cubicBezTo>
                    <a:pt x="4596" y="2968"/>
                    <a:pt x="4525" y="3027"/>
                    <a:pt x="4477" y="3075"/>
                  </a:cubicBezTo>
                  <a:cubicBezTo>
                    <a:pt x="4346" y="3241"/>
                    <a:pt x="4287" y="3444"/>
                    <a:pt x="4251" y="3658"/>
                  </a:cubicBezTo>
                  <a:cubicBezTo>
                    <a:pt x="3882" y="3468"/>
                    <a:pt x="3465" y="3349"/>
                    <a:pt x="3048" y="3313"/>
                  </a:cubicBezTo>
                  <a:cubicBezTo>
                    <a:pt x="2858" y="3301"/>
                    <a:pt x="2632" y="3289"/>
                    <a:pt x="2525" y="3122"/>
                  </a:cubicBezTo>
                  <a:cubicBezTo>
                    <a:pt x="2394" y="2884"/>
                    <a:pt x="2667" y="2575"/>
                    <a:pt x="2536" y="2301"/>
                  </a:cubicBezTo>
                  <a:cubicBezTo>
                    <a:pt x="2477" y="2134"/>
                    <a:pt x="2286" y="2063"/>
                    <a:pt x="2144" y="1956"/>
                  </a:cubicBezTo>
                  <a:cubicBezTo>
                    <a:pt x="2024" y="1872"/>
                    <a:pt x="1929" y="1765"/>
                    <a:pt x="1870" y="1634"/>
                  </a:cubicBezTo>
                  <a:cubicBezTo>
                    <a:pt x="1846" y="1551"/>
                    <a:pt x="1810" y="1479"/>
                    <a:pt x="1810" y="1408"/>
                  </a:cubicBezTo>
                  <a:cubicBezTo>
                    <a:pt x="1822" y="1134"/>
                    <a:pt x="2155" y="1051"/>
                    <a:pt x="2346" y="872"/>
                  </a:cubicBezTo>
                  <a:cubicBezTo>
                    <a:pt x="2167" y="705"/>
                    <a:pt x="1977" y="562"/>
                    <a:pt x="1763" y="443"/>
                  </a:cubicBezTo>
                  <a:cubicBezTo>
                    <a:pt x="1315" y="175"/>
                    <a:pt x="804" y="1"/>
                    <a:pt x="279" y="1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817;p62">
              <a:extLst>
                <a:ext uri="{FF2B5EF4-FFF2-40B4-BE49-F238E27FC236}">
                  <a16:creationId xmlns:a16="http://schemas.microsoft.com/office/drawing/2014/main" id="{4196507C-AEAD-69CD-DBEF-ED38F1D5A1F6}"/>
                </a:ext>
              </a:extLst>
            </p:cNvPr>
            <p:cNvSpPr/>
            <p:nvPr/>
          </p:nvSpPr>
          <p:spPr>
            <a:xfrm>
              <a:off x="5149692" y="3309953"/>
              <a:ext cx="148962" cy="173118"/>
            </a:xfrm>
            <a:custGeom>
              <a:avLst/>
              <a:gdLst/>
              <a:ahLst/>
              <a:cxnLst/>
              <a:rect l="l" t="t" r="r" b="b"/>
              <a:pathLst>
                <a:path w="3716" h="4480" extrusionOk="0">
                  <a:moveTo>
                    <a:pt x="2317" y="1"/>
                  </a:moveTo>
                  <a:cubicBezTo>
                    <a:pt x="972" y="1"/>
                    <a:pt x="227" y="1554"/>
                    <a:pt x="72" y="2699"/>
                  </a:cubicBezTo>
                  <a:cubicBezTo>
                    <a:pt x="25" y="2985"/>
                    <a:pt x="1" y="3295"/>
                    <a:pt x="72" y="3580"/>
                  </a:cubicBezTo>
                  <a:cubicBezTo>
                    <a:pt x="194" y="4112"/>
                    <a:pt x="616" y="4479"/>
                    <a:pt x="1154" y="4479"/>
                  </a:cubicBezTo>
                  <a:cubicBezTo>
                    <a:pt x="1193" y="4479"/>
                    <a:pt x="1234" y="4477"/>
                    <a:pt x="1275" y="4473"/>
                  </a:cubicBezTo>
                  <a:cubicBezTo>
                    <a:pt x="1799" y="4426"/>
                    <a:pt x="2311" y="4116"/>
                    <a:pt x="2692" y="3771"/>
                  </a:cubicBezTo>
                  <a:cubicBezTo>
                    <a:pt x="3323" y="3223"/>
                    <a:pt x="3704" y="2425"/>
                    <a:pt x="3704" y="1616"/>
                  </a:cubicBezTo>
                  <a:cubicBezTo>
                    <a:pt x="3716" y="1235"/>
                    <a:pt x="3632" y="842"/>
                    <a:pt x="3406" y="520"/>
                  </a:cubicBezTo>
                  <a:cubicBezTo>
                    <a:pt x="3204" y="247"/>
                    <a:pt x="2930" y="92"/>
                    <a:pt x="2656" y="32"/>
                  </a:cubicBezTo>
                  <a:cubicBezTo>
                    <a:pt x="2539" y="11"/>
                    <a:pt x="2426" y="1"/>
                    <a:pt x="231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818;p62">
              <a:extLst>
                <a:ext uri="{FF2B5EF4-FFF2-40B4-BE49-F238E27FC236}">
                  <a16:creationId xmlns:a16="http://schemas.microsoft.com/office/drawing/2014/main" id="{87F66FBB-40FA-5005-BA78-A1BEF7E080FB}"/>
                </a:ext>
              </a:extLst>
            </p:cNvPr>
            <p:cNvSpPr/>
            <p:nvPr/>
          </p:nvSpPr>
          <p:spPr>
            <a:xfrm>
              <a:off x="5196954" y="3356286"/>
              <a:ext cx="73559" cy="81922"/>
            </a:xfrm>
            <a:custGeom>
              <a:avLst/>
              <a:gdLst/>
              <a:ahLst/>
              <a:cxnLst/>
              <a:rect l="l" t="t" r="r" b="b"/>
              <a:pathLst>
                <a:path w="1835" h="2120" extrusionOk="0">
                  <a:moveTo>
                    <a:pt x="1275" y="0"/>
                  </a:moveTo>
                  <a:cubicBezTo>
                    <a:pt x="989" y="0"/>
                    <a:pt x="751" y="179"/>
                    <a:pt x="584" y="369"/>
                  </a:cubicBezTo>
                  <a:cubicBezTo>
                    <a:pt x="179" y="834"/>
                    <a:pt x="1" y="1441"/>
                    <a:pt x="60" y="2048"/>
                  </a:cubicBezTo>
                  <a:cubicBezTo>
                    <a:pt x="66" y="2096"/>
                    <a:pt x="102" y="2119"/>
                    <a:pt x="136" y="2119"/>
                  </a:cubicBezTo>
                  <a:cubicBezTo>
                    <a:pt x="170" y="2119"/>
                    <a:pt x="203" y="2096"/>
                    <a:pt x="203" y="2048"/>
                  </a:cubicBezTo>
                  <a:cubicBezTo>
                    <a:pt x="179" y="1560"/>
                    <a:pt x="346" y="1048"/>
                    <a:pt x="644" y="667"/>
                  </a:cubicBezTo>
                  <a:cubicBezTo>
                    <a:pt x="703" y="572"/>
                    <a:pt x="775" y="488"/>
                    <a:pt x="858" y="417"/>
                  </a:cubicBezTo>
                  <a:cubicBezTo>
                    <a:pt x="953" y="512"/>
                    <a:pt x="1013" y="631"/>
                    <a:pt x="1036" y="750"/>
                  </a:cubicBezTo>
                  <a:cubicBezTo>
                    <a:pt x="1048" y="834"/>
                    <a:pt x="1048" y="893"/>
                    <a:pt x="1048" y="976"/>
                  </a:cubicBezTo>
                  <a:lnTo>
                    <a:pt x="1048" y="1036"/>
                  </a:lnTo>
                  <a:lnTo>
                    <a:pt x="1048" y="1048"/>
                  </a:lnTo>
                  <a:lnTo>
                    <a:pt x="1048" y="1084"/>
                  </a:lnTo>
                  <a:cubicBezTo>
                    <a:pt x="1036" y="1131"/>
                    <a:pt x="1025" y="1167"/>
                    <a:pt x="1036" y="1215"/>
                  </a:cubicBezTo>
                  <a:cubicBezTo>
                    <a:pt x="1036" y="1263"/>
                    <a:pt x="1081" y="1301"/>
                    <a:pt x="1128" y="1301"/>
                  </a:cubicBezTo>
                  <a:cubicBezTo>
                    <a:pt x="1150" y="1301"/>
                    <a:pt x="1172" y="1293"/>
                    <a:pt x="1191" y="1274"/>
                  </a:cubicBezTo>
                  <a:cubicBezTo>
                    <a:pt x="1263" y="1203"/>
                    <a:pt x="1275" y="1084"/>
                    <a:pt x="1287" y="976"/>
                  </a:cubicBezTo>
                  <a:cubicBezTo>
                    <a:pt x="1310" y="881"/>
                    <a:pt x="1287" y="786"/>
                    <a:pt x="1263" y="691"/>
                  </a:cubicBezTo>
                  <a:cubicBezTo>
                    <a:pt x="1215" y="548"/>
                    <a:pt x="1144" y="417"/>
                    <a:pt x="1036" y="298"/>
                  </a:cubicBezTo>
                  <a:cubicBezTo>
                    <a:pt x="1084" y="262"/>
                    <a:pt x="1132" y="250"/>
                    <a:pt x="1191" y="238"/>
                  </a:cubicBezTo>
                  <a:cubicBezTo>
                    <a:pt x="1226" y="223"/>
                    <a:pt x="1265" y="217"/>
                    <a:pt x="1306" y="217"/>
                  </a:cubicBezTo>
                  <a:cubicBezTo>
                    <a:pt x="1362" y="217"/>
                    <a:pt x="1422" y="229"/>
                    <a:pt x="1477" y="250"/>
                  </a:cubicBezTo>
                  <a:cubicBezTo>
                    <a:pt x="1560" y="298"/>
                    <a:pt x="1608" y="381"/>
                    <a:pt x="1691" y="429"/>
                  </a:cubicBezTo>
                  <a:cubicBezTo>
                    <a:pt x="1704" y="435"/>
                    <a:pt x="1718" y="438"/>
                    <a:pt x="1732" y="438"/>
                  </a:cubicBezTo>
                  <a:cubicBezTo>
                    <a:pt x="1773" y="438"/>
                    <a:pt x="1817" y="413"/>
                    <a:pt x="1834" y="369"/>
                  </a:cubicBezTo>
                  <a:cubicBezTo>
                    <a:pt x="1822" y="131"/>
                    <a:pt x="1477" y="0"/>
                    <a:pt x="1275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821;p62">
              <a:extLst>
                <a:ext uri="{FF2B5EF4-FFF2-40B4-BE49-F238E27FC236}">
                  <a16:creationId xmlns:a16="http://schemas.microsoft.com/office/drawing/2014/main" id="{49E37BF9-8E1E-C316-F187-48EE90EE78B7}"/>
                </a:ext>
              </a:extLst>
            </p:cNvPr>
            <p:cNvSpPr/>
            <p:nvPr/>
          </p:nvSpPr>
          <p:spPr>
            <a:xfrm>
              <a:off x="4911056" y="3241092"/>
              <a:ext cx="86026" cy="30257"/>
            </a:xfrm>
            <a:custGeom>
              <a:avLst/>
              <a:gdLst/>
              <a:ahLst/>
              <a:cxnLst/>
              <a:rect l="l" t="t" r="r" b="b"/>
              <a:pathLst>
                <a:path w="2146" h="783" extrusionOk="0">
                  <a:moveTo>
                    <a:pt x="538" y="0"/>
                  </a:moveTo>
                  <a:cubicBezTo>
                    <a:pt x="502" y="0"/>
                    <a:pt x="465" y="2"/>
                    <a:pt x="429" y="5"/>
                  </a:cubicBezTo>
                  <a:cubicBezTo>
                    <a:pt x="287" y="16"/>
                    <a:pt x="120" y="76"/>
                    <a:pt x="60" y="207"/>
                  </a:cubicBezTo>
                  <a:cubicBezTo>
                    <a:pt x="1" y="326"/>
                    <a:pt x="37" y="457"/>
                    <a:pt x="108" y="552"/>
                  </a:cubicBezTo>
                  <a:cubicBezTo>
                    <a:pt x="238" y="726"/>
                    <a:pt x="445" y="767"/>
                    <a:pt x="658" y="767"/>
                  </a:cubicBezTo>
                  <a:cubicBezTo>
                    <a:pt x="737" y="767"/>
                    <a:pt x="817" y="761"/>
                    <a:pt x="894" y="755"/>
                  </a:cubicBezTo>
                  <a:cubicBezTo>
                    <a:pt x="953" y="751"/>
                    <a:pt x="1013" y="749"/>
                    <a:pt x="1073" y="749"/>
                  </a:cubicBezTo>
                  <a:cubicBezTo>
                    <a:pt x="1193" y="749"/>
                    <a:pt x="1314" y="755"/>
                    <a:pt x="1441" y="755"/>
                  </a:cubicBezTo>
                  <a:cubicBezTo>
                    <a:pt x="1494" y="755"/>
                    <a:pt x="1679" y="783"/>
                    <a:pt x="1839" y="783"/>
                  </a:cubicBezTo>
                  <a:cubicBezTo>
                    <a:pt x="2006" y="783"/>
                    <a:pt x="2146" y="752"/>
                    <a:pt x="2072" y="624"/>
                  </a:cubicBezTo>
                  <a:cubicBezTo>
                    <a:pt x="2061" y="600"/>
                    <a:pt x="2013" y="564"/>
                    <a:pt x="1977" y="540"/>
                  </a:cubicBezTo>
                  <a:cubicBezTo>
                    <a:pt x="1894" y="493"/>
                    <a:pt x="1799" y="433"/>
                    <a:pt x="1715" y="386"/>
                  </a:cubicBezTo>
                  <a:cubicBezTo>
                    <a:pt x="1365" y="178"/>
                    <a:pt x="945" y="0"/>
                    <a:pt x="538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822;p62">
              <a:extLst>
                <a:ext uri="{FF2B5EF4-FFF2-40B4-BE49-F238E27FC236}">
                  <a16:creationId xmlns:a16="http://schemas.microsoft.com/office/drawing/2014/main" id="{C1B45D28-9F6D-C686-F6D3-6C454D605DD5}"/>
                </a:ext>
              </a:extLst>
            </p:cNvPr>
            <p:cNvSpPr/>
            <p:nvPr/>
          </p:nvSpPr>
          <p:spPr>
            <a:xfrm>
              <a:off x="4761452" y="3239431"/>
              <a:ext cx="65662" cy="29987"/>
            </a:xfrm>
            <a:custGeom>
              <a:avLst/>
              <a:gdLst/>
              <a:ahLst/>
              <a:cxnLst/>
              <a:rect l="l" t="t" r="r" b="b"/>
              <a:pathLst>
                <a:path w="1638" h="776" extrusionOk="0">
                  <a:moveTo>
                    <a:pt x="1094" y="0"/>
                  </a:moveTo>
                  <a:cubicBezTo>
                    <a:pt x="794" y="0"/>
                    <a:pt x="495" y="156"/>
                    <a:pt x="268" y="321"/>
                  </a:cubicBezTo>
                  <a:cubicBezTo>
                    <a:pt x="209" y="369"/>
                    <a:pt x="149" y="417"/>
                    <a:pt x="101" y="476"/>
                  </a:cubicBezTo>
                  <a:cubicBezTo>
                    <a:pt x="66" y="500"/>
                    <a:pt x="54" y="524"/>
                    <a:pt x="42" y="560"/>
                  </a:cubicBezTo>
                  <a:cubicBezTo>
                    <a:pt x="1" y="711"/>
                    <a:pt x="155" y="743"/>
                    <a:pt x="308" y="743"/>
                  </a:cubicBezTo>
                  <a:cubicBezTo>
                    <a:pt x="420" y="743"/>
                    <a:pt x="531" y="726"/>
                    <a:pt x="566" y="726"/>
                  </a:cubicBezTo>
                  <a:cubicBezTo>
                    <a:pt x="709" y="726"/>
                    <a:pt x="840" y="726"/>
                    <a:pt x="994" y="750"/>
                  </a:cubicBezTo>
                  <a:cubicBezTo>
                    <a:pt x="1076" y="763"/>
                    <a:pt x="1162" y="776"/>
                    <a:pt x="1244" y="776"/>
                  </a:cubicBezTo>
                  <a:cubicBezTo>
                    <a:pt x="1390" y="776"/>
                    <a:pt x="1521" y="735"/>
                    <a:pt x="1590" y="583"/>
                  </a:cubicBezTo>
                  <a:cubicBezTo>
                    <a:pt x="1637" y="476"/>
                    <a:pt x="1637" y="357"/>
                    <a:pt x="1554" y="238"/>
                  </a:cubicBezTo>
                  <a:cubicBezTo>
                    <a:pt x="1483" y="95"/>
                    <a:pt x="1352" y="24"/>
                    <a:pt x="1232" y="12"/>
                  </a:cubicBezTo>
                  <a:cubicBezTo>
                    <a:pt x="1186" y="4"/>
                    <a:pt x="1140" y="0"/>
                    <a:pt x="1094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823;p62">
              <a:extLst>
                <a:ext uri="{FF2B5EF4-FFF2-40B4-BE49-F238E27FC236}">
                  <a16:creationId xmlns:a16="http://schemas.microsoft.com/office/drawing/2014/main" id="{8BDCD9F4-E0C8-B5CF-441D-A0DA42F9747F}"/>
                </a:ext>
              </a:extLst>
            </p:cNvPr>
            <p:cNvSpPr/>
            <p:nvPr/>
          </p:nvSpPr>
          <p:spPr>
            <a:xfrm>
              <a:off x="4818455" y="3303810"/>
              <a:ext cx="40167" cy="100934"/>
            </a:xfrm>
            <a:custGeom>
              <a:avLst/>
              <a:gdLst/>
              <a:ahLst/>
              <a:cxnLst/>
              <a:rect l="l" t="t" r="r" b="b"/>
              <a:pathLst>
                <a:path w="1002" h="2612" extrusionOk="0">
                  <a:moveTo>
                    <a:pt x="689" y="0"/>
                  </a:moveTo>
                  <a:cubicBezTo>
                    <a:pt x="655" y="0"/>
                    <a:pt x="625" y="30"/>
                    <a:pt x="632" y="72"/>
                  </a:cubicBezTo>
                  <a:cubicBezTo>
                    <a:pt x="715" y="429"/>
                    <a:pt x="799" y="822"/>
                    <a:pt x="811" y="1191"/>
                  </a:cubicBezTo>
                  <a:cubicBezTo>
                    <a:pt x="823" y="1275"/>
                    <a:pt x="823" y="1382"/>
                    <a:pt x="823" y="1465"/>
                  </a:cubicBezTo>
                  <a:lnTo>
                    <a:pt x="823" y="1501"/>
                  </a:lnTo>
                  <a:cubicBezTo>
                    <a:pt x="799" y="1489"/>
                    <a:pt x="763" y="1465"/>
                    <a:pt x="727" y="1465"/>
                  </a:cubicBezTo>
                  <a:cubicBezTo>
                    <a:pt x="679" y="1457"/>
                    <a:pt x="627" y="1451"/>
                    <a:pt x="573" y="1451"/>
                  </a:cubicBezTo>
                  <a:cubicBezTo>
                    <a:pt x="481" y="1451"/>
                    <a:pt x="386" y="1468"/>
                    <a:pt x="311" y="1513"/>
                  </a:cubicBezTo>
                  <a:cubicBezTo>
                    <a:pt x="49" y="1668"/>
                    <a:pt x="1" y="2025"/>
                    <a:pt x="96" y="2275"/>
                  </a:cubicBezTo>
                  <a:cubicBezTo>
                    <a:pt x="156" y="2406"/>
                    <a:pt x="263" y="2525"/>
                    <a:pt x="406" y="2584"/>
                  </a:cubicBezTo>
                  <a:cubicBezTo>
                    <a:pt x="455" y="2602"/>
                    <a:pt x="508" y="2612"/>
                    <a:pt x="562" y="2612"/>
                  </a:cubicBezTo>
                  <a:cubicBezTo>
                    <a:pt x="653" y="2612"/>
                    <a:pt x="743" y="2585"/>
                    <a:pt x="811" y="2525"/>
                  </a:cubicBezTo>
                  <a:cubicBezTo>
                    <a:pt x="834" y="2489"/>
                    <a:pt x="811" y="2430"/>
                    <a:pt x="763" y="2430"/>
                  </a:cubicBezTo>
                  <a:cubicBezTo>
                    <a:pt x="737" y="2432"/>
                    <a:pt x="711" y="2434"/>
                    <a:pt x="685" y="2434"/>
                  </a:cubicBezTo>
                  <a:cubicBezTo>
                    <a:pt x="581" y="2434"/>
                    <a:pt x="480" y="2411"/>
                    <a:pt x="394" y="2334"/>
                  </a:cubicBezTo>
                  <a:cubicBezTo>
                    <a:pt x="287" y="2251"/>
                    <a:pt x="239" y="2108"/>
                    <a:pt x="239" y="1977"/>
                  </a:cubicBezTo>
                  <a:cubicBezTo>
                    <a:pt x="263" y="1846"/>
                    <a:pt x="322" y="1715"/>
                    <a:pt x="453" y="1668"/>
                  </a:cubicBezTo>
                  <a:cubicBezTo>
                    <a:pt x="494" y="1659"/>
                    <a:pt x="541" y="1646"/>
                    <a:pt x="586" y="1646"/>
                  </a:cubicBezTo>
                  <a:cubicBezTo>
                    <a:pt x="606" y="1646"/>
                    <a:pt x="625" y="1648"/>
                    <a:pt x="644" y="1656"/>
                  </a:cubicBezTo>
                  <a:cubicBezTo>
                    <a:pt x="703" y="1668"/>
                    <a:pt x="763" y="1692"/>
                    <a:pt x="823" y="1692"/>
                  </a:cubicBezTo>
                  <a:cubicBezTo>
                    <a:pt x="832" y="1693"/>
                    <a:pt x="842" y="1694"/>
                    <a:pt x="851" y="1694"/>
                  </a:cubicBezTo>
                  <a:cubicBezTo>
                    <a:pt x="960" y="1694"/>
                    <a:pt x="1001" y="1565"/>
                    <a:pt x="1001" y="1477"/>
                  </a:cubicBezTo>
                  <a:cubicBezTo>
                    <a:pt x="1001" y="1311"/>
                    <a:pt x="977" y="1144"/>
                    <a:pt x="953" y="977"/>
                  </a:cubicBezTo>
                  <a:cubicBezTo>
                    <a:pt x="918" y="668"/>
                    <a:pt x="858" y="358"/>
                    <a:pt x="751" y="48"/>
                  </a:cubicBezTo>
                  <a:cubicBezTo>
                    <a:pt x="736" y="14"/>
                    <a:pt x="712" y="0"/>
                    <a:pt x="689" y="0"/>
                  </a:cubicBezTo>
                  <a:close/>
                </a:path>
              </a:pathLst>
            </a:custGeom>
            <a:solidFill>
              <a:srgbClr val="FBDACA">
                <a:lumMod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824;p62">
              <a:extLst>
                <a:ext uri="{FF2B5EF4-FFF2-40B4-BE49-F238E27FC236}">
                  <a16:creationId xmlns:a16="http://schemas.microsoft.com/office/drawing/2014/main" id="{C9587998-C4E7-1837-D2C3-7C933A2C3CB1}"/>
                </a:ext>
              </a:extLst>
            </p:cNvPr>
            <p:cNvSpPr/>
            <p:nvPr/>
          </p:nvSpPr>
          <p:spPr>
            <a:xfrm>
              <a:off x="4912980" y="3336655"/>
              <a:ext cx="83460" cy="30876"/>
            </a:xfrm>
            <a:custGeom>
              <a:avLst/>
              <a:gdLst/>
              <a:ahLst/>
              <a:cxnLst/>
              <a:rect l="l" t="t" r="r" b="b"/>
              <a:pathLst>
                <a:path w="2082" h="799" extrusionOk="0">
                  <a:moveTo>
                    <a:pt x="1040" y="1"/>
                  </a:moveTo>
                  <a:cubicBezTo>
                    <a:pt x="995" y="1"/>
                    <a:pt x="951" y="3"/>
                    <a:pt x="905" y="8"/>
                  </a:cubicBezTo>
                  <a:cubicBezTo>
                    <a:pt x="679" y="44"/>
                    <a:pt x="489" y="115"/>
                    <a:pt x="322" y="246"/>
                  </a:cubicBezTo>
                  <a:cubicBezTo>
                    <a:pt x="239" y="318"/>
                    <a:pt x="179" y="377"/>
                    <a:pt x="119" y="472"/>
                  </a:cubicBezTo>
                  <a:cubicBezTo>
                    <a:pt x="60" y="544"/>
                    <a:pt x="0" y="663"/>
                    <a:pt x="0" y="734"/>
                  </a:cubicBezTo>
                  <a:cubicBezTo>
                    <a:pt x="0" y="775"/>
                    <a:pt x="28" y="799"/>
                    <a:pt x="53" y="799"/>
                  </a:cubicBezTo>
                  <a:cubicBezTo>
                    <a:pt x="65" y="799"/>
                    <a:pt x="76" y="793"/>
                    <a:pt x="84" y="782"/>
                  </a:cubicBezTo>
                  <a:cubicBezTo>
                    <a:pt x="143" y="722"/>
                    <a:pt x="179" y="639"/>
                    <a:pt x="239" y="580"/>
                  </a:cubicBezTo>
                  <a:cubicBezTo>
                    <a:pt x="298" y="520"/>
                    <a:pt x="358" y="437"/>
                    <a:pt x="429" y="401"/>
                  </a:cubicBezTo>
                  <a:cubicBezTo>
                    <a:pt x="572" y="294"/>
                    <a:pt x="739" y="222"/>
                    <a:pt x="917" y="199"/>
                  </a:cubicBezTo>
                  <a:cubicBezTo>
                    <a:pt x="943" y="197"/>
                    <a:pt x="968" y="196"/>
                    <a:pt x="994" y="196"/>
                  </a:cubicBezTo>
                  <a:cubicBezTo>
                    <a:pt x="1168" y="196"/>
                    <a:pt x="1333" y="231"/>
                    <a:pt x="1489" y="294"/>
                  </a:cubicBezTo>
                  <a:cubicBezTo>
                    <a:pt x="1572" y="341"/>
                    <a:pt x="1667" y="377"/>
                    <a:pt x="1751" y="437"/>
                  </a:cubicBezTo>
                  <a:cubicBezTo>
                    <a:pt x="1846" y="496"/>
                    <a:pt x="1905" y="580"/>
                    <a:pt x="1989" y="615"/>
                  </a:cubicBezTo>
                  <a:cubicBezTo>
                    <a:pt x="2000" y="620"/>
                    <a:pt x="2010" y="622"/>
                    <a:pt x="2019" y="622"/>
                  </a:cubicBezTo>
                  <a:cubicBezTo>
                    <a:pt x="2060" y="622"/>
                    <a:pt x="2082" y="583"/>
                    <a:pt x="2072" y="544"/>
                  </a:cubicBezTo>
                  <a:cubicBezTo>
                    <a:pt x="2024" y="437"/>
                    <a:pt x="1929" y="353"/>
                    <a:pt x="1846" y="294"/>
                  </a:cubicBezTo>
                  <a:cubicBezTo>
                    <a:pt x="1751" y="222"/>
                    <a:pt x="1643" y="163"/>
                    <a:pt x="1548" y="115"/>
                  </a:cubicBezTo>
                  <a:cubicBezTo>
                    <a:pt x="1386" y="39"/>
                    <a:pt x="1217" y="1"/>
                    <a:pt x="1040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825;p62">
              <a:extLst>
                <a:ext uri="{FF2B5EF4-FFF2-40B4-BE49-F238E27FC236}">
                  <a16:creationId xmlns:a16="http://schemas.microsoft.com/office/drawing/2014/main" id="{ED00702A-C374-E880-D38B-DC876F827256}"/>
                </a:ext>
              </a:extLst>
            </p:cNvPr>
            <p:cNvSpPr/>
            <p:nvPr/>
          </p:nvSpPr>
          <p:spPr>
            <a:xfrm>
              <a:off x="4759448" y="3336655"/>
              <a:ext cx="53797" cy="30876"/>
            </a:xfrm>
            <a:custGeom>
              <a:avLst/>
              <a:gdLst/>
              <a:ahLst/>
              <a:cxnLst/>
              <a:rect l="l" t="t" r="r" b="b"/>
              <a:pathLst>
                <a:path w="1342" h="799" extrusionOk="0">
                  <a:moveTo>
                    <a:pt x="686" y="1"/>
                  </a:moveTo>
                  <a:cubicBezTo>
                    <a:pt x="575" y="1"/>
                    <a:pt x="468" y="39"/>
                    <a:pt x="354" y="115"/>
                  </a:cubicBezTo>
                  <a:cubicBezTo>
                    <a:pt x="282" y="163"/>
                    <a:pt x="223" y="222"/>
                    <a:pt x="163" y="294"/>
                  </a:cubicBezTo>
                  <a:cubicBezTo>
                    <a:pt x="104" y="353"/>
                    <a:pt x="44" y="437"/>
                    <a:pt x="20" y="544"/>
                  </a:cubicBezTo>
                  <a:cubicBezTo>
                    <a:pt x="1" y="583"/>
                    <a:pt x="21" y="622"/>
                    <a:pt x="42" y="622"/>
                  </a:cubicBezTo>
                  <a:cubicBezTo>
                    <a:pt x="47" y="622"/>
                    <a:pt x="52" y="620"/>
                    <a:pt x="56" y="615"/>
                  </a:cubicBezTo>
                  <a:cubicBezTo>
                    <a:pt x="116" y="580"/>
                    <a:pt x="163" y="496"/>
                    <a:pt x="211" y="437"/>
                  </a:cubicBezTo>
                  <a:cubicBezTo>
                    <a:pt x="270" y="377"/>
                    <a:pt x="318" y="341"/>
                    <a:pt x="390" y="294"/>
                  </a:cubicBezTo>
                  <a:cubicBezTo>
                    <a:pt x="493" y="231"/>
                    <a:pt x="597" y="196"/>
                    <a:pt x="701" y="196"/>
                  </a:cubicBezTo>
                  <a:cubicBezTo>
                    <a:pt x="716" y="196"/>
                    <a:pt x="732" y="197"/>
                    <a:pt x="747" y="199"/>
                  </a:cubicBezTo>
                  <a:cubicBezTo>
                    <a:pt x="866" y="222"/>
                    <a:pt x="973" y="294"/>
                    <a:pt x="1056" y="401"/>
                  </a:cubicBezTo>
                  <a:cubicBezTo>
                    <a:pt x="1104" y="437"/>
                    <a:pt x="1152" y="520"/>
                    <a:pt x="1175" y="580"/>
                  </a:cubicBezTo>
                  <a:cubicBezTo>
                    <a:pt x="1211" y="639"/>
                    <a:pt x="1235" y="722"/>
                    <a:pt x="1282" y="782"/>
                  </a:cubicBezTo>
                  <a:cubicBezTo>
                    <a:pt x="1286" y="793"/>
                    <a:pt x="1294" y="799"/>
                    <a:pt x="1302" y="799"/>
                  </a:cubicBezTo>
                  <a:cubicBezTo>
                    <a:pt x="1320" y="799"/>
                    <a:pt x="1342" y="775"/>
                    <a:pt x="1342" y="734"/>
                  </a:cubicBezTo>
                  <a:cubicBezTo>
                    <a:pt x="1342" y="663"/>
                    <a:pt x="1306" y="544"/>
                    <a:pt x="1282" y="472"/>
                  </a:cubicBezTo>
                  <a:cubicBezTo>
                    <a:pt x="1235" y="377"/>
                    <a:pt x="1211" y="318"/>
                    <a:pt x="1152" y="246"/>
                  </a:cubicBezTo>
                  <a:cubicBezTo>
                    <a:pt x="1044" y="115"/>
                    <a:pt x="913" y="44"/>
                    <a:pt x="771" y="8"/>
                  </a:cubicBezTo>
                  <a:cubicBezTo>
                    <a:pt x="742" y="3"/>
                    <a:pt x="714" y="1"/>
                    <a:pt x="686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5826;p62">
              <a:extLst>
                <a:ext uri="{FF2B5EF4-FFF2-40B4-BE49-F238E27FC236}">
                  <a16:creationId xmlns:a16="http://schemas.microsoft.com/office/drawing/2014/main" id="{EB97A7BB-BB85-12E2-8F50-C988093969C1}"/>
                </a:ext>
              </a:extLst>
            </p:cNvPr>
            <p:cNvSpPr/>
            <p:nvPr/>
          </p:nvSpPr>
          <p:spPr>
            <a:xfrm>
              <a:off x="4808314" y="3402310"/>
              <a:ext cx="122144" cy="38758"/>
            </a:xfrm>
            <a:custGeom>
              <a:avLst/>
              <a:gdLst/>
              <a:ahLst/>
              <a:cxnLst/>
              <a:rect l="l" t="t" r="r" b="b"/>
              <a:pathLst>
                <a:path w="3047" h="1003" extrusionOk="0">
                  <a:moveTo>
                    <a:pt x="2970" y="1"/>
                  </a:moveTo>
                  <a:cubicBezTo>
                    <a:pt x="2958" y="1"/>
                    <a:pt x="2945" y="4"/>
                    <a:pt x="2933" y="12"/>
                  </a:cubicBezTo>
                  <a:cubicBezTo>
                    <a:pt x="2826" y="83"/>
                    <a:pt x="2730" y="178"/>
                    <a:pt x="2623" y="250"/>
                  </a:cubicBezTo>
                  <a:cubicBezTo>
                    <a:pt x="2516" y="321"/>
                    <a:pt x="2409" y="393"/>
                    <a:pt x="2314" y="452"/>
                  </a:cubicBezTo>
                  <a:cubicBezTo>
                    <a:pt x="2099" y="583"/>
                    <a:pt x="1861" y="678"/>
                    <a:pt x="1623" y="738"/>
                  </a:cubicBezTo>
                  <a:cubicBezTo>
                    <a:pt x="1385" y="797"/>
                    <a:pt x="1147" y="833"/>
                    <a:pt x="897" y="833"/>
                  </a:cubicBezTo>
                  <a:cubicBezTo>
                    <a:pt x="766" y="833"/>
                    <a:pt x="647" y="809"/>
                    <a:pt x="504" y="797"/>
                  </a:cubicBezTo>
                  <a:cubicBezTo>
                    <a:pt x="373" y="774"/>
                    <a:pt x="230" y="738"/>
                    <a:pt x="123" y="655"/>
                  </a:cubicBezTo>
                  <a:cubicBezTo>
                    <a:pt x="109" y="644"/>
                    <a:pt x="95" y="639"/>
                    <a:pt x="81" y="639"/>
                  </a:cubicBezTo>
                  <a:cubicBezTo>
                    <a:pt x="36" y="639"/>
                    <a:pt x="0" y="689"/>
                    <a:pt x="28" y="726"/>
                  </a:cubicBezTo>
                  <a:cubicBezTo>
                    <a:pt x="206" y="928"/>
                    <a:pt x="540" y="976"/>
                    <a:pt x="802" y="988"/>
                  </a:cubicBezTo>
                  <a:cubicBezTo>
                    <a:pt x="880" y="998"/>
                    <a:pt x="958" y="1002"/>
                    <a:pt x="1035" y="1002"/>
                  </a:cubicBezTo>
                  <a:cubicBezTo>
                    <a:pt x="1237" y="1002"/>
                    <a:pt x="1433" y="972"/>
                    <a:pt x="1623" y="928"/>
                  </a:cubicBezTo>
                  <a:cubicBezTo>
                    <a:pt x="1897" y="869"/>
                    <a:pt x="2147" y="774"/>
                    <a:pt x="2385" y="631"/>
                  </a:cubicBezTo>
                  <a:cubicBezTo>
                    <a:pt x="2623" y="500"/>
                    <a:pt x="2873" y="321"/>
                    <a:pt x="3028" y="95"/>
                  </a:cubicBezTo>
                  <a:cubicBezTo>
                    <a:pt x="3047" y="48"/>
                    <a:pt x="3014" y="1"/>
                    <a:pt x="2970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5827;p62">
              <a:extLst>
                <a:ext uri="{FF2B5EF4-FFF2-40B4-BE49-F238E27FC236}">
                  <a16:creationId xmlns:a16="http://schemas.microsoft.com/office/drawing/2014/main" id="{85C8014B-F76E-4B01-BD4B-6F5A83DD1FB6}"/>
                </a:ext>
              </a:extLst>
            </p:cNvPr>
            <p:cNvSpPr/>
            <p:nvPr/>
          </p:nvSpPr>
          <p:spPr>
            <a:xfrm>
              <a:off x="5238484" y="4146686"/>
              <a:ext cx="65061" cy="47647"/>
            </a:xfrm>
            <a:custGeom>
              <a:avLst/>
              <a:gdLst/>
              <a:ahLst/>
              <a:cxnLst/>
              <a:rect l="l" t="t" r="r" b="b"/>
              <a:pathLst>
                <a:path w="1623" h="1233" extrusionOk="0">
                  <a:moveTo>
                    <a:pt x="1291" y="1"/>
                  </a:moveTo>
                  <a:cubicBezTo>
                    <a:pt x="1080" y="1"/>
                    <a:pt x="727" y="203"/>
                    <a:pt x="727" y="203"/>
                  </a:cubicBezTo>
                  <a:lnTo>
                    <a:pt x="0" y="1180"/>
                  </a:lnTo>
                  <a:cubicBezTo>
                    <a:pt x="0" y="1180"/>
                    <a:pt x="188" y="1232"/>
                    <a:pt x="439" y="1232"/>
                  </a:cubicBezTo>
                  <a:cubicBezTo>
                    <a:pt x="722" y="1232"/>
                    <a:pt x="1087" y="1166"/>
                    <a:pt x="1358" y="882"/>
                  </a:cubicBezTo>
                  <a:cubicBezTo>
                    <a:pt x="1623" y="598"/>
                    <a:pt x="1530" y="532"/>
                    <a:pt x="1385" y="532"/>
                  </a:cubicBezTo>
                  <a:cubicBezTo>
                    <a:pt x="1255" y="532"/>
                    <a:pt x="1084" y="584"/>
                    <a:pt x="1084" y="584"/>
                  </a:cubicBezTo>
                  <a:cubicBezTo>
                    <a:pt x="1084" y="584"/>
                    <a:pt x="1548" y="215"/>
                    <a:pt x="1417" y="49"/>
                  </a:cubicBezTo>
                  <a:cubicBezTo>
                    <a:pt x="1390" y="14"/>
                    <a:pt x="1345" y="1"/>
                    <a:pt x="1291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5828;p62">
              <a:extLst>
                <a:ext uri="{FF2B5EF4-FFF2-40B4-BE49-F238E27FC236}">
                  <a16:creationId xmlns:a16="http://schemas.microsoft.com/office/drawing/2014/main" id="{776F24A3-2F89-0F90-D506-3CBE368BAB6E}"/>
                </a:ext>
              </a:extLst>
            </p:cNvPr>
            <p:cNvSpPr/>
            <p:nvPr/>
          </p:nvSpPr>
          <p:spPr>
            <a:xfrm>
              <a:off x="5159273" y="4074423"/>
              <a:ext cx="131645" cy="119367"/>
            </a:xfrm>
            <a:custGeom>
              <a:avLst/>
              <a:gdLst/>
              <a:ahLst/>
              <a:cxnLst/>
              <a:rect l="l" t="t" r="r" b="b"/>
              <a:pathLst>
                <a:path w="3284" h="3089" extrusionOk="0">
                  <a:moveTo>
                    <a:pt x="1358" y="1"/>
                  </a:moveTo>
                  <a:cubicBezTo>
                    <a:pt x="1287" y="1"/>
                    <a:pt x="1230" y="19"/>
                    <a:pt x="1191" y="61"/>
                  </a:cubicBezTo>
                  <a:cubicBezTo>
                    <a:pt x="1191" y="61"/>
                    <a:pt x="0" y="1038"/>
                    <a:pt x="60" y="1621"/>
                  </a:cubicBezTo>
                  <a:cubicBezTo>
                    <a:pt x="117" y="2187"/>
                    <a:pt x="1630" y="3088"/>
                    <a:pt x="2037" y="3088"/>
                  </a:cubicBezTo>
                  <a:cubicBezTo>
                    <a:pt x="2050" y="3088"/>
                    <a:pt x="2061" y="3087"/>
                    <a:pt x="2072" y="3085"/>
                  </a:cubicBezTo>
                  <a:cubicBezTo>
                    <a:pt x="2417" y="3026"/>
                    <a:pt x="3239" y="1442"/>
                    <a:pt x="3262" y="1276"/>
                  </a:cubicBezTo>
                  <a:cubicBezTo>
                    <a:pt x="3283" y="1139"/>
                    <a:pt x="1911" y="1"/>
                    <a:pt x="135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829;p62">
              <a:extLst>
                <a:ext uri="{FF2B5EF4-FFF2-40B4-BE49-F238E27FC236}">
                  <a16:creationId xmlns:a16="http://schemas.microsoft.com/office/drawing/2014/main" id="{8136A52A-DBED-A97D-E576-8D84D4E31BBF}"/>
                </a:ext>
              </a:extLst>
            </p:cNvPr>
            <p:cNvSpPr/>
            <p:nvPr/>
          </p:nvSpPr>
          <p:spPr>
            <a:xfrm>
              <a:off x="5252795" y="4151670"/>
              <a:ext cx="23251" cy="32807"/>
            </a:xfrm>
            <a:custGeom>
              <a:avLst/>
              <a:gdLst/>
              <a:ahLst/>
              <a:cxnLst/>
              <a:rect l="l" t="t" r="r" b="b"/>
              <a:pathLst>
                <a:path w="580" h="849" extrusionOk="0">
                  <a:moveTo>
                    <a:pt x="540" y="1"/>
                  </a:moveTo>
                  <a:cubicBezTo>
                    <a:pt x="529" y="1"/>
                    <a:pt x="517" y="9"/>
                    <a:pt x="513" y="27"/>
                  </a:cubicBezTo>
                  <a:cubicBezTo>
                    <a:pt x="465" y="170"/>
                    <a:pt x="394" y="324"/>
                    <a:pt x="298" y="455"/>
                  </a:cubicBezTo>
                  <a:cubicBezTo>
                    <a:pt x="251" y="527"/>
                    <a:pt x="215" y="586"/>
                    <a:pt x="155" y="646"/>
                  </a:cubicBezTo>
                  <a:cubicBezTo>
                    <a:pt x="144" y="682"/>
                    <a:pt x="108" y="705"/>
                    <a:pt x="84" y="741"/>
                  </a:cubicBezTo>
                  <a:cubicBezTo>
                    <a:pt x="48" y="753"/>
                    <a:pt x="13" y="789"/>
                    <a:pt x="1" y="813"/>
                  </a:cubicBezTo>
                  <a:cubicBezTo>
                    <a:pt x="1" y="825"/>
                    <a:pt x="24" y="848"/>
                    <a:pt x="36" y="848"/>
                  </a:cubicBezTo>
                  <a:cubicBezTo>
                    <a:pt x="60" y="825"/>
                    <a:pt x="96" y="801"/>
                    <a:pt x="120" y="765"/>
                  </a:cubicBezTo>
                  <a:lnTo>
                    <a:pt x="215" y="682"/>
                  </a:lnTo>
                  <a:cubicBezTo>
                    <a:pt x="275" y="622"/>
                    <a:pt x="310" y="563"/>
                    <a:pt x="358" y="479"/>
                  </a:cubicBezTo>
                  <a:cubicBezTo>
                    <a:pt x="453" y="348"/>
                    <a:pt x="525" y="205"/>
                    <a:pt x="572" y="51"/>
                  </a:cubicBezTo>
                  <a:cubicBezTo>
                    <a:pt x="580" y="21"/>
                    <a:pt x="560" y="1"/>
                    <a:pt x="5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830;p62">
              <a:extLst>
                <a:ext uri="{FF2B5EF4-FFF2-40B4-BE49-F238E27FC236}">
                  <a16:creationId xmlns:a16="http://schemas.microsoft.com/office/drawing/2014/main" id="{E9E4319D-435C-5C7F-4C54-0BB90FBE4154}"/>
                </a:ext>
              </a:extLst>
            </p:cNvPr>
            <p:cNvSpPr/>
            <p:nvPr/>
          </p:nvSpPr>
          <p:spPr>
            <a:xfrm>
              <a:off x="5144681" y="3630225"/>
              <a:ext cx="293354" cy="522949"/>
            </a:xfrm>
            <a:custGeom>
              <a:avLst/>
              <a:gdLst/>
              <a:ahLst/>
              <a:cxnLst/>
              <a:rect l="l" t="t" r="r" b="b"/>
              <a:pathLst>
                <a:path w="7318" h="13533" extrusionOk="0">
                  <a:moveTo>
                    <a:pt x="718" y="0"/>
                  </a:moveTo>
                  <a:cubicBezTo>
                    <a:pt x="0" y="0"/>
                    <a:pt x="163" y="1569"/>
                    <a:pt x="245" y="2186"/>
                  </a:cubicBezTo>
                  <a:cubicBezTo>
                    <a:pt x="328" y="2900"/>
                    <a:pt x="590" y="3603"/>
                    <a:pt x="1007" y="4198"/>
                  </a:cubicBezTo>
                  <a:cubicBezTo>
                    <a:pt x="1221" y="4532"/>
                    <a:pt x="1507" y="4722"/>
                    <a:pt x="1805" y="4960"/>
                  </a:cubicBezTo>
                  <a:cubicBezTo>
                    <a:pt x="2019" y="5127"/>
                    <a:pt x="2221" y="5317"/>
                    <a:pt x="2400" y="5532"/>
                  </a:cubicBezTo>
                  <a:cubicBezTo>
                    <a:pt x="2733" y="5901"/>
                    <a:pt x="2983" y="6365"/>
                    <a:pt x="2995" y="6865"/>
                  </a:cubicBezTo>
                  <a:cubicBezTo>
                    <a:pt x="3031" y="7830"/>
                    <a:pt x="2174" y="9497"/>
                    <a:pt x="1626" y="10485"/>
                  </a:cubicBezTo>
                  <a:lnTo>
                    <a:pt x="1578" y="10568"/>
                  </a:lnTo>
                  <a:cubicBezTo>
                    <a:pt x="1340" y="10985"/>
                    <a:pt x="1162" y="11271"/>
                    <a:pt x="1162" y="11271"/>
                  </a:cubicBezTo>
                  <a:lnTo>
                    <a:pt x="3817" y="13533"/>
                  </a:lnTo>
                  <a:cubicBezTo>
                    <a:pt x="3936" y="13307"/>
                    <a:pt x="4067" y="13080"/>
                    <a:pt x="4186" y="12866"/>
                  </a:cubicBezTo>
                  <a:cubicBezTo>
                    <a:pt x="4198" y="12830"/>
                    <a:pt x="4222" y="12818"/>
                    <a:pt x="4234" y="12783"/>
                  </a:cubicBezTo>
                  <a:cubicBezTo>
                    <a:pt x="5841" y="9949"/>
                    <a:pt x="7317" y="7341"/>
                    <a:pt x="6139" y="5163"/>
                  </a:cubicBezTo>
                  <a:cubicBezTo>
                    <a:pt x="6031" y="4972"/>
                    <a:pt x="5924" y="4794"/>
                    <a:pt x="5805" y="4615"/>
                  </a:cubicBezTo>
                  <a:cubicBezTo>
                    <a:pt x="5138" y="3603"/>
                    <a:pt x="4293" y="2686"/>
                    <a:pt x="3400" y="1853"/>
                  </a:cubicBezTo>
                  <a:cubicBezTo>
                    <a:pt x="2972" y="1448"/>
                    <a:pt x="2519" y="1055"/>
                    <a:pt x="2043" y="698"/>
                  </a:cubicBezTo>
                  <a:cubicBezTo>
                    <a:pt x="1805" y="519"/>
                    <a:pt x="1376" y="269"/>
                    <a:pt x="1126" y="126"/>
                  </a:cubicBezTo>
                  <a:cubicBezTo>
                    <a:pt x="966" y="39"/>
                    <a:pt x="831" y="0"/>
                    <a:pt x="718" y="0"/>
                  </a:cubicBezTo>
                  <a:close/>
                </a:path>
              </a:pathLst>
            </a:custGeom>
            <a:solidFill>
              <a:srgbClr val="FFE5BA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831;p62">
              <a:extLst>
                <a:ext uri="{FF2B5EF4-FFF2-40B4-BE49-F238E27FC236}">
                  <a16:creationId xmlns:a16="http://schemas.microsoft.com/office/drawing/2014/main" id="{0811A604-2194-5658-BA66-4A8C8F45F726}"/>
                </a:ext>
              </a:extLst>
            </p:cNvPr>
            <p:cNvSpPr/>
            <p:nvPr/>
          </p:nvSpPr>
          <p:spPr>
            <a:xfrm>
              <a:off x="5208419" y="4035355"/>
              <a:ext cx="106470" cy="92047"/>
            </a:xfrm>
            <a:custGeom>
              <a:avLst/>
              <a:gdLst/>
              <a:ahLst/>
              <a:cxnLst/>
              <a:rect l="l" t="t" r="r" b="b"/>
              <a:pathLst>
                <a:path w="2656" h="2382" extrusionOk="0">
                  <a:moveTo>
                    <a:pt x="72" y="1"/>
                  </a:moveTo>
                  <a:cubicBezTo>
                    <a:pt x="24" y="25"/>
                    <a:pt x="12" y="60"/>
                    <a:pt x="0" y="84"/>
                  </a:cubicBezTo>
                  <a:cubicBezTo>
                    <a:pt x="84" y="144"/>
                    <a:pt x="167" y="203"/>
                    <a:pt x="262" y="286"/>
                  </a:cubicBezTo>
                  <a:cubicBezTo>
                    <a:pt x="596" y="525"/>
                    <a:pt x="905" y="775"/>
                    <a:pt x="1203" y="1025"/>
                  </a:cubicBezTo>
                  <a:cubicBezTo>
                    <a:pt x="1703" y="1453"/>
                    <a:pt x="2167" y="1918"/>
                    <a:pt x="2620" y="2382"/>
                  </a:cubicBezTo>
                  <a:cubicBezTo>
                    <a:pt x="2632" y="2346"/>
                    <a:pt x="2644" y="2334"/>
                    <a:pt x="2655" y="2311"/>
                  </a:cubicBezTo>
                  <a:cubicBezTo>
                    <a:pt x="2525" y="2156"/>
                    <a:pt x="2394" y="2025"/>
                    <a:pt x="2263" y="1870"/>
                  </a:cubicBezTo>
                  <a:cubicBezTo>
                    <a:pt x="1822" y="1429"/>
                    <a:pt x="1370" y="1013"/>
                    <a:pt x="870" y="608"/>
                  </a:cubicBezTo>
                  <a:cubicBezTo>
                    <a:pt x="620" y="406"/>
                    <a:pt x="369" y="203"/>
                    <a:pt x="119" y="25"/>
                  </a:cubicBezTo>
                  <a:cubicBezTo>
                    <a:pt x="96" y="13"/>
                    <a:pt x="84" y="1"/>
                    <a:pt x="7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832;p62">
              <a:extLst>
                <a:ext uri="{FF2B5EF4-FFF2-40B4-BE49-F238E27FC236}">
                  <a16:creationId xmlns:a16="http://schemas.microsoft.com/office/drawing/2014/main" id="{952FD12F-1429-F131-5528-2AC14EC13C72}"/>
                </a:ext>
              </a:extLst>
            </p:cNvPr>
            <p:cNvSpPr/>
            <p:nvPr/>
          </p:nvSpPr>
          <p:spPr>
            <a:xfrm>
              <a:off x="5175467" y="3798437"/>
              <a:ext cx="51110" cy="31764"/>
            </a:xfrm>
            <a:custGeom>
              <a:avLst/>
              <a:gdLst/>
              <a:ahLst/>
              <a:cxnLst/>
              <a:rect l="l" t="t" r="r" b="b"/>
              <a:pathLst>
                <a:path w="1275" h="822" extrusionOk="0">
                  <a:moveTo>
                    <a:pt x="1" y="0"/>
                  </a:moveTo>
                  <a:lnTo>
                    <a:pt x="1" y="0"/>
                  </a:lnTo>
                  <a:cubicBezTo>
                    <a:pt x="179" y="179"/>
                    <a:pt x="394" y="321"/>
                    <a:pt x="608" y="464"/>
                  </a:cubicBezTo>
                  <a:cubicBezTo>
                    <a:pt x="691" y="524"/>
                    <a:pt x="787" y="560"/>
                    <a:pt x="882" y="619"/>
                  </a:cubicBezTo>
                  <a:cubicBezTo>
                    <a:pt x="858" y="619"/>
                    <a:pt x="846" y="619"/>
                    <a:pt x="834" y="607"/>
                  </a:cubicBezTo>
                  <a:cubicBezTo>
                    <a:pt x="739" y="595"/>
                    <a:pt x="668" y="595"/>
                    <a:pt x="584" y="595"/>
                  </a:cubicBezTo>
                  <a:cubicBezTo>
                    <a:pt x="489" y="595"/>
                    <a:pt x="418" y="607"/>
                    <a:pt x="322" y="643"/>
                  </a:cubicBezTo>
                  <a:cubicBezTo>
                    <a:pt x="489" y="702"/>
                    <a:pt x="644" y="726"/>
                    <a:pt x="799" y="762"/>
                  </a:cubicBezTo>
                  <a:cubicBezTo>
                    <a:pt x="965" y="786"/>
                    <a:pt x="1120" y="798"/>
                    <a:pt x="1275" y="822"/>
                  </a:cubicBezTo>
                  <a:cubicBezTo>
                    <a:pt x="1096" y="619"/>
                    <a:pt x="894" y="476"/>
                    <a:pt x="680" y="345"/>
                  </a:cubicBezTo>
                  <a:cubicBezTo>
                    <a:pt x="453" y="202"/>
                    <a:pt x="239" y="83"/>
                    <a:pt x="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3625B1FE-FC7E-3B11-78AE-D1FBADBD8EE3}"/>
                </a:ext>
              </a:extLst>
            </p:cNvPr>
            <p:cNvGrpSpPr/>
            <p:nvPr/>
          </p:nvGrpSpPr>
          <p:grpSpPr>
            <a:xfrm>
              <a:off x="2771647" y="3696738"/>
              <a:ext cx="253072" cy="332471"/>
              <a:chOff x="1755056" y="3605854"/>
              <a:chExt cx="356055" cy="467763"/>
            </a:xfrm>
          </p:grpSpPr>
          <p:sp>
            <p:nvSpPr>
              <p:cNvPr id="201" name="Google Shape;3332;p46">
                <a:extLst>
                  <a:ext uri="{FF2B5EF4-FFF2-40B4-BE49-F238E27FC236}">
                    <a16:creationId xmlns:a16="http://schemas.microsoft.com/office/drawing/2014/main" id="{530B2575-92E2-072F-8443-99BBB92C5F17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202" name="Picture 201">
                <a:extLst>
                  <a:ext uri="{FF2B5EF4-FFF2-40B4-BE49-F238E27FC236}">
                    <a16:creationId xmlns:a16="http://schemas.microsoft.com/office/drawing/2014/main" id="{EABC17FA-C307-7807-90DE-86C865BCB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  <a:solidFill>
                <a:srgbClr val="FFE5BA"/>
              </a:solidFill>
            </p:spPr>
          </p:pic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0360D6E6-E533-560C-2785-13791EBD22DA}"/>
                </a:ext>
              </a:extLst>
            </p:cNvPr>
            <p:cNvGrpSpPr/>
            <p:nvPr/>
          </p:nvGrpSpPr>
          <p:grpSpPr>
            <a:xfrm>
              <a:off x="3949390" y="3615604"/>
              <a:ext cx="253072" cy="332471"/>
              <a:chOff x="1755056" y="3605854"/>
              <a:chExt cx="356055" cy="467763"/>
            </a:xfrm>
          </p:grpSpPr>
          <p:sp>
            <p:nvSpPr>
              <p:cNvPr id="199" name="Google Shape;3332;p46">
                <a:extLst>
                  <a:ext uri="{FF2B5EF4-FFF2-40B4-BE49-F238E27FC236}">
                    <a16:creationId xmlns:a16="http://schemas.microsoft.com/office/drawing/2014/main" id="{64639923-A7EA-BFB9-D3E0-51EFC7FD47D5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E57E89C8-8926-8150-949F-632700F491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A8E0B1DC-880B-4BEB-77AB-906F9965381C}"/>
                </a:ext>
              </a:extLst>
            </p:cNvPr>
            <p:cNvGrpSpPr/>
            <p:nvPr/>
          </p:nvGrpSpPr>
          <p:grpSpPr>
            <a:xfrm>
              <a:off x="4801749" y="3672117"/>
              <a:ext cx="253072" cy="332471"/>
              <a:chOff x="1755056" y="3605854"/>
              <a:chExt cx="356055" cy="467763"/>
            </a:xfrm>
          </p:grpSpPr>
          <p:sp>
            <p:nvSpPr>
              <p:cNvPr id="197" name="Google Shape;3332;p46">
                <a:extLst>
                  <a:ext uri="{FF2B5EF4-FFF2-40B4-BE49-F238E27FC236}">
                    <a16:creationId xmlns:a16="http://schemas.microsoft.com/office/drawing/2014/main" id="{1119DC74-0212-B2C8-AC71-374B687834F5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153FD1CE-57EB-43C3-8583-4DB82A40FE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</p:grpSp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" name="Google Shape;445;p40">
            <a:extLst>
              <a:ext uri="{FF2B5EF4-FFF2-40B4-BE49-F238E27FC236}">
                <a16:creationId xmlns:a16="http://schemas.microsoft.com/office/drawing/2014/main" id="{84F28A7D-FDA7-6366-C30D-8D64D31382EA}"/>
              </a:ext>
            </a:extLst>
          </p:cNvPr>
          <p:cNvSpPr/>
          <p:nvPr/>
        </p:nvSpPr>
        <p:spPr>
          <a:xfrm>
            <a:off x="2082839" y="755148"/>
            <a:ext cx="7543799" cy="2825898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14C993-6DC2-64E3-1A80-CE5C37634FE7}"/>
              </a:ext>
            </a:extLst>
          </p:cNvPr>
          <p:cNvSpPr txBox="1"/>
          <p:nvPr/>
        </p:nvSpPr>
        <p:spPr>
          <a:xfrm>
            <a:off x="2188171" y="1723777"/>
            <a:ext cx="73519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3.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Viết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và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trình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bày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lời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giới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thiệu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hoặc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hát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dân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ca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phổ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biến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mà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yêu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thích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en-GB" sz="2800" b="1" dirty="0">
              <a:solidFill>
                <a:srgbClr val="4472C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759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0298" y="-402642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1FC4F94-F253-239F-2C51-DAC2FF8F673D}"/>
              </a:ext>
            </a:extLst>
          </p:cNvPr>
          <p:cNvGrpSpPr/>
          <p:nvPr/>
        </p:nvGrpSpPr>
        <p:grpSpPr>
          <a:xfrm>
            <a:off x="609600" y="3581400"/>
            <a:ext cx="1676400" cy="2971800"/>
            <a:chOff x="752479" y="2614628"/>
            <a:chExt cx="1009776" cy="2083617"/>
          </a:xfrm>
        </p:grpSpPr>
        <p:sp>
          <p:nvSpPr>
            <p:cNvPr id="7" name="Google Shape;5971;p62">
              <a:extLst>
                <a:ext uri="{FF2B5EF4-FFF2-40B4-BE49-F238E27FC236}">
                  <a16:creationId xmlns:a16="http://schemas.microsoft.com/office/drawing/2014/main" id="{02FBD736-6430-B431-19C0-9A86F7AD617E}"/>
                </a:ext>
              </a:extLst>
            </p:cNvPr>
            <p:cNvSpPr/>
            <p:nvPr/>
          </p:nvSpPr>
          <p:spPr>
            <a:xfrm>
              <a:off x="986824" y="3353897"/>
              <a:ext cx="594800" cy="507213"/>
            </a:xfrm>
            <a:custGeom>
              <a:avLst/>
              <a:gdLst/>
              <a:ahLst/>
              <a:cxnLst/>
              <a:rect l="l" t="t" r="r" b="b"/>
              <a:pathLst>
                <a:path w="12395" h="11670" extrusionOk="0">
                  <a:moveTo>
                    <a:pt x="4835" y="0"/>
                  </a:moveTo>
                  <a:cubicBezTo>
                    <a:pt x="4774" y="0"/>
                    <a:pt x="4715" y="1"/>
                    <a:pt x="4656" y="2"/>
                  </a:cubicBezTo>
                  <a:cubicBezTo>
                    <a:pt x="4239" y="26"/>
                    <a:pt x="3858" y="49"/>
                    <a:pt x="3501" y="109"/>
                  </a:cubicBezTo>
                  <a:cubicBezTo>
                    <a:pt x="3453" y="109"/>
                    <a:pt x="3406" y="121"/>
                    <a:pt x="3358" y="145"/>
                  </a:cubicBezTo>
                  <a:cubicBezTo>
                    <a:pt x="1977" y="359"/>
                    <a:pt x="1060" y="883"/>
                    <a:pt x="893" y="1240"/>
                  </a:cubicBezTo>
                  <a:cubicBezTo>
                    <a:pt x="762" y="1526"/>
                    <a:pt x="143" y="6348"/>
                    <a:pt x="0" y="9491"/>
                  </a:cubicBezTo>
                  <a:cubicBezTo>
                    <a:pt x="0" y="9634"/>
                    <a:pt x="143" y="9801"/>
                    <a:pt x="239" y="9920"/>
                  </a:cubicBezTo>
                  <a:cubicBezTo>
                    <a:pt x="358" y="10086"/>
                    <a:pt x="465" y="10229"/>
                    <a:pt x="596" y="10384"/>
                  </a:cubicBezTo>
                  <a:cubicBezTo>
                    <a:pt x="822" y="10586"/>
                    <a:pt x="1060" y="10765"/>
                    <a:pt x="1310" y="10896"/>
                  </a:cubicBezTo>
                  <a:cubicBezTo>
                    <a:pt x="1382" y="10944"/>
                    <a:pt x="1453" y="10979"/>
                    <a:pt x="1548" y="11003"/>
                  </a:cubicBezTo>
                  <a:cubicBezTo>
                    <a:pt x="2263" y="11301"/>
                    <a:pt x="3048" y="11348"/>
                    <a:pt x="3822" y="11408"/>
                  </a:cubicBezTo>
                  <a:cubicBezTo>
                    <a:pt x="4656" y="11468"/>
                    <a:pt x="5489" y="11575"/>
                    <a:pt x="6323" y="11610"/>
                  </a:cubicBezTo>
                  <a:cubicBezTo>
                    <a:pt x="6763" y="11634"/>
                    <a:pt x="7418" y="11670"/>
                    <a:pt x="8070" y="11670"/>
                  </a:cubicBezTo>
                  <a:cubicBezTo>
                    <a:pt x="8722" y="11670"/>
                    <a:pt x="9371" y="11634"/>
                    <a:pt x="9799" y="11515"/>
                  </a:cubicBezTo>
                  <a:cubicBezTo>
                    <a:pt x="10359" y="11360"/>
                    <a:pt x="10942" y="11170"/>
                    <a:pt x="11419" y="10825"/>
                  </a:cubicBezTo>
                  <a:cubicBezTo>
                    <a:pt x="11740" y="10598"/>
                    <a:pt x="12014" y="10289"/>
                    <a:pt x="12157" y="9920"/>
                  </a:cubicBezTo>
                  <a:cubicBezTo>
                    <a:pt x="12395" y="9277"/>
                    <a:pt x="12192" y="8670"/>
                    <a:pt x="12062" y="8039"/>
                  </a:cubicBezTo>
                  <a:cubicBezTo>
                    <a:pt x="11954" y="7538"/>
                    <a:pt x="11823" y="7015"/>
                    <a:pt x="11716" y="6491"/>
                  </a:cubicBezTo>
                  <a:cubicBezTo>
                    <a:pt x="11609" y="5931"/>
                    <a:pt x="11526" y="5360"/>
                    <a:pt x="11383" y="4800"/>
                  </a:cubicBezTo>
                  <a:cubicBezTo>
                    <a:pt x="11192" y="3919"/>
                    <a:pt x="10990" y="3038"/>
                    <a:pt x="10668" y="2204"/>
                  </a:cubicBezTo>
                  <a:cubicBezTo>
                    <a:pt x="10526" y="1823"/>
                    <a:pt x="10371" y="1395"/>
                    <a:pt x="10097" y="1073"/>
                  </a:cubicBezTo>
                  <a:cubicBezTo>
                    <a:pt x="9954" y="919"/>
                    <a:pt x="9299" y="692"/>
                    <a:pt x="8454" y="478"/>
                  </a:cubicBezTo>
                  <a:cubicBezTo>
                    <a:pt x="8430" y="466"/>
                    <a:pt x="8382" y="466"/>
                    <a:pt x="8347" y="454"/>
                  </a:cubicBezTo>
                  <a:cubicBezTo>
                    <a:pt x="7296" y="206"/>
                    <a:pt x="5956" y="0"/>
                    <a:pt x="4835" y="0"/>
                  </a:cubicBezTo>
                  <a:close/>
                </a:path>
              </a:pathLst>
            </a:custGeom>
            <a:solidFill>
              <a:srgbClr val="FEF7E5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57A0E5F-DF56-7AB7-7494-51DF410F7B86}"/>
                </a:ext>
              </a:extLst>
            </p:cNvPr>
            <p:cNvGrpSpPr/>
            <p:nvPr/>
          </p:nvGrpSpPr>
          <p:grpSpPr>
            <a:xfrm>
              <a:off x="1166374" y="3436685"/>
              <a:ext cx="331544" cy="393975"/>
              <a:chOff x="1755056" y="3605854"/>
              <a:chExt cx="356055" cy="467763"/>
            </a:xfrm>
            <a:solidFill>
              <a:srgbClr val="EBE2FA"/>
            </a:solidFill>
          </p:grpSpPr>
          <p:sp>
            <p:nvSpPr>
              <p:cNvPr id="78" name="Google Shape;3332;p46">
                <a:extLst>
                  <a:ext uri="{FF2B5EF4-FFF2-40B4-BE49-F238E27FC236}">
                    <a16:creationId xmlns:a16="http://schemas.microsoft.com/office/drawing/2014/main" id="{61B7E40C-88E4-1ECC-9E60-D75F7B9CC007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7F6B3C23-6CCA-2D15-F9ED-3AD7B92A28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  <a:solidFill>
                <a:srgbClr val="FEF7E5">
                  <a:lumMod val="90000"/>
                </a:srgbClr>
              </a:solidFill>
            </p:spPr>
          </p:pic>
        </p:grpSp>
        <p:sp>
          <p:nvSpPr>
            <p:cNvPr id="9" name="Google Shape;5951;p62">
              <a:extLst>
                <a:ext uri="{FF2B5EF4-FFF2-40B4-BE49-F238E27FC236}">
                  <a16:creationId xmlns:a16="http://schemas.microsoft.com/office/drawing/2014/main" id="{37A7B6A2-5E4C-C672-7E19-48BB1CB64794}"/>
                </a:ext>
              </a:extLst>
            </p:cNvPr>
            <p:cNvSpPr/>
            <p:nvPr/>
          </p:nvSpPr>
          <p:spPr>
            <a:xfrm>
              <a:off x="752479" y="4592823"/>
              <a:ext cx="1009776" cy="105422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rgbClr val="9B57D3">
                <a:lumMod val="20000"/>
                <a:lumOff val="8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57;p62">
              <a:extLst>
                <a:ext uri="{FF2B5EF4-FFF2-40B4-BE49-F238E27FC236}">
                  <a16:creationId xmlns:a16="http://schemas.microsoft.com/office/drawing/2014/main" id="{4F16C791-A02B-9889-2436-3615A5F7FFE6}"/>
                </a:ext>
              </a:extLst>
            </p:cNvPr>
            <p:cNvSpPr/>
            <p:nvPr/>
          </p:nvSpPr>
          <p:spPr>
            <a:xfrm>
              <a:off x="1519337" y="3893188"/>
              <a:ext cx="176016" cy="206754"/>
            </a:xfrm>
            <a:custGeom>
              <a:avLst/>
              <a:gdLst/>
              <a:ahLst/>
              <a:cxnLst/>
              <a:rect l="l" t="t" r="r" b="b"/>
              <a:pathLst>
                <a:path w="3668" h="4757" extrusionOk="0">
                  <a:moveTo>
                    <a:pt x="2584" y="0"/>
                  </a:moveTo>
                  <a:lnTo>
                    <a:pt x="453" y="786"/>
                  </a:lnTo>
                  <a:cubicBezTo>
                    <a:pt x="941" y="1941"/>
                    <a:pt x="0" y="2989"/>
                    <a:pt x="619" y="3548"/>
                  </a:cubicBezTo>
                  <a:cubicBezTo>
                    <a:pt x="876" y="3384"/>
                    <a:pt x="958" y="3310"/>
                    <a:pt x="987" y="3310"/>
                  </a:cubicBezTo>
                  <a:cubicBezTo>
                    <a:pt x="1006" y="3310"/>
                    <a:pt x="1003" y="3343"/>
                    <a:pt x="1012" y="3405"/>
                  </a:cubicBezTo>
                  <a:cubicBezTo>
                    <a:pt x="1045" y="3537"/>
                    <a:pt x="1289" y="4756"/>
                    <a:pt x="1866" y="4756"/>
                  </a:cubicBezTo>
                  <a:cubicBezTo>
                    <a:pt x="1916" y="4756"/>
                    <a:pt x="1969" y="4747"/>
                    <a:pt x="2024" y="4727"/>
                  </a:cubicBezTo>
                  <a:cubicBezTo>
                    <a:pt x="2108" y="4691"/>
                    <a:pt x="2191" y="4667"/>
                    <a:pt x="2286" y="4608"/>
                  </a:cubicBezTo>
                  <a:cubicBezTo>
                    <a:pt x="2369" y="4536"/>
                    <a:pt x="2441" y="4465"/>
                    <a:pt x="2524" y="4370"/>
                  </a:cubicBezTo>
                  <a:cubicBezTo>
                    <a:pt x="2619" y="4239"/>
                    <a:pt x="2703" y="4108"/>
                    <a:pt x="2834" y="4001"/>
                  </a:cubicBezTo>
                  <a:cubicBezTo>
                    <a:pt x="2953" y="3929"/>
                    <a:pt x="3072" y="3893"/>
                    <a:pt x="3120" y="3751"/>
                  </a:cubicBezTo>
                  <a:cubicBezTo>
                    <a:pt x="3155" y="3631"/>
                    <a:pt x="3191" y="3501"/>
                    <a:pt x="3274" y="3405"/>
                  </a:cubicBezTo>
                  <a:cubicBezTo>
                    <a:pt x="3393" y="3286"/>
                    <a:pt x="3536" y="3227"/>
                    <a:pt x="3620" y="3072"/>
                  </a:cubicBezTo>
                  <a:cubicBezTo>
                    <a:pt x="3632" y="3048"/>
                    <a:pt x="3655" y="3036"/>
                    <a:pt x="3667" y="3000"/>
                  </a:cubicBezTo>
                  <a:lnTo>
                    <a:pt x="3667" y="2989"/>
                  </a:lnTo>
                  <a:cubicBezTo>
                    <a:pt x="3655" y="2941"/>
                    <a:pt x="3655" y="2893"/>
                    <a:pt x="3632" y="2858"/>
                  </a:cubicBezTo>
                  <a:cubicBezTo>
                    <a:pt x="3548" y="2453"/>
                    <a:pt x="3298" y="2108"/>
                    <a:pt x="3131" y="1750"/>
                  </a:cubicBezTo>
                  <a:cubicBezTo>
                    <a:pt x="2881" y="1191"/>
                    <a:pt x="2715" y="595"/>
                    <a:pt x="258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58;p62">
              <a:extLst>
                <a:ext uri="{FF2B5EF4-FFF2-40B4-BE49-F238E27FC236}">
                  <a16:creationId xmlns:a16="http://schemas.microsoft.com/office/drawing/2014/main" id="{70BCAC98-3D5B-3561-DAC5-644957924ED8}"/>
                </a:ext>
              </a:extLst>
            </p:cNvPr>
            <p:cNvSpPr/>
            <p:nvPr/>
          </p:nvSpPr>
          <p:spPr>
            <a:xfrm>
              <a:off x="1397978" y="3395317"/>
              <a:ext cx="288114" cy="606570"/>
            </a:xfrm>
            <a:custGeom>
              <a:avLst/>
              <a:gdLst/>
              <a:ahLst/>
              <a:cxnLst/>
              <a:rect l="l" t="t" r="r" b="b"/>
              <a:pathLst>
                <a:path w="6004" h="13956" extrusionOk="0">
                  <a:moveTo>
                    <a:pt x="1194" y="1"/>
                  </a:moveTo>
                  <a:cubicBezTo>
                    <a:pt x="501" y="1"/>
                    <a:pt x="1" y="1486"/>
                    <a:pt x="29" y="2644"/>
                  </a:cubicBezTo>
                  <a:cubicBezTo>
                    <a:pt x="76" y="4097"/>
                    <a:pt x="981" y="4966"/>
                    <a:pt x="1719" y="8133"/>
                  </a:cubicBezTo>
                  <a:cubicBezTo>
                    <a:pt x="2196" y="10205"/>
                    <a:pt x="2589" y="12062"/>
                    <a:pt x="2815" y="13086"/>
                  </a:cubicBezTo>
                  <a:cubicBezTo>
                    <a:pt x="2815" y="13122"/>
                    <a:pt x="2827" y="13134"/>
                    <a:pt x="2827" y="13158"/>
                  </a:cubicBezTo>
                  <a:cubicBezTo>
                    <a:pt x="2934" y="13670"/>
                    <a:pt x="2993" y="13955"/>
                    <a:pt x="2993" y="13955"/>
                  </a:cubicBezTo>
                  <a:cubicBezTo>
                    <a:pt x="3013" y="13956"/>
                    <a:pt x="3034" y="13956"/>
                    <a:pt x="3055" y="13956"/>
                  </a:cubicBezTo>
                  <a:cubicBezTo>
                    <a:pt x="3970" y="13956"/>
                    <a:pt x="6004" y="13706"/>
                    <a:pt x="5922" y="13217"/>
                  </a:cubicBezTo>
                  <a:lnTo>
                    <a:pt x="5839" y="12646"/>
                  </a:lnTo>
                  <a:cubicBezTo>
                    <a:pt x="5839" y="12610"/>
                    <a:pt x="5827" y="12562"/>
                    <a:pt x="5827" y="12539"/>
                  </a:cubicBezTo>
                  <a:cubicBezTo>
                    <a:pt x="4827" y="6645"/>
                    <a:pt x="2565" y="1299"/>
                    <a:pt x="1779" y="347"/>
                  </a:cubicBezTo>
                  <a:cubicBezTo>
                    <a:pt x="1575" y="105"/>
                    <a:pt x="1378" y="1"/>
                    <a:pt x="1194" y="1"/>
                  </a:cubicBezTo>
                  <a:close/>
                </a:path>
              </a:pathLst>
            </a:custGeom>
            <a:solidFill>
              <a:srgbClr val="FEF7E5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59;p62">
              <a:extLst>
                <a:ext uri="{FF2B5EF4-FFF2-40B4-BE49-F238E27FC236}">
                  <a16:creationId xmlns:a16="http://schemas.microsoft.com/office/drawing/2014/main" id="{27A6EC3A-A72A-91E8-2EDF-799D9EB48010}"/>
                </a:ext>
              </a:extLst>
            </p:cNvPr>
            <p:cNvSpPr/>
            <p:nvPr/>
          </p:nvSpPr>
          <p:spPr>
            <a:xfrm>
              <a:off x="1532438" y="3940780"/>
              <a:ext cx="145785" cy="26426"/>
            </a:xfrm>
            <a:custGeom>
              <a:avLst/>
              <a:gdLst/>
              <a:ahLst/>
              <a:cxnLst/>
              <a:rect l="l" t="t" r="r" b="b"/>
              <a:pathLst>
                <a:path w="3038" h="608" extrusionOk="0">
                  <a:moveTo>
                    <a:pt x="3001" y="0"/>
                  </a:moveTo>
                  <a:cubicBezTo>
                    <a:pt x="2787" y="72"/>
                    <a:pt x="2561" y="131"/>
                    <a:pt x="2335" y="191"/>
                  </a:cubicBezTo>
                  <a:cubicBezTo>
                    <a:pt x="1739" y="346"/>
                    <a:pt x="1132" y="453"/>
                    <a:pt x="525" y="512"/>
                  </a:cubicBezTo>
                  <a:cubicBezTo>
                    <a:pt x="358" y="524"/>
                    <a:pt x="180" y="524"/>
                    <a:pt x="1" y="536"/>
                  </a:cubicBezTo>
                  <a:cubicBezTo>
                    <a:pt x="1" y="572"/>
                    <a:pt x="13" y="584"/>
                    <a:pt x="13" y="608"/>
                  </a:cubicBezTo>
                  <a:cubicBezTo>
                    <a:pt x="1037" y="596"/>
                    <a:pt x="2073" y="405"/>
                    <a:pt x="3037" y="108"/>
                  </a:cubicBezTo>
                  <a:cubicBezTo>
                    <a:pt x="3037" y="60"/>
                    <a:pt x="3025" y="36"/>
                    <a:pt x="3001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62;p62">
              <a:extLst>
                <a:ext uri="{FF2B5EF4-FFF2-40B4-BE49-F238E27FC236}">
                  <a16:creationId xmlns:a16="http://schemas.microsoft.com/office/drawing/2014/main" id="{F8B5C483-2DF2-2A9F-5E11-47F516F4BDE9}"/>
                </a:ext>
              </a:extLst>
            </p:cNvPr>
            <p:cNvSpPr/>
            <p:nvPr/>
          </p:nvSpPr>
          <p:spPr>
            <a:xfrm>
              <a:off x="948531" y="3880756"/>
              <a:ext cx="566823" cy="673285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1812" y="0"/>
                  </a:moveTo>
                  <a:lnTo>
                    <a:pt x="11812" y="0"/>
                  </a:lnTo>
                  <a:cubicBezTo>
                    <a:pt x="10681" y="298"/>
                    <a:pt x="9490" y="417"/>
                    <a:pt x="8323" y="477"/>
                  </a:cubicBezTo>
                  <a:cubicBezTo>
                    <a:pt x="7619" y="515"/>
                    <a:pt x="6912" y="535"/>
                    <a:pt x="6204" y="535"/>
                  </a:cubicBezTo>
                  <a:cubicBezTo>
                    <a:pt x="4913" y="535"/>
                    <a:pt x="3619" y="468"/>
                    <a:pt x="2334" y="322"/>
                  </a:cubicBezTo>
                  <a:cubicBezTo>
                    <a:pt x="2267" y="313"/>
                    <a:pt x="2206" y="305"/>
                    <a:pt x="2129" y="305"/>
                  </a:cubicBezTo>
                  <a:cubicBezTo>
                    <a:pt x="2097" y="305"/>
                    <a:pt x="2063" y="306"/>
                    <a:pt x="2025" y="310"/>
                  </a:cubicBezTo>
                  <a:cubicBezTo>
                    <a:pt x="1644" y="3322"/>
                    <a:pt x="310" y="12502"/>
                    <a:pt x="1" y="15490"/>
                  </a:cubicBezTo>
                  <a:lnTo>
                    <a:pt x="3418" y="15490"/>
                  </a:lnTo>
                  <a:cubicBezTo>
                    <a:pt x="3418" y="15490"/>
                    <a:pt x="5597" y="2894"/>
                    <a:pt x="6228" y="2560"/>
                  </a:cubicBezTo>
                  <a:cubicBezTo>
                    <a:pt x="6574" y="2361"/>
                    <a:pt x="6819" y="2300"/>
                    <a:pt x="7015" y="2300"/>
                  </a:cubicBezTo>
                  <a:cubicBezTo>
                    <a:pt x="7088" y="2300"/>
                    <a:pt x="7154" y="2309"/>
                    <a:pt x="7216" y="2322"/>
                  </a:cubicBezTo>
                  <a:cubicBezTo>
                    <a:pt x="7442" y="2358"/>
                    <a:pt x="6966" y="12752"/>
                    <a:pt x="6942" y="15490"/>
                  </a:cubicBezTo>
                  <a:lnTo>
                    <a:pt x="10395" y="15490"/>
                  </a:lnTo>
                  <a:cubicBezTo>
                    <a:pt x="10395" y="15490"/>
                    <a:pt x="11062" y="9049"/>
                    <a:pt x="11490" y="6096"/>
                  </a:cubicBezTo>
                  <a:cubicBezTo>
                    <a:pt x="11645" y="4977"/>
                    <a:pt x="11788" y="2620"/>
                    <a:pt x="118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63;p62">
              <a:extLst>
                <a:ext uri="{FF2B5EF4-FFF2-40B4-BE49-F238E27FC236}">
                  <a16:creationId xmlns:a16="http://schemas.microsoft.com/office/drawing/2014/main" id="{00095181-1CCD-CA6D-E8A9-A37FAD1AC582}"/>
                </a:ext>
              </a:extLst>
            </p:cNvPr>
            <p:cNvSpPr/>
            <p:nvPr/>
          </p:nvSpPr>
          <p:spPr>
            <a:xfrm>
              <a:off x="1006835" y="3879192"/>
              <a:ext cx="509094" cy="297287"/>
            </a:xfrm>
            <a:custGeom>
              <a:avLst/>
              <a:gdLst/>
              <a:ahLst/>
              <a:cxnLst/>
              <a:rect l="l" t="t" r="r" b="b"/>
              <a:pathLst>
                <a:path w="10609" h="6840" extrusionOk="0">
                  <a:moveTo>
                    <a:pt x="10609" y="1"/>
                  </a:moveTo>
                  <a:cubicBezTo>
                    <a:pt x="9478" y="298"/>
                    <a:pt x="8287" y="417"/>
                    <a:pt x="7132" y="477"/>
                  </a:cubicBezTo>
                  <a:cubicBezTo>
                    <a:pt x="6364" y="518"/>
                    <a:pt x="5593" y="542"/>
                    <a:pt x="4823" y="542"/>
                  </a:cubicBezTo>
                  <a:cubicBezTo>
                    <a:pt x="3585" y="542"/>
                    <a:pt x="2349" y="481"/>
                    <a:pt x="1131" y="334"/>
                  </a:cubicBezTo>
                  <a:cubicBezTo>
                    <a:pt x="1036" y="322"/>
                    <a:pt x="953" y="322"/>
                    <a:pt x="846" y="298"/>
                  </a:cubicBezTo>
                  <a:cubicBezTo>
                    <a:pt x="679" y="1572"/>
                    <a:pt x="357" y="3930"/>
                    <a:pt x="0" y="6466"/>
                  </a:cubicBezTo>
                  <a:lnTo>
                    <a:pt x="179" y="6513"/>
                  </a:lnTo>
                  <a:cubicBezTo>
                    <a:pt x="977" y="6692"/>
                    <a:pt x="1810" y="6811"/>
                    <a:pt x="2631" y="6835"/>
                  </a:cubicBezTo>
                  <a:cubicBezTo>
                    <a:pt x="2743" y="6838"/>
                    <a:pt x="2854" y="6839"/>
                    <a:pt x="2964" y="6839"/>
                  </a:cubicBezTo>
                  <a:cubicBezTo>
                    <a:pt x="3266" y="6839"/>
                    <a:pt x="3565" y="6828"/>
                    <a:pt x="3870" y="6811"/>
                  </a:cubicBezTo>
                  <a:cubicBezTo>
                    <a:pt x="4346" y="4549"/>
                    <a:pt x="4787" y="2703"/>
                    <a:pt x="5025" y="2560"/>
                  </a:cubicBezTo>
                  <a:cubicBezTo>
                    <a:pt x="5384" y="2381"/>
                    <a:pt x="5627" y="2324"/>
                    <a:pt x="5819" y="2324"/>
                  </a:cubicBezTo>
                  <a:cubicBezTo>
                    <a:pt x="5894" y="2324"/>
                    <a:pt x="5961" y="2333"/>
                    <a:pt x="6025" y="2346"/>
                  </a:cubicBezTo>
                  <a:cubicBezTo>
                    <a:pt x="6120" y="2358"/>
                    <a:pt x="6084" y="4287"/>
                    <a:pt x="6013" y="6692"/>
                  </a:cubicBezTo>
                  <a:cubicBezTo>
                    <a:pt x="6453" y="6692"/>
                    <a:pt x="6894" y="6668"/>
                    <a:pt x="7334" y="6668"/>
                  </a:cubicBezTo>
                  <a:cubicBezTo>
                    <a:pt x="8299" y="6656"/>
                    <a:pt x="9287" y="6609"/>
                    <a:pt x="10240" y="6478"/>
                  </a:cubicBezTo>
                  <a:cubicBezTo>
                    <a:pt x="10251" y="6347"/>
                    <a:pt x="10263" y="6228"/>
                    <a:pt x="10287" y="6109"/>
                  </a:cubicBezTo>
                  <a:cubicBezTo>
                    <a:pt x="10442" y="5001"/>
                    <a:pt x="10573" y="2644"/>
                    <a:pt x="10609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964;p62">
              <a:extLst>
                <a:ext uri="{FF2B5EF4-FFF2-40B4-BE49-F238E27FC236}">
                  <a16:creationId xmlns:a16="http://schemas.microsoft.com/office/drawing/2014/main" id="{6F949E5E-C9EC-0F89-5059-2EADEBF77426}"/>
                </a:ext>
              </a:extLst>
            </p:cNvPr>
            <p:cNvSpPr/>
            <p:nvPr/>
          </p:nvSpPr>
          <p:spPr>
            <a:xfrm>
              <a:off x="1258192" y="4545134"/>
              <a:ext cx="298287" cy="85231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80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311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965;p62">
              <a:extLst>
                <a:ext uri="{FF2B5EF4-FFF2-40B4-BE49-F238E27FC236}">
                  <a16:creationId xmlns:a16="http://schemas.microsoft.com/office/drawing/2014/main" id="{A23F853B-FFD5-F5FA-8E9F-B9C4B95B5D51}"/>
                </a:ext>
              </a:extLst>
            </p:cNvPr>
            <p:cNvSpPr/>
            <p:nvPr/>
          </p:nvSpPr>
          <p:spPr>
            <a:xfrm>
              <a:off x="923386" y="4545134"/>
              <a:ext cx="298287" cy="85231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8" y="40"/>
                    <a:pt x="489" y="73"/>
                  </a:cubicBezTo>
                  <a:cubicBezTo>
                    <a:pt x="322" y="109"/>
                    <a:pt x="1" y="1514"/>
                    <a:pt x="179" y="1824"/>
                  </a:cubicBezTo>
                  <a:cubicBezTo>
                    <a:pt x="234" y="1927"/>
                    <a:pt x="919" y="1961"/>
                    <a:pt x="1812" y="1961"/>
                  </a:cubicBezTo>
                  <a:cubicBezTo>
                    <a:pt x="3279" y="1961"/>
                    <a:pt x="5306" y="1870"/>
                    <a:pt x="6002" y="1847"/>
                  </a:cubicBezTo>
                  <a:cubicBezTo>
                    <a:pt x="6133" y="1847"/>
                    <a:pt x="6216" y="1693"/>
                    <a:pt x="6156" y="1574"/>
                  </a:cubicBezTo>
                  <a:cubicBezTo>
                    <a:pt x="6037" y="1335"/>
                    <a:pt x="5764" y="990"/>
                    <a:pt x="5204" y="633"/>
                  </a:cubicBezTo>
                  <a:cubicBezTo>
                    <a:pt x="4299" y="61"/>
                    <a:pt x="4013" y="26"/>
                    <a:pt x="4013" y="26"/>
                  </a:cubicBezTo>
                  <a:cubicBezTo>
                    <a:pt x="3978" y="8"/>
                    <a:pt x="3662" y="1"/>
                    <a:pt x="323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66;p62">
              <a:extLst>
                <a:ext uri="{FF2B5EF4-FFF2-40B4-BE49-F238E27FC236}">
                  <a16:creationId xmlns:a16="http://schemas.microsoft.com/office/drawing/2014/main" id="{05487E01-7E64-63A2-5925-36B617513AFB}"/>
                </a:ext>
              </a:extLst>
            </p:cNvPr>
            <p:cNvSpPr/>
            <p:nvPr/>
          </p:nvSpPr>
          <p:spPr>
            <a:xfrm>
              <a:off x="966238" y="3808304"/>
              <a:ext cx="597103" cy="349964"/>
            </a:xfrm>
            <a:custGeom>
              <a:avLst/>
              <a:gdLst/>
              <a:ahLst/>
              <a:cxnLst/>
              <a:rect l="l" t="t" r="r" b="b"/>
              <a:pathLst>
                <a:path w="12443" h="8052" extrusionOk="0">
                  <a:moveTo>
                    <a:pt x="12050" y="0"/>
                  </a:moveTo>
                  <a:cubicBezTo>
                    <a:pt x="12026" y="0"/>
                    <a:pt x="11752" y="0"/>
                    <a:pt x="11336" y="12"/>
                  </a:cubicBezTo>
                  <a:lnTo>
                    <a:pt x="11240" y="12"/>
                  </a:lnTo>
                  <a:cubicBezTo>
                    <a:pt x="10490" y="24"/>
                    <a:pt x="9335" y="60"/>
                    <a:pt x="8049" y="108"/>
                  </a:cubicBezTo>
                  <a:lnTo>
                    <a:pt x="7978" y="108"/>
                  </a:lnTo>
                  <a:cubicBezTo>
                    <a:pt x="7859" y="108"/>
                    <a:pt x="7740" y="108"/>
                    <a:pt x="7621" y="120"/>
                  </a:cubicBezTo>
                  <a:lnTo>
                    <a:pt x="7526" y="120"/>
                  </a:lnTo>
                  <a:cubicBezTo>
                    <a:pt x="6478" y="143"/>
                    <a:pt x="5371" y="179"/>
                    <a:pt x="4406" y="203"/>
                  </a:cubicBezTo>
                  <a:lnTo>
                    <a:pt x="4299" y="203"/>
                  </a:lnTo>
                  <a:cubicBezTo>
                    <a:pt x="3323" y="239"/>
                    <a:pt x="2489" y="251"/>
                    <a:pt x="1989" y="262"/>
                  </a:cubicBezTo>
                  <a:lnTo>
                    <a:pt x="1858" y="262"/>
                  </a:lnTo>
                  <a:cubicBezTo>
                    <a:pt x="1632" y="262"/>
                    <a:pt x="1501" y="286"/>
                    <a:pt x="1501" y="286"/>
                  </a:cubicBezTo>
                  <a:cubicBezTo>
                    <a:pt x="1227" y="1060"/>
                    <a:pt x="1" y="7204"/>
                    <a:pt x="1" y="7204"/>
                  </a:cubicBezTo>
                  <a:cubicBezTo>
                    <a:pt x="1" y="7204"/>
                    <a:pt x="191" y="7501"/>
                    <a:pt x="787" y="7740"/>
                  </a:cubicBezTo>
                  <a:cubicBezTo>
                    <a:pt x="810" y="7751"/>
                    <a:pt x="846" y="7763"/>
                    <a:pt x="870" y="7763"/>
                  </a:cubicBezTo>
                  <a:cubicBezTo>
                    <a:pt x="1275" y="7918"/>
                    <a:pt x="1834" y="8037"/>
                    <a:pt x="2620" y="8049"/>
                  </a:cubicBezTo>
                  <a:cubicBezTo>
                    <a:pt x="2723" y="8051"/>
                    <a:pt x="2824" y="8052"/>
                    <a:pt x="2923" y="8052"/>
                  </a:cubicBezTo>
                  <a:cubicBezTo>
                    <a:pt x="4829" y="8052"/>
                    <a:pt x="5894" y="7740"/>
                    <a:pt x="5894" y="7740"/>
                  </a:cubicBezTo>
                  <a:cubicBezTo>
                    <a:pt x="5894" y="7740"/>
                    <a:pt x="6323" y="5680"/>
                    <a:pt x="6609" y="5311"/>
                  </a:cubicBezTo>
                  <a:cubicBezTo>
                    <a:pt x="6633" y="5287"/>
                    <a:pt x="6668" y="5251"/>
                    <a:pt x="6680" y="5251"/>
                  </a:cubicBezTo>
                  <a:cubicBezTo>
                    <a:pt x="6692" y="5251"/>
                    <a:pt x="6692" y="5251"/>
                    <a:pt x="6704" y="5263"/>
                  </a:cubicBezTo>
                  <a:cubicBezTo>
                    <a:pt x="6906" y="5477"/>
                    <a:pt x="6311" y="7787"/>
                    <a:pt x="6311" y="7787"/>
                  </a:cubicBezTo>
                  <a:cubicBezTo>
                    <a:pt x="6311" y="7787"/>
                    <a:pt x="6982" y="7898"/>
                    <a:pt x="7970" y="7898"/>
                  </a:cubicBezTo>
                  <a:cubicBezTo>
                    <a:pt x="8278" y="7898"/>
                    <a:pt x="8618" y="7887"/>
                    <a:pt x="8978" y="7859"/>
                  </a:cubicBezTo>
                  <a:cubicBezTo>
                    <a:pt x="10478" y="7740"/>
                    <a:pt x="12217" y="7442"/>
                    <a:pt x="12217" y="7442"/>
                  </a:cubicBezTo>
                  <a:cubicBezTo>
                    <a:pt x="12217" y="7442"/>
                    <a:pt x="12312" y="6989"/>
                    <a:pt x="12395" y="5311"/>
                  </a:cubicBezTo>
                  <a:cubicBezTo>
                    <a:pt x="12443" y="4453"/>
                    <a:pt x="12395" y="3084"/>
                    <a:pt x="12336" y="1929"/>
                  </a:cubicBezTo>
                  <a:lnTo>
                    <a:pt x="12336" y="1810"/>
                  </a:lnTo>
                  <a:cubicBezTo>
                    <a:pt x="12288" y="798"/>
                    <a:pt x="12229" y="0"/>
                    <a:pt x="1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67;p62">
              <a:extLst>
                <a:ext uri="{FF2B5EF4-FFF2-40B4-BE49-F238E27FC236}">
                  <a16:creationId xmlns:a16="http://schemas.microsoft.com/office/drawing/2014/main" id="{5CEC33F2-D710-7C55-32F6-36E4BCFB8036}"/>
                </a:ext>
              </a:extLst>
            </p:cNvPr>
            <p:cNvSpPr/>
            <p:nvPr/>
          </p:nvSpPr>
          <p:spPr>
            <a:xfrm>
              <a:off x="1003956" y="3817083"/>
              <a:ext cx="173762" cy="328667"/>
            </a:xfrm>
            <a:custGeom>
              <a:avLst/>
              <a:gdLst/>
              <a:ahLst/>
              <a:cxnLst/>
              <a:rect l="l" t="t" r="r" b="b"/>
              <a:pathLst>
                <a:path w="3621" h="7562" extrusionOk="0">
                  <a:moveTo>
                    <a:pt x="3513" y="1"/>
                  </a:moveTo>
                  <a:cubicBezTo>
                    <a:pt x="3382" y="691"/>
                    <a:pt x="3061" y="1346"/>
                    <a:pt x="2584" y="1882"/>
                  </a:cubicBezTo>
                  <a:cubicBezTo>
                    <a:pt x="2108" y="2418"/>
                    <a:pt x="1489" y="2823"/>
                    <a:pt x="798" y="3097"/>
                  </a:cubicBezTo>
                  <a:cubicBezTo>
                    <a:pt x="822" y="2966"/>
                    <a:pt x="846" y="2835"/>
                    <a:pt x="858" y="2680"/>
                  </a:cubicBezTo>
                  <a:cubicBezTo>
                    <a:pt x="941" y="2108"/>
                    <a:pt x="1025" y="1525"/>
                    <a:pt x="1096" y="941"/>
                  </a:cubicBezTo>
                  <a:cubicBezTo>
                    <a:pt x="1144" y="644"/>
                    <a:pt x="1179" y="358"/>
                    <a:pt x="1203" y="60"/>
                  </a:cubicBezTo>
                  <a:lnTo>
                    <a:pt x="1203" y="49"/>
                  </a:lnTo>
                  <a:lnTo>
                    <a:pt x="1072" y="49"/>
                  </a:lnTo>
                  <a:cubicBezTo>
                    <a:pt x="1072" y="84"/>
                    <a:pt x="1060" y="120"/>
                    <a:pt x="1060" y="156"/>
                  </a:cubicBezTo>
                  <a:cubicBezTo>
                    <a:pt x="1013" y="477"/>
                    <a:pt x="977" y="799"/>
                    <a:pt x="941" y="1120"/>
                  </a:cubicBezTo>
                  <a:cubicBezTo>
                    <a:pt x="786" y="2287"/>
                    <a:pt x="620" y="3454"/>
                    <a:pt x="441" y="4621"/>
                  </a:cubicBezTo>
                  <a:lnTo>
                    <a:pt x="179" y="6359"/>
                  </a:lnTo>
                  <a:cubicBezTo>
                    <a:pt x="132" y="6645"/>
                    <a:pt x="84" y="6942"/>
                    <a:pt x="48" y="7228"/>
                  </a:cubicBezTo>
                  <a:cubicBezTo>
                    <a:pt x="24" y="7347"/>
                    <a:pt x="13" y="7442"/>
                    <a:pt x="1" y="7538"/>
                  </a:cubicBezTo>
                  <a:cubicBezTo>
                    <a:pt x="24" y="7549"/>
                    <a:pt x="60" y="7561"/>
                    <a:pt x="84" y="7561"/>
                  </a:cubicBezTo>
                  <a:cubicBezTo>
                    <a:pt x="120" y="7418"/>
                    <a:pt x="132" y="7264"/>
                    <a:pt x="167" y="7121"/>
                  </a:cubicBezTo>
                  <a:cubicBezTo>
                    <a:pt x="227" y="6787"/>
                    <a:pt x="286" y="6478"/>
                    <a:pt x="322" y="6156"/>
                  </a:cubicBezTo>
                  <a:cubicBezTo>
                    <a:pt x="489" y="5156"/>
                    <a:pt x="656" y="4156"/>
                    <a:pt x="786" y="3156"/>
                  </a:cubicBezTo>
                  <a:cubicBezTo>
                    <a:pt x="1203" y="3025"/>
                    <a:pt x="1596" y="2835"/>
                    <a:pt x="1929" y="2596"/>
                  </a:cubicBezTo>
                  <a:cubicBezTo>
                    <a:pt x="2822" y="1965"/>
                    <a:pt x="3442" y="1013"/>
                    <a:pt x="3620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68;p62">
              <a:extLst>
                <a:ext uri="{FF2B5EF4-FFF2-40B4-BE49-F238E27FC236}">
                  <a16:creationId xmlns:a16="http://schemas.microsoft.com/office/drawing/2014/main" id="{F026DA86-6472-A62F-0CD6-65C9FF8F11FC}"/>
                </a:ext>
              </a:extLst>
            </p:cNvPr>
            <p:cNvSpPr/>
            <p:nvPr/>
          </p:nvSpPr>
          <p:spPr>
            <a:xfrm>
              <a:off x="1327341" y="3812954"/>
              <a:ext cx="32632" cy="139777"/>
            </a:xfrm>
            <a:custGeom>
              <a:avLst/>
              <a:gdLst/>
              <a:ahLst/>
              <a:cxnLst/>
              <a:rect l="l" t="t" r="r" b="b"/>
              <a:pathLst>
                <a:path w="680" h="3216" extrusionOk="0">
                  <a:moveTo>
                    <a:pt x="1" y="1"/>
                  </a:moveTo>
                  <a:cubicBezTo>
                    <a:pt x="179" y="1048"/>
                    <a:pt x="191" y="2096"/>
                    <a:pt x="60" y="3120"/>
                  </a:cubicBezTo>
                  <a:cubicBezTo>
                    <a:pt x="60" y="3156"/>
                    <a:pt x="96" y="3168"/>
                    <a:pt x="108" y="3168"/>
                  </a:cubicBezTo>
                  <a:cubicBezTo>
                    <a:pt x="239" y="3180"/>
                    <a:pt x="394" y="3192"/>
                    <a:pt x="524" y="3215"/>
                  </a:cubicBezTo>
                  <a:cubicBezTo>
                    <a:pt x="560" y="3215"/>
                    <a:pt x="572" y="3192"/>
                    <a:pt x="572" y="3168"/>
                  </a:cubicBezTo>
                  <a:cubicBezTo>
                    <a:pt x="644" y="2560"/>
                    <a:pt x="679" y="1929"/>
                    <a:pt x="655" y="1310"/>
                  </a:cubicBezTo>
                  <a:cubicBezTo>
                    <a:pt x="644" y="870"/>
                    <a:pt x="620" y="429"/>
                    <a:pt x="536" y="1"/>
                  </a:cubicBezTo>
                  <a:lnTo>
                    <a:pt x="465" y="1"/>
                  </a:lnTo>
                  <a:cubicBezTo>
                    <a:pt x="524" y="441"/>
                    <a:pt x="572" y="894"/>
                    <a:pt x="584" y="1334"/>
                  </a:cubicBezTo>
                  <a:cubicBezTo>
                    <a:pt x="596" y="1929"/>
                    <a:pt x="572" y="2525"/>
                    <a:pt x="501" y="3120"/>
                  </a:cubicBezTo>
                  <a:cubicBezTo>
                    <a:pt x="394" y="3108"/>
                    <a:pt x="274" y="3096"/>
                    <a:pt x="167" y="3072"/>
                  </a:cubicBezTo>
                  <a:cubicBezTo>
                    <a:pt x="215" y="2763"/>
                    <a:pt x="227" y="2441"/>
                    <a:pt x="239" y="2108"/>
                  </a:cubicBezTo>
                  <a:cubicBezTo>
                    <a:pt x="263" y="1525"/>
                    <a:pt x="227" y="929"/>
                    <a:pt x="155" y="358"/>
                  </a:cubicBezTo>
                  <a:cubicBezTo>
                    <a:pt x="143" y="239"/>
                    <a:pt x="120" y="120"/>
                    <a:pt x="96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69;p62">
              <a:extLst>
                <a:ext uri="{FF2B5EF4-FFF2-40B4-BE49-F238E27FC236}">
                  <a16:creationId xmlns:a16="http://schemas.microsoft.com/office/drawing/2014/main" id="{F48A34D6-2A63-77CF-A65F-5824CE56D705}"/>
                </a:ext>
              </a:extLst>
            </p:cNvPr>
            <p:cNvSpPr/>
            <p:nvPr/>
          </p:nvSpPr>
          <p:spPr>
            <a:xfrm>
              <a:off x="1506188" y="3809347"/>
              <a:ext cx="52593" cy="83883"/>
            </a:xfrm>
            <a:custGeom>
              <a:avLst/>
              <a:gdLst/>
              <a:ahLst/>
              <a:cxnLst/>
              <a:rect l="l" t="t" r="r" b="b"/>
              <a:pathLst>
                <a:path w="1096" h="1930" extrusionOk="0">
                  <a:moveTo>
                    <a:pt x="0" y="0"/>
                  </a:moveTo>
                  <a:cubicBezTo>
                    <a:pt x="191" y="715"/>
                    <a:pt x="560" y="1393"/>
                    <a:pt x="1096" y="1929"/>
                  </a:cubicBezTo>
                  <a:lnTo>
                    <a:pt x="1096" y="1810"/>
                  </a:lnTo>
                  <a:cubicBezTo>
                    <a:pt x="1048" y="1751"/>
                    <a:pt x="1000" y="1703"/>
                    <a:pt x="953" y="1643"/>
                  </a:cubicBezTo>
                  <a:cubicBezTo>
                    <a:pt x="560" y="1179"/>
                    <a:pt x="274" y="643"/>
                    <a:pt x="119" y="84"/>
                  </a:cubicBezTo>
                  <a:cubicBezTo>
                    <a:pt x="119" y="60"/>
                    <a:pt x="107" y="36"/>
                    <a:pt x="10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70;p62">
              <a:extLst>
                <a:ext uri="{FF2B5EF4-FFF2-40B4-BE49-F238E27FC236}">
                  <a16:creationId xmlns:a16="http://schemas.microsoft.com/office/drawing/2014/main" id="{93A4C2A8-6279-7F29-00BC-34190CAE1578}"/>
                </a:ext>
              </a:extLst>
            </p:cNvPr>
            <p:cNvSpPr/>
            <p:nvPr/>
          </p:nvSpPr>
          <p:spPr>
            <a:xfrm>
              <a:off x="1276091" y="4014797"/>
              <a:ext cx="97558" cy="26512"/>
            </a:xfrm>
            <a:custGeom>
              <a:avLst/>
              <a:gdLst/>
              <a:ahLst/>
              <a:cxnLst/>
              <a:rect l="l" t="t" r="r" b="b"/>
              <a:pathLst>
                <a:path w="2033" h="610" extrusionOk="0">
                  <a:moveTo>
                    <a:pt x="1997" y="0"/>
                  </a:moveTo>
                  <a:cubicBezTo>
                    <a:pt x="1307" y="83"/>
                    <a:pt x="640" y="274"/>
                    <a:pt x="33" y="560"/>
                  </a:cubicBezTo>
                  <a:cubicBezTo>
                    <a:pt x="1" y="570"/>
                    <a:pt x="7" y="609"/>
                    <a:pt x="42" y="609"/>
                  </a:cubicBezTo>
                  <a:cubicBezTo>
                    <a:pt x="47" y="609"/>
                    <a:pt x="51" y="609"/>
                    <a:pt x="57" y="607"/>
                  </a:cubicBezTo>
                  <a:cubicBezTo>
                    <a:pt x="688" y="369"/>
                    <a:pt x="1342" y="179"/>
                    <a:pt x="2009" y="36"/>
                  </a:cubicBezTo>
                  <a:cubicBezTo>
                    <a:pt x="2033" y="24"/>
                    <a:pt x="2021" y="0"/>
                    <a:pt x="1997" y="0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72;p62">
              <a:extLst>
                <a:ext uri="{FF2B5EF4-FFF2-40B4-BE49-F238E27FC236}">
                  <a16:creationId xmlns:a16="http://schemas.microsoft.com/office/drawing/2014/main" id="{D605D5BA-7F5C-CAAC-5E71-43FA443271F6}"/>
                </a:ext>
              </a:extLst>
            </p:cNvPr>
            <p:cNvSpPr/>
            <p:nvPr/>
          </p:nvSpPr>
          <p:spPr>
            <a:xfrm>
              <a:off x="1189667" y="3299090"/>
              <a:ext cx="203418" cy="119132"/>
            </a:xfrm>
            <a:custGeom>
              <a:avLst/>
              <a:gdLst/>
              <a:ahLst/>
              <a:cxnLst/>
              <a:rect l="l" t="t" r="r" b="b"/>
              <a:pathLst>
                <a:path w="4239" h="2741" extrusionOk="0">
                  <a:moveTo>
                    <a:pt x="548" y="1"/>
                  </a:moveTo>
                  <a:lnTo>
                    <a:pt x="167" y="1310"/>
                  </a:lnTo>
                  <a:cubicBezTo>
                    <a:pt x="167" y="1310"/>
                    <a:pt x="0" y="2120"/>
                    <a:pt x="1667" y="2561"/>
                  </a:cubicBezTo>
                  <a:cubicBezTo>
                    <a:pt x="2165" y="2693"/>
                    <a:pt x="2551" y="2740"/>
                    <a:pt x="2847" y="2740"/>
                  </a:cubicBezTo>
                  <a:cubicBezTo>
                    <a:pt x="3592" y="2740"/>
                    <a:pt x="3774" y="2442"/>
                    <a:pt x="3774" y="2442"/>
                  </a:cubicBezTo>
                  <a:lnTo>
                    <a:pt x="4239" y="787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73;p62">
              <a:extLst>
                <a:ext uri="{FF2B5EF4-FFF2-40B4-BE49-F238E27FC236}">
                  <a16:creationId xmlns:a16="http://schemas.microsoft.com/office/drawing/2014/main" id="{D1CEB237-F37A-9599-D9C8-EC92DF3BD079}"/>
                </a:ext>
              </a:extLst>
            </p:cNvPr>
            <p:cNvSpPr/>
            <p:nvPr/>
          </p:nvSpPr>
          <p:spPr>
            <a:xfrm>
              <a:off x="1195952" y="3275620"/>
              <a:ext cx="195897" cy="94044"/>
            </a:xfrm>
            <a:custGeom>
              <a:avLst/>
              <a:gdLst/>
              <a:ahLst/>
              <a:cxnLst/>
              <a:rect l="l" t="t" r="r" b="b"/>
              <a:pathLst>
                <a:path w="4632" h="2164" extrusionOk="0">
                  <a:moveTo>
                    <a:pt x="982" y="0"/>
                  </a:moveTo>
                  <a:cubicBezTo>
                    <a:pt x="821" y="0"/>
                    <a:pt x="663" y="9"/>
                    <a:pt x="512" y="29"/>
                  </a:cubicBezTo>
                  <a:cubicBezTo>
                    <a:pt x="357" y="65"/>
                    <a:pt x="191" y="112"/>
                    <a:pt x="107" y="207"/>
                  </a:cubicBezTo>
                  <a:cubicBezTo>
                    <a:pt x="0" y="315"/>
                    <a:pt x="0" y="481"/>
                    <a:pt x="48" y="612"/>
                  </a:cubicBezTo>
                  <a:cubicBezTo>
                    <a:pt x="167" y="1029"/>
                    <a:pt x="488" y="1374"/>
                    <a:pt x="905" y="1612"/>
                  </a:cubicBezTo>
                  <a:cubicBezTo>
                    <a:pt x="1322" y="1850"/>
                    <a:pt x="1822" y="1981"/>
                    <a:pt x="2310" y="2077"/>
                  </a:cubicBezTo>
                  <a:cubicBezTo>
                    <a:pt x="2587" y="2125"/>
                    <a:pt x="2869" y="2163"/>
                    <a:pt x="3145" y="2163"/>
                  </a:cubicBezTo>
                  <a:cubicBezTo>
                    <a:pt x="3273" y="2163"/>
                    <a:pt x="3400" y="2155"/>
                    <a:pt x="3524" y="2136"/>
                  </a:cubicBezTo>
                  <a:cubicBezTo>
                    <a:pt x="3870" y="2077"/>
                    <a:pt x="4334" y="1922"/>
                    <a:pt x="4501" y="1684"/>
                  </a:cubicBezTo>
                  <a:cubicBezTo>
                    <a:pt x="4632" y="1481"/>
                    <a:pt x="4596" y="1065"/>
                    <a:pt x="4465" y="862"/>
                  </a:cubicBezTo>
                  <a:cubicBezTo>
                    <a:pt x="4358" y="707"/>
                    <a:pt x="4155" y="624"/>
                    <a:pt x="3941" y="565"/>
                  </a:cubicBezTo>
                  <a:cubicBezTo>
                    <a:pt x="3108" y="315"/>
                    <a:pt x="2262" y="88"/>
                    <a:pt x="1381" y="17"/>
                  </a:cubicBezTo>
                  <a:cubicBezTo>
                    <a:pt x="1248" y="6"/>
                    <a:pt x="1114" y="0"/>
                    <a:pt x="9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74;p62">
              <a:extLst>
                <a:ext uri="{FF2B5EF4-FFF2-40B4-BE49-F238E27FC236}">
                  <a16:creationId xmlns:a16="http://schemas.microsoft.com/office/drawing/2014/main" id="{C73F50E5-12DE-BAD9-DE3E-D912EC980B2D}"/>
                </a:ext>
              </a:extLst>
            </p:cNvPr>
            <p:cNvSpPr/>
            <p:nvPr/>
          </p:nvSpPr>
          <p:spPr>
            <a:xfrm>
              <a:off x="995941" y="3354984"/>
              <a:ext cx="222899" cy="469313"/>
            </a:xfrm>
            <a:custGeom>
              <a:avLst/>
              <a:gdLst/>
              <a:ahLst/>
              <a:cxnLst/>
              <a:rect l="l" t="t" r="r" b="b"/>
              <a:pathLst>
                <a:path w="4645" h="10798" extrusionOk="0">
                  <a:moveTo>
                    <a:pt x="3740" y="1"/>
                  </a:moveTo>
                  <a:cubicBezTo>
                    <a:pt x="3382" y="24"/>
                    <a:pt x="2680" y="179"/>
                    <a:pt x="2335" y="358"/>
                  </a:cubicBezTo>
                  <a:cubicBezTo>
                    <a:pt x="2275" y="382"/>
                    <a:pt x="2275" y="441"/>
                    <a:pt x="2299" y="501"/>
                  </a:cubicBezTo>
                  <a:cubicBezTo>
                    <a:pt x="2668" y="1489"/>
                    <a:pt x="3204" y="3191"/>
                    <a:pt x="2656" y="5311"/>
                  </a:cubicBezTo>
                  <a:cubicBezTo>
                    <a:pt x="2096" y="7418"/>
                    <a:pt x="834" y="9133"/>
                    <a:pt x="358" y="9776"/>
                  </a:cubicBezTo>
                  <a:cubicBezTo>
                    <a:pt x="180" y="10014"/>
                    <a:pt x="1" y="10335"/>
                    <a:pt x="108" y="10597"/>
                  </a:cubicBezTo>
                  <a:cubicBezTo>
                    <a:pt x="161" y="10727"/>
                    <a:pt x="288" y="10798"/>
                    <a:pt x="422" y="10798"/>
                  </a:cubicBezTo>
                  <a:cubicBezTo>
                    <a:pt x="498" y="10798"/>
                    <a:pt x="575" y="10775"/>
                    <a:pt x="644" y="10728"/>
                  </a:cubicBezTo>
                  <a:cubicBezTo>
                    <a:pt x="2275" y="9657"/>
                    <a:pt x="3573" y="7847"/>
                    <a:pt x="4109" y="5858"/>
                  </a:cubicBezTo>
                  <a:cubicBezTo>
                    <a:pt x="4644" y="3906"/>
                    <a:pt x="4644" y="1715"/>
                    <a:pt x="3811" y="36"/>
                  </a:cubicBezTo>
                  <a:cubicBezTo>
                    <a:pt x="3799" y="13"/>
                    <a:pt x="3763" y="1"/>
                    <a:pt x="3740" y="1"/>
                  </a:cubicBezTo>
                  <a:close/>
                </a:path>
              </a:pathLst>
            </a:custGeom>
            <a:solidFill>
              <a:srgbClr val="FEF7E5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76;p62">
              <a:extLst>
                <a:ext uri="{FF2B5EF4-FFF2-40B4-BE49-F238E27FC236}">
                  <a16:creationId xmlns:a16="http://schemas.microsoft.com/office/drawing/2014/main" id="{E66681B8-FE7A-5BB1-6B2B-419EDC205C58}"/>
                </a:ext>
              </a:extLst>
            </p:cNvPr>
            <p:cNvSpPr/>
            <p:nvPr/>
          </p:nvSpPr>
          <p:spPr>
            <a:xfrm>
              <a:off x="792573" y="3909747"/>
              <a:ext cx="194876" cy="251085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1560" y="0"/>
                  </a:moveTo>
                  <a:cubicBezTo>
                    <a:pt x="1560" y="12"/>
                    <a:pt x="1203" y="1476"/>
                    <a:pt x="977" y="2072"/>
                  </a:cubicBezTo>
                  <a:cubicBezTo>
                    <a:pt x="762" y="2667"/>
                    <a:pt x="0" y="4167"/>
                    <a:pt x="179" y="4263"/>
                  </a:cubicBezTo>
                  <a:cubicBezTo>
                    <a:pt x="187" y="4266"/>
                    <a:pt x="195" y="4268"/>
                    <a:pt x="204" y="4268"/>
                  </a:cubicBezTo>
                  <a:cubicBezTo>
                    <a:pt x="408" y="4268"/>
                    <a:pt x="964" y="3406"/>
                    <a:pt x="965" y="3405"/>
                  </a:cubicBezTo>
                  <a:lnTo>
                    <a:pt x="965" y="3405"/>
                  </a:lnTo>
                  <a:cubicBezTo>
                    <a:pt x="965" y="3406"/>
                    <a:pt x="322" y="5120"/>
                    <a:pt x="584" y="5215"/>
                  </a:cubicBezTo>
                  <a:cubicBezTo>
                    <a:pt x="591" y="5217"/>
                    <a:pt x="598" y="5218"/>
                    <a:pt x="605" y="5218"/>
                  </a:cubicBezTo>
                  <a:cubicBezTo>
                    <a:pt x="876" y="5218"/>
                    <a:pt x="1619" y="3811"/>
                    <a:pt x="1620" y="3810"/>
                  </a:cubicBezTo>
                  <a:lnTo>
                    <a:pt x="1620" y="3810"/>
                  </a:lnTo>
                  <a:cubicBezTo>
                    <a:pt x="1619" y="3811"/>
                    <a:pt x="1132" y="5703"/>
                    <a:pt x="1489" y="5775"/>
                  </a:cubicBezTo>
                  <a:cubicBezTo>
                    <a:pt x="1495" y="5776"/>
                    <a:pt x="1502" y="5777"/>
                    <a:pt x="1509" y="5777"/>
                  </a:cubicBezTo>
                  <a:cubicBezTo>
                    <a:pt x="1863" y="5777"/>
                    <a:pt x="2310" y="3978"/>
                    <a:pt x="2310" y="3977"/>
                  </a:cubicBezTo>
                  <a:lnTo>
                    <a:pt x="2310" y="3977"/>
                  </a:lnTo>
                  <a:cubicBezTo>
                    <a:pt x="2310" y="3978"/>
                    <a:pt x="2144" y="5477"/>
                    <a:pt x="2453" y="5477"/>
                  </a:cubicBezTo>
                  <a:cubicBezTo>
                    <a:pt x="2763" y="5477"/>
                    <a:pt x="3203" y="3453"/>
                    <a:pt x="3203" y="3453"/>
                  </a:cubicBezTo>
                  <a:cubicBezTo>
                    <a:pt x="3203" y="3453"/>
                    <a:pt x="3504" y="4445"/>
                    <a:pt x="3772" y="4445"/>
                  </a:cubicBezTo>
                  <a:cubicBezTo>
                    <a:pt x="3781" y="4445"/>
                    <a:pt x="3790" y="4443"/>
                    <a:pt x="3798" y="4441"/>
                  </a:cubicBezTo>
                  <a:cubicBezTo>
                    <a:pt x="4060" y="4358"/>
                    <a:pt x="3572" y="2191"/>
                    <a:pt x="3560" y="1762"/>
                  </a:cubicBezTo>
                  <a:cubicBezTo>
                    <a:pt x="3537" y="1322"/>
                    <a:pt x="3739" y="298"/>
                    <a:pt x="3739" y="298"/>
                  </a:cubicBezTo>
                  <a:lnTo>
                    <a:pt x="1560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77;p62">
              <a:extLst>
                <a:ext uri="{FF2B5EF4-FFF2-40B4-BE49-F238E27FC236}">
                  <a16:creationId xmlns:a16="http://schemas.microsoft.com/office/drawing/2014/main" id="{92D2229E-58DC-40BF-C776-7520FB703D2B}"/>
                </a:ext>
              </a:extLst>
            </p:cNvPr>
            <p:cNvSpPr/>
            <p:nvPr/>
          </p:nvSpPr>
          <p:spPr>
            <a:xfrm>
              <a:off x="822420" y="3399142"/>
              <a:ext cx="295264" cy="645295"/>
            </a:xfrm>
            <a:custGeom>
              <a:avLst/>
              <a:gdLst/>
              <a:ahLst/>
              <a:cxnLst/>
              <a:rect l="l" t="t" r="r" b="b"/>
              <a:pathLst>
                <a:path w="6153" h="14847" extrusionOk="0">
                  <a:moveTo>
                    <a:pt x="4769" y="1"/>
                  </a:moveTo>
                  <a:cubicBezTo>
                    <a:pt x="4564" y="1"/>
                    <a:pt x="4347" y="114"/>
                    <a:pt x="4129" y="378"/>
                  </a:cubicBezTo>
                  <a:cubicBezTo>
                    <a:pt x="3296" y="1390"/>
                    <a:pt x="1010" y="7057"/>
                    <a:pt x="152" y="13332"/>
                  </a:cubicBezTo>
                  <a:cubicBezTo>
                    <a:pt x="152" y="13379"/>
                    <a:pt x="152" y="13427"/>
                    <a:pt x="140" y="13475"/>
                  </a:cubicBezTo>
                  <a:cubicBezTo>
                    <a:pt x="105" y="13665"/>
                    <a:pt x="93" y="13879"/>
                    <a:pt x="57" y="14082"/>
                  </a:cubicBezTo>
                  <a:cubicBezTo>
                    <a:pt x="1" y="14575"/>
                    <a:pt x="2090" y="14847"/>
                    <a:pt x="3138" y="14847"/>
                  </a:cubicBezTo>
                  <a:cubicBezTo>
                    <a:pt x="3203" y="14847"/>
                    <a:pt x="3263" y="14846"/>
                    <a:pt x="3319" y="14844"/>
                  </a:cubicBezTo>
                  <a:cubicBezTo>
                    <a:pt x="3319" y="14844"/>
                    <a:pt x="3367" y="14594"/>
                    <a:pt x="3438" y="14165"/>
                  </a:cubicBezTo>
                  <a:cubicBezTo>
                    <a:pt x="3438" y="14129"/>
                    <a:pt x="3450" y="14106"/>
                    <a:pt x="3450" y="14070"/>
                  </a:cubicBezTo>
                  <a:cubicBezTo>
                    <a:pt x="3665" y="13010"/>
                    <a:pt x="4034" y="10962"/>
                    <a:pt x="4510" y="8652"/>
                  </a:cubicBezTo>
                  <a:cubicBezTo>
                    <a:pt x="5201" y="5295"/>
                    <a:pt x="6153" y="4354"/>
                    <a:pt x="6153" y="2807"/>
                  </a:cubicBezTo>
                  <a:cubicBezTo>
                    <a:pt x="6153" y="1585"/>
                    <a:pt x="5538" y="1"/>
                    <a:pt x="4769" y="1"/>
                  </a:cubicBezTo>
                  <a:close/>
                </a:path>
              </a:pathLst>
            </a:custGeom>
            <a:solidFill>
              <a:srgbClr val="FEF7E5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78;p62">
              <a:extLst>
                <a:ext uri="{FF2B5EF4-FFF2-40B4-BE49-F238E27FC236}">
                  <a16:creationId xmlns:a16="http://schemas.microsoft.com/office/drawing/2014/main" id="{1AFBC465-445C-33CA-A199-39218C64D563}"/>
                </a:ext>
              </a:extLst>
            </p:cNvPr>
            <p:cNvSpPr/>
            <p:nvPr/>
          </p:nvSpPr>
          <p:spPr>
            <a:xfrm>
              <a:off x="829139" y="3976984"/>
              <a:ext cx="158885" cy="37856"/>
            </a:xfrm>
            <a:custGeom>
              <a:avLst/>
              <a:gdLst/>
              <a:ahLst/>
              <a:cxnLst/>
              <a:rect l="l" t="t" r="r" b="b"/>
              <a:pathLst>
                <a:path w="3311" h="871" extrusionOk="0">
                  <a:moveTo>
                    <a:pt x="12" y="1"/>
                  </a:moveTo>
                  <a:cubicBezTo>
                    <a:pt x="12" y="60"/>
                    <a:pt x="12" y="108"/>
                    <a:pt x="0" y="156"/>
                  </a:cubicBezTo>
                  <a:cubicBezTo>
                    <a:pt x="84" y="191"/>
                    <a:pt x="179" y="227"/>
                    <a:pt x="262" y="251"/>
                  </a:cubicBezTo>
                  <a:cubicBezTo>
                    <a:pt x="977" y="525"/>
                    <a:pt x="1715" y="703"/>
                    <a:pt x="2453" y="787"/>
                  </a:cubicBezTo>
                  <a:cubicBezTo>
                    <a:pt x="2739" y="834"/>
                    <a:pt x="3013" y="870"/>
                    <a:pt x="3298" y="870"/>
                  </a:cubicBezTo>
                  <a:cubicBezTo>
                    <a:pt x="3298" y="834"/>
                    <a:pt x="3310" y="811"/>
                    <a:pt x="3310" y="775"/>
                  </a:cubicBezTo>
                  <a:cubicBezTo>
                    <a:pt x="2715" y="715"/>
                    <a:pt x="2108" y="644"/>
                    <a:pt x="1501" y="477"/>
                  </a:cubicBezTo>
                  <a:cubicBezTo>
                    <a:pt x="989" y="358"/>
                    <a:pt x="489" y="191"/>
                    <a:pt x="12" y="1"/>
                  </a:cubicBezTo>
                  <a:close/>
                </a:path>
              </a:pathLst>
            </a:custGeom>
            <a:solidFill>
              <a:srgbClr val="578A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79;p62">
              <a:extLst>
                <a:ext uri="{FF2B5EF4-FFF2-40B4-BE49-F238E27FC236}">
                  <a16:creationId xmlns:a16="http://schemas.microsoft.com/office/drawing/2014/main" id="{FEED9F2D-9261-4062-F7E3-9DB8B8319E51}"/>
                </a:ext>
              </a:extLst>
            </p:cNvPr>
            <p:cNvSpPr/>
            <p:nvPr/>
          </p:nvSpPr>
          <p:spPr>
            <a:xfrm>
              <a:off x="1003379" y="3580601"/>
              <a:ext cx="102884" cy="359700"/>
            </a:xfrm>
            <a:custGeom>
              <a:avLst/>
              <a:gdLst/>
              <a:ahLst/>
              <a:cxnLst/>
              <a:rect l="l" t="t" r="r" b="b"/>
              <a:pathLst>
                <a:path w="2144" h="8276" extrusionOk="0">
                  <a:moveTo>
                    <a:pt x="2144" y="1"/>
                  </a:moveTo>
                  <a:cubicBezTo>
                    <a:pt x="2025" y="322"/>
                    <a:pt x="1882" y="667"/>
                    <a:pt x="1751" y="1001"/>
                  </a:cubicBezTo>
                  <a:cubicBezTo>
                    <a:pt x="1620" y="1322"/>
                    <a:pt x="1501" y="1668"/>
                    <a:pt x="1382" y="1989"/>
                  </a:cubicBezTo>
                  <a:cubicBezTo>
                    <a:pt x="1144" y="2668"/>
                    <a:pt x="953" y="3358"/>
                    <a:pt x="798" y="4061"/>
                  </a:cubicBezTo>
                  <a:cubicBezTo>
                    <a:pt x="727" y="4418"/>
                    <a:pt x="668" y="4763"/>
                    <a:pt x="596" y="5120"/>
                  </a:cubicBezTo>
                  <a:cubicBezTo>
                    <a:pt x="537" y="5478"/>
                    <a:pt x="453" y="5823"/>
                    <a:pt x="394" y="6180"/>
                  </a:cubicBezTo>
                  <a:cubicBezTo>
                    <a:pt x="239" y="6871"/>
                    <a:pt x="96" y="7573"/>
                    <a:pt x="1" y="8276"/>
                  </a:cubicBezTo>
                  <a:cubicBezTo>
                    <a:pt x="156" y="7573"/>
                    <a:pt x="310" y="6871"/>
                    <a:pt x="453" y="6180"/>
                  </a:cubicBezTo>
                  <a:cubicBezTo>
                    <a:pt x="608" y="5478"/>
                    <a:pt x="739" y="4775"/>
                    <a:pt x="894" y="4073"/>
                  </a:cubicBezTo>
                  <a:cubicBezTo>
                    <a:pt x="1037" y="3370"/>
                    <a:pt x="1227" y="2692"/>
                    <a:pt x="1453" y="2025"/>
                  </a:cubicBezTo>
                  <a:cubicBezTo>
                    <a:pt x="1668" y="1334"/>
                    <a:pt x="1953" y="679"/>
                    <a:pt x="2144" y="1"/>
                  </a:cubicBezTo>
                  <a:close/>
                </a:path>
              </a:pathLst>
            </a:custGeom>
            <a:solidFill>
              <a:srgbClr val="ACC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80;p62">
              <a:extLst>
                <a:ext uri="{FF2B5EF4-FFF2-40B4-BE49-F238E27FC236}">
                  <a16:creationId xmlns:a16="http://schemas.microsoft.com/office/drawing/2014/main" id="{6954710E-7A99-F733-F3E3-C80FD4B849BB}"/>
                </a:ext>
              </a:extLst>
            </p:cNvPr>
            <p:cNvSpPr/>
            <p:nvPr/>
          </p:nvSpPr>
          <p:spPr>
            <a:xfrm>
              <a:off x="1432480" y="2738548"/>
              <a:ext cx="179999" cy="253824"/>
            </a:xfrm>
            <a:custGeom>
              <a:avLst/>
              <a:gdLst/>
              <a:ahLst/>
              <a:cxnLst/>
              <a:rect l="l" t="t" r="r" b="b"/>
              <a:pathLst>
                <a:path w="3751" h="5840" extrusionOk="0">
                  <a:moveTo>
                    <a:pt x="823" y="1"/>
                  </a:moveTo>
                  <a:cubicBezTo>
                    <a:pt x="621" y="1"/>
                    <a:pt x="439" y="73"/>
                    <a:pt x="322" y="265"/>
                  </a:cubicBezTo>
                  <a:cubicBezTo>
                    <a:pt x="0" y="825"/>
                    <a:pt x="179" y="1873"/>
                    <a:pt x="310" y="2480"/>
                  </a:cubicBezTo>
                  <a:cubicBezTo>
                    <a:pt x="500" y="3313"/>
                    <a:pt x="846" y="4087"/>
                    <a:pt x="1203" y="4849"/>
                  </a:cubicBezTo>
                  <a:cubicBezTo>
                    <a:pt x="1417" y="5290"/>
                    <a:pt x="1715" y="5802"/>
                    <a:pt x="2203" y="5837"/>
                  </a:cubicBezTo>
                  <a:cubicBezTo>
                    <a:pt x="2222" y="5839"/>
                    <a:pt x="2241" y="5840"/>
                    <a:pt x="2261" y="5840"/>
                  </a:cubicBezTo>
                  <a:cubicBezTo>
                    <a:pt x="2505" y="5840"/>
                    <a:pt x="2752" y="5703"/>
                    <a:pt x="2917" y="5516"/>
                  </a:cubicBezTo>
                  <a:cubicBezTo>
                    <a:pt x="3108" y="5302"/>
                    <a:pt x="3215" y="5052"/>
                    <a:pt x="3286" y="4790"/>
                  </a:cubicBezTo>
                  <a:cubicBezTo>
                    <a:pt x="3751" y="3218"/>
                    <a:pt x="3167" y="1408"/>
                    <a:pt x="1870" y="432"/>
                  </a:cubicBezTo>
                  <a:cubicBezTo>
                    <a:pt x="1638" y="247"/>
                    <a:pt x="1196" y="1"/>
                    <a:pt x="823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81;p62">
              <a:extLst>
                <a:ext uri="{FF2B5EF4-FFF2-40B4-BE49-F238E27FC236}">
                  <a16:creationId xmlns:a16="http://schemas.microsoft.com/office/drawing/2014/main" id="{58602699-EE58-B71A-6925-F6B4EBC17C1C}"/>
                </a:ext>
              </a:extLst>
            </p:cNvPr>
            <p:cNvSpPr/>
            <p:nvPr/>
          </p:nvSpPr>
          <p:spPr>
            <a:xfrm>
              <a:off x="1026270" y="2746980"/>
              <a:ext cx="583379" cy="603396"/>
            </a:xfrm>
            <a:custGeom>
              <a:avLst/>
              <a:gdLst/>
              <a:ahLst/>
              <a:cxnLst/>
              <a:rect l="l" t="t" r="r" b="b"/>
              <a:pathLst>
                <a:path w="12157" h="13883" extrusionOk="0">
                  <a:moveTo>
                    <a:pt x="6280" y="0"/>
                  </a:moveTo>
                  <a:cubicBezTo>
                    <a:pt x="6157" y="0"/>
                    <a:pt x="6032" y="4"/>
                    <a:pt x="5906" y="12"/>
                  </a:cubicBezTo>
                  <a:cubicBezTo>
                    <a:pt x="2405" y="238"/>
                    <a:pt x="0" y="3846"/>
                    <a:pt x="417" y="7763"/>
                  </a:cubicBezTo>
                  <a:cubicBezTo>
                    <a:pt x="512" y="8715"/>
                    <a:pt x="774" y="9584"/>
                    <a:pt x="1143" y="10358"/>
                  </a:cubicBezTo>
                  <a:cubicBezTo>
                    <a:pt x="1214" y="10513"/>
                    <a:pt x="1286" y="10656"/>
                    <a:pt x="1381" y="10799"/>
                  </a:cubicBezTo>
                  <a:cubicBezTo>
                    <a:pt x="1393" y="10811"/>
                    <a:pt x="1393" y="10834"/>
                    <a:pt x="1405" y="10846"/>
                  </a:cubicBezTo>
                  <a:cubicBezTo>
                    <a:pt x="2441" y="12585"/>
                    <a:pt x="4120" y="13728"/>
                    <a:pt x="6013" y="13871"/>
                  </a:cubicBezTo>
                  <a:cubicBezTo>
                    <a:pt x="6167" y="13882"/>
                    <a:pt x="6322" y="13882"/>
                    <a:pt x="6465" y="13882"/>
                  </a:cubicBezTo>
                  <a:lnTo>
                    <a:pt x="6858" y="13882"/>
                  </a:lnTo>
                  <a:cubicBezTo>
                    <a:pt x="8180" y="13811"/>
                    <a:pt x="9192" y="13490"/>
                    <a:pt x="9954" y="13001"/>
                  </a:cubicBezTo>
                  <a:cubicBezTo>
                    <a:pt x="10132" y="12882"/>
                    <a:pt x="10311" y="12751"/>
                    <a:pt x="10454" y="12620"/>
                  </a:cubicBezTo>
                  <a:lnTo>
                    <a:pt x="10478" y="12597"/>
                  </a:lnTo>
                  <a:cubicBezTo>
                    <a:pt x="11347" y="11811"/>
                    <a:pt x="11811" y="10680"/>
                    <a:pt x="12025" y="9358"/>
                  </a:cubicBezTo>
                  <a:cubicBezTo>
                    <a:pt x="12037" y="9191"/>
                    <a:pt x="12061" y="9049"/>
                    <a:pt x="12085" y="8882"/>
                  </a:cubicBezTo>
                  <a:lnTo>
                    <a:pt x="12085" y="8846"/>
                  </a:lnTo>
                  <a:cubicBezTo>
                    <a:pt x="12144" y="8334"/>
                    <a:pt x="12156" y="7798"/>
                    <a:pt x="12156" y="7227"/>
                  </a:cubicBezTo>
                  <a:cubicBezTo>
                    <a:pt x="12110" y="2794"/>
                    <a:pt x="9649" y="0"/>
                    <a:pt x="628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82;p62">
              <a:extLst>
                <a:ext uri="{FF2B5EF4-FFF2-40B4-BE49-F238E27FC236}">
                  <a16:creationId xmlns:a16="http://schemas.microsoft.com/office/drawing/2014/main" id="{EB2EF41B-FB92-6E0C-CA15-5B3486F4660E}"/>
                </a:ext>
              </a:extLst>
            </p:cNvPr>
            <p:cNvSpPr/>
            <p:nvPr/>
          </p:nvSpPr>
          <p:spPr>
            <a:xfrm>
              <a:off x="929672" y="2643711"/>
              <a:ext cx="762226" cy="453102"/>
            </a:xfrm>
            <a:custGeom>
              <a:avLst/>
              <a:gdLst/>
              <a:ahLst/>
              <a:cxnLst/>
              <a:rect l="l" t="t" r="r" b="b"/>
              <a:pathLst>
                <a:path w="15884" h="10425" extrusionOk="0">
                  <a:moveTo>
                    <a:pt x="11593" y="0"/>
                  </a:moveTo>
                  <a:cubicBezTo>
                    <a:pt x="11534" y="0"/>
                    <a:pt x="11476" y="2"/>
                    <a:pt x="11419" y="6"/>
                  </a:cubicBezTo>
                  <a:cubicBezTo>
                    <a:pt x="10847" y="54"/>
                    <a:pt x="10300" y="173"/>
                    <a:pt x="9776" y="376"/>
                  </a:cubicBezTo>
                  <a:cubicBezTo>
                    <a:pt x="9478" y="495"/>
                    <a:pt x="9192" y="626"/>
                    <a:pt x="8942" y="804"/>
                  </a:cubicBezTo>
                  <a:cubicBezTo>
                    <a:pt x="8811" y="888"/>
                    <a:pt x="8692" y="971"/>
                    <a:pt x="8561" y="1078"/>
                  </a:cubicBezTo>
                  <a:cubicBezTo>
                    <a:pt x="8526" y="1102"/>
                    <a:pt x="8478" y="1138"/>
                    <a:pt x="8454" y="1161"/>
                  </a:cubicBezTo>
                  <a:cubicBezTo>
                    <a:pt x="8124" y="1155"/>
                    <a:pt x="7775" y="1148"/>
                    <a:pt x="7409" y="1148"/>
                  </a:cubicBezTo>
                  <a:cubicBezTo>
                    <a:pt x="7142" y="1148"/>
                    <a:pt x="6867" y="1151"/>
                    <a:pt x="6585" y="1161"/>
                  </a:cubicBezTo>
                  <a:cubicBezTo>
                    <a:pt x="6002" y="1197"/>
                    <a:pt x="5394" y="1245"/>
                    <a:pt x="4775" y="1328"/>
                  </a:cubicBezTo>
                  <a:cubicBezTo>
                    <a:pt x="3966" y="1459"/>
                    <a:pt x="3168" y="1661"/>
                    <a:pt x="2489" y="1971"/>
                  </a:cubicBezTo>
                  <a:lnTo>
                    <a:pt x="2394" y="2019"/>
                  </a:lnTo>
                  <a:cubicBezTo>
                    <a:pt x="2358" y="1959"/>
                    <a:pt x="2323" y="1900"/>
                    <a:pt x="2275" y="1840"/>
                  </a:cubicBezTo>
                  <a:cubicBezTo>
                    <a:pt x="2132" y="1638"/>
                    <a:pt x="1965" y="1399"/>
                    <a:pt x="1739" y="1304"/>
                  </a:cubicBezTo>
                  <a:cubicBezTo>
                    <a:pt x="1668" y="1266"/>
                    <a:pt x="1585" y="1245"/>
                    <a:pt x="1503" y="1245"/>
                  </a:cubicBezTo>
                  <a:cubicBezTo>
                    <a:pt x="1380" y="1245"/>
                    <a:pt x="1258" y="1292"/>
                    <a:pt x="1180" y="1399"/>
                  </a:cubicBezTo>
                  <a:cubicBezTo>
                    <a:pt x="1037" y="1614"/>
                    <a:pt x="1168" y="1900"/>
                    <a:pt x="1263" y="2090"/>
                  </a:cubicBezTo>
                  <a:cubicBezTo>
                    <a:pt x="1322" y="2209"/>
                    <a:pt x="1406" y="2316"/>
                    <a:pt x="1477" y="2412"/>
                  </a:cubicBezTo>
                  <a:cubicBezTo>
                    <a:pt x="1299" y="2352"/>
                    <a:pt x="1120" y="2316"/>
                    <a:pt x="941" y="2316"/>
                  </a:cubicBezTo>
                  <a:cubicBezTo>
                    <a:pt x="727" y="2316"/>
                    <a:pt x="191" y="2388"/>
                    <a:pt x="418" y="2697"/>
                  </a:cubicBezTo>
                  <a:cubicBezTo>
                    <a:pt x="572" y="2888"/>
                    <a:pt x="775" y="3043"/>
                    <a:pt x="1013" y="3102"/>
                  </a:cubicBezTo>
                  <a:cubicBezTo>
                    <a:pt x="418" y="3840"/>
                    <a:pt x="168" y="4769"/>
                    <a:pt x="96" y="5674"/>
                  </a:cubicBezTo>
                  <a:cubicBezTo>
                    <a:pt x="1" y="6781"/>
                    <a:pt x="179" y="7829"/>
                    <a:pt x="394" y="8519"/>
                  </a:cubicBezTo>
                  <a:cubicBezTo>
                    <a:pt x="465" y="8817"/>
                    <a:pt x="608" y="9055"/>
                    <a:pt x="775" y="9281"/>
                  </a:cubicBezTo>
                  <a:cubicBezTo>
                    <a:pt x="846" y="9341"/>
                    <a:pt x="930" y="9377"/>
                    <a:pt x="1013" y="9424"/>
                  </a:cubicBezTo>
                  <a:cubicBezTo>
                    <a:pt x="1382" y="9603"/>
                    <a:pt x="1787" y="9651"/>
                    <a:pt x="2192" y="9651"/>
                  </a:cubicBezTo>
                  <a:cubicBezTo>
                    <a:pt x="2358" y="9651"/>
                    <a:pt x="2537" y="9651"/>
                    <a:pt x="2680" y="9722"/>
                  </a:cubicBezTo>
                  <a:cubicBezTo>
                    <a:pt x="2954" y="9853"/>
                    <a:pt x="3049" y="10174"/>
                    <a:pt x="3287" y="10353"/>
                  </a:cubicBezTo>
                  <a:cubicBezTo>
                    <a:pt x="3323" y="10377"/>
                    <a:pt x="3370" y="10389"/>
                    <a:pt x="3394" y="10413"/>
                  </a:cubicBezTo>
                  <a:cubicBezTo>
                    <a:pt x="3418" y="10424"/>
                    <a:pt x="3454" y="10424"/>
                    <a:pt x="3489" y="10424"/>
                  </a:cubicBezTo>
                  <a:cubicBezTo>
                    <a:pt x="3739" y="10424"/>
                    <a:pt x="3954" y="10293"/>
                    <a:pt x="4085" y="10079"/>
                  </a:cubicBezTo>
                  <a:cubicBezTo>
                    <a:pt x="4228" y="9817"/>
                    <a:pt x="4251" y="9472"/>
                    <a:pt x="4228" y="9186"/>
                  </a:cubicBezTo>
                  <a:cubicBezTo>
                    <a:pt x="4216" y="8996"/>
                    <a:pt x="4168" y="8805"/>
                    <a:pt x="4109" y="8603"/>
                  </a:cubicBezTo>
                  <a:lnTo>
                    <a:pt x="4109" y="8591"/>
                  </a:lnTo>
                  <a:cubicBezTo>
                    <a:pt x="4239" y="8591"/>
                    <a:pt x="4394" y="8531"/>
                    <a:pt x="4525" y="8472"/>
                  </a:cubicBezTo>
                  <a:cubicBezTo>
                    <a:pt x="4716" y="8388"/>
                    <a:pt x="4906" y="8281"/>
                    <a:pt x="5049" y="8127"/>
                  </a:cubicBezTo>
                  <a:cubicBezTo>
                    <a:pt x="5287" y="7865"/>
                    <a:pt x="5371" y="7507"/>
                    <a:pt x="5371" y="7150"/>
                  </a:cubicBezTo>
                  <a:cubicBezTo>
                    <a:pt x="5371" y="6698"/>
                    <a:pt x="5240" y="6281"/>
                    <a:pt x="5252" y="5841"/>
                  </a:cubicBezTo>
                  <a:cubicBezTo>
                    <a:pt x="5263" y="5436"/>
                    <a:pt x="5430" y="5079"/>
                    <a:pt x="5656" y="4757"/>
                  </a:cubicBezTo>
                  <a:cubicBezTo>
                    <a:pt x="5716" y="4662"/>
                    <a:pt x="5787" y="4555"/>
                    <a:pt x="5859" y="4471"/>
                  </a:cubicBezTo>
                  <a:cubicBezTo>
                    <a:pt x="5918" y="4531"/>
                    <a:pt x="6002" y="4590"/>
                    <a:pt x="6061" y="4638"/>
                  </a:cubicBezTo>
                  <a:cubicBezTo>
                    <a:pt x="6335" y="4840"/>
                    <a:pt x="6680" y="4971"/>
                    <a:pt x="7026" y="5031"/>
                  </a:cubicBezTo>
                  <a:cubicBezTo>
                    <a:pt x="7119" y="5045"/>
                    <a:pt x="7215" y="5053"/>
                    <a:pt x="7310" y="5053"/>
                  </a:cubicBezTo>
                  <a:cubicBezTo>
                    <a:pt x="7544" y="5053"/>
                    <a:pt x="7779" y="5006"/>
                    <a:pt x="7990" y="4888"/>
                  </a:cubicBezTo>
                  <a:cubicBezTo>
                    <a:pt x="8204" y="4769"/>
                    <a:pt x="8359" y="4578"/>
                    <a:pt x="8442" y="4364"/>
                  </a:cubicBezTo>
                  <a:cubicBezTo>
                    <a:pt x="8692" y="4555"/>
                    <a:pt x="8978" y="4674"/>
                    <a:pt x="9288" y="4721"/>
                  </a:cubicBezTo>
                  <a:cubicBezTo>
                    <a:pt x="9343" y="4729"/>
                    <a:pt x="9401" y="4732"/>
                    <a:pt x="9460" y="4732"/>
                  </a:cubicBezTo>
                  <a:cubicBezTo>
                    <a:pt x="9784" y="4732"/>
                    <a:pt x="10150" y="4623"/>
                    <a:pt x="10371" y="4412"/>
                  </a:cubicBezTo>
                  <a:cubicBezTo>
                    <a:pt x="10490" y="4531"/>
                    <a:pt x="10609" y="4650"/>
                    <a:pt x="10740" y="4757"/>
                  </a:cubicBezTo>
                  <a:cubicBezTo>
                    <a:pt x="11145" y="5055"/>
                    <a:pt x="11633" y="5233"/>
                    <a:pt x="12133" y="5257"/>
                  </a:cubicBezTo>
                  <a:cubicBezTo>
                    <a:pt x="12169" y="5258"/>
                    <a:pt x="12207" y="5259"/>
                    <a:pt x="12245" y="5259"/>
                  </a:cubicBezTo>
                  <a:cubicBezTo>
                    <a:pt x="12547" y="5259"/>
                    <a:pt x="12906" y="5213"/>
                    <a:pt x="13181" y="5055"/>
                  </a:cubicBezTo>
                  <a:cubicBezTo>
                    <a:pt x="13253" y="5061"/>
                    <a:pt x="13321" y="5064"/>
                    <a:pt x="13388" y="5064"/>
                  </a:cubicBezTo>
                  <a:cubicBezTo>
                    <a:pt x="13455" y="5064"/>
                    <a:pt x="13520" y="5061"/>
                    <a:pt x="13586" y="5055"/>
                  </a:cubicBezTo>
                  <a:cubicBezTo>
                    <a:pt x="13919" y="5019"/>
                    <a:pt x="14241" y="4912"/>
                    <a:pt x="14479" y="4674"/>
                  </a:cubicBezTo>
                  <a:cubicBezTo>
                    <a:pt x="14657" y="4495"/>
                    <a:pt x="14753" y="4281"/>
                    <a:pt x="14753" y="4043"/>
                  </a:cubicBezTo>
                  <a:cubicBezTo>
                    <a:pt x="14872" y="3959"/>
                    <a:pt x="14967" y="3888"/>
                    <a:pt x="15074" y="3805"/>
                  </a:cubicBezTo>
                  <a:cubicBezTo>
                    <a:pt x="15598" y="3400"/>
                    <a:pt x="15884" y="2697"/>
                    <a:pt x="15658" y="2054"/>
                  </a:cubicBezTo>
                  <a:cubicBezTo>
                    <a:pt x="15550" y="1757"/>
                    <a:pt x="15348" y="1519"/>
                    <a:pt x="15086" y="1340"/>
                  </a:cubicBezTo>
                  <a:cubicBezTo>
                    <a:pt x="14788" y="1149"/>
                    <a:pt x="14431" y="1090"/>
                    <a:pt x="14098" y="1078"/>
                  </a:cubicBezTo>
                  <a:cubicBezTo>
                    <a:pt x="14046" y="1076"/>
                    <a:pt x="13993" y="1076"/>
                    <a:pt x="13940" y="1076"/>
                  </a:cubicBezTo>
                  <a:cubicBezTo>
                    <a:pt x="13586" y="1076"/>
                    <a:pt x="13224" y="1110"/>
                    <a:pt x="12872" y="1161"/>
                  </a:cubicBezTo>
                  <a:cubicBezTo>
                    <a:pt x="12907" y="971"/>
                    <a:pt x="12883" y="780"/>
                    <a:pt x="12800" y="590"/>
                  </a:cubicBezTo>
                  <a:cubicBezTo>
                    <a:pt x="12578" y="136"/>
                    <a:pt x="12057" y="0"/>
                    <a:pt x="1159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83;p62">
              <a:extLst>
                <a:ext uri="{FF2B5EF4-FFF2-40B4-BE49-F238E27FC236}">
                  <a16:creationId xmlns:a16="http://schemas.microsoft.com/office/drawing/2014/main" id="{DFBA8922-B388-5FBB-FCFE-9D11BC74D1FE}"/>
                </a:ext>
              </a:extLst>
            </p:cNvPr>
            <p:cNvSpPr/>
            <p:nvPr/>
          </p:nvSpPr>
          <p:spPr>
            <a:xfrm>
              <a:off x="935382" y="2694171"/>
              <a:ext cx="312587" cy="208622"/>
            </a:xfrm>
            <a:custGeom>
              <a:avLst/>
              <a:gdLst/>
              <a:ahLst/>
              <a:cxnLst/>
              <a:rect l="l" t="t" r="r" b="b"/>
              <a:pathLst>
                <a:path w="6514" h="4800" extrusionOk="0">
                  <a:moveTo>
                    <a:pt x="6502" y="0"/>
                  </a:moveTo>
                  <a:cubicBezTo>
                    <a:pt x="5906" y="24"/>
                    <a:pt x="5299" y="84"/>
                    <a:pt x="4704" y="167"/>
                  </a:cubicBezTo>
                  <a:cubicBezTo>
                    <a:pt x="4621" y="346"/>
                    <a:pt x="4537" y="524"/>
                    <a:pt x="4394" y="655"/>
                  </a:cubicBezTo>
                  <a:cubicBezTo>
                    <a:pt x="3966" y="1060"/>
                    <a:pt x="3156" y="858"/>
                    <a:pt x="2680" y="1215"/>
                  </a:cubicBezTo>
                  <a:cubicBezTo>
                    <a:pt x="2501" y="1334"/>
                    <a:pt x="2394" y="1536"/>
                    <a:pt x="2263" y="1703"/>
                  </a:cubicBezTo>
                  <a:cubicBezTo>
                    <a:pt x="2072" y="1947"/>
                    <a:pt x="1886" y="2035"/>
                    <a:pt x="1664" y="2035"/>
                  </a:cubicBezTo>
                  <a:cubicBezTo>
                    <a:pt x="1540" y="2035"/>
                    <a:pt x="1405" y="2008"/>
                    <a:pt x="1251" y="1965"/>
                  </a:cubicBezTo>
                  <a:cubicBezTo>
                    <a:pt x="1144" y="1941"/>
                    <a:pt x="1061" y="1929"/>
                    <a:pt x="953" y="1905"/>
                  </a:cubicBezTo>
                  <a:cubicBezTo>
                    <a:pt x="346" y="2655"/>
                    <a:pt x="72" y="3608"/>
                    <a:pt x="1" y="4513"/>
                  </a:cubicBezTo>
                  <a:cubicBezTo>
                    <a:pt x="1" y="4549"/>
                    <a:pt x="13" y="4560"/>
                    <a:pt x="25" y="4584"/>
                  </a:cubicBezTo>
                  <a:cubicBezTo>
                    <a:pt x="103" y="4718"/>
                    <a:pt x="244" y="4800"/>
                    <a:pt x="398" y="4800"/>
                  </a:cubicBezTo>
                  <a:cubicBezTo>
                    <a:pt x="409" y="4800"/>
                    <a:pt x="419" y="4799"/>
                    <a:pt x="430" y="4799"/>
                  </a:cubicBezTo>
                  <a:cubicBezTo>
                    <a:pt x="680" y="4763"/>
                    <a:pt x="799" y="4477"/>
                    <a:pt x="882" y="4239"/>
                  </a:cubicBezTo>
                  <a:cubicBezTo>
                    <a:pt x="965" y="3977"/>
                    <a:pt x="1037" y="3727"/>
                    <a:pt x="1120" y="3453"/>
                  </a:cubicBezTo>
                  <a:cubicBezTo>
                    <a:pt x="1156" y="3275"/>
                    <a:pt x="1251" y="3072"/>
                    <a:pt x="1442" y="3036"/>
                  </a:cubicBezTo>
                  <a:cubicBezTo>
                    <a:pt x="1453" y="3035"/>
                    <a:pt x="1464" y="3035"/>
                    <a:pt x="1475" y="3035"/>
                  </a:cubicBezTo>
                  <a:cubicBezTo>
                    <a:pt x="1573" y="3035"/>
                    <a:pt x="1676" y="3078"/>
                    <a:pt x="1751" y="3132"/>
                  </a:cubicBezTo>
                  <a:cubicBezTo>
                    <a:pt x="1965" y="3251"/>
                    <a:pt x="2156" y="3394"/>
                    <a:pt x="2382" y="3489"/>
                  </a:cubicBezTo>
                  <a:cubicBezTo>
                    <a:pt x="2466" y="3518"/>
                    <a:pt x="2558" y="3534"/>
                    <a:pt x="2647" y="3534"/>
                  </a:cubicBezTo>
                  <a:cubicBezTo>
                    <a:pt x="2810" y="3534"/>
                    <a:pt x="2964" y="3481"/>
                    <a:pt x="3049" y="3358"/>
                  </a:cubicBezTo>
                  <a:cubicBezTo>
                    <a:pt x="3216" y="3096"/>
                    <a:pt x="3001" y="2763"/>
                    <a:pt x="3120" y="2489"/>
                  </a:cubicBezTo>
                  <a:cubicBezTo>
                    <a:pt x="3221" y="2265"/>
                    <a:pt x="3521" y="2178"/>
                    <a:pt x="3784" y="2178"/>
                  </a:cubicBezTo>
                  <a:cubicBezTo>
                    <a:pt x="3801" y="2178"/>
                    <a:pt x="3818" y="2178"/>
                    <a:pt x="3835" y="2179"/>
                  </a:cubicBezTo>
                  <a:cubicBezTo>
                    <a:pt x="4120" y="2203"/>
                    <a:pt x="4406" y="2298"/>
                    <a:pt x="4692" y="2298"/>
                  </a:cubicBezTo>
                  <a:cubicBezTo>
                    <a:pt x="4990" y="2286"/>
                    <a:pt x="5299" y="2132"/>
                    <a:pt x="5323" y="1870"/>
                  </a:cubicBezTo>
                  <a:cubicBezTo>
                    <a:pt x="5347" y="1751"/>
                    <a:pt x="5287" y="1608"/>
                    <a:pt x="5252" y="1489"/>
                  </a:cubicBezTo>
                  <a:cubicBezTo>
                    <a:pt x="5228" y="1370"/>
                    <a:pt x="5228" y="1215"/>
                    <a:pt x="5323" y="1131"/>
                  </a:cubicBezTo>
                  <a:cubicBezTo>
                    <a:pt x="5371" y="1108"/>
                    <a:pt x="5442" y="1072"/>
                    <a:pt x="5525" y="1060"/>
                  </a:cubicBezTo>
                  <a:cubicBezTo>
                    <a:pt x="5942" y="953"/>
                    <a:pt x="6383" y="762"/>
                    <a:pt x="6490" y="381"/>
                  </a:cubicBezTo>
                  <a:cubicBezTo>
                    <a:pt x="6514" y="262"/>
                    <a:pt x="6502" y="119"/>
                    <a:pt x="6502" y="0"/>
                  </a:cubicBezTo>
                  <a:close/>
                </a:path>
              </a:pathLst>
            </a:custGeom>
            <a:solidFill>
              <a:srgbClr val="46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84;p62">
              <a:extLst>
                <a:ext uri="{FF2B5EF4-FFF2-40B4-BE49-F238E27FC236}">
                  <a16:creationId xmlns:a16="http://schemas.microsoft.com/office/drawing/2014/main" id="{5C1E0FBE-F911-6616-C8FD-F80D0545A579}"/>
                </a:ext>
              </a:extLst>
            </p:cNvPr>
            <p:cNvSpPr/>
            <p:nvPr/>
          </p:nvSpPr>
          <p:spPr>
            <a:xfrm>
              <a:off x="922281" y="3023447"/>
              <a:ext cx="178848" cy="194193"/>
            </a:xfrm>
            <a:custGeom>
              <a:avLst/>
              <a:gdLst/>
              <a:ahLst/>
              <a:cxnLst/>
              <a:rect l="l" t="t" r="r" b="b"/>
              <a:pathLst>
                <a:path w="3727" h="4468" extrusionOk="0">
                  <a:moveTo>
                    <a:pt x="1408" y="1"/>
                  </a:moveTo>
                  <a:cubicBezTo>
                    <a:pt x="1300" y="1"/>
                    <a:pt x="1188" y="11"/>
                    <a:pt x="1072" y="32"/>
                  </a:cubicBezTo>
                  <a:cubicBezTo>
                    <a:pt x="798" y="92"/>
                    <a:pt x="524" y="247"/>
                    <a:pt x="322" y="521"/>
                  </a:cubicBezTo>
                  <a:cubicBezTo>
                    <a:pt x="95" y="842"/>
                    <a:pt x="0" y="1235"/>
                    <a:pt x="24" y="1604"/>
                  </a:cubicBezTo>
                  <a:cubicBezTo>
                    <a:pt x="24" y="2426"/>
                    <a:pt x="405" y="3211"/>
                    <a:pt x="1036" y="3771"/>
                  </a:cubicBezTo>
                  <a:cubicBezTo>
                    <a:pt x="1417" y="4104"/>
                    <a:pt x="1929" y="4426"/>
                    <a:pt x="2453" y="4462"/>
                  </a:cubicBezTo>
                  <a:cubicBezTo>
                    <a:pt x="2495" y="4466"/>
                    <a:pt x="2536" y="4468"/>
                    <a:pt x="2577" y="4468"/>
                  </a:cubicBezTo>
                  <a:cubicBezTo>
                    <a:pt x="3112" y="4468"/>
                    <a:pt x="3523" y="4111"/>
                    <a:pt x="3655" y="3569"/>
                  </a:cubicBezTo>
                  <a:cubicBezTo>
                    <a:pt x="3727" y="3295"/>
                    <a:pt x="3703" y="2973"/>
                    <a:pt x="3655" y="2699"/>
                  </a:cubicBezTo>
                  <a:cubicBezTo>
                    <a:pt x="3501" y="1554"/>
                    <a:pt x="2746" y="1"/>
                    <a:pt x="140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85;p62">
              <a:extLst>
                <a:ext uri="{FF2B5EF4-FFF2-40B4-BE49-F238E27FC236}">
                  <a16:creationId xmlns:a16="http://schemas.microsoft.com/office/drawing/2014/main" id="{4E9BCA94-61E7-7370-2411-8186A0EF6EDB}"/>
                </a:ext>
              </a:extLst>
            </p:cNvPr>
            <p:cNvSpPr/>
            <p:nvPr/>
          </p:nvSpPr>
          <p:spPr>
            <a:xfrm>
              <a:off x="956543" y="3075560"/>
              <a:ext cx="88008" cy="92142"/>
            </a:xfrm>
            <a:custGeom>
              <a:avLst/>
              <a:gdLst/>
              <a:ahLst/>
              <a:cxnLst/>
              <a:rect l="l" t="t" r="r" b="b"/>
              <a:pathLst>
                <a:path w="1834" h="2120" extrusionOk="0">
                  <a:moveTo>
                    <a:pt x="560" y="0"/>
                  </a:moveTo>
                  <a:cubicBezTo>
                    <a:pt x="358" y="0"/>
                    <a:pt x="0" y="143"/>
                    <a:pt x="0" y="369"/>
                  </a:cubicBezTo>
                  <a:cubicBezTo>
                    <a:pt x="18" y="414"/>
                    <a:pt x="62" y="438"/>
                    <a:pt x="103" y="438"/>
                  </a:cubicBezTo>
                  <a:cubicBezTo>
                    <a:pt x="117" y="438"/>
                    <a:pt x="131" y="435"/>
                    <a:pt x="143" y="429"/>
                  </a:cubicBezTo>
                  <a:cubicBezTo>
                    <a:pt x="227" y="381"/>
                    <a:pt x="274" y="286"/>
                    <a:pt x="358" y="250"/>
                  </a:cubicBezTo>
                  <a:cubicBezTo>
                    <a:pt x="413" y="230"/>
                    <a:pt x="472" y="217"/>
                    <a:pt x="529" y="217"/>
                  </a:cubicBezTo>
                  <a:cubicBezTo>
                    <a:pt x="569" y="217"/>
                    <a:pt x="608" y="223"/>
                    <a:pt x="643" y="238"/>
                  </a:cubicBezTo>
                  <a:cubicBezTo>
                    <a:pt x="703" y="250"/>
                    <a:pt x="751" y="262"/>
                    <a:pt x="798" y="286"/>
                  </a:cubicBezTo>
                  <a:cubicBezTo>
                    <a:pt x="691" y="417"/>
                    <a:pt x="620" y="548"/>
                    <a:pt x="572" y="691"/>
                  </a:cubicBezTo>
                  <a:cubicBezTo>
                    <a:pt x="536" y="786"/>
                    <a:pt x="524" y="881"/>
                    <a:pt x="536" y="977"/>
                  </a:cubicBezTo>
                  <a:cubicBezTo>
                    <a:pt x="560" y="1084"/>
                    <a:pt x="572" y="1203"/>
                    <a:pt x="643" y="1274"/>
                  </a:cubicBezTo>
                  <a:cubicBezTo>
                    <a:pt x="662" y="1293"/>
                    <a:pt x="685" y="1301"/>
                    <a:pt x="707" y="1301"/>
                  </a:cubicBezTo>
                  <a:cubicBezTo>
                    <a:pt x="754" y="1301"/>
                    <a:pt x="798" y="1264"/>
                    <a:pt x="798" y="1215"/>
                  </a:cubicBezTo>
                  <a:cubicBezTo>
                    <a:pt x="810" y="1167"/>
                    <a:pt x="798" y="1131"/>
                    <a:pt x="774" y="1084"/>
                  </a:cubicBezTo>
                  <a:lnTo>
                    <a:pt x="774" y="1048"/>
                  </a:lnTo>
                  <a:lnTo>
                    <a:pt x="774" y="1036"/>
                  </a:lnTo>
                  <a:lnTo>
                    <a:pt x="774" y="977"/>
                  </a:lnTo>
                  <a:cubicBezTo>
                    <a:pt x="774" y="881"/>
                    <a:pt x="774" y="834"/>
                    <a:pt x="798" y="750"/>
                  </a:cubicBezTo>
                  <a:cubicBezTo>
                    <a:pt x="822" y="631"/>
                    <a:pt x="882" y="512"/>
                    <a:pt x="977" y="417"/>
                  </a:cubicBezTo>
                  <a:cubicBezTo>
                    <a:pt x="1060" y="488"/>
                    <a:pt x="1132" y="572"/>
                    <a:pt x="1191" y="667"/>
                  </a:cubicBezTo>
                  <a:cubicBezTo>
                    <a:pt x="1489" y="1048"/>
                    <a:pt x="1655" y="1560"/>
                    <a:pt x="1632" y="2048"/>
                  </a:cubicBezTo>
                  <a:cubicBezTo>
                    <a:pt x="1632" y="2096"/>
                    <a:pt x="1664" y="2120"/>
                    <a:pt x="1699" y="2120"/>
                  </a:cubicBezTo>
                  <a:cubicBezTo>
                    <a:pt x="1733" y="2120"/>
                    <a:pt x="1769" y="2096"/>
                    <a:pt x="1774" y="2048"/>
                  </a:cubicBezTo>
                  <a:cubicBezTo>
                    <a:pt x="1834" y="1441"/>
                    <a:pt x="1655" y="834"/>
                    <a:pt x="1251" y="369"/>
                  </a:cubicBezTo>
                  <a:cubicBezTo>
                    <a:pt x="1072" y="179"/>
                    <a:pt x="834" y="0"/>
                    <a:pt x="56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86;p62">
              <a:extLst>
                <a:ext uri="{FF2B5EF4-FFF2-40B4-BE49-F238E27FC236}">
                  <a16:creationId xmlns:a16="http://schemas.microsoft.com/office/drawing/2014/main" id="{E5419A97-D901-EEF5-13E9-DCA9057AC57E}"/>
                </a:ext>
              </a:extLst>
            </p:cNvPr>
            <p:cNvSpPr/>
            <p:nvPr/>
          </p:nvSpPr>
          <p:spPr>
            <a:xfrm>
              <a:off x="1337610" y="3145231"/>
              <a:ext cx="171457" cy="63369"/>
            </a:xfrm>
            <a:custGeom>
              <a:avLst/>
              <a:gdLst/>
              <a:ahLst/>
              <a:cxnLst/>
              <a:rect l="l" t="t" r="r" b="b"/>
              <a:pathLst>
                <a:path w="3573" h="1458" extrusionOk="0">
                  <a:moveTo>
                    <a:pt x="676" y="1"/>
                  </a:moveTo>
                  <a:cubicBezTo>
                    <a:pt x="594" y="1"/>
                    <a:pt x="514" y="12"/>
                    <a:pt x="430" y="40"/>
                  </a:cubicBezTo>
                  <a:cubicBezTo>
                    <a:pt x="1" y="195"/>
                    <a:pt x="620" y="1457"/>
                    <a:pt x="1727" y="1457"/>
                  </a:cubicBezTo>
                  <a:cubicBezTo>
                    <a:pt x="2811" y="1457"/>
                    <a:pt x="3573" y="624"/>
                    <a:pt x="3347" y="267"/>
                  </a:cubicBezTo>
                  <a:cubicBezTo>
                    <a:pt x="3318" y="224"/>
                    <a:pt x="3252" y="210"/>
                    <a:pt x="3154" y="210"/>
                  </a:cubicBezTo>
                  <a:cubicBezTo>
                    <a:pt x="2975" y="210"/>
                    <a:pt x="2687" y="255"/>
                    <a:pt x="2311" y="255"/>
                  </a:cubicBezTo>
                  <a:cubicBezTo>
                    <a:pt x="2207" y="255"/>
                    <a:pt x="2095" y="252"/>
                    <a:pt x="1977" y="243"/>
                  </a:cubicBezTo>
                  <a:cubicBezTo>
                    <a:pt x="1355" y="195"/>
                    <a:pt x="1010" y="1"/>
                    <a:pt x="6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89;p62">
              <a:extLst>
                <a:ext uri="{FF2B5EF4-FFF2-40B4-BE49-F238E27FC236}">
                  <a16:creationId xmlns:a16="http://schemas.microsoft.com/office/drawing/2014/main" id="{0E2A4968-2E77-3895-B09C-43DB8D91D1D5}"/>
                </a:ext>
              </a:extLst>
            </p:cNvPr>
            <p:cNvSpPr/>
            <p:nvPr/>
          </p:nvSpPr>
          <p:spPr>
            <a:xfrm>
              <a:off x="1315344" y="3041876"/>
              <a:ext cx="40597" cy="55459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30" y="0"/>
                  </a:moveTo>
                  <a:cubicBezTo>
                    <a:pt x="422" y="0"/>
                    <a:pt x="413" y="0"/>
                    <a:pt x="405" y="1"/>
                  </a:cubicBezTo>
                  <a:cubicBezTo>
                    <a:pt x="179" y="13"/>
                    <a:pt x="1" y="299"/>
                    <a:pt x="12" y="656"/>
                  </a:cubicBezTo>
                  <a:cubicBezTo>
                    <a:pt x="24" y="1006"/>
                    <a:pt x="218" y="1276"/>
                    <a:pt x="428" y="1276"/>
                  </a:cubicBezTo>
                  <a:cubicBezTo>
                    <a:pt x="432" y="1276"/>
                    <a:pt x="437" y="1276"/>
                    <a:pt x="441" y="1275"/>
                  </a:cubicBezTo>
                  <a:cubicBezTo>
                    <a:pt x="667" y="1263"/>
                    <a:pt x="846" y="978"/>
                    <a:pt x="834" y="620"/>
                  </a:cubicBezTo>
                  <a:cubicBezTo>
                    <a:pt x="834" y="288"/>
                    <a:pt x="636" y="0"/>
                    <a:pt x="43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90;p62">
              <a:extLst>
                <a:ext uri="{FF2B5EF4-FFF2-40B4-BE49-F238E27FC236}">
                  <a16:creationId xmlns:a16="http://schemas.microsoft.com/office/drawing/2014/main" id="{B9A04B15-788D-B346-F418-873ADBD3F18E}"/>
                </a:ext>
              </a:extLst>
            </p:cNvPr>
            <p:cNvSpPr/>
            <p:nvPr/>
          </p:nvSpPr>
          <p:spPr>
            <a:xfrm>
              <a:off x="1506764" y="3037791"/>
              <a:ext cx="32584" cy="46071"/>
            </a:xfrm>
            <a:custGeom>
              <a:avLst/>
              <a:gdLst/>
              <a:ahLst/>
              <a:cxnLst/>
              <a:rect l="l" t="t" r="r" b="b"/>
              <a:pathLst>
                <a:path w="679" h="1060" extrusionOk="0">
                  <a:moveTo>
                    <a:pt x="322" y="0"/>
                  </a:moveTo>
                  <a:cubicBezTo>
                    <a:pt x="143" y="0"/>
                    <a:pt x="0" y="238"/>
                    <a:pt x="12" y="536"/>
                  </a:cubicBezTo>
                  <a:cubicBezTo>
                    <a:pt x="12" y="834"/>
                    <a:pt x="179" y="1060"/>
                    <a:pt x="357" y="1060"/>
                  </a:cubicBezTo>
                  <a:cubicBezTo>
                    <a:pt x="536" y="1060"/>
                    <a:pt x="679" y="822"/>
                    <a:pt x="667" y="524"/>
                  </a:cubicBezTo>
                  <a:cubicBezTo>
                    <a:pt x="655" y="226"/>
                    <a:pt x="500" y="0"/>
                    <a:pt x="322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91;p62">
              <a:extLst>
                <a:ext uri="{FF2B5EF4-FFF2-40B4-BE49-F238E27FC236}">
                  <a16:creationId xmlns:a16="http://schemas.microsoft.com/office/drawing/2014/main" id="{669C1FAA-498B-CC93-2AD0-4C9E9ED47D87}"/>
                </a:ext>
              </a:extLst>
            </p:cNvPr>
            <p:cNvSpPr/>
            <p:nvPr/>
          </p:nvSpPr>
          <p:spPr>
            <a:xfrm>
              <a:off x="1292741" y="2915573"/>
              <a:ext cx="100916" cy="74235"/>
            </a:xfrm>
            <a:custGeom>
              <a:avLst/>
              <a:gdLst/>
              <a:ahLst/>
              <a:cxnLst/>
              <a:rect l="l" t="t" r="r" b="b"/>
              <a:pathLst>
                <a:path w="2103" h="1708" extrusionOk="0">
                  <a:moveTo>
                    <a:pt x="1640" y="0"/>
                  </a:moveTo>
                  <a:cubicBezTo>
                    <a:pt x="1570" y="0"/>
                    <a:pt x="1501" y="15"/>
                    <a:pt x="1436" y="38"/>
                  </a:cubicBezTo>
                  <a:cubicBezTo>
                    <a:pt x="960" y="205"/>
                    <a:pt x="543" y="657"/>
                    <a:pt x="245" y="1098"/>
                  </a:cubicBezTo>
                  <a:lnTo>
                    <a:pt x="67" y="1419"/>
                  </a:lnTo>
                  <a:cubicBezTo>
                    <a:pt x="43" y="1455"/>
                    <a:pt x="19" y="1502"/>
                    <a:pt x="7" y="1562"/>
                  </a:cubicBezTo>
                  <a:cubicBezTo>
                    <a:pt x="0" y="1669"/>
                    <a:pt x="51" y="1708"/>
                    <a:pt x="130" y="1708"/>
                  </a:cubicBezTo>
                  <a:cubicBezTo>
                    <a:pt x="323" y="1708"/>
                    <a:pt x="681" y="1473"/>
                    <a:pt x="757" y="1431"/>
                  </a:cubicBezTo>
                  <a:cubicBezTo>
                    <a:pt x="948" y="1336"/>
                    <a:pt x="1138" y="1252"/>
                    <a:pt x="1329" y="1169"/>
                  </a:cubicBezTo>
                  <a:cubicBezTo>
                    <a:pt x="1650" y="1062"/>
                    <a:pt x="2007" y="919"/>
                    <a:pt x="2079" y="550"/>
                  </a:cubicBezTo>
                  <a:cubicBezTo>
                    <a:pt x="2103" y="395"/>
                    <a:pt x="2067" y="217"/>
                    <a:pt x="1948" y="121"/>
                  </a:cubicBezTo>
                  <a:cubicBezTo>
                    <a:pt x="1854" y="34"/>
                    <a:pt x="1747" y="0"/>
                    <a:pt x="1640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92;p62">
              <a:extLst>
                <a:ext uri="{FF2B5EF4-FFF2-40B4-BE49-F238E27FC236}">
                  <a16:creationId xmlns:a16="http://schemas.microsoft.com/office/drawing/2014/main" id="{B58EE217-85AF-C272-9E74-6DF32CFF5FFD}"/>
                </a:ext>
              </a:extLst>
            </p:cNvPr>
            <p:cNvSpPr/>
            <p:nvPr/>
          </p:nvSpPr>
          <p:spPr>
            <a:xfrm>
              <a:off x="1471301" y="2907315"/>
              <a:ext cx="86905" cy="55719"/>
            </a:xfrm>
            <a:custGeom>
              <a:avLst/>
              <a:gdLst/>
              <a:ahLst/>
              <a:cxnLst/>
              <a:rect l="l" t="t" r="r" b="b"/>
              <a:pathLst>
                <a:path w="1811" h="1282" extrusionOk="0">
                  <a:moveTo>
                    <a:pt x="533" y="0"/>
                  </a:moveTo>
                  <a:cubicBezTo>
                    <a:pt x="415" y="0"/>
                    <a:pt x="285" y="43"/>
                    <a:pt x="168" y="133"/>
                  </a:cubicBezTo>
                  <a:cubicBezTo>
                    <a:pt x="49" y="228"/>
                    <a:pt x="1" y="383"/>
                    <a:pt x="13" y="514"/>
                  </a:cubicBezTo>
                  <a:cubicBezTo>
                    <a:pt x="37" y="823"/>
                    <a:pt x="358" y="907"/>
                    <a:pt x="620" y="966"/>
                  </a:cubicBezTo>
                  <a:cubicBezTo>
                    <a:pt x="799" y="1002"/>
                    <a:pt x="965" y="1049"/>
                    <a:pt x="1144" y="1109"/>
                  </a:cubicBezTo>
                  <a:cubicBezTo>
                    <a:pt x="1200" y="1133"/>
                    <a:pt x="1477" y="1281"/>
                    <a:pt x="1656" y="1281"/>
                  </a:cubicBezTo>
                  <a:cubicBezTo>
                    <a:pt x="1743" y="1281"/>
                    <a:pt x="1807" y="1246"/>
                    <a:pt x="1811" y="1145"/>
                  </a:cubicBezTo>
                  <a:cubicBezTo>
                    <a:pt x="1811" y="1097"/>
                    <a:pt x="1799" y="1049"/>
                    <a:pt x="1787" y="1026"/>
                  </a:cubicBezTo>
                  <a:cubicBezTo>
                    <a:pt x="1739" y="954"/>
                    <a:pt x="1692" y="859"/>
                    <a:pt x="1632" y="764"/>
                  </a:cubicBezTo>
                  <a:cubicBezTo>
                    <a:pt x="1406" y="430"/>
                    <a:pt x="1084" y="85"/>
                    <a:pt x="644" y="14"/>
                  </a:cubicBezTo>
                  <a:cubicBezTo>
                    <a:pt x="609" y="5"/>
                    <a:pt x="572" y="0"/>
                    <a:pt x="533" y="0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93;p62">
              <a:extLst>
                <a:ext uri="{FF2B5EF4-FFF2-40B4-BE49-F238E27FC236}">
                  <a16:creationId xmlns:a16="http://schemas.microsoft.com/office/drawing/2014/main" id="{BE2F94AA-1655-5DFA-9C6D-83A3D4E726FB}"/>
                </a:ext>
              </a:extLst>
            </p:cNvPr>
            <p:cNvSpPr/>
            <p:nvPr/>
          </p:nvSpPr>
          <p:spPr>
            <a:xfrm>
              <a:off x="1454746" y="3034139"/>
              <a:ext cx="63486" cy="98271"/>
            </a:xfrm>
            <a:custGeom>
              <a:avLst/>
              <a:gdLst/>
              <a:ahLst/>
              <a:cxnLst/>
              <a:rect l="l" t="t" r="r" b="b"/>
              <a:pathLst>
                <a:path w="1323" h="2261" extrusionOk="0">
                  <a:moveTo>
                    <a:pt x="536" y="1"/>
                  </a:moveTo>
                  <a:cubicBezTo>
                    <a:pt x="522" y="1"/>
                    <a:pt x="506" y="4"/>
                    <a:pt x="489" y="13"/>
                  </a:cubicBezTo>
                  <a:cubicBezTo>
                    <a:pt x="417" y="36"/>
                    <a:pt x="370" y="120"/>
                    <a:pt x="322" y="179"/>
                  </a:cubicBezTo>
                  <a:cubicBezTo>
                    <a:pt x="298" y="239"/>
                    <a:pt x="251" y="298"/>
                    <a:pt x="215" y="358"/>
                  </a:cubicBezTo>
                  <a:cubicBezTo>
                    <a:pt x="155" y="489"/>
                    <a:pt x="96" y="620"/>
                    <a:pt x="72" y="751"/>
                  </a:cubicBezTo>
                  <a:cubicBezTo>
                    <a:pt x="36" y="906"/>
                    <a:pt x="13" y="1037"/>
                    <a:pt x="13" y="1191"/>
                  </a:cubicBezTo>
                  <a:cubicBezTo>
                    <a:pt x="13" y="1322"/>
                    <a:pt x="1" y="1489"/>
                    <a:pt x="72" y="1584"/>
                  </a:cubicBezTo>
                  <a:cubicBezTo>
                    <a:pt x="124" y="1680"/>
                    <a:pt x="221" y="1718"/>
                    <a:pt x="320" y="1718"/>
                  </a:cubicBezTo>
                  <a:cubicBezTo>
                    <a:pt x="357" y="1718"/>
                    <a:pt x="394" y="1713"/>
                    <a:pt x="429" y="1703"/>
                  </a:cubicBezTo>
                  <a:cubicBezTo>
                    <a:pt x="542" y="1681"/>
                    <a:pt x="655" y="1583"/>
                    <a:pt x="778" y="1583"/>
                  </a:cubicBezTo>
                  <a:cubicBezTo>
                    <a:pt x="785" y="1583"/>
                    <a:pt x="792" y="1584"/>
                    <a:pt x="798" y="1584"/>
                  </a:cubicBezTo>
                  <a:cubicBezTo>
                    <a:pt x="1084" y="1620"/>
                    <a:pt x="1156" y="1977"/>
                    <a:pt x="965" y="2168"/>
                  </a:cubicBezTo>
                  <a:cubicBezTo>
                    <a:pt x="926" y="2206"/>
                    <a:pt x="958" y="2261"/>
                    <a:pt x="997" y="2261"/>
                  </a:cubicBezTo>
                  <a:cubicBezTo>
                    <a:pt x="1006" y="2261"/>
                    <a:pt x="1016" y="2258"/>
                    <a:pt x="1025" y="2251"/>
                  </a:cubicBezTo>
                  <a:cubicBezTo>
                    <a:pt x="1239" y="2120"/>
                    <a:pt x="1322" y="1834"/>
                    <a:pt x="1191" y="1620"/>
                  </a:cubicBezTo>
                  <a:cubicBezTo>
                    <a:pt x="1096" y="1461"/>
                    <a:pt x="932" y="1387"/>
                    <a:pt x="763" y="1387"/>
                  </a:cubicBezTo>
                  <a:cubicBezTo>
                    <a:pt x="678" y="1387"/>
                    <a:pt x="592" y="1406"/>
                    <a:pt x="513" y="1441"/>
                  </a:cubicBezTo>
                  <a:cubicBezTo>
                    <a:pt x="453" y="1465"/>
                    <a:pt x="382" y="1513"/>
                    <a:pt x="310" y="1513"/>
                  </a:cubicBezTo>
                  <a:cubicBezTo>
                    <a:pt x="215" y="1513"/>
                    <a:pt x="215" y="1441"/>
                    <a:pt x="215" y="1382"/>
                  </a:cubicBezTo>
                  <a:cubicBezTo>
                    <a:pt x="215" y="1227"/>
                    <a:pt x="239" y="1060"/>
                    <a:pt x="263" y="918"/>
                  </a:cubicBezTo>
                  <a:cubicBezTo>
                    <a:pt x="298" y="763"/>
                    <a:pt x="346" y="632"/>
                    <a:pt x="406" y="501"/>
                  </a:cubicBezTo>
                  <a:cubicBezTo>
                    <a:pt x="429" y="429"/>
                    <a:pt x="477" y="370"/>
                    <a:pt x="501" y="310"/>
                  </a:cubicBezTo>
                  <a:cubicBezTo>
                    <a:pt x="536" y="251"/>
                    <a:pt x="596" y="179"/>
                    <a:pt x="608" y="96"/>
                  </a:cubicBezTo>
                  <a:cubicBezTo>
                    <a:pt x="617" y="41"/>
                    <a:pt x="584" y="1"/>
                    <a:pt x="536" y="1"/>
                  </a:cubicBezTo>
                  <a:close/>
                </a:path>
              </a:pathLst>
            </a:custGeom>
            <a:solidFill>
              <a:srgbClr val="4E4937">
                <a:lumMod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578A36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64959C2-128B-F9B1-97B5-58DE0AC8DE9B}"/>
                </a:ext>
              </a:extLst>
            </p:cNvPr>
            <p:cNvGrpSpPr/>
            <p:nvPr/>
          </p:nvGrpSpPr>
          <p:grpSpPr>
            <a:xfrm>
              <a:off x="752479" y="2614628"/>
              <a:ext cx="1009776" cy="2054534"/>
              <a:chOff x="2547272" y="3175445"/>
              <a:chExt cx="776090" cy="1640478"/>
            </a:xfrm>
          </p:grpSpPr>
          <p:sp>
            <p:nvSpPr>
              <p:cNvPr id="42" name="Google Shape;5971;p62">
                <a:extLst>
                  <a:ext uri="{FF2B5EF4-FFF2-40B4-BE49-F238E27FC236}">
                    <a16:creationId xmlns:a16="http://schemas.microsoft.com/office/drawing/2014/main" id="{5E109D84-5B49-024C-54EF-7AB3841CA7C8}"/>
                  </a:ext>
                </a:extLst>
              </p:cNvPr>
              <p:cNvSpPr/>
              <p:nvPr/>
            </p:nvSpPr>
            <p:spPr>
              <a:xfrm>
                <a:off x="2727384" y="3742505"/>
                <a:ext cx="457149" cy="404993"/>
              </a:xfrm>
              <a:custGeom>
                <a:avLst/>
                <a:gdLst/>
                <a:ahLst/>
                <a:cxnLst/>
                <a:rect l="l" t="t" r="r" b="b"/>
                <a:pathLst>
                  <a:path w="12395" h="11670" extrusionOk="0">
                    <a:moveTo>
                      <a:pt x="4835" y="0"/>
                    </a:moveTo>
                    <a:cubicBezTo>
                      <a:pt x="4774" y="0"/>
                      <a:pt x="4715" y="1"/>
                      <a:pt x="4656" y="2"/>
                    </a:cubicBezTo>
                    <a:cubicBezTo>
                      <a:pt x="4239" y="26"/>
                      <a:pt x="3858" y="49"/>
                      <a:pt x="3501" y="109"/>
                    </a:cubicBezTo>
                    <a:cubicBezTo>
                      <a:pt x="3453" y="109"/>
                      <a:pt x="3406" y="121"/>
                      <a:pt x="3358" y="145"/>
                    </a:cubicBezTo>
                    <a:cubicBezTo>
                      <a:pt x="1977" y="359"/>
                      <a:pt x="1060" y="883"/>
                      <a:pt x="893" y="1240"/>
                    </a:cubicBezTo>
                    <a:cubicBezTo>
                      <a:pt x="762" y="1526"/>
                      <a:pt x="143" y="6348"/>
                      <a:pt x="0" y="9491"/>
                    </a:cubicBezTo>
                    <a:cubicBezTo>
                      <a:pt x="0" y="9634"/>
                      <a:pt x="143" y="9801"/>
                      <a:pt x="239" y="9920"/>
                    </a:cubicBezTo>
                    <a:cubicBezTo>
                      <a:pt x="358" y="10086"/>
                      <a:pt x="465" y="10229"/>
                      <a:pt x="596" y="10384"/>
                    </a:cubicBezTo>
                    <a:cubicBezTo>
                      <a:pt x="822" y="10586"/>
                      <a:pt x="1060" y="10765"/>
                      <a:pt x="1310" y="10896"/>
                    </a:cubicBezTo>
                    <a:cubicBezTo>
                      <a:pt x="1382" y="10944"/>
                      <a:pt x="1453" y="10979"/>
                      <a:pt x="1548" y="11003"/>
                    </a:cubicBezTo>
                    <a:cubicBezTo>
                      <a:pt x="2263" y="11301"/>
                      <a:pt x="3048" y="11348"/>
                      <a:pt x="3822" y="11408"/>
                    </a:cubicBezTo>
                    <a:cubicBezTo>
                      <a:pt x="4656" y="11468"/>
                      <a:pt x="5489" y="11575"/>
                      <a:pt x="6323" y="11610"/>
                    </a:cubicBezTo>
                    <a:cubicBezTo>
                      <a:pt x="6763" y="11634"/>
                      <a:pt x="7418" y="11670"/>
                      <a:pt x="8070" y="11670"/>
                    </a:cubicBezTo>
                    <a:cubicBezTo>
                      <a:pt x="8722" y="11670"/>
                      <a:pt x="9371" y="11634"/>
                      <a:pt x="9799" y="11515"/>
                    </a:cubicBezTo>
                    <a:cubicBezTo>
                      <a:pt x="10359" y="11360"/>
                      <a:pt x="10942" y="11170"/>
                      <a:pt x="11419" y="10825"/>
                    </a:cubicBezTo>
                    <a:cubicBezTo>
                      <a:pt x="11740" y="10598"/>
                      <a:pt x="12014" y="10289"/>
                      <a:pt x="12157" y="9920"/>
                    </a:cubicBezTo>
                    <a:cubicBezTo>
                      <a:pt x="12395" y="9277"/>
                      <a:pt x="12192" y="8670"/>
                      <a:pt x="12062" y="8039"/>
                    </a:cubicBezTo>
                    <a:cubicBezTo>
                      <a:pt x="11954" y="7538"/>
                      <a:pt x="11823" y="7015"/>
                      <a:pt x="11716" y="6491"/>
                    </a:cubicBezTo>
                    <a:cubicBezTo>
                      <a:pt x="11609" y="5931"/>
                      <a:pt x="11526" y="5360"/>
                      <a:pt x="11383" y="4800"/>
                    </a:cubicBezTo>
                    <a:cubicBezTo>
                      <a:pt x="11192" y="3919"/>
                      <a:pt x="10990" y="3038"/>
                      <a:pt x="10668" y="2204"/>
                    </a:cubicBezTo>
                    <a:cubicBezTo>
                      <a:pt x="10526" y="1823"/>
                      <a:pt x="10371" y="1395"/>
                      <a:pt x="10097" y="1073"/>
                    </a:cubicBezTo>
                    <a:cubicBezTo>
                      <a:pt x="9954" y="919"/>
                      <a:pt x="9299" y="692"/>
                      <a:pt x="8454" y="478"/>
                    </a:cubicBezTo>
                    <a:cubicBezTo>
                      <a:pt x="8430" y="466"/>
                      <a:pt x="8382" y="466"/>
                      <a:pt x="8347" y="454"/>
                    </a:cubicBezTo>
                    <a:cubicBezTo>
                      <a:pt x="7296" y="206"/>
                      <a:pt x="5956" y="0"/>
                      <a:pt x="4835" y="0"/>
                    </a:cubicBezTo>
                    <a:close/>
                  </a:path>
                </a:pathLst>
              </a:custGeom>
              <a:solidFill>
                <a:srgbClr val="FEF7E5">
                  <a:lumMod val="9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58E73799-E648-CAAE-4FBC-5FAF4FC383D4}"/>
                  </a:ext>
                </a:extLst>
              </p:cNvPr>
              <p:cNvGrpSpPr/>
              <p:nvPr/>
            </p:nvGrpSpPr>
            <p:grpSpPr>
              <a:xfrm>
                <a:off x="2865382" y="3808609"/>
                <a:ext cx="254817" cy="314576"/>
                <a:chOff x="1755056" y="3605854"/>
                <a:chExt cx="356055" cy="467763"/>
              </a:xfrm>
              <a:solidFill>
                <a:srgbClr val="EBE2FA"/>
              </a:solidFill>
            </p:grpSpPr>
            <p:sp>
              <p:nvSpPr>
                <p:cNvPr id="76" name="Google Shape;3332;p46">
                  <a:extLst>
                    <a:ext uri="{FF2B5EF4-FFF2-40B4-BE49-F238E27FC236}">
                      <a16:creationId xmlns:a16="http://schemas.microsoft.com/office/drawing/2014/main" id="{A3AD9FF1-0375-B6AE-EB1E-F1353AD869C9}"/>
                    </a:ext>
                  </a:extLst>
                </p:cNvPr>
                <p:cNvSpPr/>
                <p:nvPr/>
              </p:nvSpPr>
              <p:spPr>
                <a:xfrm flipH="1">
                  <a:off x="1908375" y="3605854"/>
                  <a:ext cx="67477" cy="69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1431" extrusionOk="0">
                      <a:moveTo>
                        <a:pt x="685" y="0"/>
                      </a:moveTo>
                      <a:cubicBezTo>
                        <a:pt x="365" y="0"/>
                        <a:pt x="24" y="942"/>
                        <a:pt x="0" y="1024"/>
                      </a:cubicBezTo>
                      <a:cubicBezTo>
                        <a:pt x="0" y="1120"/>
                        <a:pt x="203" y="1394"/>
                        <a:pt x="548" y="1429"/>
                      </a:cubicBezTo>
                      <a:cubicBezTo>
                        <a:pt x="563" y="1430"/>
                        <a:pt x="578" y="1431"/>
                        <a:pt x="593" y="1431"/>
                      </a:cubicBezTo>
                      <a:cubicBezTo>
                        <a:pt x="913" y="1431"/>
                        <a:pt x="1242" y="1198"/>
                        <a:pt x="1322" y="1096"/>
                      </a:cubicBezTo>
                      <a:cubicBezTo>
                        <a:pt x="1393" y="1001"/>
                        <a:pt x="869" y="12"/>
                        <a:pt x="691" y="1"/>
                      </a:cubicBezTo>
                      <a:cubicBezTo>
                        <a:pt x="689" y="0"/>
                        <a:pt x="687" y="0"/>
                        <a:pt x="6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578A36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C01CB0DD-7725-25B9-67F3-2490020595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712" t="33614" r="22380" b="1"/>
                <a:stretch/>
              </p:blipFill>
              <p:spPr>
                <a:xfrm flipH="1">
                  <a:off x="1755056" y="3650838"/>
                  <a:ext cx="356055" cy="422779"/>
                </a:xfrm>
                <a:prstGeom prst="rect">
                  <a:avLst/>
                </a:prstGeom>
                <a:solidFill>
                  <a:srgbClr val="FEF7E5">
                    <a:lumMod val="90000"/>
                  </a:srgbClr>
                </a:solidFill>
              </p:spPr>
            </p:pic>
          </p:grpSp>
          <p:sp>
            <p:nvSpPr>
              <p:cNvPr id="44" name="Google Shape;5951;p62">
                <a:extLst>
                  <a:ext uri="{FF2B5EF4-FFF2-40B4-BE49-F238E27FC236}">
                    <a16:creationId xmlns:a16="http://schemas.microsoft.com/office/drawing/2014/main" id="{E8AED716-2EAE-87E1-C1BF-CB2BBEEB2FCA}"/>
                  </a:ext>
                </a:extLst>
              </p:cNvPr>
              <p:cNvSpPr/>
              <p:nvPr/>
            </p:nvSpPr>
            <p:spPr>
              <a:xfrm>
                <a:off x="2547272" y="4731747"/>
                <a:ext cx="776090" cy="84176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2406" extrusionOk="0">
                    <a:moveTo>
                      <a:pt x="10443" y="0"/>
                    </a:moveTo>
                    <a:cubicBezTo>
                      <a:pt x="4680" y="0"/>
                      <a:pt x="1" y="536"/>
                      <a:pt x="1" y="1203"/>
                    </a:cubicBezTo>
                    <a:cubicBezTo>
                      <a:pt x="1" y="1869"/>
                      <a:pt x="4680" y="2405"/>
                      <a:pt x="10443" y="2405"/>
                    </a:cubicBezTo>
                    <a:cubicBezTo>
                      <a:pt x="16205" y="2405"/>
                      <a:pt x="20872" y="1869"/>
                      <a:pt x="20872" y="1203"/>
                    </a:cubicBezTo>
                    <a:cubicBezTo>
                      <a:pt x="20872" y="536"/>
                      <a:pt x="16205" y="0"/>
                      <a:pt x="10443" y="0"/>
                    </a:cubicBezTo>
                    <a:close/>
                  </a:path>
                </a:pathLst>
              </a:custGeom>
              <a:solidFill>
                <a:srgbClr val="FFE5BA">
                  <a:lumMod val="9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957;p62">
                <a:extLst>
                  <a:ext uri="{FF2B5EF4-FFF2-40B4-BE49-F238E27FC236}">
                    <a16:creationId xmlns:a16="http://schemas.microsoft.com/office/drawing/2014/main" id="{989E63E4-E965-4807-E713-181934DD34C2}"/>
                  </a:ext>
                </a:extLst>
              </p:cNvPr>
              <p:cNvSpPr/>
              <p:nvPr/>
            </p:nvSpPr>
            <p:spPr>
              <a:xfrm>
                <a:off x="3136661" y="4173111"/>
                <a:ext cx="135282" cy="165086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4757" extrusionOk="0">
                    <a:moveTo>
                      <a:pt x="2584" y="0"/>
                    </a:moveTo>
                    <a:lnTo>
                      <a:pt x="453" y="786"/>
                    </a:lnTo>
                    <a:cubicBezTo>
                      <a:pt x="941" y="1941"/>
                      <a:pt x="0" y="2989"/>
                      <a:pt x="619" y="3548"/>
                    </a:cubicBezTo>
                    <a:cubicBezTo>
                      <a:pt x="876" y="3384"/>
                      <a:pt x="958" y="3310"/>
                      <a:pt x="987" y="3310"/>
                    </a:cubicBezTo>
                    <a:cubicBezTo>
                      <a:pt x="1006" y="3310"/>
                      <a:pt x="1003" y="3343"/>
                      <a:pt x="1012" y="3405"/>
                    </a:cubicBezTo>
                    <a:cubicBezTo>
                      <a:pt x="1045" y="3537"/>
                      <a:pt x="1289" y="4756"/>
                      <a:pt x="1866" y="4756"/>
                    </a:cubicBezTo>
                    <a:cubicBezTo>
                      <a:pt x="1916" y="4756"/>
                      <a:pt x="1969" y="4747"/>
                      <a:pt x="2024" y="4727"/>
                    </a:cubicBezTo>
                    <a:cubicBezTo>
                      <a:pt x="2108" y="4691"/>
                      <a:pt x="2191" y="4667"/>
                      <a:pt x="2286" y="4608"/>
                    </a:cubicBezTo>
                    <a:cubicBezTo>
                      <a:pt x="2369" y="4536"/>
                      <a:pt x="2441" y="4465"/>
                      <a:pt x="2524" y="4370"/>
                    </a:cubicBezTo>
                    <a:cubicBezTo>
                      <a:pt x="2619" y="4239"/>
                      <a:pt x="2703" y="4108"/>
                      <a:pt x="2834" y="4001"/>
                    </a:cubicBezTo>
                    <a:cubicBezTo>
                      <a:pt x="2953" y="3929"/>
                      <a:pt x="3072" y="3893"/>
                      <a:pt x="3120" y="3751"/>
                    </a:cubicBezTo>
                    <a:cubicBezTo>
                      <a:pt x="3155" y="3631"/>
                      <a:pt x="3191" y="3501"/>
                      <a:pt x="3274" y="3405"/>
                    </a:cubicBezTo>
                    <a:cubicBezTo>
                      <a:pt x="3393" y="3286"/>
                      <a:pt x="3536" y="3227"/>
                      <a:pt x="3620" y="3072"/>
                    </a:cubicBezTo>
                    <a:cubicBezTo>
                      <a:pt x="3632" y="3048"/>
                      <a:pt x="3655" y="3036"/>
                      <a:pt x="3667" y="3000"/>
                    </a:cubicBezTo>
                    <a:lnTo>
                      <a:pt x="3667" y="2989"/>
                    </a:lnTo>
                    <a:cubicBezTo>
                      <a:pt x="3655" y="2941"/>
                      <a:pt x="3655" y="2893"/>
                      <a:pt x="3632" y="2858"/>
                    </a:cubicBezTo>
                    <a:cubicBezTo>
                      <a:pt x="3548" y="2453"/>
                      <a:pt x="3298" y="2108"/>
                      <a:pt x="3131" y="1750"/>
                    </a:cubicBezTo>
                    <a:cubicBezTo>
                      <a:pt x="2881" y="1191"/>
                      <a:pt x="2715" y="595"/>
                      <a:pt x="2584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5958;p62">
                <a:extLst>
                  <a:ext uri="{FF2B5EF4-FFF2-40B4-BE49-F238E27FC236}">
                    <a16:creationId xmlns:a16="http://schemas.microsoft.com/office/drawing/2014/main" id="{58A539A5-6897-E164-BC0F-EDA4C3076EB6}"/>
                  </a:ext>
                </a:extLst>
              </p:cNvPr>
              <p:cNvSpPr/>
              <p:nvPr/>
            </p:nvSpPr>
            <p:spPr>
              <a:xfrm>
                <a:off x="3043387" y="3775578"/>
                <a:ext cx="221438" cy="484326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13956" extrusionOk="0">
                    <a:moveTo>
                      <a:pt x="1194" y="1"/>
                    </a:moveTo>
                    <a:cubicBezTo>
                      <a:pt x="501" y="1"/>
                      <a:pt x="1" y="1486"/>
                      <a:pt x="29" y="2644"/>
                    </a:cubicBezTo>
                    <a:cubicBezTo>
                      <a:pt x="76" y="4097"/>
                      <a:pt x="981" y="4966"/>
                      <a:pt x="1719" y="8133"/>
                    </a:cubicBezTo>
                    <a:cubicBezTo>
                      <a:pt x="2196" y="10205"/>
                      <a:pt x="2589" y="12062"/>
                      <a:pt x="2815" y="13086"/>
                    </a:cubicBezTo>
                    <a:cubicBezTo>
                      <a:pt x="2815" y="13122"/>
                      <a:pt x="2827" y="13134"/>
                      <a:pt x="2827" y="13158"/>
                    </a:cubicBezTo>
                    <a:cubicBezTo>
                      <a:pt x="2934" y="13670"/>
                      <a:pt x="2993" y="13955"/>
                      <a:pt x="2993" y="13955"/>
                    </a:cubicBezTo>
                    <a:cubicBezTo>
                      <a:pt x="3013" y="13956"/>
                      <a:pt x="3034" y="13956"/>
                      <a:pt x="3055" y="13956"/>
                    </a:cubicBezTo>
                    <a:cubicBezTo>
                      <a:pt x="3970" y="13956"/>
                      <a:pt x="6004" y="13706"/>
                      <a:pt x="5922" y="13217"/>
                    </a:cubicBezTo>
                    <a:lnTo>
                      <a:pt x="5839" y="12646"/>
                    </a:lnTo>
                    <a:cubicBezTo>
                      <a:pt x="5839" y="12610"/>
                      <a:pt x="5827" y="12562"/>
                      <a:pt x="5827" y="12539"/>
                    </a:cubicBezTo>
                    <a:cubicBezTo>
                      <a:pt x="4827" y="6645"/>
                      <a:pt x="2565" y="1299"/>
                      <a:pt x="1779" y="347"/>
                    </a:cubicBezTo>
                    <a:cubicBezTo>
                      <a:pt x="1575" y="105"/>
                      <a:pt x="1378" y="1"/>
                      <a:pt x="1194" y="1"/>
                    </a:cubicBezTo>
                    <a:close/>
                  </a:path>
                </a:pathLst>
              </a:custGeom>
              <a:solidFill>
                <a:srgbClr val="FEF7E5">
                  <a:lumMod val="9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5959;p62">
                <a:extLst>
                  <a:ext uri="{FF2B5EF4-FFF2-40B4-BE49-F238E27FC236}">
                    <a16:creationId xmlns:a16="http://schemas.microsoft.com/office/drawing/2014/main" id="{6A3E0200-CB10-ECD7-465F-6576BAC15FB1}"/>
                  </a:ext>
                </a:extLst>
              </p:cNvPr>
              <p:cNvSpPr/>
              <p:nvPr/>
            </p:nvSpPr>
            <p:spPr>
              <a:xfrm>
                <a:off x="3146730" y="4211112"/>
                <a:ext cx="112047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608" extrusionOk="0">
                    <a:moveTo>
                      <a:pt x="3001" y="0"/>
                    </a:moveTo>
                    <a:cubicBezTo>
                      <a:pt x="2787" y="72"/>
                      <a:pt x="2561" y="131"/>
                      <a:pt x="2335" y="191"/>
                    </a:cubicBezTo>
                    <a:cubicBezTo>
                      <a:pt x="1739" y="346"/>
                      <a:pt x="1132" y="453"/>
                      <a:pt x="525" y="512"/>
                    </a:cubicBezTo>
                    <a:cubicBezTo>
                      <a:pt x="358" y="524"/>
                      <a:pt x="180" y="524"/>
                      <a:pt x="1" y="536"/>
                    </a:cubicBezTo>
                    <a:cubicBezTo>
                      <a:pt x="1" y="572"/>
                      <a:pt x="13" y="584"/>
                      <a:pt x="13" y="608"/>
                    </a:cubicBezTo>
                    <a:cubicBezTo>
                      <a:pt x="1037" y="596"/>
                      <a:pt x="2073" y="405"/>
                      <a:pt x="3037" y="108"/>
                    </a:cubicBezTo>
                    <a:cubicBezTo>
                      <a:pt x="3037" y="60"/>
                      <a:pt x="3025" y="36"/>
                      <a:pt x="3001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5962;p62">
                <a:extLst>
                  <a:ext uri="{FF2B5EF4-FFF2-40B4-BE49-F238E27FC236}">
                    <a16:creationId xmlns:a16="http://schemas.microsoft.com/office/drawing/2014/main" id="{D2E6E19C-5F6C-42BD-B970-98950AEEA37D}"/>
                  </a:ext>
                </a:extLst>
              </p:cNvPr>
              <p:cNvSpPr/>
              <p:nvPr/>
            </p:nvSpPr>
            <p:spPr>
              <a:xfrm>
                <a:off x="2697953" y="4163185"/>
                <a:ext cx="435647" cy="537596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5491" extrusionOk="0">
                    <a:moveTo>
                      <a:pt x="11812" y="0"/>
                    </a:moveTo>
                    <a:lnTo>
                      <a:pt x="11812" y="0"/>
                    </a:lnTo>
                    <a:cubicBezTo>
                      <a:pt x="10681" y="298"/>
                      <a:pt x="9490" y="417"/>
                      <a:pt x="8323" y="477"/>
                    </a:cubicBezTo>
                    <a:cubicBezTo>
                      <a:pt x="7619" y="515"/>
                      <a:pt x="6912" y="535"/>
                      <a:pt x="6204" y="535"/>
                    </a:cubicBezTo>
                    <a:cubicBezTo>
                      <a:pt x="4913" y="535"/>
                      <a:pt x="3619" y="468"/>
                      <a:pt x="2334" y="322"/>
                    </a:cubicBezTo>
                    <a:cubicBezTo>
                      <a:pt x="2267" y="313"/>
                      <a:pt x="2206" y="305"/>
                      <a:pt x="2129" y="305"/>
                    </a:cubicBezTo>
                    <a:cubicBezTo>
                      <a:pt x="2097" y="305"/>
                      <a:pt x="2063" y="306"/>
                      <a:pt x="2025" y="310"/>
                    </a:cubicBezTo>
                    <a:cubicBezTo>
                      <a:pt x="1644" y="3322"/>
                      <a:pt x="310" y="12502"/>
                      <a:pt x="1" y="15490"/>
                    </a:cubicBezTo>
                    <a:lnTo>
                      <a:pt x="3418" y="15490"/>
                    </a:lnTo>
                    <a:cubicBezTo>
                      <a:pt x="3418" y="15490"/>
                      <a:pt x="5597" y="2894"/>
                      <a:pt x="6228" y="2560"/>
                    </a:cubicBezTo>
                    <a:cubicBezTo>
                      <a:pt x="6574" y="2361"/>
                      <a:pt x="6819" y="2300"/>
                      <a:pt x="7015" y="2300"/>
                    </a:cubicBezTo>
                    <a:cubicBezTo>
                      <a:pt x="7088" y="2300"/>
                      <a:pt x="7154" y="2309"/>
                      <a:pt x="7216" y="2322"/>
                    </a:cubicBezTo>
                    <a:cubicBezTo>
                      <a:pt x="7442" y="2358"/>
                      <a:pt x="6966" y="12752"/>
                      <a:pt x="6942" y="15490"/>
                    </a:cubicBezTo>
                    <a:lnTo>
                      <a:pt x="10395" y="15490"/>
                    </a:lnTo>
                    <a:cubicBezTo>
                      <a:pt x="10395" y="15490"/>
                      <a:pt x="11062" y="9049"/>
                      <a:pt x="11490" y="6096"/>
                    </a:cubicBezTo>
                    <a:cubicBezTo>
                      <a:pt x="11645" y="4977"/>
                      <a:pt x="11788" y="2620"/>
                      <a:pt x="11812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5963;p62">
                <a:extLst>
                  <a:ext uri="{FF2B5EF4-FFF2-40B4-BE49-F238E27FC236}">
                    <a16:creationId xmlns:a16="http://schemas.microsoft.com/office/drawing/2014/main" id="{8B29BFFE-0DBC-9C8E-3740-6FD3FD13D928}"/>
                  </a:ext>
                </a:extLst>
              </p:cNvPr>
              <p:cNvSpPr/>
              <p:nvPr/>
            </p:nvSpPr>
            <p:spPr>
              <a:xfrm>
                <a:off x="2742764" y="4161936"/>
                <a:ext cx="391278" cy="237374"/>
              </a:xfrm>
              <a:custGeom>
                <a:avLst/>
                <a:gdLst/>
                <a:ahLst/>
                <a:cxnLst/>
                <a:rect l="l" t="t" r="r" b="b"/>
                <a:pathLst>
                  <a:path w="10609" h="6840" extrusionOk="0">
                    <a:moveTo>
                      <a:pt x="10609" y="1"/>
                    </a:moveTo>
                    <a:cubicBezTo>
                      <a:pt x="9478" y="298"/>
                      <a:pt x="8287" y="417"/>
                      <a:pt x="7132" y="477"/>
                    </a:cubicBezTo>
                    <a:cubicBezTo>
                      <a:pt x="6364" y="518"/>
                      <a:pt x="5593" y="542"/>
                      <a:pt x="4823" y="542"/>
                    </a:cubicBezTo>
                    <a:cubicBezTo>
                      <a:pt x="3585" y="542"/>
                      <a:pt x="2349" y="481"/>
                      <a:pt x="1131" y="334"/>
                    </a:cubicBezTo>
                    <a:cubicBezTo>
                      <a:pt x="1036" y="322"/>
                      <a:pt x="953" y="322"/>
                      <a:pt x="846" y="298"/>
                    </a:cubicBezTo>
                    <a:cubicBezTo>
                      <a:pt x="679" y="1572"/>
                      <a:pt x="357" y="3930"/>
                      <a:pt x="0" y="6466"/>
                    </a:cubicBezTo>
                    <a:lnTo>
                      <a:pt x="179" y="6513"/>
                    </a:lnTo>
                    <a:cubicBezTo>
                      <a:pt x="977" y="6692"/>
                      <a:pt x="1810" y="6811"/>
                      <a:pt x="2631" y="6835"/>
                    </a:cubicBezTo>
                    <a:cubicBezTo>
                      <a:pt x="2743" y="6838"/>
                      <a:pt x="2854" y="6839"/>
                      <a:pt x="2964" y="6839"/>
                    </a:cubicBezTo>
                    <a:cubicBezTo>
                      <a:pt x="3266" y="6839"/>
                      <a:pt x="3565" y="6828"/>
                      <a:pt x="3870" y="6811"/>
                    </a:cubicBezTo>
                    <a:cubicBezTo>
                      <a:pt x="4346" y="4549"/>
                      <a:pt x="4787" y="2703"/>
                      <a:pt x="5025" y="2560"/>
                    </a:cubicBezTo>
                    <a:cubicBezTo>
                      <a:pt x="5384" y="2381"/>
                      <a:pt x="5627" y="2324"/>
                      <a:pt x="5819" y="2324"/>
                    </a:cubicBezTo>
                    <a:cubicBezTo>
                      <a:pt x="5894" y="2324"/>
                      <a:pt x="5961" y="2333"/>
                      <a:pt x="6025" y="2346"/>
                    </a:cubicBezTo>
                    <a:cubicBezTo>
                      <a:pt x="6120" y="2358"/>
                      <a:pt x="6084" y="4287"/>
                      <a:pt x="6013" y="6692"/>
                    </a:cubicBezTo>
                    <a:cubicBezTo>
                      <a:pt x="6453" y="6692"/>
                      <a:pt x="6894" y="6668"/>
                      <a:pt x="7334" y="6668"/>
                    </a:cubicBezTo>
                    <a:cubicBezTo>
                      <a:pt x="8299" y="6656"/>
                      <a:pt x="9287" y="6609"/>
                      <a:pt x="10240" y="6478"/>
                    </a:cubicBezTo>
                    <a:cubicBezTo>
                      <a:pt x="10251" y="6347"/>
                      <a:pt x="10263" y="6228"/>
                      <a:pt x="10287" y="6109"/>
                    </a:cubicBezTo>
                    <a:cubicBezTo>
                      <a:pt x="10442" y="5001"/>
                      <a:pt x="10573" y="2644"/>
                      <a:pt x="10609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964;p62">
                <a:extLst>
                  <a:ext uri="{FF2B5EF4-FFF2-40B4-BE49-F238E27FC236}">
                    <a16:creationId xmlns:a16="http://schemas.microsoft.com/office/drawing/2014/main" id="{D32DCCBD-FBD9-5DE0-270F-C3A7868A7B14}"/>
                  </a:ext>
                </a:extLst>
              </p:cNvPr>
              <p:cNvSpPr/>
              <p:nvPr/>
            </p:nvSpPr>
            <p:spPr>
              <a:xfrm>
                <a:off x="2935951" y="4693669"/>
                <a:ext cx="229256" cy="68054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8" y="40"/>
                      <a:pt x="489" y="73"/>
                    </a:cubicBezTo>
                    <a:cubicBezTo>
                      <a:pt x="322" y="109"/>
                      <a:pt x="1" y="1514"/>
                      <a:pt x="180" y="1824"/>
                    </a:cubicBezTo>
                    <a:cubicBezTo>
                      <a:pt x="234" y="1927"/>
                      <a:pt x="919" y="1961"/>
                      <a:pt x="1812" y="1961"/>
                    </a:cubicBezTo>
                    <a:cubicBezTo>
                      <a:pt x="3279" y="1961"/>
                      <a:pt x="5306" y="1870"/>
                      <a:pt x="6002" y="1847"/>
                    </a:cubicBezTo>
                    <a:cubicBezTo>
                      <a:pt x="6133" y="1847"/>
                      <a:pt x="6216" y="1693"/>
                      <a:pt x="6156" y="1574"/>
                    </a:cubicBezTo>
                    <a:cubicBezTo>
                      <a:pt x="6037" y="1335"/>
                      <a:pt x="5764" y="990"/>
                      <a:pt x="5204" y="633"/>
                    </a:cubicBezTo>
                    <a:cubicBezTo>
                      <a:pt x="4311" y="61"/>
                      <a:pt x="4013" y="26"/>
                      <a:pt x="4013" y="26"/>
                    </a:cubicBezTo>
                    <a:cubicBezTo>
                      <a:pt x="3978" y="8"/>
                      <a:pt x="3662" y="1"/>
                      <a:pt x="323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965;p62">
                <a:extLst>
                  <a:ext uri="{FF2B5EF4-FFF2-40B4-BE49-F238E27FC236}">
                    <a16:creationId xmlns:a16="http://schemas.microsoft.com/office/drawing/2014/main" id="{9909A2B7-B762-15F3-19A4-FF6CF0083D11}"/>
                  </a:ext>
                </a:extLst>
              </p:cNvPr>
              <p:cNvSpPr/>
              <p:nvPr/>
            </p:nvSpPr>
            <p:spPr>
              <a:xfrm>
                <a:off x="2678627" y="4693669"/>
                <a:ext cx="229256" cy="68054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8" y="40"/>
                      <a:pt x="489" y="73"/>
                    </a:cubicBezTo>
                    <a:cubicBezTo>
                      <a:pt x="322" y="109"/>
                      <a:pt x="1" y="1514"/>
                      <a:pt x="179" y="1824"/>
                    </a:cubicBezTo>
                    <a:cubicBezTo>
                      <a:pt x="234" y="1927"/>
                      <a:pt x="919" y="1961"/>
                      <a:pt x="1812" y="1961"/>
                    </a:cubicBezTo>
                    <a:cubicBezTo>
                      <a:pt x="3279" y="1961"/>
                      <a:pt x="5306" y="1870"/>
                      <a:pt x="6002" y="1847"/>
                    </a:cubicBezTo>
                    <a:cubicBezTo>
                      <a:pt x="6133" y="1847"/>
                      <a:pt x="6216" y="1693"/>
                      <a:pt x="6156" y="1574"/>
                    </a:cubicBezTo>
                    <a:cubicBezTo>
                      <a:pt x="6037" y="1335"/>
                      <a:pt x="5764" y="990"/>
                      <a:pt x="5204" y="633"/>
                    </a:cubicBezTo>
                    <a:cubicBezTo>
                      <a:pt x="4299" y="61"/>
                      <a:pt x="4013" y="26"/>
                      <a:pt x="4013" y="26"/>
                    </a:cubicBezTo>
                    <a:cubicBezTo>
                      <a:pt x="3978" y="8"/>
                      <a:pt x="3662" y="1"/>
                      <a:pt x="3232" y="1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966;p62">
                <a:extLst>
                  <a:ext uri="{FF2B5EF4-FFF2-40B4-BE49-F238E27FC236}">
                    <a16:creationId xmlns:a16="http://schemas.microsoft.com/office/drawing/2014/main" id="{B676CF52-E7F6-7E89-EC4B-BE6C243BA1F3}"/>
                  </a:ext>
                </a:extLst>
              </p:cNvPr>
              <p:cNvSpPr/>
              <p:nvPr/>
            </p:nvSpPr>
            <p:spPr>
              <a:xfrm>
                <a:off x="2711562" y="4105334"/>
                <a:ext cx="458919" cy="279435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8052" extrusionOk="0">
                    <a:moveTo>
                      <a:pt x="12050" y="0"/>
                    </a:moveTo>
                    <a:cubicBezTo>
                      <a:pt x="12026" y="0"/>
                      <a:pt x="11752" y="0"/>
                      <a:pt x="11336" y="12"/>
                    </a:cubicBezTo>
                    <a:lnTo>
                      <a:pt x="11240" y="12"/>
                    </a:lnTo>
                    <a:cubicBezTo>
                      <a:pt x="10490" y="24"/>
                      <a:pt x="9335" y="60"/>
                      <a:pt x="8049" y="108"/>
                    </a:cubicBezTo>
                    <a:lnTo>
                      <a:pt x="7978" y="108"/>
                    </a:lnTo>
                    <a:cubicBezTo>
                      <a:pt x="7859" y="108"/>
                      <a:pt x="7740" y="108"/>
                      <a:pt x="7621" y="120"/>
                    </a:cubicBezTo>
                    <a:lnTo>
                      <a:pt x="7526" y="120"/>
                    </a:lnTo>
                    <a:cubicBezTo>
                      <a:pt x="6478" y="143"/>
                      <a:pt x="5371" y="179"/>
                      <a:pt x="4406" y="203"/>
                    </a:cubicBezTo>
                    <a:lnTo>
                      <a:pt x="4299" y="203"/>
                    </a:lnTo>
                    <a:cubicBezTo>
                      <a:pt x="3323" y="239"/>
                      <a:pt x="2489" y="251"/>
                      <a:pt x="1989" y="262"/>
                    </a:cubicBezTo>
                    <a:lnTo>
                      <a:pt x="1858" y="262"/>
                    </a:lnTo>
                    <a:cubicBezTo>
                      <a:pt x="1632" y="262"/>
                      <a:pt x="1501" y="286"/>
                      <a:pt x="1501" y="286"/>
                    </a:cubicBezTo>
                    <a:cubicBezTo>
                      <a:pt x="1227" y="1060"/>
                      <a:pt x="1" y="7204"/>
                      <a:pt x="1" y="7204"/>
                    </a:cubicBezTo>
                    <a:cubicBezTo>
                      <a:pt x="1" y="7204"/>
                      <a:pt x="191" y="7501"/>
                      <a:pt x="787" y="7740"/>
                    </a:cubicBezTo>
                    <a:cubicBezTo>
                      <a:pt x="810" y="7751"/>
                      <a:pt x="846" y="7763"/>
                      <a:pt x="870" y="7763"/>
                    </a:cubicBezTo>
                    <a:cubicBezTo>
                      <a:pt x="1275" y="7918"/>
                      <a:pt x="1834" y="8037"/>
                      <a:pt x="2620" y="8049"/>
                    </a:cubicBezTo>
                    <a:cubicBezTo>
                      <a:pt x="2723" y="8051"/>
                      <a:pt x="2824" y="8052"/>
                      <a:pt x="2923" y="8052"/>
                    </a:cubicBezTo>
                    <a:cubicBezTo>
                      <a:pt x="4829" y="8052"/>
                      <a:pt x="5894" y="7740"/>
                      <a:pt x="5894" y="7740"/>
                    </a:cubicBezTo>
                    <a:cubicBezTo>
                      <a:pt x="5894" y="7740"/>
                      <a:pt x="6323" y="5680"/>
                      <a:pt x="6609" y="5311"/>
                    </a:cubicBezTo>
                    <a:cubicBezTo>
                      <a:pt x="6633" y="5287"/>
                      <a:pt x="6668" y="5251"/>
                      <a:pt x="6680" y="5251"/>
                    </a:cubicBezTo>
                    <a:cubicBezTo>
                      <a:pt x="6692" y="5251"/>
                      <a:pt x="6692" y="5251"/>
                      <a:pt x="6704" y="5263"/>
                    </a:cubicBezTo>
                    <a:cubicBezTo>
                      <a:pt x="6906" y="5477"/>
                      <a:pt x="6311" y="7787"/>
                      <a:pt x="6311" y="7787"/>
                    </a:cubicBezTo>
                    <a:cubicBezTo>
                      <a:pt x="6311" y="7787"/>
                      <a:pt x="6982" y="7898"/>
                      <a:pt x="7970" y="7898"/>
                    </a:cubicBezTo>
                    <a:cubicBezTo>
                      <a:pt x="8278" y="7898"/>
                      <a:pt x="8618" y="7887"/>
                      <a:pt x="8978" y="7859"/>
                    </a:cubicBezTo>
                    <a:cubicBezTo>
                      <a:pt x="10478" y="7740"/>
                      <a:pt x="12217" y="7442"/>
                      <a:pt x="12217" y="7442"/>
                    </a:cubicBezTo>
                    <a:cubicBezTo>
                      <a:pt x="12217" y="7442"/>
                      <a:pt x="12312" y="6989"/>
                      <a:pt x="12395" y="5311"/>
                    </a:cubicBezTo>
                    <a:cubicBezTo>
                      <a:pt x="12443" y="4453"/>
                      <a:pt x="12395" y="3084"/>
                      <a:pt x="12336" y="1929"/>
                    </a:cubicBezTo>
                    <a:lnTo>
                      <a:pt x="12336" y="1810"/>
                    </a:lnTo>
                    <a:cubicBezTo>
                      <a:pt x="12288" y="798"/>
                      <a:pt x="12229" y="0"/>
                      <a:pt x="122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967;p62">
                <a:extLst>
                  <a:ext uri="{FF2B5EF4-FFF2-40B4-BE49-F238E27FC236}">
                    <a16:creationId xmlns:a16="http://schemas.microsoft.com/office/drawing/2014/main" id="{ACE24FDA-3DAC-B7E1-5832-4170680D6211}"/>
                  </a:ext>
                </a:extLst>
              </p:cNvPr>
              <p:cNvSpPr/>
              <p:nvPr/>
            </p:nvSpPr>
            <p:spPr>
              <a:xfrm>
                <a:off x="2740551" y="4112344"/>
                <a:ext cx="133549" cy="262430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7562" extrusionOk="0">
                    <a:moveTo>
                      <a:pt x="3513" y="1"/>
                    </a:moveTo>
                    <a:cubicBezTo>
                      <a:pt x="3382" y="691"/>
                      <a:pt x="3061" y="1346"/>
                      <a:pt x="2584" y="1882"/>
                    </a:cubicBezTo>
                    <a:cubicBezTo>
                      <a:pt x="2108" y="2418"/>
                      <a:pt x="1489" y="2823"/>
                      <a:pt x="798" y="3097"/>
                    </a:cubicBezTo>
                    <a:cubicBezTo>
                      <a:pt x="822" y="2966"/>
                      <a:pt x="846" y="2835"/>
                      <a:pt x="858" y="2680"/>
                    </a:cubicBezTo>
                    <a:cubicBezTo>
                      <a:pt x="941" y="2108"/>
                      <a:pt x="1025" y="1525"/>
                      <a:pt x="1096" y="941"/>
                    </a:cubicBezTo>
                    <a:cubicBezTo>
                      <a:pt x="1144" y="644"/>
                      <a:pt x="1179" y="358"/>
                      <a:pt x="1203" y="60"/>
                    </a:cubicBezTo>
                    <a:lnTo>
                      <a:pt x="1203" y="49"/>
                    </a:lnTo>
                    <a:lnTo>
                      <a:pt x="1072" y="49"/>
                    </a:lnTo>
                    <a:cubicBezTo>
                      <a:pt x="1072" y="84"/>
                      <a:pt x="1060" y="120"/>
                      <a:pt x="1060" y="156"/>
                    </a:cubicBezTo>
                    <a:cubicBezTo>
                      <a:pt x="1013" y="477"/>
                      <a:pt x="977" y="799"/>
                      <a:pt x="941" y="1120"/>
                    </a:cubicBezTo>
                    <a:cubicBezTo>
                      <a:pt x="786" y="2287"/>
                      <a:pt x="620" y="3454"/>
                      <a:pt x="441" y="4621"/>
                    </a:cubicBezTo>
                    <a:lnTo>
                      <a:pt x="179" y="6359"/>
                    </a:lnTo>
                    <a:cubicBezTo>
                      <a:pt x="132" y="6645"/>
                      <a:pt x="84" y="6942"/>
                      <a:pt x="48" y="7228"/>
                    </a:cubicBezTo>
                    <a:cubicBezTo>
                      <a:pt x="24" y="7347"/>
                      <a:pt x="13" y="7442"/>
                      <a:pt x="1" y="7538"/>
                    </a:cubicBezTo>
                    <a:cubicBezTo>
                      <a:pt x="24" y="7549"/>
                      <a:pt x="60" y="7561"/>
                      <a:pt x="84" y="7561"/>
                    </a:cubicBezTo>
                    <a:cubicBezTo>
                      <a:pt x="120" y="7418"/>
                      <a:pt x="132" y="7264"/>
                      <a:pt x="167" y="7121"/>
                    </a:cubicBezTo>
                    <a:cubicBezTo>
                      <a:pt x="227" y="6787"/>
                      <a:pt x="286" y="6478"/>
                      <a:pt x="322" y="6156"/>
                    </a:cubicBezTo>
                    <a:cubicBezTo>
                      <a:pt x="489" y="5156"/>
                      <a:pt x="656" y="4156"/>
                      <a:pt x="786" y="3156"/>
                    </a:cubicBezTo>
                    <a:cubicBezTo>
                      <a:pt x="1203" y="3025"/>
                      <a:pt x="1596" y="2835"/>
                      <a:pt x="1929" y="2596"/>
                    </a:cubicBezTo>
                    <a:cubicBezTo>
                      <a:pt x="2822" y="1965"/>
                      <a:pt x="3442" y="1013"/>
                      <a:pt x="3620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968;p62">
                <a:extLst>
                  <a:ext uri="{FF2B5EF4-FFF2-40B4-BE49-F238E27FC236}">
                    <a16:creationId xmlns:a16="http://schemas.microsoft.com/office/drawing/2014/main" id="{8CBCC265-6C72-B76C-05FB-9E668EB09B67}"/>
                  </a:ext>
                </a:extLst>
              </p:cNvPr>
              <p:cNvSpPr/>
              <p:nvPr/>
            </p:nvSpPr>
            <p:spPr>
              <a:xfrm>
                <a:off x="2989097" y="4109047"/>
                <a:ext cx="25080" cy="111607"/>
              </a:xfrm>
              <a:custGeom>
                <a:avLst/>
                <a:gdLst/>
                <a:ahLst/>
                <a:cxnLst/>
                <a:rect l="l" t="t" r="r" b="b"/>
                <a:pathLst>
                  <a:path w="680" h="3216" extrusionOk="0">
                    <a:moveTo>
                      <a:pt x="1" y="1"/>
                    </a:moveTo>
                    <a:cubicBezTo>
                      <a:pt x="179" y="1048"/>
                      <a:pt x="191" y="2096"/>
                      <a:pt x="60" y="3120"/>
                    </a:cubicBezTo>
                    <a:cubicBezTo>
                      <a:pt x="60" y="3156"/>
                      <a:pt x="96" y="3168"/>
                      <a:pt x="108" y="3168"/>
                    </a:cubicBezTo>
                    <a:cubicBezTo>
                      <a:pt x="239" y="3180"/>
                      <a:pt x="394" y="3192"/>
                      <a:pt x="524" y="3215"/>
                    </a:cubicBezTo>
                    <a:cubicBezTo>
                      <a:pt x="560" y="3215"/>
                      <a:pt x="572" y="3192"/>
                      <a:pt x="572" y="3168"/>
                    </a:cubicBezTo>
                    <a:cubicBezTo>
                      <a:pt x="644" y="2560"/>
                      <a:pt x="679" y="1929"/>
                      <a:pt x="655" y="1310"/>
                    </a:cubicBezTo>
                    <a:cubicBezTo>
                      <a:pt x="644" y="870"/>
                      <a:pt x="620" y="429"/>
                      <a:pt x="536" y="1"/>
                    </a:cubicBezTo>
                    <a:lnTo>
                      <a:pt x="465" y="1"/>
                    </a:lnTo>
                    <a:cubicBezTo>
                      <a:pt x="524" y="441"/>
                      <a:pt x="572" y="894"/>
                      <a:pt x="584" y="1334"/>
                    </a:cubicBezTo>
                    <a:cubicBezTo>
                      <a:pt x="596" y="1929"/>
                      <a:pt x="572" y="2525"/>
                      <a:pt x="501" y="3120"/>
                    </a:cubicBezTo>
                    <a:cubicBezTo>
                      <a:pt x="394" y="3108"/>
                      <a:pt x="274" y="3096"/>
                      <a:pt x="167" y="3072"/>
                    </a:cubicBezTo>
                    <a:cubicBezTo>
                      <a:pt x="215" y="2763"/>
                      <a:pt x="227" y="2441"/>
                      <a:pt x="239" y="2108"/>
                    </a:cubicBezTo>
                    <a:cubicBezTo>
                      <a:pt x="263" y="1525"/>
                      <a:pt x="227" y="929"/>
                      <a:pt x="155" y="358"/>
                    </a:cubicBezTo>
                    <a:cubicBezTo>
                      <a:pt x="143" y="239"/>
                      <a:pt x="120" y="120"/>
                      <a:pt x="96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969;p62">
                <a:extLst>
                  <a:ext uri="{FF2B5EF4-FFF2-40B4-BE49-F238E27FC236}">
                    <a16:creationId xmlns:a16="http://schemas.microsoft.com/office/drawing/2014/main" id="{26066822-2EBA-FF4C-67C0-EEE323D3FA0D}"/>
                  </a:ext>
                </a:extLst>
              </p:cNvPr>
              <p:cNvSpPr/>
              <p:nvPr/>
            </p:nvSpPr>
            <p:spPr>
              <a:xfrm>
                <a:off x="3126555" y="4106167"/>
                <a:ext cx="40422" cy="66978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930" extrusionOk="0">
                    <a:moveTo>
                      <a:pt x="0" y="0"/>
                    </a:moveTo>
                    <a:cubicBezTo>
                      <a:pt x="191" y="715"/>
                      <a:pt x="560" y="1393"/>
                      <a:pt x="1096" y="1929"/>
                    </a:cubicBezTo>
                    <a:lnTo>
                      <a:pt x="1096" y="1810"/>
                    </a:lnTo>
                    <a:cubicBezTo>
                      <a:pt x="1048" y="1751"/>
                      <a:pt x="1000" y="1703"/>
                      <a:pt x="953" y="1643"/>
                    </a:cubicBezTo>
                    <a:cubicBezTo>
                      <a:pt x="560" y="1179"/>
                      <a:pt x="274" y="643"/>
                      <a:pt x="119" y="84"/>
                    </a:cubicBezTo>
                    <a:cubicBezTo>
                      <a:pt x="119" y="60"/>
                      <a:pt x="107" y="36"/>
                      <a:pt x="107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970;p62">
                <a:extLst>
                  <a:ext uri="{FF2B5EF4-FFF2-40B4-BE49-F238E27FC236}">
                    <a16:creationId xmlns:a16="http://schemas.microsoft.com/office/drawing/2014/main" id="{6B747B84-FED3-92EB-714A-972BF53F8260}"/>
                  </a:ext>
                </a:extLst>
              </p:cNvPr>
              <p:cNvSpPr/>
              <p:nvPr/>
            </p:nvSpPr>
            <p:spPr>
              <a:xfrm>
                <a:off x="2949708" y="4270212"/>
                <a:ext cx="74981" cy="21169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610" extrusionOk="0">
                    <a:moveTo>
                      <a:pt x="1997" y="0"/>
                    </a:moveTo>
                    <a:cubicBezTo>
                      <a:pt x="1307" y="83"/>
                      <a:pt x="640" y="274"/>
                      <a:pt x="33" y="560"/>
                    </a:cubicBezTo>
                    <a:cubicBezTo>
                      <a:pt x="1" y="570"/>
                      <a:pt x="7" y="609"/>
                      <a:pt x="42" y="609"/>
                    </a:cubicBezTo>
                    <a:cubicBezTo>
                      <a:pt x="47" y="609"/>
                      <a:pt x="51" y="609"/>
                      <a:pt x="57" y="607"/>
                    </a:cubicBezTo>
                    <a:cubicBezTo>
                      <a:pt x="688" y="369"/>
                      <a:pt x="1342" y="179"/>
                      <a:pt x="2009" y="36"/>
                    </a:cubicBezTo>
                    <a:cubicBezTo>
                      <a:pt x="2033" y="24"/>
                      <a:pt x="2021" y="0"/>
                      <a:pt x="1997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972;p62">
                <a:extLst>
                  <a:ext uri="{FF2B5EF4-FFF2-40B4-BE49-F238E27FC236}">
                    <a16:creationId xmlns:a16="http://schemas.microsoft.com/office/drawing/2014/main" id="{0378B599-42BD-971F-5E19-1E7202A2E016}"/>
                  </a:ext>
                </a:extLst>
              </p:cNvPr>
              <p:cNvSpPr/>
              <p:nvPr/>
            </p:nvSpPr>
            <p:spPr>
              <a:xfrm>
                <a:off x="2883284" y="3698744"/>
                <a:ext cx="156342" cy="95123"/>
              </a:xfrm>
              <a:custGeom>
                <a:avLst/>
                <a:gdLst/>
                <a:ahLst/>
                <a:cxnLst/>
                <a:rect l="l" t="t" r="r" b="b"/>
                <a:pathLst>
                  <a:path w="4239" h="2741" extrusionOk="0">
                    <a:moveTo>
                      <a:pt x="548" y="1"/>
                    </a:moveTo>
                    <a:lnTo>
                      <a:pt x="167" y="1310"/>
                    </a:lnTo>
                    <a:cubicBezTo>
                      <a:pt x="167" y="1310"/>
                      <a:pt x="0" y="2120"/>
                      <a:pt x="1667" y="2561"/>
                    </a:cubicBezTo>
                    <a:cubicBezTo>
                      <a:pt x="2165" y="2693"/>
                      <a:pt x="2551" y="2740"/>
                      <a:pt x="2847" y="2740"/>
                    </a:cubicBezTo>
                    <a:cubicBezTo>
                      <a:pt x="3592" y="2740"/>
                      <a:pt x="3774" y="2442"/>
                      <a:pt x="3774" y="2442"/>
                    </a:cubicBezTo>
                    <a:lnTo>
                      <a:pt x="4239" y="787"/>
                    </a:ln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973;p62">
                <a:extLst>
                  <a:ext uri="{FF2B5EF4-FFF2-40B4-BE49-F238E27FC236}">
                    <a16:creationId xmlns:a16="http://schemas.microsoft.com/office/drawing/2014/main" id="{B698747B-FCE5-481F-18A0-94FE378683B8}"/>
                  </a:ext>
                </a:extLst>
              </p:cNvPr>
              <p:cNvSpPr/>
              <p:nvPr/>
            </p:nvSpPr>
            <p:spPr>
              <a:xfrm>
                <a:off x="2888115" y="3680004"/>
                <a:ext cx="150562" cy="75091"/>
              </a:xfrm>
              <a:custGeom>
                <a:avLst/>
                <a:gdLst/>
                <a:ahLst/>
                <a:cxnLst/>
                <a:rect l="l" t="t" r="r" b="b"/>
                <a:pathLst>
                  <a:path w="4632" h="2164" extrusionOk="0">
                    <a:moveTo>
                      <a:pt x="982" y="0"/>
                    </a:moveTo>
                    <a:cubicBezTo>
                      <a:pt x="821" y="0"/>
                      <a:pt x="663" y="9"/>
                      <a:pt x="512" y="29"/>
                    </a:cubicBezTo>
                    <a:cubicBezTo>
                      <a:pt x="357" y="65"/>
                      <a:pt x="191" y="112"/>
                      <a:pt x="107" y="207"/>
                    </a:cubicBezTo>
                    <a:cubicBezTo>
                      <a:pt x="0" y="315"/>
                      <a:pt x="0" y="481"/>
                      <a:pt x="48" y="612"/>
                    </a:cubicBezTo>
                    <a:cubicBezTo>
                      <a:pt x="167" y="1029"/>
                      <a:pt x="488" y="1374"/>
                      <a:pt x="905" y="1612"/>
                    </a:cubicBezTo>
                    <a:cubicBezTo>
                      <a:pt x="1322" y="1850"/>
                      <a:pt x="1822" y="1981"/>
                      <a:pt x="2310" y="2077"/>
                    </a:cubicBezTo>
                    <a:cubicBezTo>
                      <a:pt x="2587" y="2125"/>
                      <a:pt x="2869" y="2163"/>
                      <a:pt x="3145" y="2163"/>
                    </a:cubicBezTo>
                    <a:cubicBezTo>
                      <a:pt x="3273" y="2163"/>
                      <a:pt x="3400" y="2155"/>
                      <a:pt x="3524" y="2136"/>
                    </a:cubicBezTo>
                    <a:cubicBezTo>
                      <a:pt x="3870" y="2077"/>
                      <a:pt x="4334" y="1922"/>
                      <a:pt x="4501" y="1684"/>
                    </a:cubicBezTo>
                    <a:cubicBezTo>
                      <a:pt x="4632" y="1481"/>
                      <a:pt x="4596" y="1065"/>
                      <a:pt x="4465" y="862"/>
                    </a:cubicBezTo>
                    <a:cubicBezTo>
                      <a:pt x="4358" y="707"/>
                      <a:pt x="4155" y="624"/>
                      <a:pt x="3941" y="565"/>
                    </a:cubicBezTo>
                    <a:cubicBezTo>
                      <a:pt x="3108" y="315"/>
                      <a:pt x="2262" y="88"/>
                      <a:pt x="1381" y="17"/>
                    </a:cubicBezTo>
                    <a:cubicBezTo>
                      <a:pt x="1248" y="6"/>
                      <a:pt x="1114" y="0"/>
                      <a:pt x="9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74;p62">
                <a:extLst>
                  <a:ext uri="{FF2B5EF4-FFF2-40B4-BE49-F238E27FC236}">
                    <a16:creationId xmlns:a16="http://schemas.microsoft.com/office/drawing/2014/main" id="{401B99BE-962F-63F8-BED6-A5CF11A612E8}"/>
                  </a:ext>
                </a:extLst>
              </p:cNvPr>
              <p:cNvSpPr/>
              <p:nvPr/>
            </p:nvSpPr>
            <p:spPr>
              <a:xfrm>
                <a:off x="2734391" y="3743373"/>
                <a:ext cx="171315" cy="374731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0798" extrusionOk="0">
                    <a:moveTo>
                      <a:pt x="3740" y="1"/>
                    </a:moveTo>
                    <a:cubicBezTo>
                      <a:pt x="3382" y="24"/>
                      <a:pt x="2680" y="179"/>
                      <a:pt x="2335" y="358"/>
                    </a:cubicBezTo>
                    <a:cubicBezTo>
                      <a:pt x="2275" y="382"/>
                      <a:pt x="2275" y="441"/>
                      <a:pt x="2299" y="501"/>
                    </a:cubicBezTo>
                    <a:cubicBezTo>
                      <a:pt x="2668" y="1489"/>
                      <a:pt x="3204" y="3191"/>
                      <a:pt x="2656" y="5311"/>
                    </a:cubicBezTo>
                    <a:cubicBezTo>
                      <a:pt x="2096" y="7418"/>
                      <a:pt x="834" y="9133"/>
                      <a:pt x="358" y="9776"/>
                    </a:cubicBezTo>
                    <a:cubicBezTo>
                      <a:pt x="180" y="10014"/>
                      <a:pt x="1" y="10335"/>
                      <a:pt x="108" y="10597"/>
                    </a:cubicBezTo>
                    <a:cubicBezTo>
                      <a:pt x="161" y="10727"/>
                      <a:pt x="288" y="10798"/>
                      <a:pt x="422" y="10798"/>
                    </a:cubicBezTo>
                    <a:cubicBezTo>
                      <a:pt x="498" y="10798"/>
                      <a:pt x="575" y="10775"/>
                      <a:pt x="644" y="10728"/>
                    </a:cubicBezTo>
                    <a:cubicBezTo>
                      <a:pt x="2275" y="9657"/>
                      <a:pt x="3573" y="7847"/>
                      <a:pt x="4109" y="5858"/>
                    </a:cubicBezTo>
                    <a:cubicBezTo>
                      <a:pt x="4644" y="3906"/>
                      <a:pt x="4644" y="1715"/>
                      <a:pt x="3811" y="36"/>
                    </a:cubicBezTo>
                    <a:cubicBezTo>
                      <a:pt x="3799" y="13"/>
                      <a:pt x="3763" y="1"/>
                      <a:pt x="3740" y="1"/>
                    </a:cubicBezTo>
                    <a:close/>
                  </a:path>
                </a:pathLst>
              </a:custGeom>
              <a:solidFill>
                <a:srgbClr val="FEF7E5">
                  <a:lumMod val="9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5976;p62">
                <a:extLst>
                  <a:ext uri="{FF2B5EF4-FFF2-40B4-BE49-F238E27FC236}">
                    <a16:creationId xmlns:a16="http://schemas.microsoft.com/office/drawing/2014/main" id="{EEA505DD-A99A-EA50-4D07-B3A0974C2E9A}"/>
                  </a:ext>
                </a:extLst>
              </p:cNvPr>
              <p:cNvSpPr/>
              <p:nvPr/>
            </p:nvSpPr>
            <p:spPr>
              <a:xfrm>
                <a:off x="2578087" y="4186333"/>
                <a:ext cx="149777" cy="200483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5777" extrusionOk="0">
                    <a:moveTo>
                      <a:pt x="1560" y="0"/>
                    </a:moveTo>
                    <a:cubicBezTo>
                      <a:pt x="1560" y="12"/>
                      <a:pt x="1203" y="1476"/>
                      <a:pt x="977" y="2072"/>
                    </a:cubicBezTo>
                    <a:cubicBezTo>
                      <a:pt x="762" y="2667"/>
                      <a:pt x="0" y="4167"/>
                      <a:pt x="179" y="4263"/>
                    </a:cubicBezTo>
                    <a:cubicBezTo>
                      <a:pt x="187" y="4266"/>
                      <a:pt x="195" y="4268"/>
                      <a:pt x="204" y="4268"/>
                    </a:cubicBezTo>
                    <a:cubicBezTo>
                      <a:pt x="408" y="4268"/>
                      <a:pt x="964" y="3406"/>
                      <a:pt x="965" y="3405"/>
                    </a:cubicBezTo>
                    <a:lnTo>
                      <a:pt x="965" y="3405"/>
                    </a:lnTo>
                    <a:cubicBezTo>
                      <a:pt x="965" y="3406"/>
                      <a:pt x="322" y="5120"/>
                      <a:pt x="584" y="5215"/>
                    </a:cubicBezTo>
                    <a:cubicBezTo>
                      <a:pt x="591" y="5217"/>
                      <a:pt x="598" y="5218"/>
                      <a:pt x="605" y="5218"/>
                    </a:cubicBezTo>
                    <a:cubicBezTo>
                      <a:pt x="876" y="5218"/>
                      <a:pt x="1619" y="3811"/>
                      <a:pt x="1620" y="3810"/>
                    </a:cubicBezTo>
                    <a:lnTo>
                      <a:pt x="1620" y="3810"/>
                    </a:lnTo>
                    <a:cubicBezTo>
                      <a:pt x="1619" y="3811"/>
                      <a:pt x="1132" y="5703"/>
                      <a:pt x="1489" y="5775"/>
                    </a:cubicBezTo>
                    <a:cubicBezTo>
                      <a:pt x="1495" y="5776"/>
                      <a:pt x="1502" y="5777"/>
                      <a:pt x="1509" y="5777"/>
                    </a:cubicBezTo>
                    <a:cubicBezTo>
                      <a:pt x="1863" y="5777"/>
                      <a:pt x="2310" y="3978"/>
                      <a:pt x="2310" y="3977"/>
                    </a:cubicBezTo>
                    <a:lnTo>
                      <a:pt x="2310" y="3977"/>
                    </a:lnTo>
                    <a:cubicBezTo>
                      <a:pt x="2310" y="3978"/>
                      <a:pt x="2144" y="5477"/>
                      <a:pt x="2453" y="5477"/>
                    </a:cubicBezTo>
                    <a:cubicBezTo>
                      <a:pt x="2763" y="5477"/>
                      <a:pt x="3203" y="3453"/>
                      <a:pt x="3203" y="3453"/>
                    </a:cubicBezTo>
                    <a:cubicBezTo>
                      <a:pt x="3203" y="3453"/>
                      <a:pt x="3504" y="4445"/>
                      <a:pt x="3772" y="4445"/>
                    </a:cubicBezTo>
                    <a:cubicBezTo>
                      <a:pt x="3781" y="4445"/>
                      <a:pt x="3790" y="4443"/>
                      <a:pt x="3798" y="4441"/>
                    </a:cubicBezTo>
                    <a:cubicBezTo>
                      <a:pt x="4060" y="4358"/>
                      <a:pt x="3572" y="2191"/>
                      <a:pt x="3560" y="1762"/>
                    </a:cubicBezTo>
                    <a:cubicBezTo>
                      <a:pt x="3537" y="1322"/>
                      <a:pt x="3739" y="298"/>
                      <a:pt x="3739" y="29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5977;p62">
                <a:extLst>
                  <a:ext uri="{FF2B5EF4-FFF2-40B4-BE49-F238E27FC236}">
                    <a16:creationId xmlns:a16="http://schemas.microsoft.com/office/drawing/2014/main" id="{224DAA37-8549-3F5A-CBDA-4B84716A3E5B}"/>
                  </a:ext>
                </a:extLst>
              </p:cNvPr>
              <p:cNvSpPr/>
              <p:nvPr/>
            </p:nvSpPr>
            <p:spPr>
              <a:xfrm>
                <a:off x="2601027" y="3778632"/>
                <a:ext cx="226933" cy="515247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14847" extrusionOk="0">
                    <a:moveTo>
                      <a:pt x="4769" y="1"/>
                    </a:moveTo>
                    <a:cubicBezTo>
                      <a:pt x="4564" y="1"/>
                      <a:pt x="4347" y="114"/>
                      <a:pt x="4129" y="378"/>
                    </a:cubicBezTo>
                    <a:cubicBezTo>
                      <a:pt x="3296" y="1390"/>
                      <a:pt x="1010" y="7057"/>
                      <a:pt x="152" y="13332"/>
                    </a:cubicBezTo>
                    <a:cubicBezTo>
                      <a:pt x="152" y="13379"/>
                      <a:pt x="152" y="13427"/>
                      <a:pt x="140" y="13475"/>
                    </a:cubicBezTo>
                    <a:cubicBezTo>
                      <a:pt x="105" y="13665"/>
                      <a:pt x="93" y="13879"/>
                      <a:pt x="57" y="14082"/>
                    </a:cubicBezTo>
                    <a:cubicBezTo>
                      <a:pt x="1" y="14575"/>
                      <a:pt x="2090" y="14847"/>
                      <a:pt x="3138" y="14847"/>
                    </a:cubicBezTo>
                    <a:cubicBezTo>
                      <a:pt x="3203" y="14847"/>
                      <a:pt x="3263" y="14846"/>
                      <a:pt x="3319" y="14844"/>
                    </a:cubicBezTo>
                    <a:cubicBezTo>
                      <a:pt x="3319" y="14844"/>
                      <a:pt x="3367" y="14594"/>
                      <a:pt x="3438" y="14165"/>
                    </a:cubicBezTo>
                    <a:cubicBezTo>
                      <a:pt x="3438" y="14129"/>
                      <a:pt x="3450" y="14106"/>
                      <a:pt x="3450" y="14070"/>
                    </a:cubicBezTo>
                    <a:cubicBezTo>
                      <a:pt x="3665" y="13010"/>
                      <a:pt x="4034" y="10962"/>
                      <a:pt x="4510" y="8652"/>
                    </a:cubicBezTo>
                    <a:cubicBezTo>
                      <a:pt x="5201" y="5295"/>
                      <a:pt x="6153" y="4354"/>
                      <a:pt x="6153" y="2807"/>
                    </a:cubicBezTo>
                    <a:cubicBezTo>
                      <a:pt x="6153" y="1585"/>
                      <a:pt x="5538" y="1"/>
                      <a:pt x="4769" y="1"/>
                    </a:cubicBezTo>
                    <a:close/>
                  </a:path>
                </a:pathLst>
              </a:custGeom>
              <a:solidFill>
                <a:srgbClr val="FEF7E5">
                  <a:lumMod val="9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5978;p62">
                <a:extLst>
                  <a:ext uri="{FF2B5EF4-FFF2-40B4-BE49-F238E27FC236}">
                    <a16:creationId xmlns:a16="http://schemas.microsoft.com/office/drawing/2014/main" id="{57E76135-814C-653E-8FF8-0FF252FAF85C}"/>
                  </a:ext>
                </a:extLst>
              </p:cNvPr>
              <p:cNvSpPr/>
              <p:nvPr/>
            </p:nvSpPr>
            <p:spPr>
              <a:xfrm>
                <a:off x="2606191" y="4240020"/>
                <a:ext cx="122115" cy="30227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871" extrusionOk="0">
                    <a:moveTo>
                      <a:pt x="12" y="1"/>
                    </a:moveTo>
                    <a:cubicBezTo>
                      <a:pt x="12" y="60"/>
                      <a:pt x="12" y="108"/>
                      <a:pt x="0" y="156"/>
                    </a:cubicBezTo>
                    <a:cubicBezTo>
                      <a:pt x="84" y="191"/>
                      <a:pt x="179" y="227"/>
                      <a:pt x="262" y="251"/>
                    </a:cubicBezTo>
                    <a:cubicBezTo>
                      <a:pt x="977" y="525"/>
                      <a:pt x="1715" y="703"/>
                      <a:pt x="2453" y="787"/>
                    </a:cubicBezTo>
                    <a:cubicBezTo>
                      <a:pt x="2739" y="834"/>
                      <a:pt x="3013" y="870"/>
                      <a:pt x="3298" y="870"/>
                    </a:cubicBezTo>
                    <a:cubicBezTo>
                      <a:pt x="3298" y="834"/>
                      <a:pt x="3310" y="811"/>
                      <a:pt x="3310" y="775"/>
                    </a:cubicBezTo>
                    <a:cubicBezTo>
                      <a:pt x="2715" y="715"/>
                      <a:pt x="2108" y="644"/>
                      <a:pt x="1501" y="477"/>
                    </a:cubicBezTo>
                    <a:cubicBezTo>
                      <a:pt x="989" y="358"/>
                      <a:pt x="489" y="191"/>
                      <a:pt x="12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5979;p62">
                <a:extLst>
                  <a:ext uri="{FF2B5EF4-FFF2-40B4-BE49-F238E27FC236}">
                    <a16:creationId xmlns:a16="http://schemas.microsoft.com/office/drawing/2014/main" id="{3B3AF9C8-EFC0-0095-8458-D6907CAE9694}"/>
                  </a:ext>
                </a:extLst>
              </p:cNvPr>
              <p:cNvSpPr/>
              <p:nvPr/>
            </p:nvSpPr>
            <p:spPr>
              <a:xfrm>
                <a:off x="2740108" y="3923521"/>
                <a:ext cx="79074" cy="287209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8276" extrusionOk="0">
                    <a:moveTo>
                      <a:pt x="2144" y="1"/>
                    </a:moveTo>
                    <a:cubicBezTo>
                      <a:pt x="2025" y="322"/>
                      <a:pt x="1882" y="667"/>
                      <a:pt x="1751" y="1001"/>
                    </a:cubicBezTo>
                    <a:cubicBezTo>
                      <a:pt x="1620" y="1322"/>
                      <a:pt x="1501" y="1668"/>
                      <a:pt x="1382" y="1989"/>
                    </a:cubicBezTo>
                    <a:cubicBezTo>
                      <a:pt x="1144" y="2668"/>
                      <a:pt x="953" y="3358"/>
                      <a:pt x="798" y="4061"/>
                    </a:cubicBezTo>
                    <a:cubicBezTo>
                      <a:pt x="727" y="4418"/>
                      <a:pt x="668" y="4763"/>
                      <a:pt x="596" y="5120"/>
                    </a:cubicBezTo>
                    <a:cubicBezTo>
                      <a:pt x="537" y="5478"/>
                      <a:pt x="453" y="5823"/>
                      <a:pt x="394" y="6180"/>
                    </a:cubicBezTo>
                    <a:cubicBezTo>
                      <a:pt x="239" y="6871"/>
                      <a:pt x="96" y="7573"/>
                      <a:pt x="1" y="8276"/>
                    </a:cubicBezTo>
                    <a:cubicBezTo>
                      <a:pt x="156" y="7573"/>
                      <a:pt x="310" y="6871"/>
                      <a:pt x="453" y="6180"/>
                    </a:cubicBezTo>
                    <a:cubicBezTo>
                      <a:pt x="608" y="5478"/>
                      <a:pt x="739" y="4775"/>
                      <a:pt x="894" y="4073"/>
                    </a:cubicBezTo>
                    <a:cubicBezTo>
                      <a:pt x="1037" y="3370"/>
                      <a:pt x="1227" y="2692"/>
                      <a:pt x="1453" y="2025"/>
                    </a:cubicBezTo>
                    <a:cubicBezTo>
                      <a:pt x="1668" y="1334"/>
                      <a:pt x="1953" y="679"/>
                      <a:pt x="2144" y="1"/>
                    </a:cubicBezTo>
                    <a:close/>
                  </a:path>
                </a:pathLst>
              </a:custGeom>
              <a:solidFill>
                <a:srgbClr val="ACC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5980;p62">
                <a:extLst>
                  <a:ext uri="{FF2B5EF4-FFF2-40B4-BE49-F238E27FC236}">
                    <a16:creationId xmlns:a16="http://schemas.microsoft.com/office/drawing/2014/main" id="{872EAD9F-2448-9F5B-98D1-3320848DE974}"/>
                  </a:ext>
                </a:extLst>
              </p:cNvPr>
              <p:cNvSpPr/>
              <p:nvPr/>
            </p:nvSpPr>
            <p:spPr>
              <a:xfrm>
                <a:off x="3069905" y="3251169"/>
                <a:ext cx="138343" cy="202670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5840" extrusionOk="0">
                    <a:moveTo>
                      <a:pt x="823" y="1"/>
                    </a:moveTo>
                    <a:cubicBezTo>
                      <a:pt x="621" y="1"/>
                      <a:pt x="439" y="73"/>
                      <a:pt x="322" y="265"/>
                    </a:cubicBezTo>
                    <a:cubicBezTo>
                      <a:pt x="0" y="825"/>
                      <a:pt x="179" y="1873"/>
                      <a:pt x="310" y="2480"/>
                    </a:cubicBezTo>
                    <a:cubicBezTo>
                      <a:pt x="500" y="3313"/>
                      <a:pt x="846" y="4087"/>
                      <a:pt x="1203" y="4849"/>
                    </a:cubicBezTo>
                    <a:cubicBezTo>
                      <a:pt x="1417" y="5290"/>
                      <a:pt x="1715" y="5802"/>
                      <a:pt x="2203" y="5837"/>
                    </a:cubicBezTo>
                    <a:cubicBezTo>
                      <a:pt x="2222" y="5839"/>
                      <a:pt x="2241" y="5840"/>
                      <a:pt x="2261" y="5840"/>
                    </a:cubicBezTo>
                    <a:cubicBezTo>
                      <a:pt x="2505" y="5840"/>
                      <a:pt x="2752" y="5703"/>
                      <a:pt x="2917" y="5516"/>
                    </a:cubicBezTo>
                    <a:cubicBezTo>
                      <a:pt x="3108" y="5302"/>
                      <a:pt x="3215" y="5052"/>
                      <a:pt x="3286" y="4790"/>
                    </a:cubicBezTo>
                    <a:cubicBezTo>
                      <a:pt x="3751" y="3218"/>
                      <a:pt x="3167" y="1408"/>
                      <a:pt x="1870" y="432"/>
                    </a:cubicBezTo>
                    <a:cubicBezTo>
                      <a:pt x="1638" y="247"/>
                      <a:pt x="1196" y="1"/>
                      <a:pt x="823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5981;p62">
                <a:extLst>
                  <a:ext uri="{FF2B5EF4-FFF2-40B4-BE49-F238E27FC236}">
                    <a16:creationId xmlns:a16="http://schemas.microsoft.com/office/drawing/2014/main" id="{0C831F71-3D02-2BC5-6B7B-FD383E773B43}"/>
                  </a:ext>
                </a:extLst>
              </p:cNvPr>
              <p:cNvSpPr/>
              <p:nvPr/>
            </p:nvSpPr>
            <p:spPr>
              <a:xfrm>
                <a:off x="2757701" y="3257902"/>
                <a:ext cx="448371" cy="481792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3" extrusionOk="0">
                    <a:moveTo>
                      <a:pt x="6280" y="0"/>
                    </a:moveTo>
                    <a:cubicBezTo>
                      <a:pt x="6157" y="0"/>
                      <a:pt x="6032" y="4"/>
                      <a:pt x="5906" y="12"/>
                    </a:cubicBezTo>
                    <a:cubicBezTo>
                      <a:pt x="2405" y="238"/>
                      <a:pt x="0" y="3846"/>
                      <a:pt x="417" y="7763"/>
                    </a:cubicBezTo>
                    <a:cubicBezTo>
                      <a:pt x="512" y="8715"/>
                      <a:pt x="774" y="9584"/>
                      <a:pt x="1143" y="10358"/>
                    </a:cubicBezTo>
                    <a:cubicBezTo>
                      <a:pt x="1214" y="10513"/>
                      <a:pt x="1286" y="10656"/>
                      <a:pt x="1381" y="10799"/>
                    </a:cubicBezTo>
                    <a:cubicBezTo>
                      <a:pt x="1393" y="10811"/>
                      <a:pt x="1393" y="10834"/>
                      <a:pt x="1405" y="10846"/>
                    </a:cubicBezTo>
                    <a:cubicBezTo>
                      <a:pt x="2441" y="12585"/>
                      <a:pt x="4120" y="13728"/>
                      <a:pt x="6013" y="13871"/>
                    </a:cubicBezTo>
                    <a:cubicBezTo>
                      <a:pt x="6167" y="13882"/>
                      <a:pt x="6322" y="13882"/>
                      <a:pt x="6465" y="13882"/>
                    </a:cubicBezTo>
                    <a:lnTo>
                      <a:pt x="6858" y="13882"/>
                    </a:lnTo>
                    <a:cubicBezTo>
                      <a:pt x="8180" y="13811"/>
                      <a:pt x="9192" y="13490"/>
                      <a:pt x="9954" y="13001"/>
                    </a:cubicBezTo>
                    <a:cubicBezTo>
                      <a:pt x="10132" y="12882"/>
                      <a:pt x="10311" y="12751"/>
                      <a:pt x="10454" y="12620"/>
                    </a:cubicBezTo>
                    <a:lnTo>
                      <a:pt x="10478" y="12597"/>
                    </a:lnTo>
                    <a:cubicBezTo>
                      <a:pt x="11347" y="11811"/>
                      <a:pt x="11811" y="10680"/>
                      <a:pt x="12025" y="9358"/>
                    </a:cubicBezTo>
                    <a:cubicBezTo>
                      <a:pt x="12037" y="9191"/>
                      <a:pt x="12061" y="9049"/>
                      <a:pt x="12085" y="8882"/>
                    </a:cubicBezTo>
                    <a:lnTo>
                      <a:pt x="12085" y="8846"/>
                    </a:lnTo>
                    <a:cubicBezTo>
                      <a:pt x="12144" y="8334"/>
                      <a:pt x="12156" y="7798"/>
                      <a:pt x="12156" y="7227"/>
                    </a:cubicBezTo>
                    <a:cubicBezTo>
                      <a:pt x="12110" y="2794"/>
                      <a:pt x="9649" y="0"/>
                      <a:pt x="6280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5982;p62">
                <a:extLst>
                  <a:ext uri="{FF2B5EF4-FFF2-40B4-BE49-F238E27FC236}">
                    <a16:creationId xmlns:a16="http://schemas.microsoft.com/office/drawing/2014/main" id="{E7FA3300-565B-A0EB-2623-B132B983B8F0}"/>
                  </a:ext>
                </a:extLst>
              </p:cNvPr>
              <p:cNvSpPr/>
              <p:nvPr/>
            </p:nvSpPr>
            <p:spPr>
              <a:xfrm>
                <a:off x="2683458" y="3175445"/>
                <a:ext cx="585829" cy="36178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10425" extrusionOk="0">
                    <a:moveTo>
                      <a:pt x="11593" y="0"/>
                    </a:moveTo>
                    <a:cubicBezTo>
                      <a:pt x="11534" y="0"/>
                      <a:pt x="11476" y="2"/>
                      <a:pt x="11419" y="6"/>
                    </a:cubicBezTo>
                    <a:cubicBezTo>
                      <a:pt x="10847" y="54"/>
                      <a:pt x="10300" y="173"/>
                      <a:pt x="9776" y="376"/>
                    </a:cubicBezTo>
                    <a:cubicBezTo>
                      <a:pt x="9478" y="495"/>
                      <a:pt x="9192" y="626"/>
                      <a:pt x="8942" y="804"/>
                    </a:cubicBezTo>
                    <a:cubicBezTo>
                      <a:pt x="8811" y="888"/>
                      <a:pt x="8692" y="971"/>
                      <a:pt x="8561" y="1078"/>
                    </a:cubicBezTo>
                    <a:cubicBezTo>
                      <a:pt x="8526" y="1102"/>
                      <a:pt x="8478" y="1138"/>
                      <a:pt x="8454" y="1161"/>
                    </a:cubicBezTo>
                    <a:cubicBezTo>
                      <a:pt x="8124" y="1155"/>
                      <a:pt x="7775" y="1148"/>
                      <a:pt x="7409" y="1148"/>
                    </a:cubicBezTo>
                    <a:cubicBezTo>
                      <a:pt x="7142" y="1148"/>
                      <a:pt x="6867" y="1151"/>
                      <a:pt x="6585" y="1161"/>
                    </a:cubicBezTo>
                    <a:cubicBezTo>
                      <a:pt x="6002" y="1197"/>
                      <a:pt x="5394" y="1245"/>
                      <a:pt x="4775" y="1328"/>
                    </a:cubicBezTo>
                    <a:cubicBezTo>
                      <a:pt x="3966" y="1459"/>
                      <a:pt x="3168" y="1661"/>
                      <a:pt x="2489" y="1971"/>
                    </a:cubicBezTo>
                    <a:lnTo>
                      <a:pt x="2394" y="2019"/>
                    </a:lnTo>
                    <a:cubicBezTo>
                      <a:pt x="2358" y="1959"/>
                      <a:pt x="2323" y="1900"/>
                      <a:pt x="2275" y="1840"/>
                    </a:cubicBezTo>
                    <a:cubicBezTo>
                      <a:pt x="2132" y="1638"/>
                      <a:pt x="1965" y="1399"/>
                      <a:pt x="1739" y="1304"/>
                    </a:cubicBezTo>
                    <a:cubicBezTo>
                      <a:pt x="1668" y="1266"/>
                      <a:pt x="1585" y="1245"/>
                      <a:pt x="1503" y="1245"/>
                    </a:cubicBezTo>
                    <a:cubicBezTo>
                      <a:pt x="1380" y="1245"/>
                      <a:pt x="1258" y="1292"/>
                      <a:pt x="1180" y="1399"/>
                    </a:cubicBezTo>
                    <a:cubicBezTo>
                      <a:pt x="1037" y="1614"/>
                      <a:pt x="1168" y="1900"/>
                      <a:pt x="1263" y="2090"/>
                    </a:cubicBezTo>
                    <a:cubicBezTo>
                      <a:pt x="1322" y="2209"/>
                      <a:pt x="1406" y="2316"/>
                      <a:pt x="1477" y="2412"/>
                    </a:cubicBezTo>
                    <a:cubicBezTo>
                      <a:pt x="1299" y="2352"/>
                      <a:pt x="1120" y="2316"/>
                      <a:pt x="941" y="2316"/>
                    </a:cubicBezTo>
                    <a:cubicBezTo>
                      <a:pt x="727" y="2316"/>
                      <a:pt x="191" y="2388"/>
                      <a:pt x="418" y="2697"/>
                    </a:cubicBezTo>
                    <a:cubicBezTo>
                      <a:pt x="572" y="2888"/>
                      <a:pt x="775" y="3043"/>
                      <a:pt x="1013" y="3102"/>
                    </a:cubicBezTo>
                    <a:cubicBezTo>
                      <a:pt x="418" y="3840"/>
                      <a:pt x="168" y="4769"/>
                      <a:pt x="96" y="5674"/>
                    </a:cubicBezTo>
                    <a:cubicBezTo>
                      <a:pt x="1" y="6781"/>
                      <a:pt x="179" y="7829"/>
                      <a:pt x="394" y="8519"/>
                    </a:cubicBezTo>
                    <a:cubicBezTo>
                      <a:pt x="465" y="8817"/>
                      <a:pt x="608" y="9055"/>
                      <a:pt x="775" y="9281"/>
                    </a:cubicBezTo>
                    <a:cubicBezTo>
                      <a:pt x="846" y="9341"/>
                      <a:pt x="930" y="9377"/>
                      <a:pt x="1013" y="9424"/>
                    </a:cubicBezTo>
                    <a:cubicBezTo>
                      <a:pt x="1382" y="9603"/>
                      <a:pt x="1787" y="9651"/>
                      <a:pt x="2192" y="9651"/>
                    </a:cubicBezTo>
                    <a:cubicBezTo>
                      <a:pt x="2358" y="9651"/>
                      <a:pt x="2537" y="9651"/>
                      <a:pt x="2680" y="9722"/>
                    </a:cubicBezTo>
                    <a:cubicBezTo>
                      <a:pt x="2954" y="9853"/>
                      <a:pt x="3049" y="10174"/>
                      <a:pt x="3287" y="10353"/>
                    </a:cubicBezTo>
                    <a:cubicBezTo>
                      <a:pt x="3323" y="10377"/>
                      <a:pt x="3370" y="10389"/>
                      <a:pt x="3394" y="10413"/>
                    </a:cubicBezTo>
                    <a:cubicBezTo>
                      <a:pt x="3418" y="10424"/>
                      <a:pt x="3454" y="10424"/>
                      <a:pt x="3489" y="10424"/>
                    </a:cubicBezTo>
                    <a:cubicBezTo>
                      <a:pt x="3739" y="10424"/>
                      <a:pt x="3954" y="10293"/>
                      <a:pt x="4085" y="10079"/>
                    </a:cubicBezTo>
                    <a:cubicBezTo>
                      <a:pt x="4228" y="9817"/>
                      <a:pt x="4251" y="9472"/>
                      <a:pt x="4228" y="9186"/>
                    </a:cubicBezTo>
                    <a:cubicBezTo>
                      <a:pt x="4216" y="8996"/>
                      <a:pt x="4168" y="8805"/>
                      <a:pt x="4109" y="8603"/>
                    </a:cubicBezTo>
                    <a:lnTo>
                      <a:pt x="4109" y="8591"/>
                    </a:lnTo>
                    <a:cubicBezTo>
                      <a:pt x="4239" y="8591"/>
                      <a:pt x="4394" y="8531"/>
                      <a:pt x="4525" y="8472"/>
                    </a:cubicBezTo>
                    <a:cubicBezTo>
                      <a:pt x="4716" y="8388"/>
                      <a:pt x="4906" y="8281"/>
                      <a:pt x="5049" y="8127"/>
                    </a:cubicBezTo>
                    <a:cubicBezTo>
                      <a:pt x="5287" y="7865"/>
                      <a:pt x="5371" y="7507"/>
                      <a:pt x="5371" y="7150"/>
                    </a:cubicBezTo>
                    <a:cubicBezTo>
                      <a:pt x="5371" y="6698"/>
                      <a:pt x="5240" y="6281"/>
                      <a:pt x="5252" y="5841"/>
                    </a:cubicBezTo>
                    <a:cubicBezTo>
                      <a:pt x="5263" y="5436"/>
                      <a:pt x="5430" y="5079"/>
                      <a:pt x="5656" y="4757"/>
                    </a:cubicBezTo>
                    <a:cubicBezTo>
                      <a:pt x="5716" y="4662"/>
                      <a:pt x="5787" y="4555"/>
                      <a:pt x="5859" y="4471"/>
                    </a:cubicBezTo>
                    <a:cubicBezTo>
                      <a:pt x="5918" y="4531"/>
                      <a:pt x="6002" y="4590"/>
                      <a:pt x="6061" y="4638"/>
                    </a:cubicBezTo>
                    <a:cubicBezTo>
                      <a:pt x="6335" y="4840"/>
                      <a:pt x="6680" y="4971"/>
                      <a:pt x="7026" y="5031"/>
                    </a:cubicBezTo>
                    <a:cubicBezTo>
                      <a:pt x="7119" y="5045"/>
                      <a:pt x="7215" y="5053"/>
                      <a:pt x="7310" y="5053"/>
                    </a:cubicBezTo>
                    <a:cubicBezTo>
                      <a:pt x="7544" y="5053"/>
                      <a:pt x="7779" y="5006"/>
                      <a:pt x="7990" y="4888"/>
                    </a:cubicBezTo>
                    <a:cubicBezTo>
                      <a:pt x="8204" y="4769"/>
                      <a:pt x="8359" y="4578"/>
                      <a:pt x="8442" y="4364"/>
                    </a:cubicBezTo>
                    <a:cubicBezTo>
                      <a:pt x="8692" y="4555"/>
                      <a:pt x="8978" y="4674"/>
                      <a:pt x="9288" y="4721"/>
                    </a:cubicBezTo>
                    <a:cubicBezTo>
                      <a:pt x="9343" y="4729"/>
                      <a:pt x="9401" y="4732"/>
                      <a:pt x="9460" y="4732"/>
                    </a:cubicBezTo>
                    <a:cubicBezTo>
                      <a:pt x="9784" y="4732"/>
                      <a:pt x="10150" y="4623"/>
                      <a:pt x="10371" y="4412"/>
                    </a:cubicBezTo>
                    <a:cubicBezTo>
                      <a:pt x="10490" y="4531"/>
                      <a:pt x="10609" y="4650"/>
                      <a:pt x="10740" y="4757"/>
                    </a:cubicBezTo>
                    <a:cubicBezTo>
                      <a:pt x="11145" y="5055"/>
                      <a:pt x="11633" y="5233"/>
                      <a:pt x="12133" y="5257"/>
                    </a:cubicBezTo>
                    <a:cubicBezTo>
                      <a:pt x="12169" y="5258"/>
                      <a:pt x="12207" y="5259"/>
                      <a:pt x="12245" y="5259"/>
                    </a:cubicBezTo>
                    <a:cubicBezTo>
                      <a:pt x="12547" y="5259"/>
                      <a:pt x="12906" y="5213"/>
                      <a:pt x="13181" y="5055"/>
                    </a:cubicBezTo>
                    <a:cubicBezTo>
                      <a:pt x="13253" y="5061"/>
                      <a:pt x="13321" y="5064"/>
                      <a:pt x="13388" y="5064"/>
                    </a:cubicBezTo>
                    <a:cubicBezTo>
                      <a:pt x="13455" y="5064"/>
                      <a:pt x="13520" y="5061"/>
                      <a:pt x="13586" y="5055"/>
                    </a:cubicBezTo>
                    <a:cubicBezTo>
                      <a:pt x="13919" y="5019"/>
                      <a:pt x="14241" y="4912"/>
                      <a:pt x="14479" y="4674"/>
                    </a:cubicBezTo>
                    <a:cubicBezTo>
                      <a:pt x="14657" y="4495"/>
                      <a:pt x="14753" y="4281"/>
                      <a:pt x="14753" y="4043"/>
                    </a:cubicBezTo>
                    <a:cubicBezTo>
                      <a:pt x="14872" y="3959"/>
                      <a:pt x="14967" y="3888"/>
                      <a:pt x="15074" y="3805"/>
                    </a:cubicBezTo>
                    <a:cubicBezTo>
                      <a:pt x="15598" y="3400"/>
                      <a:pt x="15884" y="2697"/>
                      <a:pt x="15658" y="2054"/>
                    </a:cubicBezTo>
                    <a:cubicBezTo>
                      <a:pt x="15550" y="1757"/>
                      <a:pt x="15348" y="1519"/>
                      <a:pt x="15086" y="1340"/>
                    </a:cubicBezTo>
                    <a:cubicBezTo>
                      <a:pt x="14788" y="1149"/>
                      <a:pt x="14431" y="1090"/>
                      <a:pt x="14098" y="1078"/>
                    </a:cubicBezTo>
                    <a:cubicBezTo>
                      <a:pt x="14046" y="1076"/>
                      <a:pt x="13993" y="1076"/>
                      <a:pt x="13940" y="1076"/>
                    </a:cubicBezTo>
                    <a:cubicBezTo>
                      <a:pt x="13586" y="1076"/>
                      <a:pt x="13224" y="1110"/>
                      <a:pt x="12872" y="1161"/>
                    </a:cubicBezTo>
                    <a:cubicBezTo>
                      <a:pt x="12907" y="971"/>
                      <a:pt x="12883" y="780"/>
                      <a:pt x="12800" y="590"/>
                    </a:cubicBezTo>
                    <a:cubicBezTo>
                      <a:pt x="12578" y="136"/>
                      <a:pt x="12057" y="0"/>
                      <a:pt x="11593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5983;p62">
                <a:extLst>
                  <a:ext uri="{FF2B5EF4-FFF2-40B4-BE49-F238E27FC236}">
                    <a16:creationId xmlns:a16="http://schemas.microsoft.com/office/drawing/2014/main" id="{EB0FEEF1-F78C-2E44-D1D3-B049D3D36ECC}"/>
                  </a:ext>
                </a:extLst>
              </p:cNvPr>
              <p:cNvSpPr/>
              <p:nvPr/>
            </p:nvSpPr>
            <p:spPr>
              <a:xfrm>
                <a:off x="2687847" y="3215736"/>
                <a:ext cx="240247" cy="166578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4800" extrusionOk="0">
                    <a:moveTo>
                      <a:pt x="6502" y="0"/>
                    </a:moveTo>
                    <a:cubicBezTo>
                      <a:pt x="5906" y="24"/>
                      <a:pt x="5299" y="84"/>
                      <a:pt x="4704" y="167"/>
                    </a:cubicBezTo>
                    <a:cubicBezTo>
                      <a:pt x="4621" y="346"/>
                      <a:pt x="4537" y="524"/>
                      <a:pt x="4394" y="655"/>
                    </a:cubicBezTo>
                    <a:cubicBezTo>
                      <a:pt x="3966" y="1060"/>
                      <a:pt x="3156" y="858"/>
                      <a:pt x="2680" y="1215"/>
                    </a:cubicBezTo>
                    <a:cubicBezTo>
                      <a:pt x="2501" y="1334"/>
                      <a:pt x="2394" y="1536"/>
                      <a:pt x="2263" y="1703"/>
                    </a:cubicBezTo>
                    <a:cubicBezTo>
                      <a:pt x="2072" y="1947"/>
                      <a:pt x="1886" y="2035"/>
                      <a:pt x="1664" y="2035"/>
                    </a:cubicBezTo>
                    <a:cubicBezTo>
                      <a:pt x="1540" y="2035"/>
                      <a:pt x="1405" y="2008"/>
                      <a:pt x="1251" y="1965"/>
                    </a:cubicBezTo>
                    <a:cubicBezTo>
                      <a:pt x="1144" y="1941"/>
                      <a:pt x="1061" y="1929"/>
                      <a:pt x="953" y="1905"/>
                    </a:cubicBezTo>
                    <a:cubicBezTo>
                      <a:pt x="346" y="2655"/>
                      <a:pt x="72" y="3608"/>
                      <a:pt x="1" y="4513"/>
                    </a:cubicBezTo>
                    <a:cubicBezTo>
                      <a:pt x="1" y="4549"/>
                      <a:pt x="13" y="4560"/>
                      <a:pt x="25" y="4584"/>
                    </a:cubicBezTo>
                    <a:cubicBezTo>
                      <a:pt x="103" y="4718"/>
                      <a:pt x="244" y="4800"/>
                      <a:pt x="398" y="4800"/>
                    </a:cubicBezTo>
                    <a:cubicBezTo>
                      <a:pt x="409" y="4800"/>
                      <a:pt x="419" y="4799"/>
                      <a:pt x="430" y="4799"/>
                    </a:cubicBezTo>
                    <a:cubicBezTo>
                      <a:pt x="680" y="4763"/>
                      <a:pt x="799" y="4477"/>
                      <a:pt x="882" y="4239"/>
                    </a:cubicBezTo>
                    <a:cubicBezTo>
                      <a:pt x="965" y="3977"/>
                      <a:pt x="1037" y="3727"/>
                      <a:pt x="1120" y="3453"/>
                    </a:cubicBezTo>
                    <a:cubicBezTo>
                      <a:pt x="1156" y="3275"/>
                      <a:pt x="1251" y="3072"/>
                      <a:pt x="1442" y="3036"/>
                    </a:cubicBezTo>
                    <a:cubicBezTo>
                      <a:pt x="1453" y="3035"/>
                      <a:pt x="1464" y="3035"/>
                      <a:pt x="1475" y="3035"/>
                    </a:cubicBezTo>
                    <a:cubicBezTo>
                      <a:pt x="1573" y="3035"/>
                      <a:pt x="1676" y="3078"/>
                      <a:pt x="1751" y="3132"/>
                    </a:cubicBezTo>
                    <a:cubicBezTo>
                      <a:pt x="1965" y="3251"/>
                      <a:pt x="2156" y="3394"/>
                      <a:pt x="2382" y="3489"/>
                    </a:cubicBezTo>
                    <a:cubicBezTo>
                      <a:pt x="2466" y="3518"/>
                      <a:pt x="2558" y="3534"/>
                      <a:pt x="2647" y="3534"/>
                    </a:cubicBezTo>
                    <a:cubicBezTo>
                      <a:pt x="2810" y="3534"/>
                      <a:pt x="2964" y="3481"/>
                      <a:pt x="3049" y="3358"/>
                    </a:cubicBezTo>
                    <a:cubicBezTo>
                      <a:pt x="3216" y="3096"/>
                      <a:pt x="3001" y="2763"/>
                      <a:pt x="3120" y="2489"/>
                    </a:cubicBezTo>
                    <a:cubicBezTo>
                      <a:pt x="3221" y="2265"/>
                      <a:pt x="3521" y="2178"/>
                      <a:pt x="3784" y="2178"/>
                    </a:cubicBezTo>
                    <a:cubicBezTo>
                      <a:pt x="3801" y="2178"/>
                      <a:pt x="3818" y="2178"/>
                      <a:pt x="3835" y="2179"/>
                    </a:cubicBezTo>
                    <a:cubicBezTo>
                      <a:pt x="4120" y="2203"/>
                      <a:pt x="4406" y="2298"/>
                      <a:pt x="4692" y="2298"/>
                    </a:cubicBezTo>
                    <a:cubicBezTo>
                      <a:pt x="4990" y="2286"/>
                      <a:pt x="5299" y="2132"/>
                      <a:pt x="5323" y="1870"/>
                    </a:cubicBezTo>
                    <a:cubicBezTo>
                      <a:pt x="5347" y="1751"/>
                      <a:pt x="5287" y="1608"/>
                      <a:pt x="5252" y="1489"/>
                    </a:cubicBezTo>
                    <a:cubicBezTo>
                      <a:pt x="5228" y="1370"/>
                      <a:pt x="5228" y="1215"/>
                      <a:pt x="5323" y="1131"/>
                    </a:cubicBezTo>
                    <a:cubicBezTo>
                      <a:pt x="5371" y="1108"/>
                      <a:pt x="5442" y="1072"/>
                      <a:pt x="5525" y="1060"/>
                    </a:cubicBezTo>
                    <a:cubicBezTo>
                      <a:pt x="5942" y="953"/>
                      <a:pt x="6383" y="762"/>
                      <a:pt x="6490" y="381"/>
                    </a:cubicBezTo>
                    <a:cubicBezTo>
                      <a:pt x="6514" y="262"/>
                      <a:pt x="6502" y="119"/>
                      <a:pt x="6502" y="0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5984;p62">
                <a:extLst>
                  <a:ext uri="{FF2B5EF4-FFF2-40B4-BE49-F238E27FC236}">
                    <a16:creationId xmlns:a16="http://schemas.microsoft.com/office/drawing/2014/main" id="{99259756-6417-A030-EC17-B8DF2A367DD3}"/>
                  </a:ext>
                </a:extLst>
              </p:cNvPr>
              <p:cNvSpPr/>
              <p:nvPr/>
            </p:nvSpPr>
            <p:spPr>
              <a:xfrm>
                <a:off x="2677778" y="3478652"/>
                <a:ext cx="137458" cy="155057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4468" extrusionOk="0">
                    <a:moveTo>
                      <a:pt x="1408" y="1"/>
                    </a:moveTo>
                    <a:cubicBezTo>
                      <a:pt x="1300" y="1"/>
                      <a:pt x="1188" y="11"/>
                      <a:pt x="1072" y="32"/>
                    </a:cubicBezTo>
                    <a:cubicBezTo>
                      <a:pt x="798" y="92"/>
                      <a:pt x="524" y="247"/>
                      <a:pt x="322" y="521"/>
                    </a:cubicBezTo>
                    <a:cubicBezTo>
                      <a:pt x="95" y="842"/>
                      <a:pt x="0" y="1235"/>
                      <a:pt x="24" y="1604"/>
                    </a:cubicBezTo>
                    <a:cubicBezTo>
                      <a:pt x="24" y="2426"/>
                      <a:pt x="405" y="3211"/>
                      <a:pt x="1036" y="3771"/>
                    </a:cubicBezTo>
                    <a:cubicBezTo>
                      <a:pt x="1417" y="4104"/>
                      <a:pt x="1929" y="4426"/>
                      <a:pt x="2453" y="4462"/>
                    </a:cubicBezTo>
                    <a:cubicBezTo>
                      <a:pt x="2495" y="4466"/>
                      <a:pt x="2536" y="4468"/>
                      <a:pt x="2577" y="4468"/>
                    </a:cubicBezTo>
                    <a:cubicBezTo>
                      <a:pt x="3112" y="4468"/>
                      <a:pt x="3523" y="4111"/>
                      <a:pt x="3655" y="3569"/>
                    </a:cubicBezTo>
                    <a:cubicBezTo>
                      <a:pt x="3727" y="3295"/>
                      <a:pt x="3703" y="2973"/>
                      <a:pt x="3655" y="2699"/>
                    </a:cubicBezTo>
                    <a:cubicBezTo>
                      <a:pt x="3501" y="1554"/>
                      <a:pt x="2746" y="1"/>
                      <a:pt x="140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5985;p62">
                <a:extLst>
                  <a:ext uri="{FF2B5EF4-FFF2-40B4-BE49-F238E27FC236}">
                    <a16:creationId xmlns:a16="http://schemas.microsoft.com/office/drawing/2014/main" id="{28A277AE-91B1-9899-6B4D-FFFD1C439AA3}"/>
                  </a:ext>
                </a:extLst>
              </p:cNvPr>
              <p:cNvSpPr/>
              <p:nvPr/>
            </p:nvSpPr>
            <p:spPr>
              <a:xfrm>
                <a:off x="2704111" y="3520262"/>
                <a:ext cx="67641" cy="73572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2120" extrusionOk="0">
                    <a:moveTo>
                      <a:pt x="560" y="0"/>
                    </a:moveTo>
                    <a:cubicBezTo>
                      <a:pt x="358" y="0"/>
                      <a:pt x="0" y="143"/>
                      <a:pt x="0" y="369"/>
                    </a:cubicBezTo>
                    <a:cubicBezTo>
                      <a:pt x="18" y="414"/>
                      <a:pt x="62" y="438"/>
                      <a:pt x="103" y="438"/>
                    </a:cubicBezTo>
                    <a:cubicBezTo>
                      <a:pt x="117" y="438"/>
                      <a:pt x="131" y="435"/>
                      <a:pt x="143" y="429"/>
                    </a:cubicBezTo>
                    <a:cubicBezTo>
                      <a:pt x="227" y="381"/>
                      <a:pt x="274" y="286"/>
                      <a:pt x="358" y="250"/>
                    </a:cubicBezTo>
                    <a:cubicBezTo>
                      <a:pt x="413" y="230"/>
                      <a:pt x="472" y="217"/>
                      <a:pt x="529" y="217"/>
                    </a:cubicBezTo>
                    <a:cubicBezTo>
                      <a:pt x="569" y="217"/>
                      <a:pt x="608" y="223"/>
                      <a:pt x="643" y="238"/>
                    </a:cubicBezTo>
                    <a:cubicBezTo>
                      <a:pt x="703" y="250"/>
                      <a:pt x="751" y="262"/>
                      <a:pt x="798" y="286"/>
                    </a:cubicBezTo>
                    <a:cubicBezTo>
                      <a:pt x="691" y="417"/>
                      <a:pt x="620" y="548"/>
                      <a:pt x="572" y="691"/>
                    </a:cubicBezTo>
                    <a:cubicBezTo>
                      <a:pt x="536" y="786"/>
                      <a:pt x="524" y="881"/>
                      <a:pt x="536" y="977"/>
                    </a:cubicBezTo>
                    <a:cubicBezTo>
                      <a:pt x="560" y="1084"/>
                      <a:pt x="572" y="1203"/>
                      <a:pt x="643" y="1274"/>
                    </a:cubicBezTo>
                    <a:cubicBezTo>
                      <a:pt x="662" y="1293"/>
                      <a:pt x="685" y="1301"/>
                      <a:pt x="707" y="1301"/>
                    </a:cubicBezTo>
                    <a:cubicBezTo>
                      <a:pt x="754" y="1301"/>
                      <a:pt x="798" y="1264"/>
                      <a:pt x="798" y="1215"/>
                    </a:cubicBezTo>
                    <a:cubicBezTo>
                      <a:pt x="810" y="1167"/>
                      <a:pt x="798" y="1131"/>
                      <a:pt x="774" y="1084"/>
                    </a:cubicBezTo>
                    <a:lnTo>
                      <a:pt x="774" y="1048"/>
                    </a:lnTo>
                    <a:lnTo>
                      <a:pt x="774" y="1036"/>
                    </a:lnTo>
                    <a:lnTo>
                      <a:pt x="774" y="977"/>
                    </a:lnTo>
                    <a:cubicBezTo>
                      <a:pt x="774" y="881"/>
                      <a:pt x="774" y="834"/>
                      <a:pt x="798" y="750"/>
                    </a:cubicBezTo>
                    <a:cubicBezTo>
                      <a:pt x="822" y="631"/>
                      <a:pt x="882" y="512"/>
                      <a:pt x="977" y="417"/>
                    </a:cubicBezTo>
                    <a:cubicBezTo>
                      <a:pt x="1060" y="488"/>
                      <a:pt x="1132" y="572"/>
                      <a:pt x="1191" y="667"/>
                    </a:cubicBezTo>
                    <a:cubicBezTo>
                      <a:pt x="1489" y="1048"/>
                      <a:pt x="1655" y="1560"/>
                      <a:pt x="1632" y="2048"/>
                    </a:cubicBezTo>
                    <a:cubicBezTo>
                      <a:pt x="1632" y="2096"/>
                      <a:pt x="1664" y="2120"/>
                      <a:pt x="1699" y="2120"/>
                    </a:cubicBezTo>
                    <a:cubicBezTo>
                      <a:pt x="1733" y="2120"/>
                      <a:pt x="1769" y="2096"/>
                      <a:pt x="1774" y="2048"/>
                    </a:cubicBezTo>
                    <a:cubicBezTo>
                      <a:pt x="1834" y="1441"/>
                      <a:pt x="1655" y="834"/>
                      <a:pt x="1251" y="369"/>
                    </a:cubicBezTo>
                    <a:cubicBezTo>
                      <a:pt x="1072" y="179"/>
                      <a:pt x="834" y="0"/>
                      <a:pt x="56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5986;p62">
                <a:extLst>
                  <a:ext uri="{FF2B5EF4-FFF2-40B4-BE49-F238E27FC236}">
                    <a16:creationId xmlns:a16="http://schemas.microsoft.com/office/drawing/2014/main" id="{5813915F-277C-C03B-166D-9B43313F7B09}"/>
                  </a:ext>
                </a:extLst>
              </p:cNvPr>
              <p:cNvSpPr/>
              <p:nvPr/>
            </p:nvSpPr>
            <p:spPr>
              <a:xfrm>
                <a:off x="2996990" y="3575892"/>
                <a:ext cx="131778" cy="50598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1458" extrusionOk="0">
                    <a:moveTo>
                      <a:pt x="676" y="1"/>
                    </a:moveTo>
                    <a:cubicBezTo>
                      <a:pt x="594" y="1"/>
                      <a:pt x="514" y="12"/>
                      <a:pt x="430" y="40"/>
                    </a:cubicBezTo>
                    <a:cubicBezTo>
                      <a:pt x="1" y="195"/>
                      <a:pt x="620" y="1457"/>
                      <a:pt x="1727" y="1457"/>
                    </a:cubicBezTo>
                    <a:cubicBezTo>
                      <a:pt x="2811" y="1457"/>
                      <a:pt x="3573" y="624"/>
                      <a:pt x="3347" y="267"/>
                    </a:cubicBezTo>
                    <a:cubicBezTo>
                      <a:pt x="3318" y="224"/>
                      <a:pt x="3252" y="210"/>
                      <a:pt x="3154" y="210"/>
                    </a:cubicBezTo>
                    <a:cubicBezTo>
                      <a:pt x="2975" y="210"/>
                      <a:pt x="2687" y="255"/>
                      <a:pt x="2311" y="255"/>
                    </a:cubicBezTo>
                    <a:cubicBezTo>
                      <a:pt x="2207" y="255"/>
                      <a:pt x="2095" y="252"/>
                      <a:pt x="1977" y="243"/>
                    </a:cubicBezTo>
                    <a:cubicBezTo>
                      <a:pt x="1355" y="195"/>
                      <a:pt x="1010" y="1"/>
                      <a:pt x="6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989;p62">
                <a:extLst>
                  <a:ext uri="{FF2B5EF4-FFF2-40B4-BE49-F238E27FC236}">
                    <a16:creationId xmlns:a16="http://schemas.microsoft.com/office/drawing/2014/main" id="{13D05EFF-B991-DAC8-FEE0-4E25EF382A03}"/>
                  </a:ext>
                </a:extLst>
              </p:cNvPr>
              <p:cNvSpPr/>
              <p:nvPr/>
            </p:nvSpPr>
            <p:spPr>
              <a:xfrm>
                <a:off x="2979877" y="3493367"/>
                <a:ext cx="31202" cy="44282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76" extrusionOk="0">
                    <a:moveTo>
                      <a:pt x="430" y="0"/>
                    </a:moveTo>
                    <a:cubicBezTo>
                      <a:pt x="422" y="0"/>
                      <a:pt x="413" y="0"/>
                      <a:pt x="405" y="1"/>
                    </a:cubicBezTo>
                    <a:cubicBezTo>
                      <a:pt x="179" y="13"/>
                      <a:pt x="1" y="299"/>
                      <a:pt x="12" y="656"/>
                    </a:cubicBezTo>
                    <a:cubicBezTo>
                      <a:pt x="24" y="1006"/>
                      <a:pt x="218" y="1276"/>
                      <a:pt x="428" y="1276"/>
                    </a:cubicBezTo>
                    <a:cubicBezTo>
                      <a:pt x="432" y="1276"/>
                      <a:pt x="437" y="1276"/>
                      <a:pt x="441" y="1275"/>
                    </a:cubicBezTo>
                    <a:cubicBezTo>
                      <a:pt x="667" y="1263"/>
                      <a:pt x="846" y="978"/>
                      <a:pt x="834" y="620"/>
                    </a:cubicBezTo>
                    <a:cubicBezTo>
                      <a:pt x="834" y="288"/>
                      <a:pt x="636" y="0"/>
                      <a:pt x="43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5990;p62">
                <a:extLst>
                  <a:ext uri="{FF2B5EF4-FFF2-40B4-BE49-F238E27FC236}">
                    <a16:creationId xmlns:a16="http://schemas.microsoft.com/office/drawing/2014/main" id="{0DAEB7AF-CF14-F877-0D74-15A504F15C57}"/>
                  </a:ext>
                </a:extLst>
              </p:cNvPr>
              <p:cNvSpPr/>
              <p:nvPr/>
            </p:nvSpPr>
            <p:spPr>
              <a:xfrm>
                <a:off x="3126998" y="3490105"/>
                <a:ext cx="25043" cy="36786"/>
              </a:xfrm>
              <a:custGeom>
                <a:avLst/>
                <a:gdLst/>
                <a:ahLst/>
                <a:cxnLst/>
                <a:rect l="l" t="t" r="r" b="b"/>
                <a:pathLst>
                  <a:path w="679" h="1060" extrusionOk="0">
                    <a:moveTo>
                      <a:pt x="322" y="0"/>
                    </a:moveTo>
                    <a:cubicBezTo>
                      <a:pt x="143" y="0"/>
                      <a:pt x="0" y="238"/>
                      <a:pt x="12" y="536"/>
                    </a:cubicBezTo>
                    <a:cubicBezTo>
                      <a:pt x="12" y="834"/>
                      <a:pt x="179" y="1060"/>
                      <a:pt x="357" y="1060"/>
                    </a:cubicBezTo>
                    <a:cubicBezTo>
                      <a:pt x="536" y="1060"/>
                      <a:pt x="679" y="822"/>
                      <a:pt x="667" y="524"/>
                    </a:cubicBezTo>
                    <a:cubicBezTo>
                      <a:pt x="655" y="226"/>
                      <a:pt x="500" y="0"/>
                      <a:pt x="322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5991;p62">
                <a:extLst>
                  <a:ext uri="{FF2B5EF4-FFF2-40B4-BE49-F238E27FC236}">
                    <a16:creationId xmlns:a16="http://schemas.microsoft.com/office/drawing/2014/main" id="{C0687A3F-0ABB-5883-7FEE-C3FF84532D2D}"/>
                  </a:ext>
                </a:extLst>
              </p:cNvPr>
              <p:cNvSpPr/>
              <p:nvPr/>
            </p:nvSpPr>
            <p:spPr>
              <a:xfrm>
                <a:off x="2962505" y="3392518"/>
                <a:ext cx="77562" cy="59274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708" extrusionOk="0">
                    <a:moveTo>
                      <a:pt x="1640" y="0"/>
                    </a:moveTo>
                    <a:cubicBezTo>
                      <a:pt x="1570" y="0"/>
                      <a:pt x="1501" y="15"/>
                      <a:pt x="1436" y="38"/>
                    </a:cubicBezTo>
                    <a:cubicBezTo>
                      <a:pt x="960" y="205"/>
                      <a:pt x="543" y="657"/>
                      <a:pt x="245" y="1098"/>
                    </a:cubicBezTo>
                    <a:lnTo>
                      <a:pt x="67" y="1419"/>
                    </a:lnTo>
                    <a:cubicBezTo>
                      <a:pt x="43" y="1455"/>
                      <a:pt x="19" y="1502"/>
                      <a:pt x="7" y="1562"/>
                    </a:cubicBezTo>
                    <a:cubicBezTo>
                      <a:pt x="0" y="1669"/>
                      <a:pt x="51" y="1708"/>
                      <a:pt x="130" y="1708"/>
                    </a:cubicBezTo>
                    <a:cubicBezTo>
                      <a:pt x="323" y="1708"/>
                      <a:pt x="681" y="1473"/>
                      <a:pt x="757" y="1431"/>
                    </a:cubicBezTo>
                    <a:cubicBezTo>
                      <a:pt x="948" y="1336"/>
                      <a:pt x="1138" y="1252"/>
                      <a:pt x="1329" y="1169"/>
                    </a:cubicBezTo>
                    <a:cubicBezTo>
                      <a:pt x="1650" y="1062"/>
                      <a:pt x="2007" y="919"/>
                      <a:pt x="2079" y="550"/>
                    </a:cubicBezTo>
                    <a:cubicBezTo>
                      <a:pt x="2103" y="395"/>
                      <a:pt x="2067" y="217"/>
                      <a:pt x="1948" y="121"/>
                    </a:cubicBezTo>
                    <a:cubicBezTo>
                      <a:pt x="1854" y="34"/>
                      <a:pt x="1747" y="0"/>
                      <a:pt x="164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5992;p62">
                <a:extLst>
                  <a:ext uri="{FF2B5EF4-FFF2-40B4-BE49-F238E27FC236}">
                    <a16:creationId xmlns:a16="http://schemas.microsoft.com/office/drawing/2014/main" id="{19A35F26-B23F-5D33-4277-21F1ADDE438E}"/>
                  </a:ext>
                </a:extLst>
              </p:cNvPr>
              <p:cNvSpPr/>
              <p:nvPr/>
            </p:nvSpPr>
            <p:spPr>
              <a:xfrm>
                <a:off x="3099742" y="3385924"/>
                <a:ext cx="66793" cy="44490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282" extrusionOk="0">
                    <a:moveTo>
                      <a:pt x="533" y="0"/>
                    </a:moveTo>
                    <a:cubicBezTo>
                      <a:pt x="415" y="0"/>
                      <a:pt x="285" y="43"/>
                      <a:pt x="168" y="133"/>
                    </a:cubicBezTo>
                    <a:cubicBezTo>
                      <a:pt x="49" y="228"/>
                      <a:pt x="1" y="383"/>
                      <a:pt x="13" y="514"/>
                    </a:cubicBezTo>
                    <a:cubicBezTo>
                      <a:pt x="37" y="823"/>
                      <a:pt x="358" y="907"/>
                      <a:pt x="620" y="966"/>
                    </a:cubicBezTo>
                    <a:cubicBezTo>
                      <a:pt x="799" y="1002"/>
                      <a:pt x="965" y="1049"/>
                      <a:pt x="1144" y="1109"/>
                    </a:cubicBezTo>
                    <a:cubicBezTo>
                      <a:pt x="1200" y="1133"/>
                      <a:pt x="1477" y="1281"/>
                      <a:pt x="1656" y="1281"/>
                    </a:cubicBezTo>
                    <a:cubicBezTo>
                      <a:pt x="1743" y="1281"/>
                      <a:pt x="1807" y="1246"/>
                      <a:pt x="1811" y="1145"/>
                    </a:cubicBezTo>
                    <a:cubicBezTo>
                      <a:pt x="1811" y="1097"/>
                      <a:pt x="1799" y="1049"/>
                      <a:pt x="1787" y="1026"/>
                    </a:cubicBezTo>
                    <a:cubicBezTo>
                      <a:pt x="1739" y="954"/>
                      <a:pt x="1692" y="859"/>
                      <a:pt x="1632" y="764"/>
                    </a:cubicBezTo>
                    <a:cubicBezTo>
                      <a:pt x="1406" y="430"/>
                      <a:pt x="1084" y="85"/>
                      <a:pt x="644" y="14"/>
                    </a:cubicBezTo>
                    <a:cubicBezTo>
                      <a:pt x="609" y="5"/>
                      <a:pt x="572" y="0"/>
                      <a:pt x="533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5993;p62">
                <a:extLst>
                  <a:ext uri="{FF2B5EF4-FFF2-40B4-BE49-F238E27FC236}">
                    <a16:creationId xmlns:a16="http://schemas.microsoft.com/office/drawing/2014/main" id="{59CCB17C-CF9B-F5F3-48BD-5572DE0A0A75}"/>
                  </a:ext>
                </a:extLst>
              </p:cNvPr>
              <p:cNvSpPr/>
              <p:nvPr/>
            </p:nvSpPr>
            <p:spPr>
              <a:xfrm>
                <a:off x="3087018" y="3487189"/>
                <a:ext cx="48794" cy="78466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261" extrusionOk="0">
                    <a:moveTo>
                      <a:pt x="536" y="1"/>
                    </a:moveTo>
                    <a:cubicBezTo>
                      <a:pt x="522" y="1"/>
                      <a:pt x="506" y="4"/>
                      <a:pt x="489" y="13"/>
                    </a:cubicBezTo>
                    <a:cubicBezTo>
                      <a:pt x="417" y="36"/>
                      <a:pt x="370" y="120"/>
                      <a:pt x="322" y="179"/>
                    </a:cubicBezTo>
                    <a:cubicBezTo>
                      <a:pt x="298" y="239"/>
                      <a:pt x="251" y="298"/>
                      <a:pt x="215" y="358"/>
                    </a:cubicBezTo>
                    <a:cubicBezTo>
                      <a:pt x="155" y="489"/>
                      <a:pt x="96" y="620"/>
                      <a:pt x="72" y="751"/>
                    </a:cubicBezTo>
                    <a:cubicBezTo>
                      <a:pt x="36" y="906"/>
                      <a:pt x="13" y="1037"/>
                      <a:pt x="13" y="1191"/>
                    </a:cubicBezTo>
                    <a:cubicBezTo>
                      <a:pt x="13" y="1322"/>
                      <a:pt x="1" y="1489"/>
                      <a:pt x="72" y="1584"/>
                    </a:cubicBezTo>
                    <a:cubicBezTo>
                      <a:pt x="124" y="1680"/>
                      <a:pt x="221" y="1718"/>
                      <a:pt x="320" y="1718"/>
                    </a:cubicBezTo>
                    <a:cubicBezTo>
                      <a:pt x="357" y="1718"/>
                      <a:pt x="394" y="1713"/>
                      <a:pt x="429" y="1703"/>
                    </a:cubicBezTo>
                    <a:cubicBezTo>
                      <a:pt x="542" y="1681"/>
                      <a:pt x="655" y="1583"/>
                      <a:pt x="778" y="1583"/>
                    </a:cubicBezTo>
                    <a:cubicBezTo>
                      <a:pt x="785" y="1583"/>
                      <a:pt x="792" y="1584"/>
                      <a:pt x="798" y="1584"/>
                    </a:cubicBezTo>
                    <a:cubicBezTo>
                      <a:pt x="1084" y="1620"/>
                      <a:pt x="1156" y="1977"/>
                      <a:pt x="965" y="2168"/>
                    </a:cubicBezTo>
                    <a:cubicBezTo>
                      <a:pt x="926" y="2206"/>
                      <a:pt x="958" y="2261"/>
                      <a:pt x="997" y="2261"/>
                    </a:cubicBezTo>
                    <a:cubicBezTo>
                      <a:pt x="1006" y="2261"/>
                      <a:pt x="1016" y="2258"/>
                      <a:pt x="1025" y="2251"/>
                    </a:cubicBezTo>
                    <a:cubicBezTo>
                      <a:pt x="1239" y="2120"/>
                      <a:pt x="1322" y="1834"/>
                      <a:pt x="1191" y="1620"/>
                    </a:cubicBezTo>
                    <a:cubicBezTo>
                      <a:pt x="1096" y="1461"/>
                      <a:pt x="932" y="1387"/>
                      <a:pt x="763" y="1387"/>
                    </a:cubicBezTo>
                    <a:cubicBezTo>
                      <a:pt x="678" y="1387"/>
                      <a:pt x="592" y="1406"/>
                      <a:pt x="513" y="1441"/>
                    </a:cubicBezTo>
                    <a:cubicBezTo>
                      <a:pt x="453" y="1465"/>
                      <a:pt x="382" y="1513"/>
                      <a:pt x="310" y="1513"/>
                    </a:cubicBezTo>
                    <a:cubicBezTo>
                      <a:pt x="215" y="1513"/>
                      <a:pt x="215" y="1441"/>
                      <a:pt x="215" y="1382"/>
                    </a:cubicBezTo>
                    <a:cubicBezTo>
                      <a:pt x="215" y="1227"/>
                      <a:pt x="239" y="1060"/>
                      <a:pt x="263" y="918"/>
                    </a:cubicBezTo>
                    <a:cubicBezTo>
                      <a:pt x="298" y="763"/>
                      <a:pt x="346" y="632"/>
                      <a:pt x="406" y="501"/>
                    </a:cubicBezTo>
                    <a:cubicBezTo>
                      <a:pt x="429" y="429"/>
                      <a:pt x="477" y="370"/>
                      <a:pt x="501" y="310"/>
                    </a:cubicBezTo>
                    <a:cubicBezTo>
                      <a:pt x="536" y="251"/>
                      <a:pt x="596" y="179"/>
                      <a:pt x="608" y="96"/>
                    </a:cubicBezTo>
                    <a:cubicBezTo>
                      <a:pt x="617" y="41"/>
                      <a:pt x="584" y="1"/>
                      <a:pt x="536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578A36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0" name="Google Shape;3260;p46">
            <a:extLst>
              <a:ext uri="{FF2B5EF4-FFF2-40B4-BE49-F238E27FC236}">
                <a16:creationId xmlns:a16="http://schemas.microsoft.com/office/drawing/2014/main" id="{2240BE5E-B0CA-265F-8130-7301850648A7}"/>
              </a:ext>
            </a:extLst>
          </p:cNvPr>
          <p:cNvGrpSpPr/>
          <p:nvPr/>
        </p:nvGrpSpPr>
        <p:grpSpPr>
          <a:xfrm rot="1300935">
            <a:off x="1809154" y="2547564"/>
            <a:ext cx="1259862" cy="1302102"/>
            <a:chOff x="-3035943" y="1509393"/>
            <a:chExt cx="577108" cy="470377"/>
          </a:xfrm>
          <a:solidFill>
            <a:srgbClr val="FEF7E5">
              <a:lumMod val="90000"/>
            </a:srgbClr>
          </a:solidFill>
        </p:grpSpPr>
        <p:sp>
          <p:nvSpPr>
            <p:cNvPr id="81" name="Google Shape;3261;p46">
              <a:extLst>
                <a:ext uri="{FF2B5EF4-FFF2-40B4-BE49-F238E27FC236}">
                  <a16:creationId xmlns:a16="http://schemas.microsoft.com/office/drawing/2014/main" id="{1CEC62E5-8AA4-B564-20D0-28900DF7BBA6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262;p46">
              <a:extLst>
                <a:ext uri="{FF2B5EF4-FFF2-40B4-BE49-F238E27FC236}">
                  <a16:creationId xmlns:a16="http://schemas.microsoft.com/office/drawing/2014/main" id="{F95B641B-892C-ED1A-6877-C2B74B4794CE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684EEAD9-4F82-796E-AE67-5F67D4AA63DB}"/>
              </a:ext>
            </a:extLst>
          </p:cNvPr>
          <p:cNvSpPr txBox="1"/>
          <p:nvPr/>
        </p:nvSpPr>
        <p:spPr>
          <a:xfrm>
            <a:off x="1944120" y="2860859"/>
            <a:ext cx="119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Hãy</a:t>
            </a:r>
            <a:r>
              <a:rPr lang="en-US" sz="12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học</a:t>
            </a:r>
            <a:r>
              <a:rPr lang="en-US" sz="12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thật</a:t>
            </a:r>
            <a:r>
              <a:rPr lang="en-US" sz="12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chăm</a:t>
            </a:r>
            <a:r>
              <a:rPr lang="en-US" sz="12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12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latin typeface="Arial"/>
                <a:cs typeface="Arial"/>
                <a:sym typeface="Arial"/>
              </a:rPr>
              <a:t>nhé</a:t>
            </a:r>
            <a:r>
              <a:rPr lang="en-US" sz="12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!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4DAF29B-18AB-9934-E33F-DAA0FF23739C}"/>
              </a:ext>
            </a:extLst>
          </p:cNvPr>
          <p:cNvGrpSpPr/>
          <p:nvPr/>
        </p:nvGrpSpPr>
        <p:grpSpPr>
          <a:xfrm flipH="1">
            <a:off x="10137936" y="3709725"/>
            <a:ext cx="1490711" cy="2919675"/>
            <a:chOff x="713167" y="2609540"/>
            <a:chExt cx="1060871" cy="2309501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D5841039-4FBD-856E-6E55-959B6E554392}"/>
                </a:ext>
              </a:extLst>
            </p:cNvPr>
            <p:cNvGrpSpPr/>
            <p:nvPr/>
          </p:nvGrpSpPr>
          <p:grpSpPr>
            <a:xfrm flipH="1">
              <a:off x="713167" y="2609540"/>
              <a:ext cx="1060871" cy="2309501"/>
              <a:chOff x="7343650" y="2818621"/>
              <a:chExt cx="1060871" cy="2309501"/>
            </a:xfrm>
          </p:grpSpPr>
          <p:sp>
            <p:nvSpPr>
              <p:cNvPr id="90" name="Google Shape;5686;p61">
                <a:extLst>
                  <a:ext uri="{FF2B5EF4-FFF2-40B4-BE49-F238E27FC236}">
                    <a16:creationId xmlns:a16="http://schemas.microsoft.com/office/drawing/2014/main" id="{623B92A4-988F-9691-B47B-3E65FA656C60}"/>
                  </a:ext>
                </a:extLst>
              </p:cNvPr>
              <p:cNvSpPr/>
              <p:nvPr/>
            </p:nvSpPr>
            <p:spPr>
              <a:xfrm>
                <a:off x="7363124" y="5008899"/>
                <a:ext cx="1033715" cy="119223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06" extrusionOk="0">
                    <a:moveTo>
                      <a:pt x="10430" y="1"/>
                    </a:moveTo>
                    <a:cubicBezTo>
                      <a:pt x="4668" y="1"/>
                      <a:pt x="1" y="537"/>
                      <a:pt x="1" y="1203"/>
                    </a:cubicBezTo>
                    <a:cubicBezTo>
                      <a:pt x="1" y="1870"/>
                      <a:pt x="4668" y="2406"/>
                      <a:pt x="10430" y="2406"/>
                    </a:cubicBezTo>
                    <a:cubicBezTo>
                      <a:pt x="16193" y="2406"/>
                      <a:pt x="20860" y="1870"/>
                      <a:pt x="20860" y="1203"/>
                    </a:cubicBezTo>
                    <a:cubicBezTo>
                      <a:pt x="20860" y="537"/>
                      <a:pt x="16193" y="1"/>
                      <a:pt x="10430" y="1"/>
                    </a:cubicBezTo>
                    <a:close/>
                  </a:path>
                </a:pathLst>
              </a:custGeom>
              <a:solidFill>
                <a:srgbClr val="FFE5BA">
                  <a:lumMod val="9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5687;p61">
                <a:extLst>
                  <a:ext uri="{FF2B5EF4-FFF2-40B4-BE49-F238E27FC236}">
                    <a16:creationId xmlns:a16="http://schemas.microsoft.com/office/drawing/2014/main" id="{75526BBC-1E6E-F625-D032-3B695BA6E215}"/>
                  </a:ext>
                </a:extLst>
              </p:cNvPr>
              <p:cNvSpPr/>
              <p:nvPr/>
            </p:nvSpPr>
            <p:spPr>
              <a:xfrm>
                <a:off x="8002650" y="3237292"/>
                <a:ext cx="401871" cy="556871"/>
              </a:xfrm>
              <a:custGeom>
                <a:avLst/>
                <a:gdLst/>
                <a:ahLst/>
                <a:cxnLst/>
                <a:rect l="l" t="t" r="r" b="b"/>
                <a:pathLst>
                  <a:path w="8110" h="11238" extrusionOk="0">
                    <a:moveTo>
                      <a:pt x="3810" y="1"/>
                    </a:moveTo>
                    <a:cubicBezTo>
                      <a:pt x="3739" y="1"/>
                      <a:pt x="3668" y="4"/>
                      <a:pt x="3597" y="10"/>
                    </a:cubicBezTo>
                    <a:cubicBezTo>
                      <a:pt x="3132" y="58"/>
                      <a:pt x="2692" y="296"/>
                      <a:pt x="2382" y="665"/>
                    </a:cubicBezTo>
                    <a:cubicBezTo>
                      <a:pt x="2096" y="1010"/>
                      <a:pt x="2168" y="1403"/>
                      <a:pt x="2096" y="1820"/>
                    </a:cubicBezTo>
                    <a:cubicBezTo>
                      <a:pt x="1989" y="2427"/>
                      <a:pt x="1561" y="2927"/>
                      <a:pt x="1227" y="3451"/>
                    </a:cubicBezTo>
                    <a:cubicBezTo>
                      <a:pt x="906" y="3987"/>
                      <a:pt x="680" y="4689"/>
                      <a:pt x="1025" y="5213"/>
                    </a:cubicBezTo>
                    <a:cubicBezTo>
                      <a:pt x="1227" y="5535"/>
                      <a:pt x="1644" y="5773"/>
                      <a:pt x="1668" y="6166"/>
                    </a:cubicBezTo>
                    <a:cubicBezTo>
                      <a:pt x="1668" y="6404"/>
                      <a:pt x="1501" y="6618"/>
                      <a:pt x="1311" y="6773"/>
                    </a:cubicBezTo>
                    <a:cubicBezTo>
                      <a:pt x="1108" y="6916"/>
                      <a:pt x="894" y="7023"/>
                      <a:pt x="692" y="7178"/>
                    </a:cubicBezTo>
                    <a:cubicBezTo>
                      <a:pt x="25" y="7714"/>
                      <a:pt x="1" y="8821"/>
                      <a:pt x="549" y="9500"/>
                    </a:cubicBezTo>
                    <a:cubicBezTo>
                      <a:pt x="942" y="9980"/>
                      <a:pt x="1572" y="10230"/>
                      <a:pt x="2210" y="10230"/>
                    </a:cubicBezTo>
                    <a:cubicBezTo>
                      <a:pt x="2441" y="10230"/>
                      <a:pt x="2672" y="10197"/>
                      <a:pt x="2894" y="10131"/>
                    </a:cubicBezTo>
                    <a:cubicBezTo>
                      <a:pt x="2938" y="10123"/>
                      <a:pt x="2981" y="10112"/>
                      <a:pt x="3023" y="10099"/>
                    </a:cubicBezTo>
                    <a:lnTo>
                      <a:pt x="3023" y="10099"/>
                    </a:lnTo>
                    <a:cubicBezTo>
                      <a:pt x="3067" y="10156"/>
                      <a:pt x="3117" y="10210"/>
                      <a:pt x="3168" y="10262"/>
                    </a:cubicBezTo>
                    <a:cubicBezTo>
                      <a:pt x="3828" y="10900"/>
                      <a:pt x="4748" y="11237"/>
                      <a:pt x="5665" y="11237"/>
                    </a:cubicBezTo>
                    <a:cubicBezTo>
                      <a:pt x="6254" y="11237"/>
                      <a:pt x="6842" y="11098"/>
                      <a:pt x="7359" y="10809"/>
                    </a:cubicBezTo>
                    <a:cubicBezTo>
                      <a:pt x="7538" y="10714"/>
                      <a:pt x="7704" y="10583"/>
                      <a:pt x="7800" y="10404"/>
                    </a:cubicBezTo>
                    <a:cubicBezTo>
                      <a:pt x="7954" y="10035"/>
                      <a:pt x="7681" y="9583"/>
                      <a:pt x="7323" y="9392"/>
                    </a:cubicBezTo>
                    <a:cubicBezTo>
                      <a:pt x="6966" y="9190"/>
                      <a:pt x="6549" y="9142"/>
                      <a:pt x="6168" y="8964"/>
                    </a:cubicBezTo>
                    <a:cubicBezTo>
                      <a:pt x="6245" y="8964"/>
                      <a:pt x="6322" y="8964"/>
                      <a:pt x="6398" y="8964"/>
                    </a:cubicBezTo>
                    <a:cubicBezTo>
                      <a:pt x="6666" y="8964"/>
                      <a:pt x="6930" y="8957"/>
                      <a:pt x="7180" y="8892"/>
                    </a:cubicBezTo>
                    <a:cubicBezTo>
                      <a:pt x="7514" y="8797"/>
                      <a:pt x="7823" y="8595"/>
                      <a:pt x="7954" y="8273"/>
                    </a:cubicBezTo>
                    <a:cubicBezTo>
                      <a:pt x="8109" y="7928"/>
                      <a:pt x="8014" y="7559"/>
                      <a:pt x="7883" y="7214"/>
                    </a:cubicBezTo>
                    <a:cubicBezTo>
                      <a:pt x="7585" y="6440"/>
                      <a:pt x="7049" y="5761"/>
                      <a:pt x="6371" y="5285"/>
                    </a:cubicBezTo>
                    <a:cubicBezTo>
                      <a:pt x="6097" y="5094"/>
                      <a:pt x="5776" y="4892"/>
                      <a:pt x="5692" y="4570"/>
                    </a:cubicBezTo>
                    <a:cubicBezTo>
                      <a:pt x="5656" y="4392"/>
                      <a:pt x="5692" y="4213"/>
                      <a:pt x="5752" y="4047"/>
                    </a:cubicBezTo>
                    <a:cubicBezTo>
                      <a:pt x="6014" y="3308"/>
                      <a:pt x="6561" y="2594"/>
                      <a:pt x="6442" y="1820"/>
                    </a:cubicBezTo>
                    <a:cubicBezTo>
                      <a:pt x="6335" y="1106"/>
                      <a:pt x="5716" y="594"/>
                      <a:pt x="5073" y="296"/>
                    </a:cubicBezTo>
                    <a:cubicBezTo>
                      <a:pt x="4673" y="122"/>
                      <a:pt x="4247" y="1"/>
                      <a:pt x="3810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5688;p61">
                <a:extLst>
                  <a:ext uri="{FF2B5EF4-FFF2-40B4-BE49-F238E27FC236}">
                    <a16:creationId xmlns:a16="http://schemas.microsoft.com/office/drawing/2014/main" id="{B8DC90EF-94C7-E374-8610-F9EA11BB6A60}"/>
                  </a:ext>
                </a:extLst>
              </p:cNvPr>
              <p:cNvSpPr/>
              <p:nvPr/>
            </p:nvSpPr>
            <p:spPr>
              <a:xfrm>
                <a:off x="8038080" y="3236499"/>
                <a:ext cx="289139" cy="293053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914" extrusionOk="0">
                    <a:moveTo>
                      <a:pt x="3132" y="1"/>
                    </a:moveTo>
                    <a:cubicBezTo>
                      <a:pt x="3053" y="1"/>
                      <a:pt x="2973" y="5"/>
                      <a:pt x="2894" y="14"/>
                    </a:cubicBezTo>
                    <a:cubicBezTo>
                      <a:pt x="2441" y="62"/>
                      <a:pt x="1989" y="300"/>
                      <a:pt x="1691" y="669"/>
                    </a:cubicBezTo>
                    <a:cubicBezTo>
                      <a:pt x="1405" y="1015"/>
                      <a:pt x="1489" y="1396"/>
                      <a:pt x="1405" y="1812"/>
                    </a:cubicBezTo>
                    <a:cubicBezTo>
                      <a:pt x="1310" y="2431"/>
                      <a:pt x="870" y="2920"/>
                      <a:pt x="548" y="3455"/>
                    </a:cubicBezTo>
                    <a:cubicBezTo>
                      <a:pt x="215" y="3979"/>
                      <a:pt x="0" y="4694"/>
                      <a:pt x="334" y="5217"/>
                    </a:cubicBezTo>
                    <a:cubicBezTo>
                      <a:pt x="489" y="5456"/>
                      <a:pt x="774" y="5646"/>
                      <a:pt x="893" y="5896"/>
                    </a:cubicBezTo>
                    <a:cubicBezTo>
                      <a:pt x="972" y="5908"/>
                      <a:pt x="1053" y="5913"/>
                      <a:pt x="1135" y="5913"/>
                    </a:cubicBezTo>
                    <a:cubicBezTo>
                      <a:pt x="1376" y="5913"/>
                      <a:pt x="1624" y="5869"/>
                      <a:pt x="1846" y="5825"/>
                    </a:cubicBezTo>
                    <a:cubicBezTo>
                      <a:pt x="3060" y="5575"/>
                      <a:pt x="4179" y="4956"/>
                      <a:pt x="4965" y="3991"/>
                    </a:cubicBezTo>
                    <a:cubicBezTo>
                      <a:pt x="5061" y="3884"/>
                      <a:pt x="5132" y="3789"/>
                      <a:pt x="5203" y="3682"/>
                    </a:cubicBezTo>
                    <a:cubicBezTo>
                      <a:pt x="5477" y="3062"/>
                      <a:pt x="5834" y="2467"/>
                      <a:pt x="5739" y="1812"/>
                    </a:cubicBezTo>
                    <a:cubicBezTo>
                      <a:pt x="5632" y="1122"/>
                      <a:pt x="5013" y="598"/>
                      <a:pt x="4370" y="300"/>
                    </a:cubicBezTo>
                    <a:cubicBezTo>
                      <a:pt x="3988" y="129"/>
                      <a:pt x="3563" y="1"/>
                      <a:pt x="313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5691;p61">
                <a:extLst>
                  <a:ext uri="{FF2B5EF4-FFF2-40B4-BE49-F238E27FC236}">
                    <a16:creationId xmlns:a16="http://schemas.microsoft.com/office/drawing/2014/main" id="{EDFF2CBC-8D86-CDEB-D2E0-A89E0D3C07CF}"/>
                  </a:ext>
                </a:extLst>
              </p:cNvPr>
              <p:cNvSpPr/>
              <p:nvPr/>
            </p:nvSpPr>
            <p:spPr>
              <a:xfrm>
                <a:off x="7343650" y="3595161"/>
                <a:ext cx="200638" cy="28517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5755" extrusionOk="0">
                    <a:moveTo>
                      <a:pt x="1441" y="1"/>
                    </a:moveTo>
                    <a:cubicBezTo>
                      <a:pt x="1433" y="1"/>
                      <a:pt x="1425" y="2"/>
                      <a:pt x="1418" y="4"/>
                    </a:cubicBezTo>
                    <a:cubicBezTo>
                      <a:pt x="1072" y="75"/>
                      <a:pt x="1632" y="1944"/>
                      <a:pt x="1632" y="1944"/>
                    </a:cubicBezTo>
                    <a:cubicBezTo>
                      <a:pt x="1632" y="1944"/>
                      <a:pt x="840" y="592"/>
                      <a:pt x="567" y="592"/>
                    </a:cubicBezTo>
                    <a:cubicBezTo>
                      <a:pt x="556" y="592"/>
                      <a:pt x="546" y="594"/>
                      <a:pt x="536" y="599"/>
                    </a:cubicBezTo>
                    <a:cubicBezTo>
                      <a:pt x="298" y="718"/>
                      <a:pt x="989" y="2397"/>
                      <a:pt x="989" y="2397"/>
                    </a:cubicBezTo>
                    <a:cubicBezTo>
                      <a:pt x="989" y="2397"/>
                      <a:pt x="396" y="1556"/>
                      <a:pt x="195" y="1556"/>
                    </a:cubicBezTo>
                    <a:cubicBezTo>
                      <a:pt x="185" y="1556"/>
                      <a:pt x="176" y="1559"/>
                      <a:pt x="167" y="1563"/>
                    </a:cubicBezTo>
                    <a:cubicBezTo>
                      <a:pt x="1" y="1647"/>
                      <a:pt x="810" y="3123"/>
                      <a:pt x="1048" y="3718"/>
                    </a:cubicBezTo>
                    <a:cubicBezTo>
                      <a:pt x="1287" y="4314"/>
                      <a:pt x="1691" y="5742"/>
                      <a:pt x="1691" y="5754"/>
                    </a:cubicBezTo>
                    <a:lnTo>
                      <a:pt x="3858" y="5385"/>
                    </a:lnTo>
                    <a:cubicBezTo>
                      <a:pt x="3858" y="5385"/>
                      <a:pt x="3632" y="4385"/>
                      <a:pt x="3632" y="3944"/>
                    </a:cubicBezTo>
                    <a:cubicBezTo>
                      <a:pt x="3632" y="3492"/>
                      <a:pt x="4049" y="1301"/>
                      <a:pt x="3787" y="1242"/>
                    </a:cubicBezTo>
                    <a:cubicBezTo>
                      <a:pt x="3779" y="1240"/>
                      <a:pt x="3771" y="1239"/>
                      <a:pt x="3764" y="1239"/>
                    </a:cubicBezTo>
                    <a:cubicBezTo>
                      <a:pt x="3486" y="1239"/>
                      <a:pt x="3215" y="2254"/>
                      <a:pt x="3215" y="2254"/>
                    </a:cubicBezTo>
                    <a:cubicBezTo>
                      <a:pt x="3215" y="2254"/>
                      <a:pt x="2718" y="265"/>
                      <a:pt x="2409" y="265"/>
                    </a:cubicBezTo>
                    <a:cubicBezTo>
                      <a:pt x="2408" y="265"/>
                      <a:pt x="2407" y="265"/>
                      <a:pt x="2406" y="265"/>
                    </a:cubicBezTo>
                    <a:cubicBezTo>
                      <a:pt x="2084" y="265"/>
                      <a:pt x="2299" y="1766"/>
                      <a:pt x="2299" y="1766"/>
                    </a:cubicBezTo>
                    <a:cubicBezTo>
                      <a:pt x="2299" y="1766"/>
                      <a:pt x="1798" y="1"/>
                      <a:pt x="1441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5692;p61">
                <a:extLst>
                  <a:ext uri="{FF2B5EF4-FFF2-40B4-BE49-F238E27FC236}">
                    <a16:creationId xmlns:a16="http://schemas.microsoft.com/office/drawing/2014/main" id="{91CBDC85-C9C5-738F-822F-3CE45E1F82B1}"/>
                  </a:ext>
                </a:extLst>
              </p:cNvPr>
              <p:cNvSpPr/>
              <p:nvPr/>
            </p:nvSpPr>
            <p:spPr>
              <a:xfrm>
                <a:off x="7520652" y="3673306"/>
                <a:ext cx="217734" cy="385667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7783" extrusionOk="0">
                    <a:moveTo>
                      <a:pt x="3280" y="1"/>
                    </a:moveTo>
                    <a:cubicBezTo>
                      <a:pt x="3104" y="1"/>
                      <a:pt x="2924" y="42"/>
                      <a:pt x="2763" y="105"/>
                    </a:cubicBezTo>
                    <a:cubicBezTo>
                      <a:pt x="1822" y="474"/>
                      <a:pt x="1334" y="1308"/>
                      <a:pt x="953" y="2189"/>
                    </a:cubicBezTo>
                    <a:cubicBezTo>
                      <a:pt x="834" y="2475"/>
                      <a:pt x="715" y="2772"/>
                      <a:pt x="632" y="3070"/>
                    </a:cubicBezTo>
                    <a:cubicBezTo>
                      <a:pt x="239" y="4237"/>
                      <a:pt x="1" y="5535"/>
                      <a:pt x="179" y="6797"/>
                    </a:cubicBezTo>
                    <a:cubicBezTo>
                      <a:pt x="227" y="7142"/>
                      <a:pt x="346" y="7547"/>
                      <a:pt x="655" y="7713"/>
                    </a:cubicBezTo>
                    <a:cubicBezTo>
                      <a:pt x="761" y="7761"/>
                      <a:pt x="873" y="7782"/>
                      <a:pt x="985" y="7782"/>
                    </a:cubicBezTo>
                    <a:cubicBezTo>
                      <a:pt x="1150" y="7782"/>
                      <a:pt x="1316" y="7737"/>
                      <a:pt x="1465" y="7666"/>
                    </a:cubicBezTo>
                    <a:cubicBezTo>
                      <a:pt x="2072" y="7392"/>
                      <a:pt x="2465" y="6820"/>
                      <a:pt x="2775" y="6261"/>
                    </a:cubicBezTo>
                    <a:cubicBezTo>
                      <a:pt x="3132" y="5642"/>
                      <a:pt x="3430" y="4975"/>
                      <a:pt x="3680" y="4296"/>
                    </a:cubicBezTo>
                    <a:cubicBezTo>
                      <a:pt x="4096" y="3189"/>
                      <a:pt x="4394" y="1975"/>
                      <a:pt x="4144" y="832"/>
                    </a:cubicBezTo>
                    <a:cubicBezTo>
                      <a:pt x="4084" y="582"/>
                      <a:pt x="3989" y="331"/>
                      <a:pt x="3799" y="165"/>
                    </a:cubicBezTo>
                    <a:cubicBezTo>
                      <a:pt x="3651" y="48"/>
                      <a:pt x="3468" y="1"/>
                      <a:pt x="3280" y="1"/>
                    </a:cubicBezTo>
                    <a:close/>
                  </a:path>
                </a:pathLst>
              </a:custGeom>
              <a:solidFill>
                <a:srgbClr val="FEF7E5">
                  <a:lumMod val="9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5693;p61">
                <a:extLst>
                  <a:ext uri="{FF2B5EF4-FFF2-40B4-BE49-F238E27FC236}">
                    <a16:creationId xmlns:a16="http://schemas.microsoft.com/office/drawing/2014/main" id="{3930A833-42C8-00C9-5CC5-9D99EC8BEB8C}"/>
                  </a:ext>
                </a:extLst>
              </p:cNvPr>
              <p:cNvSpPr/>
              <p:nvPr/>
            </p:nvSpPr>
            <p:spPr>
              <a:xfrm>
                <a:off x="7399694" y="3785889"/>
                <a:ext cx="264363" cy="286661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5785" extrusionOk="0">
                    <a:moveTo>
                      <a:pt x="2823" y="0"/>
                    </a:moveTo>
                    <a:lnTo>
                      <a:pt x="1" y="834"/>
                    </a:lnTo>
                    <a:cubicBezTo>
                      <a:pt x="435" y="2705"/>
                      <a:pt x="1297" y="5784"/>
                      <a:pt x="3014" y="5784"/>
                    </a:cubicBezTo>
                    <a:cubicBezTo>
                      <a:pt x="3133" y="5784"/>
                      <a:pt x="3255" y="5770"/>
                      <a:pt x="3382" y="5739"/>
                    </a:cubicBezTo>
                    <a:cubicBezTo>
                      <a:pt x="5335" y="5263"/>
                      <a:pt x="2823" y="0"/>
                      <a:pt x="2823" y="0"/>
                    </a:cubicBezTo>
                    <a:close/>
                  </a:path>
                </a:pathLst>
              </a:custGeom>
              <a:solidFill>
                <a:srgbClr val="FEF7E5">
                  <a:lumMod val="9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5694;p61">
                <a:extLst>
                  <a:ext uri="{FF2B5EF4-FFF2-40B4-BE49-F238E27FC236}">
                    <a16:creationId xmlns:a16="http://schemas.microsoft.com/office/drawing/2014/main" id="{A051E020-880C-6FE2-8601-EBBCBB85E230}"/>
                  </a:ext>
                </a:extLst>
              </p:cNvPr>
              <p:cNvSpPr/>
              <p:nvPr/>
            </p:nvSpPr>
            <p:spPr>
              <a:xfrm>
                <a:off x="7552712" y="3821667"/>
                <a:ext cx="50395" cy="1489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3006" extrusionOk="0">
                    <a:moveTo>
                      <a:pt x="37" y="1"/>
                    </a:moveTo>
                    <a:cubicBezTo>
                      <a:pt x="20" y="1"/>
                      <a:pt x="0" y="20"/>
                      <a:pt x="8" y="28"/>
                    </a:cubicBezTo>
                    <a:cubicBezTo>
                      <a:pt x="104" y="266"/>
                      <a:pt x="211" y="505"/>
                      <a:pt x="294" y="755"/>
                    </a:cubicBezTo>
                    <a:lnTo>
                      <a:pt x="294" y="766"/>
                    </a:lnTo>
                    <a:cubicBezTo>
                      <a:pt x="389" y="1005"/>
                      <a:pt x="473" y="1243"/>
                      <a:pt x="544" y="1481"/>
                    </a:cubicBezTo>
                    <a:cubicBezTo>
                      <a:pt x="711" y="1981"/>
                      <a:pt x="830" y="2481"/>
                      <a:pt x="985" y="2993"/>
                    </a:cubicBezTo>
                    <a:cubicBezTo>
                      <a:pt x="989" y="3001"/>
                      <a:pt x="995" y="3005"/>
                      <a:pt x="1000" y="3005"/>
                    </a:cubicBezTo>
                    <a:cubicBezTo>
                      <a:pt x="1009" y="3005"/>
                      <a:pt x="1016" y="2992"/>
                      <a:pt x="1009" y="2969"/>
                    </a:cubicBezTo>
                    <a:cubicBezTo>
                      <a:pt x="937" y="2457"/>
                      <a:pt x="770" y="1945"/>
                      <a:pt x="604" y="1457"/>
                    </a:cubicBezTo>
                    <a:cubicBezTo>
                      <a:pt x="568" y="1302"/>
                      <a:pt x="508" y="1147"/>
                      <a:pt x="449" y="981"/>
                    </a:cubicBezTo>
                    <a:cubicBezTo>
                      <a:pt x="413" y="909"/>
                      <a:pt x="413" y="886"/>
                      <a:pt x="401" y="850"/>
                    </a:cubicBezTo>
                    <a:cubicBezTo>
                      <a:pt x="294" y="564"/>
                      <a:pt x="175" y="278"/>
                      <a:pt x="56" y="16"/>
                    </a:cubicBezTo>
                    <a:cubicBezTo>
                      <a:pt x="52" y="5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5695;p61">
                <a:extLst>
                  <a:ext uri="{FF2B5EF4-FFF2-40B4-BE49-F238E27FC236}">
                    <a16:creationId xmlns:a16="http://schemas.microsoft.com/office/drawing/2014/main" id="{5C485DCD-AEA6-6414-5B8D-EAD4FE3A140D}"/>
                  </a:ext>
                </a:extLst>
              </p:cNvPr>
              <p:cNvSpPr/>
              <p:nvPr/>
            </p:nvSpPr>
            <p:spPr>
              <a:xfrm>
                <a:off x="7648696" y="4138596"/>
                <a:ext cx="520524" cy="831937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6789" extrusionOk="0">
                    <a:moveTo>
                      <a:pt x="1" y="1"/>
                    </a:moveTo>
                    <a:cubicBezTo>
                      <a:pt x="1" y="3132"/>
                      <a:pt x="144" y="6120"/>
                      <a:pt x="322" y="7406"/>
                    </a:cubicBezTo>
                    <a:cubicBezTo>
                      <a:pt x="477" y="8430"/>
                      <a:pt x="656" y="9883"/>
                      <a:pt x="823" y="11347"/>
                    </a:cubicBezTo>
                    <a:cubicBezTo>
                      <a:pt x="834" y="11371"/>
                      <a:pt x="834" y="11407"/>
                      <a:pt x="834" y="11431"/>
                    </a:cubicBezTo>
                    <a:cubicBezTo>
                      <a:pt x="1144" y="14133"/>
                      <a:pt x="1430" y="16788"/>
                      <a:pt x="1430" y="16788"/>
                    </a:cubicBezTo>
                    <a:lnTo>
                      <a:pt x="4883" y="16788"/>
                    </a:lnTo>
                    <a:cubicBezTo>
                      <a:pt x="4883" y="15764"/>
                      <a:pt x="4811" y="13669"/>
                      <a:pt x="4728" y="11454"/>
                    </a:cubicBezTo>
                    <a:lnTo>
                      <a:pt x="4728" y="11347"/>
                    </a:lnTo>
                    <a:cubicBezTo>
                      <a:pt x="4609" y="7668"/>
                      <a:pt x="4478" y="3668"/>
                      <a:pt x="4609" y="3632"/>
                    </a:cubicBezTo>
                    <a:cubicBezTo>
                      <a:pt x="4656" y="3632"/>
                      <a:pt x="4692" y="3620"/>
                      <a:pt x="4728" y="3620"/>
                    </a:cubicBezTo>
                    <a:cubicBezTo>
                      <a:pt x="4752" y="3618"/>
                      <a:pt x="4778" y="3617"/>
                      <a:pt x="4805" y="3617"/>
                    </a:cubicBezTo>
                    <a:cubicBezTo>
                      <a:pt x="4971" y="3617"/>
                      <a:pt x="5179" y="3655"/>
                      <a:pt x="5466" y="3799"/>
                    </a:cubicBezTo>
                    <a:cubicBezTo>
                      <a:pt x="5490" y="3811"/>
                      <a:pt x="5537" y="3834"/>
                      <a:pt x="5585" y="3858"/>
                    </a:cubicBezTo>
                    <a:cubicBezTo>
                      <a:pt x="5918" y="4049"/>
                      <a:pt x="6692" y="7716"/>
                      <a:pt x="7347" y="11109"/>
                    </a:cubicBezTo>
                    <a:cubicBezTo>
                      <a:pt x="7347" y="11133"/>
                      <a:pt x="7371" y="11169"/>
                      <a:pt x="7371" y="11180"/>
                    </a:cubicBezTo>
                    <a:cubicBezTo>
                      <a:pt x="7931" y="14098"/>
                      <a:pt x="8395" y="16788"/>
                      <a:pt x="8395" y="16788"/>
                    </a:cubicBezTo>
                    <a:lnTo>
                      <a:pt x="11812" y="16788"/>
                    </a:lnTo>
                    <a:cubicBezTo>
                      <a:pt x="11681" y="15622"/>
                      <a:pt x="11419" y="13514"/>
                      <a:pt x="11098" y="11216"/>
                    </a:cubicBezTo>
                    <a:cubicBezTo>
                      <a:pt x="11098" y="11180"/>
                      <a:pt x="11086" y="11133"/>
                      <a:pt x="11086" y="11109"/>
                    </a:cubicBezTo>
                    <a:cubicBezTo>
                      <a:pt x="10490" y="6775"/>
                      <a:pt x="9776" y="1751"/>
                      <a:pt x="9693" y="798"/>
                    </a:cubicBezTo>
                    <a:cubicBezTo>
                      <a:pt x="9669" y="643"/>
                      <a:pt x="9669" y="405"/>
                      <a:pt x="9669" y="108"/>
                    </a:cubicBezTo>
                    <a:cubicBezTo>
                      <a:pt x="9455" y="132"/>
                      <a:pt x="9228" y="167"/>
                      <a:pt x="9002" y="179"/>
                    </a:cubicBezTo>
                    <a:cubicBezTo>
                      <a:pt x="8978" y="203"/>
                      <a:pt x="8931" y="203"/>
                      <a:pt x="8895" y="203"/>
                    </a:cubicBezTo>
                    <a:cubicBezTo>
                      <a:pt x="7665" y="320"/>
                      <a:pt x="6416" y="375"/>
                      <a:pt x="5171" y="375"/>
                    </a:cubicBezTo>
                    <a:cubicBezTo>
                      <a:pt x="4764" y="375"/>
                      <a:pt x="4358" y="369"/>
                      <a:pt x="3954" y="358"/>
                    </a:cubicBezTo>
                    <a:cubicBezTo>
                      <a:pt x="2978" y="334"/>
                      <a:pt x="1989" y="262"/>
                      <a:pt x="1025" y="14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982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5696;p61">
                <a:extLst>
                  <a:ext uri="{FF2B5EF4-FFF2-40B4-BE49-F238E27FC236}">
                    <a16:creationId xmlns:a16="http://schemas.microsoft.com/office/drawing/2014/main" id="{6CD19EA9-A99A-54D1-B246-903D25F9FB5A}"/>
                  </a:ext>
                </a:extLst>
              </p:cNvPr>
              <p:cNvSpPr/>
              <p:nvPr/>
            </p:nvSpPr>
            <p:spPr>
              <a:xfrm>
                <a:off x="7951958" y="4156395"/>
                <a:ext cx="204751" cy="722277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4576" extrusionOk="0">
                    <a:moveTo>
                      <a:pt x="1643" y="0"/>
                    </a:moveTo>
                    <a:cubicBezTo>
                      <a:pt x="1619" y="12"/>
                      <a:pt x="1572" y="12"/>
                      <a:pt x="1548" y="12"/>
                    </a:cubicBezTo>
                    <a:cubicBezTo>
                      <a:pt x="1643" y="643"/>
                      <a:pt x="1750" y="1250"/>
                      <a:pt x="1857" y="1858"/>
                    </a:cubicBezTo>
                    <a:cubicBezTo>
                      <a:pt x="2012" y="2882"/>
                      <a:pt x="2203" y="3917"/>
                      <a:pt x="2381" y="4941"/>
                    </a:cubicBezTo>
                    <a:cubicBezTo>
                      <a:pt x="2715" y="6954"/>
                      <a:pt x="3060" y="8942"/>
                      <a:pt x="3417" y="10954"/>
                    </a:cubicBezTo>
                    <a:cubicBezTo>
                      <a:pt x="3203" y="10966"/>
                      <a:pt x="3012" y="10978"/>
                      <a:pt x="2810" y="10978"/>
                    </a:cubicBezTo>
                    <a:cubicBezTo>
                      <a:pt x="2440" y="10994"/>
                      <a:pt x="2077" y="11003"/>
                      <a:pt x="1715" y="11003"/>
                    </a:cubicBezTo>
                    <a:cubicBezTo>
                      <a:pt x="1297" y="11003"/>
                      <a:pt x="880" y="10991"/>
                      <a:pt x="452" y="10966"/>
                    </a:cubicBezTo>
                    <a:cubicBezTo>
                      <a:pt x="310" y="10954"/>
                      <a:pt x="143" y="10954"/>
                      <a:pt x="0" y="10942"/>
                    </a:cubicBezTo>
                    <a:lnTo>
                      <a:pt x="0" y="10942"/>
                    </a:lnTo>
                    <a:cubicBezTo>
                      <a:pt x="0" y="10966"/>
                      <a:pt x="12" y="11002"/>
                      <a:pt x="12" y="11014"/>
                    </a:cubicBezTo>
                    <a:cubicBezTo>
                      <a:pt x="757" y="11068"/>
                      <a:pt x="1506" y="11103"/>
                      <a:pt x="2258" y="11103"/>
                    </a:cubicBezTo>
                    <a:cubicBezTo>
                      <a:pt x="2648" y="11103"/>
                      <a:pt x="3038" y="11093"/>
                      <a:pt x="3429" y="11073"/>
                    </a:cubicBezTo>
                    <a:cubicBezTo>
                      <a:pt x="3441" y="11085"/>
                      <a:pt x="3441" y="11097"/>
                      <a:pt x="3441" y="11121"/>
                    </a:cubicBezTo>
                    <a:cubicBezTo>
                      <a:pt x="3548" y="11680"/>
                      <a:pt x="3643" y="12252"/>
                      <a:pt x="3739" y="12811"/>
                    </a:cubicBezTo>
                    <a:cubicBezTo>
                      <a:pt x="3834" y="13395"/>
                      <a:pt x="3917" y="13978"/>
                      <a:pt x="4060" y="14550"/>
                    </a:cubicBezTo>
                    <a:cubicBezTo>
                      <a:pt x="4066" y="14566"/>
                      <a:pt x="4081" y="14575"/>
                      <a:pt x="4097" y="14575"/>
                    </a:cubicBezTo>
                    <a:cubicBezTo>
                      <a:pt x="4114" y="14575"/>
                      <a:pt x="4132" y="14563"/>
                      <a:pt x="4132" y="14538"/>
                    </a:cubicBezTo>
                    <a:cubicBezTo>
                      <a:pt x="4072" y="14038"/>
                      <a:pt x="3965" y="13526"/>
                      <a:pt x="3905" y="13026"/>
                    </a:cubicBezTo>
                    <a:lnTo>
                      <a:pt x="3643" y="11478"/>
                    </a:lnTo>
                    <a:cubicBezTo>
                      <a:pt x="3608" y="11323"/>
                      <a:pt x="3596" y="11192"/>
                      <a:pt x="3560" y="11037"/>
                    </a:cubicBezTo>
                    <a:cubicBezTo>
                      <a:pt x="3643" y="11037"/>
                      <a:pt x="3703" y="11025"/>
                      <a:pt x="3762" y="11025"/>
                    </a:cubicBezTo>
                    <a:cubicBezTo>
                      <a:pt x="3762" y="11002"/>
                      <a:pt x="3739" y="10954"/>
                      <a:pt x="3739" y="10918"/>
                    </a:cubicBezTo>
                    <a:cubicBezTo>
                      <a:pt x="3667" y="10942"/>
                      <a:pt x="3608" y="10942"/>
                      <a:pt x="3548" y="10942"/>
                    </a:cubicBezTo>
                    <a:cubicBezTo>
                      <a:pt x="3405" y="10073"/>
                      <a:pt x="3250" y="9228"/>
                      <a:pt x="3108" y="8382"/>
                    </a:cubicBezTo>
                    <a:lnTo>
                      <a:pt x="2036" y="2215"/>
                    </a:lnTo>
                    <a:cubicBezTo>
                      <a:pt x="1893" y="1489"/>
                      <a:pt x="1786" y="739"/>
                      <a:pt x="1643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5697;p61">
                <a:extLst>
                  <a:ext uri="{FF2B5EF4-FFF2-40B4-BE49-F238E27FC236}">
                    <a16:creationId xmlns:a16="http://schemas.microsoft.com/office/drawing/2014/main" id="{AF4AC10D-481A-DBE3-89C7-C7D8447B7B2B}"/>
                  </a:ext>
                </a:extLst>
              </p:cNvPr>
              <p:cNvSpPr/>
              <p:nvPr/>
            </p:nvSpPr>
            <p:spPr>
              <a:xfrm>
                <a:off x="7626248" y="4311743"/>
                <a:ext cx="233690" cy="583927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1784" extrusionOk="0">
                    <a:moveTo>
                      <a:pt x="2073" y="1"/>
                    </a:moveTo>
                    <a:cubicBezTo>
                      <a:pt x="1961" y="1"/>
                      <a:pt x="1850" y="3"/>
                      <a:pt x="1739" y="9"/>
                    </a:cubicBezTo>
                    <a:cubicBezTo>
                      <a:pt x="1715" y="9"/>
                      <a:pt x="1715" y="68"/>
                      <a:pt x="1739" y="68"/>
                    </a:cubicBezTo>
                    <a:cubicBezTo>
                      <a:pt x="2239" y="92"/>
                      <a:pt x="2727" y="116"/>
                      <a:pt x="3215" y="199"/>
                    </a:cubicBezTo>
                    <a:cubicBezTo>
                      <a:pt x="3335" y="223"/>
                      <a:pt x="3466" y="247"/>
                      <a:pt x="3608" y="271"/>
                    </a:cubicBezTo>
                    <a:cubicBezTo>
                      <a:pt x="3454" y="282"/>
                      <a:pt x="3287" y="294"/>
                      <a:pt x="3132" y="318"/>
                    </a:cubicBezTo>
                    <a:cubicBezTo>
                      <a:pt x="2870" y="342"/>
                      <a:pt x="2608" y="390"/>
                      <a:pt x="2358" y="461"/>
                    </a:cubicBezTo>
                    <a:cubicBezTo>
                      <a:pt x="2311" y="473"/>
                      <a:pt x="2334" y="521"/>
                      <a:pt x="2370" y="521"/>
                    </a:cubicBezTo>
                    <a:cubicBezTo>
                      <a:pt x="2620" y="485"/>
                      <a:pt x="2894" y="413"/>
                      <a:pt x="3144" y="390"/>
                    </a:cubicBezTo>
                    <a:cubicBezTo>
                      <a:pt x="3311" y="366"/>
                      <a:pt x="3466" y="342"/>
                      <a:pt x="3632" y="330"/>
                    </a:cubicBezTo>
                    <a:lnTo>
                      <a:pt x="3632" y="330"/>
                    </a:lnTo>
                    <a:cubicBezTo>
                      <a:pt x="3323" y="902"/>
                      <a:pt x="3382" y="1592"/>
                      <a:pt x="3370" y="2223"/>
                    </a:cubicBezTo>
                    <a:cubicBezTo>
                      <a:pt x="3346" y="2997"/>
                      <a:pt x="3346" y="3771"/>
                      <a:pt x="3335" y="4545"/>
                    </a:cubicBezTo>
                    <a:cubicBezTo>
                      <a:pt x="3335" y="5307"/>
                      <a:pt x="3335" y="6069"/>
                      <a:pt x="3323" y="6831"/>
                    </a:cubicBezTo>
                    <a:cubicBezTo>
                      <a:pt x="3311" y="7259"/>
                      <a:pt x="3311" y="7688"/>
                      <a:pt x="3299" y="8105"/>
                    </a:cubicBezTo>
                    <a:cubicBezTo>
                      <a:pt x="3096" y="8105"/>
                      <a:pt x="2906" y="8117"/>
                      <a:pt x="2704" y="8117"/>
                    </a:cubicBezTo>
                    <a:cubicBezTo>
                      <a:pt x="2519" y="8120"/>
                      <a:pt x="2335" y="8121"/>
                      <a:pt x="2152" y="8121"/>
                    </a:cubicBezTo>
                    <a:cubicBezTo>
                      <a:pt x="1602" y="8121"/>
                      <a:pt x="1057" y="8108"/>
                      <a:pt x="513" y="8081"/>
                    </a:cubicBezTo>
                    <a:cubicBezTo>
                      <a:pt x="334" y="8069"/>
                      <a:pt x="167" y="8069"/>
                      <a:pt x="1" y="8057"/>
                    </a:cubicBezTo>
                    <a:lnTo>
                      <a:pt x="1" y="8057"/>
                    </a:lnTo>
                    <a:cubicBezTo>
                      <a:pt x="25" y="8081"/>
                      <a:pt x="25" y="8117"/>
                      <a:pt x="25" y="8141"/>
                    </a:cubicBezTo>
                    <a:cubicBezTo>
                      <a:pt x="691" y="8192"/>
                      <a:pt x="1357" y="8216"/>
                      <a:pt x="2029" y="8216"/>
                    </a:cubicBezTo>
                    <a:cubicBezTo>
                      <a:pt x="2449" y="8216"/>
                      <a:pt x="2872" y="8206"/>
                      <a:pt x="3299" y="8188"/>
                    </a:cubicBezTo>
                    <a:lnTo>
                      <a:pt x="3299" y="8188"/>
                    </a:lnTo>
                    <a:cubicBezTo>
                      <a:pt x="3299" y="8498"/>
                      <a:pt x="3275" y="8831"/>
                      <a:pt x="3275" y="9141"/>
                    </a:cubicBezTo>
                    <a:cubicBezTo>
                      <a:pt x="3275" y="9569"/>
                      <a:pt x="3263" y="10010"/>
                      <a:pt x="3263" y="10438"/>
                    </a:cubicBezTo>
                    <a:cubicBezTo>
                      <a:pt x="3263" y="10867"/>
                      <a:pt x="3251" y="11319"/>
                      <a:pt x="3263" y="11748"/>
                    </a:cubicBezTo>
                    <a:cubicBezTo>
                      <a:pt x="3269" y="11772"/>
                      <a:pt x="3287" y="11784"/>
                      <a:pt x="3303" y="11784"/>
                    </a:cubicBezTo>
                    <a:cubicBezTo>
                      <a:pt x="3320" y="11784"/>
                      <a:pt x="3335" y="11772"/>
                      <a:pt x="3335" y="11748"/>
                    </a:cubicBezTo>
                    <a:cubicBezTo>
                      <a:pt x="3370" y="11379"/>
                      <a:pt x="3370" y="10986"/>
                      <a:pt x="3370" y="10605"/>
                    </a:cubicBezTo>
                    <a:cubicBezTo>
                      <a:pt x="3370" y="10212"/>
                      <a:pt x="3382" y="9843"/>
                      <a:pt x="3382" y="9450"/>
                    </a:cubicBezTo>
                    <a:cubicBezTo>
                      <a:pt x="3394" y="9033"/>
                      <a:pt x="3394" y="8617"/>
                      <a:pt x="3394" y="8188"/>
                    </a:cubicBezTo>
                    <a:cubicBezTo>
                      <a:pt x="3501" y="8188"/>
                      <a:pt x="3596" y="8176"/>
                      <a:pt x="3692" y="8176"/>
                    </a:cubicBezTo>
                    <a:cubicBezTo>
                      <a:pt x="3763" y="8176"/>
                      <a:pt x="3858" y="8164"/>
                      <a:pt x="3930" y="8164"/>
                    </a:cubicBezTo>
                    <a:lnTo>
                      <a:pt x="3930" y="8057"/>
                    </a:lnTo>
                    <a:cubicBezTo>
                      <a:pt x="3882" y="8069"/>
                      <a:pt x="3858" y="8069"/>
                      <a:pt x="3811" y="8069"/>
                    </a:cubicBezTo>
                    <a:cubicBezTo>
                      <a:pt x="3680" y="8069"/>
                      <a:pt x="3549" y="8081"/>
                      <a:pt x="3406" y="8081"/>
                    </a:cubicBezTo>
                    <a:lnTo>
                      <a:pt x="3406" y="7176"/>
                    </a:lnTo>
                    <a:cubicBezTo>
                      <a:pt x="3430" y="5664"/>
                      <a:pt x="3466" y="4140"/>
                      <a:pt x="3489" y="2628"/>
                    </a:cubicBezTo>
                    <a:cubicBezTo>
                      <a:pt x="3489" y="2223"/>
                      <a:pt x="3489" y="1806"/>
                      <a:pt x="3501" y="1402"/>
                    </a:cubicBezTo>
                    <a:cubicBezTo>
                      <a:pt x="3513" y="1032"/>
                      <a:pt x="3561" y="640"/>
                      <a:pt x="3739" y="318"/>
                    </a:cubicBezTo>
                    <a:cubicBezTo>
                      <a:pt x="3787" y="306"/>
                      <a:pt x="3823" y="306"/>
                      <a:pt x="3870" y="306"/>
                    </a:cubicBezTo>
                    <a:cubicBezTo>
                      <a:pt x="3882" y="306"/>
                      <a:pt x="3918" y="318"/>
                      <a:pt x="3930" y="318"/>
                    </a:cubicBezTo>
                    <a:cubicBezTo>
                      <a:pt x="4180" y="366"/>
                      <a:pt x="4418" y="425"/>
                      <a:pt x="4680" y="497"/>
                    </a:cubicBezTo>
                    <a:cubicBezTo>
                      <a:pt x="4716" y="497"/>
                      <a:pt x="4716" y="437"/>
                      <a:pt x="4644" y="425"/>
                    </a:cubicBezTo>
                    <a:cubicBezTo>
                      <a:pt x="3832" y="161"/>
                      <a:pt x="2944" y="1"/>
                      <a:pt x="2073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5698;p61">
                <a:extLst>
                  <a:ext uri="{FF2B5EF4-FFF2-40B4-BE49-F238E27FC236}">
                    <a16:creationId xmlns:a16="http://schemas.microsoft.com/office/drawing/2014/main" id="{F9C430DC-81FA-1E38-1095-6A7C506C3F21}"/>
                  </a:ext>
                </a:extLst>
              </p:cNvPr>
              <p:cNvSpPr/>
              <p:nvPr/>
            </p:nvSpPr>
            <p:spPr>
              <a:xfrm>
                <a:off x="7976683" y="4724446"/>
                <a:ext cx="195932" cy="255613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4728" extrusionOk="0">
                    <a:moveTo>
                      <a:pt x="3668" y="1"/>
                    </a:moveTo>
                    <a:cubicBezTo>
                      <a:pt x="2441" y="13"/>
                      <a:pt x="1215" y="36"/>
                      <a:pt x="1" y="72"/>
                    </a:cubicBezTo>
                    <a:cubicBezTo>
                      <a:pt x="477" y="2596"/>
                      <a:pt x="846" y="4727"/>
                      <a:pt x="846" y="4727"/>
                    </a:cubicBezTo>
                    <a:lnTo>
                      <a:pt x="4263" y="4727"/>
                    </a:lnTo>
                    <a:cubicBezTo>
                      <a:pt x="4168" y="3703"/>
                      <a:pt x="3942" y="1965"/>
                      <a:pt x="3668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5699;p61">
                <a:extLst>
                  <a:ext uri="{FF2B5EF4-FFF2-40B4-BE49-F238E27FC236}">
                    <a16:creationId xmlns:a16="http://schemas.microsoft.com/office/drawing/2014/main" id="{8FED6E52-F399-7E4F-AE66-30D1730AE179}"/>
                  </a:ext>
                </a:extLst>
              </p:cNvPr>
              <p:cNvSpPr/>
              <p:nvPr/>
            </p:nvSpPr>
            <p:spPr>
              <a:xfrm>
                <a:off x="7678822" y="4706431"/>
                <a:ext cx="185996" cy="264105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561" extrusionOk="0">
                    <a:moveTo>
                      <a:pt x="3835" y="0"/>
                    </a:moveTo>
                    <a:cubicBezTo>
                      <a:pt x="3120" y="12"/>
                      <a:pt x="2382" y="24"/>
                      <a:pt x="1656" y="36"/>
                    </a:cubicBezTo>
                    <a:lnTo>
                      <a:pt x="1" y="36"/>
                    </a:lnTo>
                    <a:cubicBezTo>
                      <a:pt x="275" y="2417"/>
                      <a:pt x="501" y="4560"/>
                      <a:pt x="501" y="4560"/>
                    </a:cubicBezTo>
                    <a:lnTo>
                      <a:pt x="3954" y="4560"/>
                    </a:lnTo>
                    <a:cubicBezTo>
                      <a:pt x="3954" y="3655"/>
                      <a:pt x="3894" y="1917"/>
                      <a:pt x="383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5700;p61">
                <a:extLst>
                  <a:ext uri="{FF2B5EF4-FFF2-40B4-BE49-F238E27FC236}">
                    <a16:creationId xmlns:a16="http://schemas.microsoft.com/office/drawing/2014/main" id="{161143C1-3508-F32E-F850-DD8EBB7DA157}"/>
                  </a:ext>
                </a:extLst>
              </p:cNvPr>
              <p:cNvSpPr/>
              <p:nvPr/>
            </p:nvSpPr>
            <p:spPr>
              <a:xfrm>
                <a:off x="7561384" y="3627618"/>
                <a:ext cx="545771" cy="610289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2316" extrusionOk="0">
                    <a:moveTo>
                      <a:pt x="6620" y="0"/>
                    </a:moveTo>
                    <a:cubicBezTo>
                      <a:pt x="5058" y="0"/>
                      <a:pt x="3107" y="451"/>
                      <a:pt x="2131" y="849"/>
                    </a:cubicBezTo>
                    <a:cubicBezTo>
                      <a:pt x="1822" y="980"/>
                      <a:pt x="1596" y="1099"/>
                      <a:pt x="1536" y="1194"/>
                    </a:cubicBezTo>
                    <a:cubicBezTo>
                      <a:pt x="1381" y="1408"/>
                      <a:pt x="1226" y="1825"/>
                      <a:pt x="1072" y="2396"/>
                    </a:cubicBezTo>
                    <a:cubicBezTo>
                      <a:pt x="965" y="2801"/>
                      <a:pt x="869" y="3289"/>
                      <a:pt x="762" y="3825"/>
                    </a:cubicBezTo>
                    <a:cubicBezTo>
                      <a:pt x="667" y="4325"/>
                      <a:pt x="584" y="4885"/>
                      <a:pt x="488" y="5456"/>
                    </a:cubicBezTo>
                    <a:cubicBezTo>
                      <a:pt x="405" y="6028"/>
                      <a:pt x="333" y="6623"/>
                      <a:pt x="274" y="7230"/>
                    </a:cubicBezTo>
                    <a:cubicBezTo>
                      <a:pt x="214" y="7766"/>
                      <a:pt x="167" y="8314"/>
                      <a:pt x="119" y="8873"/>
                    </a:cubicBezTo>
                    <a:cubicBezTo>
                      <a:pt x="72" y="9374"/>
                      <a:pt x="48" y="9886"/>
                      <a:pt x="36" y="10362"/>
                    </a:cubicBezTo>
                    <a:cubicBezTo>
                      <a:pt x="12" y="10838"/>
                      <a:pt x="0" y="11290"/>
                      <a:pt x="0" y="11743"/>
                    </a:cubicBezTo>
                    <a:cubicBezTo>
                      <a:pt x="2078" y="12183"/>
                      <a:pt x="4260" y="12315"/>
                      <a:pt x="6135" y="12315"/>
                    </a:cubicBezTo>
                    <a:cubicBezTo>
                      <a:pt x="8620" y="12315"/>
                      <a:pt x="10565" y="12083"/>
                      <a:pt x="11013" y="12029"/>
                    </a:cubicBezTo>
                    <a:lnTo>
                      <a:pt x="11013" y="10552"/>
                    </a:lnTo>
                    <a:cubicBezTo>
                      <a:pt x="11013" y="10136"/>
                      <a:pt x="11001" y="9671"/>
                      <a:pt x="10990" y="9195"/>
                    </a:cubicBezTo>
                    <a:cubicBezTo>
                      <a:pt x="10954" y="8612"/>
                      <a:pt x="10942" y="8004"/>
                      <a:pt x="10906" y="7397"/>
                    </a:cubicBezTo>
                    <a:cubicBezTo>
                      <a:pt x="10894" y="6849"/>
                      <a:pt x="10871" y="6278"/>
                      <a:pt x="10835" y="5730"/>
                    </a:cubicBezTo>
                    <a:cubicBezTo>
                      <a:pt x="10787" y="5099"/>
                      <a:pt x="10763" y="4504"/>
                      <a:pt x="10728" y="3944"/>
                    </a:cubicBezTo>
                    <a:cubicBezTo>
                      <a:pt x="10704" y="3456"/>
                      <a:pt x="10668" y="2992"/>
                      <a:pt x="10644" y="2587"/>
                    </a:cubicBezTo>
                    <a:cubicBezTo>
                      <a:pt x="10585" y="1706"/>
                      <a:pt x="10525" y="1099"/>
                      <a:pt x="10490" y="992"/>
                    </a:cubicBezTo>
                    <a:cubicBezTo>
                      <a:pt x="10466" y="932"/>
                      <a:pt x="10430" y="872"/>
                      <a:pt x="10370" y="813"/>
                    </a:cubicBezTo>
                    <a:cubicBezTo>
                      <a:pt x="9978" y="384"/>
                      <a:pt x="8668" y="39"/>
                      <a:pt x="6846" y="3"/>
                    </a:cubicBezTo>
                    <a:cubicBezTo>
                      <a:pt x="6772" y="1"/>
                      <a:pt x="6696" y="0"/>
                      <a:pt x="6620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5701;p61">
                <a:extLst>
                  <a:ext uri="{FF2B5EF4-FFF2-40B4-BE49-F238E27FC236}">
                    <a16:creationId xmlns:a16="http://schemas.microsoft.com/office/drawing/2014/main" id="{95CEDF7D-85FE-C000-E6A2-72EF87C5E61F}"/>
                  </a:ext>
                </a:extLst>
              </p:cNvPr>
              <p:cNvSpPr/>
              <p:nvPr/>
            </p:nvSpPr>
            <p:spPr>
              <a:xfrm>
                <a:off x="7561384" y="4141034"/>
                <a:ext cx="545771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955" extrusionOk="0">
                    <a:moveTo>
                      <a:pt x="36" y="1"/>
                    </a:moveTo>
                    <a:cubicBezTo>
                      <a:pt x="12" y="477"/>
                      <a:pt x="0" y="929"/>
                      <a:pt x="0" y="1382"/>
                    </a:cubicBezTo>
                    <a:cubicBezTo>
                      <a:pt x="2078" y="1822"/>
                      <a:pt x="4260" y="1954"/>
                      <a:pt x="6135" y="1954"/>
                    </a:cubicBezTo>
                    <a:cubicBezTo>
                      <a:pt x="8620" y="1954"/>
                      <a:pt x="10565" y="1722"/>
                      <a:pt x="11013" y="1668"/>
                    </a:cubicBezTo>
                    <a:cubicBezTo>
                      <a:pt x="11013" y="1263"/>
                      <a:pt x="11013" y="775"/>
                      <a:pt x="11001" y="203"/>
                    </a:cubicBezTo>
                    <a:cubicBezTo>
                      <a:pt x="10573" y="275"/>
                      <a:pt x="10132" y="334"/>
                      <a:pt x="9704" y="382"/>
                    </a:cubicBezTo>
                    <a:cubicBezTo>
                      <a:pt x="8454" y="537"/>
                      <a:pt x="7203" y="596"/>
                      <a:pt x="5953" y="596"/>
                    </a:cubicBezTo>
                    <a:cubicBezTo>
                      <a:pt x="3977" y="572"/>
                      <a:pt x="2000" y="370"/>
                      <a:pt x="36" y="1"/>
                    </a:cubicBezTo>
                    <a:close/>
                  </a:path>
                </a:pathLst>
              </a:custGeom>
              <a:solidFill>
                <a:srgbClr val="FEF7E5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5702;p61">
                <a:extLst>
                  <a:ext uri="{FF2B5EF4-FFF2-40B4-BE49-F238E27FC236}">
                    <a16:creationId xmlns:a16="http://schemas.microsoft.com/office/drawing/2014/main" id="{2CDC5151-64F7-1E06-891F-29879308BCA6}"/>
                  </a:ext>
                </a:extLst>
              </p:cNvPr>
              <p:cNvSpPr/>
              <p:nvPr/>
            </p:nvSpPr>
            <p:spPr>
              <a:xfrm>
                <a:off x="7566686" y="3985290"/>
                <a:ext cx="538091" cy="113723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2295" extrusionOk="0">
                    <a:moveTo>
                      <a:pt x="155" y="1"/>
                    </a:moveTo>
                    <a:cubicBezTo>
                      <a:pt x="96" y="536"/>
                      <a:pt x="48" y="1084"/>
                      <a:pt x="0" y="1632"/>
                    </a:cubicBezTo>
                    <a:cubicBezTo>
                      <a:pt x="500" y="1739"/>
                      <a:pt x="1012" y="1846"/>
                      <a:pt x="1524" y="1917"/>
                    </a:cubicBezTo>
                    <a:cubicBezTo>
                      <a:pt x="3110" y="2172"/>
                      <a:pt x="4705" y="2294"/>
                      <a:pt x="6301" y="2294"/>
                    </a:cubicBezTo>
                    <a:cubicBezTo>
                      <a:pt x="7245" y="2294"/>
                      <a:pt x="8190" y="2252"/>
                      <a:pt x="9132" y="2167"/>
                    </a:cubicBezTo>
                    <a:cubicBezTo>
                      <a:pt x="9716" y="2132"/>
                      <a:pt x="10287" y="2072"/>
                      <a:pt x="10859" y="1977"/>
                    </a:cubicBezTo>
                    <a:cubicBezTo>
                      <a:pt x="10847" y="1394"/>
                      <a:pt x="10823" y="798"/>
                      <a:pt x="10775" y="167"/>
                    </a:cubicBezTo>
                    <a:cubicBezTo>
                      <a:pt x="10383" y="227"/>
                      <a:pt x="9990" y="286"/>
                      <a:pt x="9585" y="322"/>
                    </a:cubicBezTo>
                    <a:cubicBezTo>
                      <a:pt x="8335" y="477"/>
                      <a:pt x="7084" y="536"/>
                      <a:pt x="5834" y="536"/>
                    </a:cubicBezTo>
                    <a:cubicBezTo>
                      <a:pt x="3929" y="536"/>
                      <a:pt x="2036" y="346"/>
                      <a:pt x="155" y="1"/>
                    </a:cubicBezTo>
                    <a:close/>
                  </a:path>
                </a:pathLst>
              </a:custGeom>
              <a:solidFill>
                <a:srgbClr val="FEF7E5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5703;p61">
                <a:extLst>
                  <a:ext uri="{FF2B5EF4-FFF2-40B4-BE49-F238E27FC236}">
                    <a16:creationId xmlns:a16="http://schemas.microsoft.com/office/drawing/2014/main" id="{F3F440C0-F6C6-DA9C-E10B-DCCC40988EF5}"/>
                  </a:ext>
                </a:extLst>
              </p:cNvPr>
              <p:cNvSpPr/>
              <p:nvPr/>
            </p:nvSpPr>
            <p:spPr>
              <a:xfrm>
                <a:off x="7584971" y="3816563"/>
                <a:ext cx="512720" cy="110007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2220" extrusionOk="0">
                    <a:moveTo>
                      <a:pt x="274" y="0"/>
                    </a:moveTo>
                    <a:cubicBezTo>
                      <a:pt x="179" y="500"/>
                      <a:pt x="96" y="1048"/>
                      <a:pt x="0" y="1631"/>
                    </a:cubicBezTo>
                    <a:cubicBezTo>
                      <a:pt x="393" y="1703"/>
                      <a:pt x="762" y="1786"/>
                      <a:pt x="1155" y="1846"/>
                    </a:cubicBezTo>
                    <a:cubicBezTo>
                      <a:pt x="2757" y="2095"/>
                      <a:pt x="4369" y="2220"/>
                      <a:pt x="5980" y="2220"/>
                    </a:cubicBezTo>
                    <a:cubicBezTo>
                      <a:pt x="6909" y="2220"/>
                      <a:pt x="7837" y="2178"/>
                      <a:pt x="8763" y="2096"/>
                    </a:cubicBezTo>
                    <a:cubicBezTo>
                      <a:pt x="9287" y="2048"/>
                      <a:pt x="9823" y="1989"/>
                      <a:pt x="10347" y="1917"/>
                    </a:cubicBezTo>
                    <a:cubicBezTo>
                      <a:pt x="10311" y="1286"/>
                      <a:pt x="10287" y="679"/>
                      <a:pt x="10240" y="119"/>
                    </a:cubicBezTo>
                    <a:lnTo>
                      <a:pt x="9216" y="250"/>
                    </a:lnTo>
                    <a:cubicBezTo>
                      <a:pt x="7966" y="393"/>
                      <a:pt x="6715" y="453"/>
                      <a:pt x="5465" y="453"/>
                    </a:cubicBezTo>
                    <a:cubicBezTo>
                      <a:pt x="3739" y="441"/>
                      <a:pt x="2001" y="298"/>
                      <a:pt x="274" y="0"/>
                    </a:cubicBezTo>
                    <a:close/>
                  </a:path>
                </a:pathLst>
              </a:custGeom>
              <a:solidFill>
                <a:srgbClr val="FEF7E5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5704;p61">
                <a:extLst>
                  <a:ext uri="{FF2B5EF4-FFF2-40B4-BE49-F238E27FC236}">
                    <a16:creationId xmlns:a16="http://schemas.microsoft.com/office/drawing/2014/main" id="{399DDCDD-1E85-4903-4198-0E61A84DE5D0}"/>
                  </a:ext>
                </a:extLst>
              </p:cNvPr>
              <p:cNvSpPr/>
              <p:nvPr/>
            </p:nvSpPr>
            <p:spPr>
              <a:xfrm>
                <a:off x="7613860" y="3667855"/>
                <a:ext cx="475010" cy="102227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2063" extrusionOk="0">
                    <a:moveTo>
                      <a:pt x="9300" y="1"/>
                    </a:moveTo>
                    <a:lnTo>
                      <a:pt x="8633" y="96"/>
                    </a:lnTo>
                    <a:cubicBezTo>
                      <a:pt x="7525" y="223"/>
                      <a:pt x="6418" y="303"/>
                      <a:pt x="5310" y="303"/>
                    </a:cubicBezTo>
                    <a:cubicBezTo>
                      <a:pt x="5167" y="303"/>
                      <a:pt x="5025" y="301"/>
                      <a:pt x="4882" y="299"/>
                    </a:cubicBezTo>
                    <a:cubicBezTo>
                      <a:pt x="3596" y="299"/>
                      <a:pt x="2334" y="215"/>
                      <a:pt x="1060" y="49"/>
                    </a:cubicBezTo>
                    <a:cubicBezTo>
                      <a:pt x="739" y="180"/>
                      <a:pt x="525" y="299"/>
                      <a:pt x="465" y="394"/>
                    </a:cubicBezTo>
                    <a:cubicBezTo>
                      <a:pt x="310" y="620"/>
                      <a:pt x="144" y="1037"/>
                      <a:pt x="1" y="1596"/>
                    </a:cubicBezTo>
                    <a:cubicBezTo>
                      <a:pt x="191" y="1632"/>
                      <a:pt x="382" y="1656"/>
                      <a:pt x="560" y="1692"/>
                    </a:cubicBezTo>
                    <a:cubicBezTo>
                      <a:pt x="2186" y="1936"/>
                      <a:pt x="3816" y="2063"/>
                      <a:pt x="5445" y="2063"/>
                    </a:cubicBezTo>
                    <a:cubicBezTo>
                      <a:pt x="6358" y="2063"/>
                      <a:pt x="7270" y="2023"/>
                      <a:pt x="8180" y="1942"/>
                    </a:cubicBezTo>
                    <a:cubicBezTo>
                      <a:pt x="8657" y="1894"/>
                      <a:pt x="9121" y="1835"/>
                      <a:pt x="9585" y="1775"/>
                    </a:cubicBezTo>
                    <a:cubicBezTo>
                      <a:pt x="9526" y="894"/>
                      <a:pt x="9466" y="287"/>
                      <a:pt x="9419" y="180"/>
                    </a:cubicBezTo>
                    <a:cubicBezTo>
                      <a:pt x="9395" y="120"/>
                      <a:pt x="9359" y="60"/>
                      <a:pt x="9300" y="1"/>
                    </a:cubicBezTo>
                    <a:close/>
                  </a:path>
                </a:pathLst>
              </a:custGeom>
              <a:solidFill>
                <a:srgbClr val="FEF7E5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5705;p61">
                <a:extLst>
                  <a:ext uri="{FF2B5EF4-FFF2-40B4-BE49-F238E27FC236}">
                    <a16:creationId xmlns:a16="http://schemas.microsoft.com/office/drawing/2014/main" id="{82558DBB-7A4D-ED5B-8A5C-1F96BEB05307}"/>
                  </a:ext>
                </a:extLst>
              </p:cNvPr>
              <p:cNvSpPr/>
              <p:nvPr/>
            </p:nvSpPr>
            <p:spPr>
              <a:xfrm>
                <a:off x="7714749" y="3551059"/>
                <a:ext cx="210103" cy="135526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35" extrusionOk="0">
                    <a:moveTo>
                      <a:pt x="3692" y="1"/>
                    </a:moveTo>
                    <a:lnTo>
                      <a:pt x="1" y="786"/>
                    </a:lnTo>
                    <a:lnTo>
                      <a:pt x="465" y="2441"/>
                    </a:lnTo>
                    <a:cubicBezTo>
                      <a:pt x="465" y="2441"/>
                      <a:pt x="648" y="2735"/>
                      <a:pt x="1396" y="2735"/>
                    </a:cubicBezTo>
                    <a:cubicBezTo>
                      <a:pt x="1692" y="2735"/>
                      <a:pt x="2076" y="2689"/>
                      <a:pt x="2572" y="2560"/>
                    </a:cubicBezTo>
                    <a:cubicBezTo>
                      <a:pt x="4239" y="2108"/>
                      <a:pt x="4085" y="1310"/>
                      <a:pt x="4085" y="1310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5706;p61">
                <a:extLst>
                  <a:ext uri="{FF2B5EF4-FFF2-40B4-BE49-F238E27FC236}">
                    <a16:creationId xmlns:a16="http://schemas.microsoft.com/office/drawing/2014/main" id="{B65CE85E-A7CA-6299-9DAD-9AFD77A3CE2A}"/>
                  </a:ext>
                </a:extLst>
              </p:cNvPr>
              <p:cNvSpPr/>
              <p:nvPr/>
            </p:nvSpPr>
            <p:spPr>
              <a:xfrm>
                <a:off x="7720123" y="3541050"/>
                <a:ext cx="181153" cy="1128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78" extrusionOk="0">
                    <a:moveTo>
                      <a:pt x="3808" y="0"/>
                    </a:moveTo>
                    <a:cubicBezTo>
                      <a:pt x="3614" y="0"/>
                      <a:pt x="3421" y="16"/>
                      <a:pt x="3239" y="48"/>
                    </a:cubicBezTo>
                    <a:cubicBezTo>
                      <a:pt x="2358" y="167"/>
                      <a:pt x="1524" y="429"/>
                      <a:pt x="691" y="726"/>
                    </a:cubicBezTo>
                    <a:cubicBezTo>
                      <a:pt x="500" y="810"/>
                      <a:pt x="274" y="893"/>
                      <a:pt x="167" y="1048"/>
                    </a:cubicBezTo>
                    <a:cubicBezTo>
                      <a:pt x="36" y="1238"/>
                      <a:pt x="0" y="1667"/>
                      <a:pt x="143" y="1869"/>
                    </a:cubicBezTo>
                    <a:cubicBezTo>
                      <a:pt x="298" y="2108"/>
                      <a:pt x="762" y="2238"/>
                      <a:pt x="1096" y="2262"/>
                    </a:cubicBezTo>
                    <a:cubicBezTo>
                      <a:pt x="1182" y="2273"/>
                      <a:pt x="1269" y="2277"/>
                      <a:pt x="1357" y="2277"/>
                    </a:cubicBezTo>
                    <a:cubicBezTo>
                      <a:pt x="1671" y="2277"/>
                      <a:pt x="1994" y="2218"/>
                      <a:pt x="2310" y="2143"/>
                    </a:cubicBezTo>
                    <a:cubicBezTo>
                      <a:pt x="2798" y="2024"/>
                      <a:pt x="3274" y="1881"/>
                      <a:pt x="3691" y="1607"/>
                    </a:cubicBezTo>
                    <a:cubicBezTo>
                      <a:pt x="4120" y="1357"/>
                      <a:pt x="4441" y="988"/>
                      <a:pt x="4548" y="584"/>
                    </a:cubicBezTo>
                    <a:cubicBezTo>
                      <a:pt x="4572" y="453"/>
                      <a:pt x="4584" y="286"/>
                      <a:pt x="4501" y="179"/>
                    </a:cubicBezTo>
                    <a:cubicBezTo>
                      <a:pt x="4406" y="83"/>
                      <a:pt x="4263" y="48"/>
                      <a:pt x="4096" y="12"/>
                    </a:cubicBezTo>
                    <a:cubicBezTo>
                      <a:pt x="4001" y="4"/>
                      <a:pt x="3904" y="0"/>
                      <a:pt x="380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5707;p61">
                <a:extLst>
                  <a:ext uri="{FF2B5EF4-FFF2-40B4-BE49-F238E27FC236}">
                    <a16:creationId xmlns:a16="http://schemas.microsoft.com/office/drawing/2014/main" id="{E082099F-A72C-6595-15B2-BA8AA88AAE0F}"/>
                  </a:ext>
                </a:extLst>
              </p:cNvPr>
              <p:cNvSpPr/>
              <p:nvPr/>
            </p:nvSpPr>
            <p:spPr>
              <a:xfrm>
                <a:off x="7579807" y="4971685"/>
                <a:ext cx="308018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84" y="1835"/>
                      <a:pt x="227" y="1835"/>
                    </a:cubicBezTo>
                    <a:cubicBezTo>
                      <a:pt x="917" y="1865"/>
                      <a:pt x="2949" y="1955"/>
                      <a:pt x="4416" y="1955"/>
                    </a:cubicBezTo>
                    <a:cubicBezTo>
                      <a:pt x="5303" y="1955"/>
                      <a:pt x="5983" y="1922"/>
                      <a:pt x="6037" y="1823"/>
                    </a:cubicBezTo>
                    <a:cubicBezTo>
                      <a:pt x="6216" y="1514"/>
                      <a:pt x="5894" y="109"/>
                      <a:pt x="5727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5708;p61">
                <a:extLst>
                  <a:ext uri="{FF2B5EF4-FFF2-40B4-BE49-F238E27FC236}">
                    <a16:creationId xmlns:a16="http://schemas.microsoft.com/office/drawing/2014/main" id="{45C021FA-9BAE-B107-1E94-C6D9471A03CD}"/>
                  </a:ext>
                </a:extLst>
              </p:cNvPr>
              <p:cNvSpPr/>
              <p:nvPr/>
            </p:nvSpPr>
            <p:spPr>
              <a:xfrm>
                <a:off x="7546023" y="4994182"/>
                <a:ext cx="109214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453" extrusionOk="0">
                    <a:moveTo>
                      <a:pt x="1298" y="0"/>
                    </a:moveTo>
                    <a:cubicBezTo>
                      <a:pt x="1203" y="60"/>
                      <a:pt x="1120" y="107"/>
                      <a:pt x="1013" y="179"/>
                    </a:cubicBezTo>
                    <a:cubicBezTo>
                      <a:pt x="465" y="536"/>
                      <a:pt x="179" y="881"/>
                      <a:pt x="60" y="1119"/>
                    </a:cubicBezTo>
                    <a:cubicBezTo>
                      <a:pt x="1" y="1238"/>
                      <a:pt x="84" y="1369"/>
                      <a:pt x="227" y="1381"/>
                    </a:cubicBezTo>
                    <a:cubicBezTo>
                      <a:pt x="596" y="1393"/>
                      <a:pt x="1358" y="1441"/>
                      <a:pt x="2203" y="1453"/>
                    </a:cubicBezTo>
                    <a:cubicBezTo>
                      <a:pt x="2191" y="1417"/>
                      <a:pt x="2167" y="1369"/>
                      <a:pt x="2156" y="1334"/>
                    </a:cubicBezTo>
                    <a:cubicBezTo>
                      <a:pt x="1977" y="834"/>
                      <a:pt x="1679" y="369"/>
                      <a:pt x="1298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5709;p61">
                <a:extLst>
                  <a:ext uri="{FF2B5EF4-FFF2-40B4-BE49-F238E27FC236}">
                    <a16:creationId xmlns:a16="http://schemas.microsoft.com/office/drawing/2014/main" id="{F0695660-6C96-C6CD-DAB6-5C8A10B64036}"/>
                  </a:ext>
                </a:extLst>
              </p:cNvPr>
              <p:cNvSpPr/>
              <p:nvPr/>
            </p:nvSpPr>
            <p:spPr>
              <a:xfrm>
                <a:off x="7891751" y="4971685"/>
                <a:ext cx="308613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96" y="1835"/>
                      <a:pt x="227" y="1835"/>
                    </a:cubicBezTo>
                    <a:cubicBezTo>
                      <a:pt x="925" y="1865"/>
                      <a:pt x="2955" y="1955"/>
                      <a:pt x="4423" y="1955"/>
                    </a:cubicBezTo>
                    <a:cubicBezTo>
                      <a:pt x="5309" y="1955"/>
                      <a:pt x="5991" y="1922"/>
                      <a:pt x="6049" y="1823"/>
                    </a:cubicBezTo>
                    <a:cubicBezTo>
                      <a:pt x="6228" y="1514"/>
                      <a:pt x="5894" y="109"/>
                      <a:pt x="5728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5710;p61">
                <a:extLst>
                  <a:ext uri="{FF2B5EF4-FFF2-40B4-BE49-F238E27FC236}">
                    <a16:creationId xmlns:a16="http://schemas.microsoft.com/office/drawing/2014/main" id="{5375CFA5-8316-6809-484F-A6F6D619A409}"/>
                  </a:ext>
                </a:extLst>
              </p:cNvPr>
              <p:cNvSpPr/>
              <p:nvPr/>
            </p:nvSpPr>
            <p:spPr>
              <a:xfrm>
                <a:off x="7891751" y="4988285"/>
                <a:ext cx="122791" cy="7908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596" extrusionOk="0">
                    <a:moveTo>
                      <a:pt x="1501" y="0"/>
                    </a:moveTo>
                    <a:cubicBezTo>
                      <a:pt x="1370" y="72"/>
                      <a:pt x="1203" y="179"/>
                      <a:pt x="1013" y="298"/>
                    </a:cubicBezTo>
                    <a:cubicBezTo>
                      <a:pt x="465" y="655"/>
                      <a:pt x="179" y="1000"/>
                      <a:pt x="60" y="1238"/>
                    </a:cubicBezTo>
                    <a:cubicBezTo>
                      <a:pt x="1" y="1357"/>
                      <a:pt x="96" y="1488"/>
                      <a:pt x="227" y="1500"/>
                    </a:cubicBezTo>
                    <a:cubicBezTo>
                      <a:pt x="644" y="1512"/>
                      <a:pt x="1525" y="1560"/>
                      <a:pt x="2477" y="1596"/>
                    </a:cubicBezTo>
                    <a:cubicBezTo>
                      <a:pt x="2418" y="1369"/>
                      <a:pt x="2322" y="1155"/>
                      <a:pt x="2239" y="965"/>
                    </a:cubicBezTo>
                    <a:cubicBezTo>
                      <a:pt x="2060" y="607"/>
                      <a:pt x="1822" y="262"/>
                      <a:pt x="1501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5718;p61">
                <a:extLst>
                  <a:ext uri="{FF2B5EF4-FFF2-40B4-BE49-F238E27FC236}">
                    <a16:creationId xmlns:a16="http://schemas.microsoft.com/office/drawing/2014/main" id="{70C9733B-1CF4-F66F-DF16-9D265597C204}"/>
                  </a:ext>
                </a:extLst>
              </p:cNvPr>
              <p:cNvSpPr/>
              <p:nvPr/>
            </p:nvSpPr>
            <p:spPr>
              <a:xfrm>
                <a:off x="7515944" y="2922682"/>
                <a:ext cx="622479" cy="698393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5445" y="0"/>
                    </a:moveTo>
                    <a:cubicBezTo>
                      <a:pt x="2195" y="0"/>
                      <a:pt x="395" y="2530"/>
                      <a:pt x="84" y="6705"/>
                    </a:cubicBezTo>
                    <a:cubicBezTo>
                      <a:pt x="36" y="7395"/>
                      <a:pt x="0" y="8062"/>
                      <a:pt x="12" y="8693"/>
                    </a:cubicBezTo>
                    <a:cubicBezTo>
                      <a:pt x="12" y="10146"/>
                      <a:pt x="274" y="11419"/>
                      <a:pt x="1108" y="12360"/>
                    </a:cubicBezTo>
                    <a:cubicBezTo>
                      <a:pt x="1822" y="13170"/>
                      <a:pt x="2977" y="13753"/>
                      <a:pt x="4787" y="14003"/>
                    </a:cubicBezTo>
                    <a:cubicBezTo>
                      <a:pt x="4953" y="14027"/>
                      <a:pt x="5132" y="14051"/>
                      <a:pt x="5311" y="14063"/>
                    </a:cubicBezTo>
                    <a:cubicBezTo>
                      <a:pt x="5519" y="14083"/>
                      <a:pt x="5726" y="14094"/>
                      <a:pt x="5931" y="14094"/>
                    </a:cubicBezTo>
                    <a:cubicBezTo>
                      <a:pt x="8076" y="14094"/>
                      <a:pt x="9991" y="12977"/>
                      <a:pt x="11133" y="11205"/>
                    </a:cubicBezTo>
                    <a:cubicBezTo>
                      <a:pt x="11704" y="10288"/>
                      <a:pt x="12097" y="9205"/>
                      <a:pt x="12204" y="8002"/>
                    </a:cubicBezTo>
                    <a:cubicBezTo>
                      <a:pt x="12561" y="4061"/>
                      <a:pt x="9835" y="430"/>
                      <a:pt x="6144" y="37"/>
                    </a:cubicBezTo>
                    <a:cubicBezTo>
                      <a:pt x="5904" y="12"/>
                      <a:pt x="5671" y="0"/>
                      <a:pt x="544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5719;p61">
                <a:extLst>
                  <a:ext uri="{FF2B5EF4-FFF2-40B4-BE49-F238E27FC236}">
                    <a16:creationId xmlns:a16="http://schemas.microsoft.com/office/drawing/2014/main" id="{766CD508-1A31-DB81-D673-A028FCF500E4}"/>
                  </a:ext>
                </a:extLst>
              </p:cNvPr>
              <p:cNvSpPr/>
              <p:nvPr/>
            </p:nvSpPr>
            <p:spPr>
              <a:xfrm>
                <a:off x="7823914" y="3138087"/>
                <a:ext cx="644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0" y="12"/>
                    </a:moveTo>
                    <a:lnTo>
                      <a:pt x="0" y="12"/>
                    </a:lnTo>
                    <a:cubicBezTo>
                      <a:pt x="12" y="0"/>
                      <a:pt x="12" y="0"/>
                      <a:pt x="0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5720;p61">
                <a:extLst>
                  <a:ext uri="{FF2B5EF4-FFF2-40B4-BE49-F238E27FC236}">
                    <a16:creationId xmlns:a16="http://schemas.microsoft.com/office/drawing/2014/main" id="{7F7BAE6D-4FD8-9D9C-DF39-F6F2FF9D527C}"/>
                  </a:ext>
                </a:extLst>
              </p:cNvPr>
              <p:cNvSpPr/>
              <p:nvPr/>
            </p:nvSpPr>
            <p:spPr>
              <a:xfrm>
                <a:off x="7514160" y="2818621"/>
                <a:ext cx="772920" cy="538388"/>
              </a:xfrm>
              <a:custGeom>
                <a:avLst/>
                <a:gdLst/>
                <a:ahLst/>
                <a:cxnLst/>
                <a:rect l="l" t="t" r="r" b="b"/>
                <a:pathLst>
                  <a:path w="15598" h="10865" extrusionOk="0">
                    <a:moveTo>
                      <a:pt x="7427" y="1"/>
                    </a:moveTo>
                    <a:cubicBezTo>
                      <a:pt x="6826" y="1"/>
                      <a:pt x="6224" y="58"/>
                      <a:pt x="5632" y="173"/>
                    </a:cubicBezTo>
                    <a:cubicBezTo>
                      <a:pt x="4692" y="351"/>
                      <a:pt x="3787" y="696"/>
                      <a:pt x="2953" y="1173"/>
                    </a:cubicBezTo>
                    <a:cubicBezTo>
                      <a:pt x="2656" y="1351"/>
                      <a:pt x="2358" y="1542"/>
                      <a:pt x="2072" y="1756"/>
                    </a:cubicBezTo>
                    <a:cubicBezTo>
                      <a:pt x="1775" y="1982"/>
                      <a:pt x="1477" y="2232"/>
                      <a:pt x="1203" y="2518"/>
                    </a:cubicBezTo>
                    <a:cubicBezTo>
                      <a:pt x="727" y="3006"/>
                      <a:pt x="298" y="3566"/>
                      <a:pt x="120" y="4245"/>
                    </a:cubicBezTo>
                    <a:cubicBezTo>
                      <a:pt x="1" y="4721"/>
                      <a:pt x="1" y="5399"/>
                      <a:pt x="274" y="5864"/>
                    </a:cubicBezTo>
                    <a:cubicBezTo>
                      <a:pt x="745" y="5821"/>
                      <a:pt x="1217" y="5801"/>
                      <a:pt x="1688" y="5801"/>
                    </a:cubicBezTo>
                    <a:cubicBezTo>
                      <a:pt x="2530" y="5801"/>
                      <a:pt x="3372" y="5864"/>
                      <a:pt x="4204" y="5971"/>
                    </a:cubicBezTo>
                    <a:cubicBezTo>
                      <a:pt x="4382" y="5995"/>
                      <a:pt x="4573" y="6030"/>
                      <a:pt x="4751" y="6054"/>
                    </a:cubicBezTo>
                    <a:cubicBezTo>
                      <a:pt x="4751" y="5935"/>
                      <a:pt x="4739" y="5816"/>
                      <a:pt x="4739" y="5709"/>
                    </a:cubicBezTo>
                    <a:cubicBezTo>
                      <a:pt x="4704" y="5268"/>
                      <a:pt x="4763" y="4804"/>
                      <a:pt x="4882" y="4375"/>
                    </a:cubicBezTo>
                    <a:lnTo>
                      <a:pt x="4882" y="4375"/>
                    </a:lnTo>
                    <a:cubicBezTo>
                      <a:pt x="4835" y="4673"/>
                      <a:pt x="4835" y="4971"/>
                      <a:pt x="4870" y="5257"/>
                    </a:cubicBezTo>
                    <a:cubicBezTo>
                      <a:pt x="4894" y="5518"/>
                      <a:pt x="4977" y="5780"/>
                      <a:pt x="5073" y="6054"/>
                    </a:cubicBezTo>
                    <a:cubicBezTo>
                      <a:pt x="5082" y="6063"/>
                      <a:pt x="5091" y="6067"/>
                      <a:pt x="5099" y="6067"/>
                    </a:cubicBezTo>
                    <a:cubicBezTo>
                      <a:pt x="5111" y="6067"/>
                      <a:pt x="5120" y="6057"/>
                      <a:pt x="5120" y="6042"/>
                    </a:cubicBezTo>
                    <a:cubicBezTo>
                      <a:pt x="4942" y="5459"/>
                      <a:pt x="4894" y="4840"/>
                      <a:pt x="5001" y="4245"/>
                    </a:cubicBezTo>
                    <a:cubicBezTo>
                      <a:pt x="5037" y="4078"/>
                      <a:pt x="5073" y="3923"/>
                      <a:pt x="5120" y="3768"/>
                    </a:cubicBezTo>
                    <a:cubicBezTo>
                      <a:pt x="5156" y="3709"/>
                      <a:pt x="5180" y="3625"/>
                      <a:pt x="5227" y="3566"/>
                    </a:cubicBezTo>
                    <a:lnTo>
                      <a:pt x="5227" y="3566"/>
                    </a:lnTo>
                    <a:cubicBezTo>
                      <a:pt x="5061" y="4090"/>
                      <a:pt x="4942" y="5447"/>
                      <a:pt x="5299" y="6150"/>
                    </a:cubicBezTo>
                    <a:cubicBezTo>
                      <a:pt x="5632" y="6221"/>
                      <a:pt x="5942" y="6292"/>
                      <a:pt x="6251" y="6400"/>
                    </a:cubicBezTo>
                    <a:cubicBezTo>
                      <a:pt x="6370" y="6173"/>
                      <a:pt x="6347" y="6007"/>
                      <a:pt x="6263" y="5769"/>
                    </a:cubicBezTo>
                    <a:cubicBezTo>
                      <a:pt x="6061" y="5173"/>
                      <a:pt x="5966" y="4602"/>
                      <a:pt x="6073" y="3971"/>
                    </a:cubicBezTo>
                    <a:cubicBezTo>
                      <a:pt x="6120" y="3661"/>
                      <a:pt x="6228" y="3375"/>
                      <a:pt x="6347" y="3090"/>
                    </a:cubicBezTo>
                    <a:cubicBezTo>
                      <a:pt x="6359" y="3066"/>
                      <a:pt x="6370" y="3030"/>
                      <a:pt x="6382" y="3018"/>
                    </a:cubicBezTo>
                    <a:lnTo>
                      <a:pt x="6382" y="3018"/>
                    </a:lnTo>
                    <a:cubicBezTo>
                      <a:pt x="6359" y="3209"/>
                      <a:pt x="6311" y="3411"/>
                      <a:pt x="6287" y="3602"/>
                    </a:cubicBezTo>
                    <a:cubicBezTo>
                      <a:pt x="6251" y="3852"/>
                      <a:pt x="6239" y="4102"/>
                      <a:pt x="6239" y="4375"/>
                    </a:cubicBezTo>
                    <a:cubicBezTo>
                      <a:pt x="6239" y="4864"/>
                      <a:pt x="6311" y="5376"/>
                      <a:pt x="6525" y="5804"/>
                    </a:cubicBezTo>
                    <a:cubicBezTo>
                      <a:pt x="6787" y="6388"/>
                      <a:pt x="7121" y="6661"/>
                      <a:pt x="7537" y="6888"/>
                    </a:cubicBezTo>
                    <a:lnTo>
                      <a:pt x="7847" y="7019"/>
                    </a:lnTo>
                    <a:cubicBezTo>
                      <a:pt x="7990" y="7078"/>
                      <a:pt x="8156" y="7138"/>
                      <a:pt x="8335" y="7197"/>
                    </a:cubicBezTo>
                    <a:cubicBezTo>
                      <a:pt x="9049" y="7435"/>
                      <a:pt x="9776" y="8066"/>
                      <a:pt x="10038" y="8805"/>
                    </a:cubicBezTo>
                    <a:cubicBezTo>
                      <a:pt x="10169" y="9209"/>
                      <a:pt x="10038" y="9674"/>
                      <a:pt x="10026" y="10079"/>
                    </a:cubicBezTo>
                    <a:cubicBezTo>
                      <a:pt x="10002" y="10460"/>
                      <a:pt x="9942" y="10829"/>
                      <a:pt x="10383" y="10864"/>
                    </a:cubicBezTo>
                    <a:cubicBezTo>
                      <a:pt x="10389" y="10865"/>
                      <a:pt x="10395" y="10865"/>
                      <a:pt x="10400" y="10865"/>
                    </a:cubicBezTo>
                    <a:cubicBezTo>
                      <a:pt x="10816" y="10865"/>
                      <a:pt x="11068" y="10043"/>
                      <a:pt x="11808" y="10043"/>
                    </a:cubicBezTo>
                    <a:cubicBezTo>
                      <a:pt x="11813" y="10043"/>
                      <a:pt x="11818" y="10043"/>
                      <a:pt x="11824" y="10043"/>
                    </a:cubicBezTo>
                    <a:cubicBezTo>
                      <a:pt x="12498" y="10075"/>
                      <a:pt x="12605" y="10724"/>
                      <a:pt x="12966" y="10724"/>
                    </a:cubicBezTo>
                    <a:cubicBezTo>
                      <a:pt x="13006" y="10724"/>
                      <a:pt x="13050" y="10716"/>
                      <a:pt x="13097" y="10698"/>
                    </a:cubicBezTo>
                    <a:cubicBezTo>
                      <a:pt x="13383" y="10591"/>
                      <a:pt x="13609" y="10233"/>
                      <a:pt x="13788" y="10031"/>
                    </a:cubicBezTo>
                    <a:cubicBezTo>
                      <a:pt x="15133" y="8543"/>
                      <a:pt x="15598" y="6340"/>
                      <a:pt x="14836" y="4423"/>
                    </a:cubicBezTo>
                    <a:cubicBezTo>
                      <a:pt x="14752" y="4209"/>
                      <a:pt x="14657" y="3994"/>
                      <a:pt x="14562" y="3804"/>
                    </a:cubicBezTo>
                    <a:cubicBezTo>
                      <a:pt x="14181" y="3125"/>
                      <a:pt x="13645" y="2518"/>
                      <a:pt x="13074" y="2006"/>
                    </a:cubicBezTo>
                    <a:cubicBezTo>
                      <a:pt x="12812" y="1780"/>
                      <a:pt x="12550" y="1589"/>
                      <a:pt x="12264" y="1399"/>
                    </a:cubicBezTo>
                    <a:cubicBezTo>
                      <a:pt x="10837" y="465"/>
                      <a:pt x="9136" y="1"/>
                      <a:pt x="742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5721;p61">
                <a:extLst>
                  <a:ext uri="{FF2B5EF4-FFF2-40B4-BE49-F238E27FC236}">
                    <a16:creationId xmlns:a16="http://schemas.microsoft.com/office/drawing/2014/main" id="{01D00425-E649-72E6-F64F-4790AD8E255C}"/>
                  </a:ext>
                </a:extLst>
              </p:cNvPr>
              <p:cNvSpPr/>
              <p:nvPr/>
            </p:nvSpPr>
            <p:spPr>
              <a:xfrm>
                <a:off x="7609153" y="2827144"/>
                <a:ext cx="627186" cy="270061"/>
              </a:xfrm>
              <a:custGeom>
                <a:avLst/>
                <a:gdLst/>
                <a:ahLst/>
                <a:cxnLst/>
                <a:rect l="l" t="t" r="r" b="b"/>
                <a:pathLst>
                  <a:path w="12657" h="5450" extrusionOk="0">
                    <a:moveTo>
                      <a:pt x="3739" y="1"/>
                    </a:moveTo>
                    <a:lnTo>
                      <a:pt x="3739" y="1"/>
                    </a:lnTo>
                    <a:cubicBezTo>
                      <a:pt x="2798" y="179"/>
                      <a:pt x="1894" y="524"/>
                      <a:pt x="1060" y="1001"/>
                    </a:cubicBezTo>
                    <a:cubicBezTo>
                      <a:pt x="715" y="1322"/>
                      <a:pt x="417" y="1703"/>
                      <a:pt x="179" y="2096"/>
                    </a:cubicBezTo>
                    <a:cubicBezTo>
                      <a:pt x="84" y="2251"/>
                      <a:pt x="1" y="2382"/>
                      <a:pt x="36" y="2525"/>
                    </a:cubicBezTo>
                    <a:cubicBezTo>
                      <a:pt x="71" y="2748"/>
                      <a:pt x="303" y="2835"/>
                      <a:pt x="541" y="2835"/>
                    </a:cubicBezTo>
                    <a:cubicBezTo>
                      <a:pt x="634" y="2835"/>
                      <a:pt x="727" y="2822"/>
                      <a:pt x="810" y="2799"/>
                    </a:cubicBezTo>
                    <a:cubicBezTo>
                      <a:pt x="1786" y="2560"/>
                      <a:pt x="2668" y="1953"/>
                      <a:pt x="3668" y="1751"/>
                    </a:cubicBezTo>
                    <a:cubicBezTo>
                      <a:pt x="3822" y="1715"/>
                      <a:pt x="3985" y="1693"/>
                      <a:pt x="4146" y="1693"/>
                    </a:cubicBezTo>
                    <a:cubicBezTo>
                      <a:pt x="4420" y="1693"/>
                      <a:pt x="4689" y="1757"/>
                      <a:pt x="4906" y="1929"/>
                    </a:cubicBezTo>
                    <a:cubicBezTo>
                      <a:pt x="5229" y="2183"/>
                      <a:pt x="5451" y="2705"/>
                      <a:pt x="5854" y="2705"/>
                    </a:cubicBezTo>
                    <a:cubicBezTo>
                      <a:pt x="5867" y="2705"/>
                      <a:pt x="5881" y="2704"/>
                      <a:pt x="5894" y="2703"/>
                    </a:cubicBezTo>
                    <a:cubicBezTo>
                      <a:pt x="6049" y="2679"/>
                      <a:pt x="6180" y="2596"/>
                      <a:pt x="6335" y="2560"/>
                    </a:cubicBezTo>
                    <a:cubicBezTo>
                      <a:pt x="6358" y="2557"/>
                      <a:pt x="6380" y="2555"/>
                      <a:pt x="6403" y="2555"/>
                    </a:cubicBezTo>
                    <a:cubicBezTo>
                      <a:pt x="6685" y="2555"/>
                      <a:pt x="6937" y="2821"/>
                      <a:pt x="7025" y="3096"/>
                    </a:cubicBezTo>
                    <a:cubicBezTo>
                      <a:pt x="7144" y="3394"/>
                      <a:pt x="7132" y="3739"/>
                      <a:pt x="7228" y="4049"/>
                    </a:cubicBezTo>
                    <a:cubicBezTo>
                      <a:pt x="7370" y="4632"/>
                      <a:pt x="7787" y="5120"/>
                      <a:pt x="8323" y="5346"/>
                    </a:cubicBezTo>
                    <a:cubicBezTo>
                      <a:pt x="8481" y="5410"/>
                      <a:pt x="8660" y="5450"/>
                      <a:pt x="8836" y="5450"/>
                    </a:cubicBezTo>
                    <a:cubicBezTo>
                      <a:pt x="9057" y="5450"/>
                      <a:pt x="9271" y="5387"/>
                      <a:pt x="9430" y="5227"/>
                    </a:cubicBezTo>
                    <a:cubicBezTo>
                      <a:pt x="9847" y="4811"/>
                      <a:pt x="9680" y="4025"/>
                      <a:pt x="10097" y="3608"/>
                    </a:cubicBezTo>
                    <a:cubicBezTo>
                      <a:pt x="10264" y="3435"/>
                      <a:pt x="10485" y="3365"/>
                      <a:pt x="10718" y="3365"/>
                    </a:cubicBezTo>
                    <a:cubicBezTo>
                      <a:pt x="10966" y="3365"/>
                      <a:pt x="11227" y="3444"/>
                      <a:pt x="11454" y="3561"/>
                    </a:cubicBezTo>
                    <a:cubicBezTo>
                      <a:pt x="11690" y="3687"/>
                      <a:pt x="11953" y="3855"/>
                      <a:pt x="12206" y="3855"/>
                    </a:cubicBezTo>
                    <a:cubicBezTo>
                      <a:pt x="12286" y="3855"/>
                      <a:pt x="12365" y="3839"/>
                      <a:pt x="12443" y="3799"/>
                    </a:cubicBezTo>
                    <a:cubicBezTo>
                      <a:pt x="12538" y="3751"/>
                      <a:pt x="12597" y="3692"/>
                      <a:pt x="12657" y="3620"/>
                    </a:cubicBezTo>
                    <a:cubicBezTo>
                      <a:pt x="12288" y="2930"/>
                      <a:pt x="11752" y="2322"/>
                      <a:pt x="11169" y="1822"/>
                    </a:cubicBezTo>
                    <a:cubicBezTo>
                      <a:pt x="10919" y="1596"/>
                      <a:pt x="10645" y="1406"/>
                      <a:pt x="10359" y="1203"/>
                    </a:cubicBezTo>
                    <a:cubicBezTo>
                      <a:pt x="10347" y="1227"/>
                      <a:pt x="10323" y="1239"/>
                      <a:pt x="10299" y="1251"/>
                    </a:cubicBezTo>
                    <a:cubicBezTo>
                      <a:pt x="9966" y="1489"/>
                      <a:pt x="9764" y="1965"/>
                      <a:pt x="9371" y="2025"/>
                    </a:cubicBezTo>
                    <a:cubicBezTo>
                      <a:pt x="9340" y="2030"/>
                      <a:pt x="9309" y="2033"/>
                      <a:pt x="9279" y="2033"/>
                    </a:cubicBezTo>
                    <a:cubicBezTo>
                      <a:pt x="9051" y="2033"/>
                      <a:pt x="8836" y="1883"/>
                      <a:pt x="8668" y="1715"/>
                    </a:cubicBezTo>
                    <a:cubicBezTo>
                      <a:pt x="8478" y="1525"/>
                      <a:pt x="8311" y="1298"/>
                      <a:pt x="8085" y="1167"/>
                    </a:cubicBezTo>
                    <a:cubicBezTo>
                      <a:pt x="7908" y="1054"/>
                      <a:pt x="7706" y="1008"/>
                      <a:pt x="7497" y="1008"/>
                    </a:cubicBezTo>
                    <a:cubicBezTo>
                      <a:pt x="7200" y="1008"/>
                      <a:pt x="6888" y="1101"/>
                      <a:pt x="6608" y="1227"/>
                    </a:cubicBezTo>
                    <a:cubicBezTo>
                      <a:pt x="6445" y="1298"/>
                      <a:pt x="6256" y="1369"/>
                      <a:pt x="6082" y="1369"/>
                    </a:cubicBezTo>
                    <a:cubicBezTo>
                      <a:pt x="5964" y="1369"/>
                      <a:pt x="5854" y="1337"/>
                      <a:pt x="5763" y="1251"/>
                    </a:cubicBezTo>
                    <a:cubicBezTo>
                      <a:pt x="5692" y="1179"/>
                      <a:pt x="5644" y="1060"/>
                      <a:pt x="5585" y="965"/>
                    </a:cubicBezTo>
                    <a:cubicBezTo>
                      <a:pt x="5442" y="710"/>
                      <a:pt x="5158" y="559"/>
                      <a:pt x="4878" y="559"/>
                    </a:cubicBezTo>
                    <a:cubicBezTo>
                      <a:pt x="4831" y="559"/>
                      <a:pt x="4785" y="564"/>
                      <a:pt x="4739" y="572"/>
                    </a:cubicBezTo>
                    <a:cubicBezTo>
                      <a:pt x="4549" y="596"/>
                      <a:pt x="4346" y="715"/>
                      <a:pt x="4156" y="727"/>
                    </a:cubicBezTo>
                    <a:cubicBezTo>
                      <a:pt x="4124" y="730"/>
                      <a:pt x="4095" y="732"/>
                      <a:pt x="4068" y="732"/>
                    </a:cubicBezTo>
                    <a:cubicBezTo>
                      <a:pt x="3622" y="732"/>
                      <a:pt x="3829" y="281"/>
                      <a:pt x="373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5722;p61">
                <a:extLst>
                  <a:ext uri="{FF2B5EF4-FFF2-40B4-BE49-F238E27FC236}">
                    <a16:creationId xmlns:a16="http://schemas.microsoft.com/office/drawing/2014/main" id="{3AD195F2-45E0-798B-8971-5F96DEC3926D}"/>
                  </a:ext>
                </a:extLst>
              </p:cNvPr>
              <p:cNvSpPr/>
              <p:nvPr/>
            </p:nvSpPr>
            <p:spPr>
              <a:xfrm>
                <a:off x="8055770" y="3297548"/>
                <a:ext cx="181164" cy="18507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735" extrusionOk="0">
                    <a:moveTo>
                      <a:pt x="2226" y="1"/>
                    </a:moveTo>
                    <a:cubicBezTo>
                      <a:pt x="1733" y="1"/>
                      <a:pt x="1222" y="176"/>
                      <a:pt x="894" y="390"/>
                    </a:cubicBezTo>
                    <a:cubicBezTo>
                      <a:pt x="310" y="783"/>
                      <a:pt x="96" y="1628"/>
                      <a:pt x="24" y="2342"/>
                    </a:cubicBezTo>
                    <a:cubicBezTo>
                      <a:pt x="1" y="2664"/>
                      <a:pt x="24" y="3045"/>
                      <a:pt x="251" y="3307"/>
                    </a:cubicBezTo>
                    <a:cubicBezTo>
                      <a:pt x="500" y="3623"/>
                      <a:pt x="857" y="3734"/>
                      <a:pt x="1222" y="3734"/>
                    </a:cubicBezTo>
                    <a:cubicBezTo>
                      <a:pt x="1572" y="3734"/>
                      <a:pt x="1929" y="3632"/>
                      <a:pt x="2203" y="3509"/>
                    </a:cubicBezTo>
                    <a:cubicBezTo>
                      <a:pt x="2858" y="3212"/>
                      <a:pt x="3358" y="2640"/>
                      <a:pt x="3549" y="1914"/>
                    </a:cubicBezTo>
                    <a:cubicBezTo>
                      <a:pt x="3644" y="1580"/>
                      <a:pt x="3656" y="1211"/>
                      <a:pt x="3537" y="854"/>
                    </a:cubicBezTo>
                    <a:cubicBezTo>
                      <a:pt x="3430" y="533"/>
                      <a:pt x="3239" y="318"/>
                      <a:pt x="3001" y="187"/>
                    </a:cubicBezTo>
                    <a:cubicBezTo>
                      <a:pt x="2771" y="55"/>
                      <a:pt x="2501" y="1"/>
                      <a:pt x="2226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5723;p61">
                <a:extLst>
                  <a:ext uri="{FF2B5EF4-FFF2-40B4-BE49-F238E27FC236}">
                    <a16:creationId xmlns:a16="http://schemas.microsoft.com/office/drawing/2014/main" id="{D1CF4AD0-C7B9-C09F-5BAC-49E815DB3DB5}"/>
                  </a:ext>
                </a:extLst>
              </p:cNvPr>
              <p:cNvSpPr/>
              <p:nvPr/>
            </p:nvSpPr>
            <p:spPr>
              <a:xfrm>
                <a:off x="8104728" y="3345416"/>
                <a:ext cx="112137" cy="64765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307" extrusionOk="0">
                    <a:moveTo>
                      <a:pt x="1489" y="0"/>
                    </a:moveTo>
                    <a:cubicBezTo>
                      <a:pt x="1318" y="0"/>
                      <a:pt x="1143" y="45"/>
                      <a:pt x="989" y="114"/>
                    </a:cubicBezTo>
                    <a:cubicBezTo>
                      <a:pt x="751" y="221"/>
                      <a:pt x="560" y="364"/>
                      <a:pt x="382" y="543"/>
                    </a:cubicBezTo>
                    <a:cubicBezTo>
                      <a:pt x="215" y="722"/>
                      <a:pt x="108" y="936"/>
                      <a:pt x="25" y="1174"/>
                    </a:cubicBezTo>
                    <a:cubicBezTo>
                      <a:pt x="0" y="1223"/>
                      <a:pt x="47" y="1271"/>
                      <a:pt x="84" y="1271"/>
                    </a:cubicBezTo>
                    <a:cubicBezTo>
                      <a:pt x="101" y="1271"/>
                      <a:pt x="116" y="1260"/>
                      <a:pt x="120" y="1234"/>
                    </a:cubicBezTo>
                    <a:cubicBezTo>
                      <a:pt x="287" y="876"/>
                      <a:pt x="632" y="555"/>
                      <a:pt x="977" y="400"/>
                    </a:cubicBezTo>
                    <a:cubicBezTo>
                      <a:pt x="1060" y="352"/>
                      <a:pt x="1168" y="305"/>
                      <a:pt x="1275" y="293"/>
                    </a:cubicBezTo>
                    <a:cubicBezTo>
                      <a:pt x="1334" y="424"/>
                      <a:pt x="1358" y="579"/>
                      <a:pt x="1346" y="722"/>
                    </a:cubicBezTo>
                    <a:cubicBezTo>
                      <a:pt x="1346" y="817"/>
                      <a:pt x="1310" y="888"/>
                      <a:pt x="1275" y="960"/>
                    </a:cubicBezTo>
                    <a:cubicBezTo>
                      <a:pt x="1251" y="995"/>
                      <a:pt x="1239" y="1019"/>
                      <a:pt x="1215" y="1055"/>
                    </a:cubicBezTo>
                    <a:cubicBezTo>
                      <a:pt x="1191" y="1079"/>
                      <a:pt x="1179" y="1091"/>
                      <a:pt x="1168" y="1114"/>
                    </a:cubicBezTo>
                    <a:cubicBezTo>
                      <a:pt x="1156" y="1126"/>
                      <a:pt x="1156" y="1150"/>
                      <a:pt x="1132" y="1186"/>
                    </a:cubicBezTo>
                    <a:cubicBezTo>
                      <a:pt x="1121" y="1241"/>
                      <a:pt x="1171" y="1306"/>
                      <a:pt x="1226" y="1306"/>
                    </a:cubicBezTo>
                    <a:cubicBezTo>
                      <a:pt x="1230" y="1306"/>
                      <a:pt x="1235" y="1306"/>
                      <a:pt x="1239" y="1305"/>
                    </a:cubicBezTo>
                    <a:cubicBezTo>
                      <a:pt x="1287" y="1293"/>
                      <a:pt x="1310" y="1293"/>
                      <a:pt x="1346" y="1257"/>
                    </a:cubicBezTo>
                    <a:cubicBezTo>
                      <a:pt x="1370" y="1245"/>
                      <a:pt x="1394" y="1210"/>
                      <a:pt x="1406" y="1198"/>
                    </a:cubicBezTo>
                    <a:cubicBezTo>
                      <a:pt x="1453" y="1174"/>
                      <a:pt x="1477" y="1114"/>
                      <a:pt x="1513" y="1067"/>
                    </a:cubicBezTo>
                    <a:cubicBezTo>
                      <a:pt x="1549" y="972"/>
                      <a:pt x="1584" y="876"/>
                      <a:pt x="1596" y="769"/>
                    </a:cubicBezTo>
                    <a:cubicBezTo>
                      <a:pt x="1608" y="591"/>
                      <a:pt x="1572" y="424"/>
                      <a:pt x="1489" y="281"/>
                    </a:cubicBezTo>
                    <a:cubicBezTo>
                      <a:pt x="1549" y="281"/>
                      <a:pt x="1596" y="293"/>
                      <a:pt x="1656" y="305"/>
                    </a:cubicBezTo>
                    <a:cubicBezTo>
                      <a:pt x="1751" y="341"/>
                      <a:pt x="1822" y="376"/>
                      <a:pt x="1894" y="436"/>
                    </a:cubicBezTo>
                    <a:cubicBezTo>
                      <a:pt x="1953" y="483"/>
                      <a:pt x="2013" y="591"/>
                      <a:pt x="2084" y="614"/>
                    </a:cubicBezTo>
                    <a:cubicBezTo>
                      <a:pt x="2100" y="624"/>
                      <a:pt x="2118" y="628"/>
                      <a:pt x="2136" y="628"/>
                    </a:cubicBezTo>
                    <a:cubicBezTo>
                      <a:pt x="2183" y="628"/>
                      <a:pt x="2230" y="595"/>
                      <a:pt x="2239" y="543"/>
                    </a:cubicBezTo>
                    <a:cubicBezTo>
                      <a:pt x="2263" y="424"/>
                      <a:pt x="2144" y="293"/>
                      <a:pt x="2072" y="221"/>
                    </a:cubicBezTo>
                    <a:cubicBezTo>
                      <a:pt x="1989" y="126"/>
                      <a:pt x="1882" y="67"/>
                      <a:pt x="1763" y="43"/>
                    </a:cubicBezTo>
                    <a:cubicBezTo>
                      <a:pt x="1675" y="14"/>
                      <a:pt x="1582" y="0"/>
                      <a:pt x="1489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5726;p61">
                <a:extLst>
                  <a:ext uri="{FF2B5EF4-FFF2-40B4-BE49-F238E27FC236}">
                    <a16:creationId xmlns:a16="http://schemas.microsoft.com/office/drawing/2014/main" id="{4C04B013-E59D-A21C-A7BD-AB91B9362F5C}"/>
                  </a:ext>
                </a:extLst>
              </p:cNvPr>
              <p:cNvSpPr/>
              <p:nvPr/>
            </p:nvSpPr>
            <p:spPr>
              <a:xfrm>
                <a:off x="7595575" y="3369548"/>
                <a:ext cx="169024" cy="72892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71" extrusionOk="0">
                    <a:moveTo>
                      <a:pt x="389" y="0"/>
                    </a:moveTo>
                    <a:cubicBezTo>
                      <a:pt x="331" y="0"/>
                      <a:pt x="289" y="13"/>
                      <a:pt x="263" y="44"/>
                    </a:cubicBezTo>
                    <a:cubicBezTo>
                      <a:pt x="1" y="389"/>
                      <a:pt x="560" y="1318"/>
                      <a:pt x="1572" y="1461"/>
                    </a:cubicBezTo>
                    <a:cubicBezTo>
                      <a:pt x="1624" y="1467"/>
                      <a:pt x="1674" y="1471"/>
                      <a:pt x="1724" y="1471"/>
                    </a:cubicBezTo>
                    <a:cubicBezTo>
                      <a:pt x="2677" y="1471"/>
                      <a:pt x="3411" y="343"/>
                      <a:pt x="3049" y="151"/>
                    </a:cubicBezTo>
                    <a:cubicBezTo>
                      <a:pt x="2933" y="88"/>
                      <a:pt x="2821" y="66"/>
                      <a:pt x="2700" y="66"/>
                    </a:cubicBezTo>
                    <a:cubicBezTo>
                      <a:pt x="2431" y="66"/>
                      <a:pt x="2123" y="177"/>
                      <a:pt x="1656" y="177"/>
                    </a:cubicBezTo>
                    <a:cubicBezTo>
                      <a:pt x="1625" y="177"/>
                      <a:pt x="1593" y="176"/>
                      <a:pt x="1560" y="175"/>
                    </a:cubicBezTo>
                    <a:cubicBezTo>
                      <a:pt x="994" y="156"/>
                      <a:pt x="594" y="0"/>
                      <a:pt x="389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5727;p61">
                <a:extLst>
                  <a:ext uri="{FF2B5EF4-FFF2-40B4-BE49-F238E27FC236}">
                    <a16:creationId xmlns:a16="http://schemas.microsoft.com/office/drawing/2014/main" id="{1A8F9BDC-E6A7-C562-3A9E-6E98AD51B145}"/>
                  </a:ext>
                </a:extLst>
              </p:cNvPr>
              <p:cNvSpPr/>
              <p:nvPr/>
            </p:nvSpPr>
            <p:spPr>
              <a:xfrm>
                <a:off x="7648696" y="3387981"/>
                <a:ext cx="103267" cy="5510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12" extrusionOk="0">
                    <a:moveTo>
                      <a:pt x="1815" y="0"/>
                    </a:moveTo>
                    <a:cubicBezTo>
                      <a:pt x="1539" y="0"/>
                      <a:pt x="1217" y="120"/>
                      <a:pt x="1024" y="208"/>
                    </a:cubicBezTo>
                    <a:cubicBezTo>
                      <a:pt x="655" y="375"/>
                      <a:pt x="274" y="613"/>
                      <a:pt x="0" y="946"/>
                    </a:cubicBezTo>
                    <a:cubicBezTo>
                      <a:pt x="143" y="1029"/>
                      <a:pt x="322" y="1065"/>
                      <a:pt x="512" y="1101"/>
                    </a:cubicBezTo>
                    <a:cubicBezTo>
                      <a:pt x="566" y="1108"/>
                      <a:pt x="619" y="1111"/>
                      <a:pt x="672" y="1111"/>
                    </a:cubicBezTo>
                    <a:cubicBezTo>
                      <a:pt x="1408" y="1111"/>
                      <a:pt x="1995" y="442"/>
                      <a:pt x="2084" y="53"/>
                    </a:cubicBezTo>
                    <a:cubicBezTo>
                      <a:pt x="2005" y="15"/>
                      <a:pt x="1913" y="0"/>
                      <a:pt x="1815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5728;p61">
                <a:extLst>
                  <a:ext uri="{FF2B5EF4-FFF2-40B4-BE49-F238E27FC236}">
                    <a16:creationId xmlns:a16="http://schemas.microsoft.com/office/drawing/2014/main" id="{B6588523-F755-E085-8C0C-BFD2B42F14CA}"/>
                  </a:ext>
                </a:extLst>
              </p:cNvPr>
              <p:cNvSpPr/>
              <p:nvPr/>
            </p:nvSpPr>
            <p:spPr>
              <a:xfrm>
                <a:off x="7613860" y="3249135"/>
                <a:ext cx="64963" cy="113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90" extrusionOk="0">
                    <a:moveTo>
                      <a:pt x="1074" y="1"/>
                    </a:moveTo>
                    <a:cubicBezTo>
                      <a:pt x="1043" y="1"/>
                      <a:pt x="1013" y="15"/>
                      <a:pt x="1001" y="45"/>
                    </a:cubicBezTo>
                    <a:cubicBezTo>
                      <a:pt x="918" y="164"/>
                      <a:pt x="941" y="367"/>
                      <a:pt x="941" y="510"/>
                    </a:cubicBezTo>
                    <a:lnTo>
                      <a:pt x="941" y="986"/>
                    </a:lnTo>
                    <a:lnTo>
                      <a:pt x="941" y="1236"/>
                    </a:lnTo>
                    <a:cubicBezTo>
                      <a:pt x="941" y="1283"/>
                      <a:pt x="953" y="1391"/>
                      <a:pt x="918" y="1414"/>
                    </a:cubicBezTo>
                    <a:cubicBezTo>
                      <a:pt x="905" y="1435"/>
                      <a:pt x="879" y="1443"/>
                      <a:pt x="848" y="1443"/>
                    </a:cubicBezTo>
                    <a:cubicBezTo>
                      <a:pt x="791" y="1443"/>
                      <a:pt x="718" y="1418"/>
                      <a:pt x="679" y="1402"/>
                    </a:cubicBezTo>
                    <a:cubicBezTo>
                      <a:pt x="569" y="1358"/>
                      <a:pt x="449" y="1294"/>
                      <a:pt x="328" y="1294"/>
                    </a:cubicBezTo>
                    <a:cubicBezTo>
                      <a:pt x="318" y="1294"/>
                      <a:pt x="308" y="1294"/>
                      <a:pt x="298" y="1295"/>
                    </a:cubicBezTo>
                    <a:cubicBezTo>
                      <a:pt x="179" y="1307"/>
                      <a:pt x="72" y="1391"/>
                      <a:pt x="48" y="1498"/>
                    </a:cubicBezTo>
                    <a:cubicBezTo>
                      <a:pt x="1" y="1641"/>
                      <a:pt x="72" y="1772"/>
                      <a:pt x="120" y="1903"/>
                    </a:cubicBezTo>
                    <a:cubicBezTo>
                      <a:pt x="179" y="2034"/>
                      <a:pt x="275" y="2176"/>
                      <a:pt x="370" y="2272"/>
                    </a:cubicBezTo>
                    <a:cubicBezTo>
                      <a:pt x="382" y="2284"/>
                      <a:pt x="395" y="2289"/>
                      <a:pt x="406" y="2289"/>
                    </a:cubicBezTo>
                    <a:cubicBezTo>
                      <a:pt x="437" y="2289"/>
                      <a:pt x="459" y="2247"/>
                      <a:pt x="441" y="2212"/>
                    </a:cubicBezTo>
                    <a:cubicBezTo>
                      <a:pt x="406" y="2069"/>
                      <a:pt x="346" y="1938"/>
                      <a:pt x="298" y="1783"/>
                    </a:cubicBezTo>
                    <a:cubicBezTo>
                      <a:pt x="287" y="1736"/>
                      <a:pt x="251" y="1653"/>
                      <a:pt x="287" y="1605"/>
                    </a:cubicBezTo>
                    <a:cubicBezTo>
                      <a:pt x="300" y="1591"/>
                      <a:pt x="323" y="1585"/>
                      <a:pt x="348" y="1585"/>
                    </a:cubicBezTo>
                    <a:cubicBezTo>
                      <a:pt x="366" y="1585"/>
                      <a:pt x="386" y="1588"/>
                      <a:pt x="406" y="1593"/>
                    </a:cubicBezTo>
                    <a:cubicBezTo>
                      <a:pt x="525" y="1605"/>
                      <a:pt x="644" y="1700"/>
                      <a:pt x="763" y="1724"/>
                    </a:cubicBezTo>
                    <a:cubicBezTo>
                      <a:pt x="800" y="1736"/>
                      <a:pt x="839" y="1742"/>
                      <a:pt x="877" y="1742"/>
                    </a:cubicBezTo>
                    <a:cubicBezTo>
                      <a:pt x="949" y="1742"/>
                      <a:pt x="1018" y="1723"/>
                      <a:pt x="1072" y="1700"/>
                    </a:cubicBezTo>
                    <a:cubicBezTo>
                      <a:pt x="1310" y="1557"/>
                      <a:pt x="1251" y="1200"/>
                      <a:pt x="1251" y="950"/>
                    </a:cubicBezTo>
                    <a:lnTo>
                      <a:pt x="1251" y="486"/>
                    </a:lnTo>
                    <a:cubicBezTo>
                      <a:pt x="1215" y="355"/>
                      <a:pt x="1239" y="176"/>
                      <a:pt x="1156" y="45"/>
                    </a:cubicBezTo>
                    <a:cubicBezTo>
                      <a:pt x="1138" y="15"/>
                      <a:pt x="1105" y="1"/>
                      <a:pt x="1074" y="1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5729;p61">
                <a:extLst>
                  <a:ext uri="{FF2B5EF4-FFF2-40B4-BE49-F238E27FC236}">
                    <a16:creationId xmlns:a16="http://schemas.microsoft.com/office/drawing/2014/main" id="{D0E3EE6C-9B15-E065-B2BC-452963B94C8C}"/>
                  </a:ext>
                </a:extLst>
              </p:cNvPr>
              <p:cNvSpPr/>
              <p:nvPr/>
            </p:nvSpPr>
            <p:spPr>
              <a:xfrm>
                <a:off x="7759594" y="3261969"/>
                <a:ext cx="42516" cy="6317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275" extrusionOk="0">
                    <a:moveTo>
                      <a:pt x="453" y="0"/>
                    </a:moveTo>
                    <a:cubicBezTo>
                      <a:pt x="227" y="0"/>
                      <a:pt x="24" y="262"/>
                      <a:pt x="24" y="620"/>
                    </a:cubicBezTo>
                    <a:cubicBezTo>
                      <a:pt x="1" y="977"/>
                      <a:pt x="179" y="1263"/>
                      <a:pt x="405" y="1274"/>
                    </a:cubicBezTo>
                    <a:cubicBezTo>
                      <a:pt x="410" y="1275"/>
                      <a:pt x="415" y="1275"/>
                      <a:pt x="419" y="1275"/>
                    </a:cubicBezTo>
                    <a:cubicBezTo>
                      <a:pt x="639" y="1275"/>
                      <a:pt x="822" y="994"/>
                      <a:pt x="834" y="655"/>
                    </a:cubicBezTo>
                    <a:cubicBezTo>
                      <a:pt x="858" y="298"/>
                      <a:pt x="679" y="12"/>
                      <a:pt x="453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5731;p61">
                <a:extLst>
                  <a:ext uri="{FF2B5EF4-FFF2-40B4-BE49-F238E27FC236}">
                    <a16:creationId xmlns:a16="http://schemas.microsoft.com/office/drawing/2014/main" id="{333416A2-78E5-7C27-563D-D7AA8634D731}"/>
                  </a:ext>
                </a:extLst>
              </p:cNvPr>
              <p:cNvSpPr/>
              <p:nvPr/>
            </p:nvSpPr>
            <p:spPr>
              <a:xfrm>
                <a:off x="7720052" y="3169355"/>
                <a:ext cx="83645" cy="541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092" extrusionOk="0">
                    <a:moveTo>
                      <a:pt x="305" y="0"/>
                    </a:moveTo>
                    <a:cubicBezTo>
                      <a:pt x="224" y="0"/>
                      <a:pt x="144" y="12"/>
                      <a:pt x="84" y="48"/>
                    </a:cubicBezTo>
                    <a:cubicBezTo>
                      <a:pt x="13" y="95"/>
                      <a:pt x="1" y="226"/>
                      <a:pt x="132" y="274"/>
                    </a:cubicBezTo>
                    <a:cubicBezTo>
                      <a:pt x="263" y="334"/>
                      <a:pt x="406" y="322"/>
                      <a:pt x="501" y="334"/>
                    </a:cubicBezTo>
                    <a:cubicBezTo>
                      <a:pt x="608" y="345"/>
                      <a:pt x="715" y="357"/>
                      <a:pt x="822" y="393"/>
                    </a:cubicBezTo>
                    <a:cubicBezTo>
                      <a:pt x="1192" y="488"/>
                      <a:pt x="1453" y="750"/>
                      <a:pt x="1596" y="1012"/>
                    </a:cubicBezTo>
                    <a:cubicBezTo>
                      <a:pt x="1608" y="1048"/>
                      <a:pt x="1620" y="1060"/>
                      <a:pt x="1632" y="1072"/>
                    </a:cubicBezTo>
                    <a:cubicBezTo>
                      <a:pt x="1646" y="1086"/>
                      <a:pt x="1657" y="1092"/>
                      <a:pt x="1666" y="1092"/>
                    </a:cubicBezTo>
                    <a:cubicBezTo>
                      <a:pt x="1685" y="1092"/>
                      <a:pt x="1688" y="1061"/>
                      <a:pt x="1680" y="1036"/>
                    </a:cubicBezTo>
                    <a:cubicBezTo>
                      <a:pt x="1680" y="1000"/>
                      <a:pt x="1680" y="988"/>
                      <a:pt x="1668" y="953"/>
                    </a:cubicBezTo>
                    <a:cubicBezTo>
                      <a:pt x="1632" y="715"/>
                      <a:pt x="1489" y="524"/>
                      <a:pt x="1322" y="381"/>
                    </a:cubicBezTo>
                    <a:cubicBezTo>
                      <a:pt x="1203" y="274"/>
                      <a:pt x="1037" y="167"/>
                      <a:pt x="858" y="107"/>
                    </a:cubicBezTo>
                    <a:cubicBezTo>
                      <a:pt x="763" y="84"/>
                      <a:pt x="644" y="48"/>
                      <a:pt x="525" y="24"/>
                    </a:cubicBezTo>
                    <a:cubicBezTo>
                      <a:pt x="465" y="12"/>
                      <a:pt x="385" y="0"/>
                      <a:pt x="305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10000"/>
                </a:sys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5732;p61">
                <a:extLst>
                  <a:ext uri="{FF2B5EF4-FFF2-40B4-BE49-F238E27FC236}">
                    <a16:creationId xmlns:a16="http://schemas.microsoft.com/office/drawing/2014/main" id="{A8F03145-1791-3488-5249-1C29AD0D7379}"/>
                  </a:ext>
                </a:extLst>
              </p:cNvPr>
              <p:cNvSpPr/>
              <p:nvPr/>
            </p:nvSpPr>
            <p:spPr>
              <a:xfrm>
                <a:off x="7573772" y="3163458"/>
                <a:ext cx="64319" cy="4558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20" extrusionOk="0">
                    <a:moveTo>
                      <a:pt x="941" y="0"/>
                    </a:moveTo>
                    <a:cubicBezTo>
                      <a:pt x="857" y="0"/>
                      <a:pt x="762" y="24"/>
                      <a:pt x="691" y="36"/>
                    </a:cubicBezTo>
                    <a:cubicBezTo>
                      <a:pt x="560" y="83"/>
                      <a:pt x="441" y="155"/>
                      <a:pt x="334" y="238"/>
                    </a:cubicBezTo>
                    <a:cubicBezTo>
                      <a:pt x="203" y="357"/>
                      <a:pt x="83" y="536"/>
                      <a:pt x="36" y="762"/>
                    </a:cubicBezTo>
                    <a:cubicBezTo>
                      <a:pt x="24" y="798"/>
                      <a:pt x="24" y="810"/>
                      <a:pt x="24" y="834"/>
                    </a:cubicBezTo>
                    <a:cubicBezTo>
                      <a:pt x="3" y="885"/>
                      <a:pt x="1" y="919"/>
                      <a:pt x="32" y="919"/>
                    </a:cubicBezTo>
                    <a:cubicBezTo>
                      <a:pt x="36" y="919"/>
                      <a:pt x="42" y="918"/>
                      <a:pt x="48" y="917"/>
                    </a:cubicBezTo>
                    <a:cubicBezTo>
                      <a:pt x="48" y="893"/>
                      <a:pt x="60" y="881"/>
                      <a:pt x="83" y="857"/>
                    </a:cubicBezTo>
                    <a:cubicBezTo>
                      <a:pt x="203" y="595"/>
                      <a:pt x="405" y="393"/>
                      <a:pt x="691" y="345"/>
                    </a:cubicBezTo>
                    <a:cubicBezTo>
                      <a:pt x="762" y="334"/>
                      <a:pt x="834" y="334"/>
                      <a:pt x="929" y="334"/>
                    </a:cubicBezTo>
                    <a:cubicBezTo>
                      <a:pt x="971" y="334"/>
                      <a:pt x="1015" y="336"/>
                      <a:pt x="1063" y="336"/>
                    </a:cubicBezTo>
                    <a:cubicBezTo>
                      <a:pt x="1110" y="336"/>
                      <a:pt x="1161" y="334"/>
                      <a:pt x="1215" y="322"/>
                    </a:cubicBezTo>
                    <a:cubicBezTo>
                      <a:pt x="1298" y="274"/>
                      <a:pt x="1298" y="155"/>
                      <a:pt x="1250" y="95"/>
                    </a:cubicBezTo>
                    <a:cubicBezTo>
                      <a:pt x="1179" y="0"/>
                      <a:pt x="1036" y="0"/>
                      <a:pt x="941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10000"/>
                </a:sys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5733;p61">
                <a:extLst>
                  <a:ext uri="{FF2B5EF4-FFF2-40B4-BE49-F238E27FC236}">
                    <a16:creationId xmlns:a16="http://schemas.microsoft.com/office/drawing/2014/main" id="{5CBAA0D9-F158-0B8D-2F63-44E8FE69BE02}"/>
                  </a:ext>
                </a:extLst>
              </p:cNvPr>
              <p:cNvSpPr/>
              <p:nvPr/>
            </p:nvSpPr>
            <p:spPr>
              <a:xfrm>
                <a:off x="7560789" y="3805958"/>
                <a:ext cx="40732" cy="40355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144" extrusionOk="0">
                    <a:moveTo>
                      <a:pt x="822" y="0"/>
                    </a:moveTo>
                    <a:cubicBezTo>
                      <a:pt x="679" y="655"/>
                      <a:pt x="548" y="1345"/>
                      <a:pt x="441" y="2012"/>
                    </a:cubicBezTo>
                    <a:cubicBezTo>
                      <a:pt x="405" y="2334"/>
                      <a:pt x="357" y="2679"/>
                      <a:pt x="310" y="3024"/>
                    </a:cubicBezTo>
                    <a:cubicBezTo>
                      <a:pt x="262" y="3346"/>
                      <a:pt x="226" y="3691"/>
                      <a:pt x="191" y="4036"/>
                    </a:cubicBezTo>
                    <a:lnTo>
                      <a:pt x="107" y="5060"/>
                    </a:lnTo>
                    <a:cubicBezTo>
                      <a:pt x="72" y="5405"/>
                      <a:pt x="60" y="5751"/>
                      <a:pt x="48" y="6084"/>
                    </a:cubicBezTo>
                    <a:cubicBezTo>
                      <a:pt x="0" y="6775"/>
                      <a:pt x="12" y="7453"/>
                      <a:pt x="12" y="8144"/>
                    </a:cubicBezTo>
                    <a:cubicBezTo>
                      <a:pt x="48" y="7453"/>
                      <a:pt x="60" y="6775"/>
                      <a:pt x="119" y="6084"/>
                    </a:cubicBezTo>
                    <a:cubicBezTo>
                      <a:pt x="143" y="5751"/>
                      <a:pt x="167" y="5405"/>
                      <a:pt x="191" y="5060"/>
                    </a:cubicBezTo>
                    <a:lnTo>
                      <a:pt x="298" y="4048"/>
                    </a:lnTo>
                    <a:cubicBezTo>
                      <a:pt x="310" y="3727"/>
                      <a:pt x="357" y="3381"/>
                      <a:pt x="405" y="3036"/>
                    </a:cubicBezTo>
                    <a:cubicBezTo>
                      <a:pt x="441" y="2715"/>
                      <a:pt x="488" y="2369"/>
                      <a:pt x="524" y="2024"/>
                    </a:cubicBezTo>
                    <a:cubicBezTo>
                      <a:pt x="560" y="1679"/>
                      <a:pt x="619" y="1357"/>
                      <a:pt x="667" y="1012"/>
                    </a:cubicBezTo>
                    <a:cubicBezTo>
                      <a:pt x="726" y="667"/>
                      <a:pt x="762" y="345"/>
                      <a:pt x="822" y="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6" name="Google Shape;5729;p61">
              <a:extLst>
                <a:ext uri="{FF2B5EF4-FFF2-40B4-BE49-F238E27FC236}">
                  <a16:creationId xmlns:a16="http://schemas.microsoft.com/office/drawing/2014/main" id="{419ECD9D-E023-35D4-5A51-18D867376733}"/>
                </a:ext>
              </a:extLst>
            </p:cNvPr>
            <p:cNvSpPr/>
            <p:nvPr/>
          </p:nvSpPr>
          <p:spPr>
            <a:xfrm flipH="1">
              <a:off x="1504988" y="3044018"/>
              <a:ext cx="42516" cy="63179"/>
            </a:xfrm>
            <a:custGeom>
              <a:avLst/>
              <a:gdLst/>
              <a:ahLst/>
              <a:cxnLst/>
              <a:rect l="l" t="t" r="r" b="b"/>
              <a:pathLst>
                <a:path w="858" h="1275" extrusionOk="0">
                  <a:moveTo>
                    <a:pt x="453" y="0"/>
                  </a:moveTo>
                  <a:cubicBezTo>
                    <a:pt x="227" y="0"/>
                    <a:pt x="24" y="262"/>
                    <a:pt x="24" y="620"/>
                  </a:cubicBezTo>
                  <a:cubicBezTo>
                    <a:pt x="1" y="977"/>
                    <a:pt x="179" y="1263"/>
                    <a:pt x="405" y="1274"/>
                  </a:cubicBezTo>
                  <a:cubicBezTo>
                    <a:pt x="410" y="1275"/>
                    <a:pt x="415" y="1275"/>
                    <a:pt x="419" y="1275"/>
                  </a:cubicBezTo>
                  <a:cubicBezTo>
                    <a:pt x="639" y="1275"/>
                    <a:pt x="822" y="994"/>
                    <a:pt x="834" y="655"/>
                  </a:cubicBezTo>
                  <a:cubicBezTo>
                    <a:pt x="858" y="298"/>
                    <a:pt x="679" y="12"/>
                    <a:pt x="453" y="0"/>
                  </a:cubicBezTo>
                  <a:close/>
                </a:path>
              </a:pathLst>
            </a:custGeom>
            <a:solidFill>
              <a:sysClr val="windowText" lastClr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6154;p63">
              <a:extLst>
                <a:ext uri="{FF2B5EF4-FFF2-40B4-BE49-F238E27FC236}">
                  <a16:creationId xmlns:a16="http://schemas.microsoft.com/office/drawing/2014/main" id="{917A6FCE-F2D3-0C3F-AC03-D56233B825FF}"/>
                </a:ext>
              </a:extLst>
            </p:cNvPr>
            <p:cNvSpPr/>
            <p:nvPr/>
          </p:nvSpPr>
          <p:spPr>
            <a:xfrm flipH="1">
              <a:off x="783763" y="4028805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6155;p63">
              <a:extLst>
                <a:ext uri="{FF2B5EF4-FFF2-40B4-BE49-F238E27FC236}">
                  <a16:creationId xmlns:a16="http://schemas.microsoft.com/office/drawing/2014/main" id="{7858E4F0-8DF5-D3DC-736B-D4C2A7068046}"/>
                </a:ext>
              </a:extLst>
            </p:cNvPr>
            <p:cNvSpPr/>
            <p:nvPr/>
          </p:nvSpPr>
          <p:spPr>
            <a:xfrm flipH="1">
              <a:off x="815528" y="3449990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rgbClr val="FEF7E5">
                <a:lumMod val="9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29;p62">
              <a:extLst>
                <a:ext uri="{FF2B5EF4-FFF2-40B4-BE49-F238E27FC236}">
                  <a16:creationId xmlns:a16="http://schemas.microsoft.com/office/drawing/2014/main" id="{8B92AF07-38CF-5AAD-8576-CED228EED742}"/>
                </a:ext>
              </a:extLst>
            </p:cNvPr>
            <p:cNvSpPr/>
            <p:nvPr/>
          </p:nvSpPr>
          <p:spPr>
            <a:xfrm flipH="1">
              <a:off x="849836" y="3997820"/>
              <a:ext cx="779911" cy="537626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" name="Google Shape;3260;p46">
            <a:extLst>
              <a:ext uri="{FF2B5EF4-FFF2-40B4-BE49-F238E27FC236}">
                <a16:creationId xmlns:a16="http://schemas.microsoft.com/office/drawing/2014/main" id="{2977286E-92D8-5101-7BB9-80B0D9BCB600}"/>
              </a:ext>
            </a:extLst>
          </p:cNvPr>
          <p:cNvGrpSpPr/>
          <p:nvPr/>
        </p:nvGrpSpPr>
        <p:grpSpPr>
          <a:xfrm rot="20299065" flipH="1">
            <a:off x="9355013" y="2996039"/>
            <a:ext cx="1451891" cy="995023"/>
            <a:chOff x="-3035943" y="1509393"/>
            <a:chExt cx="577108" cy="470377"/>
          </a:xfrm>
          <a:solidFill>
            <a:srgbClr val="FEF7E5">
              <a:lumMod val="90000"/>
            </a:srgbClr>
          </a:solidFill>
        </p:grpSpPr>
        <p:sp>
          <p:nvSpPr>
            <p:cNvPr id="131" name="Google Shape;3261;p46">
              <a:extLst>
                <a:ext uri="{FF2B5EF4-FFF2-40B4-BE49-F238E27FC236}">
                  <a16:creationId xmlns:a16="http://schemas.microsoft.com/office/drawing/2014/main" id="{763BE5D3-19D8-A629-1EF9-B6B884B3AC58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262;p46">
              <a:extLst>
                <a:ext uri="{FF2B5EF4-FFF2-40B4-BE49-F238E27FC236}">
                  <a16:creationId xmlns:a16="http://schemas.microsoft.com/office/drawing/2014/main" id="{2E3EEB67-65ED-5912-5F80-A02CD1E19359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B4441EC8-D1C4-1AAD-7CC6-A03234170DF3}"/>
              </a:ext>
            </a:extLst>
          </p:cNvPr>
          <p:cNvSpPr txBox="1"/>
          <p:nvPr/>
        </p:nvSpPr>
        <p:spPr>
          <a:xfrm>
            <a:off x="9476830" y="3149645"/>
            <a:ext cx="1088222" cy="491145"/>
          </a:xfrm>
          <a:prstGeom prst="rect">
            <a:avLst/>
          </a:prstGeom>
          <a:solidFill>
            <a:srgbClr val="FEF7E5">
              <a:lumMod val="9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ClrTx/>
              <a:buSzTx/>
              <a:buFontTx/>
              <a:buNone/>
              <a:tabLst/>
              <a:defRPr kumimoji="0" sz="1800" kern="0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Nhớ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chuẩn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bị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tiết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bạn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nhé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!</a:t>
            </a:r>
          </a:p>
        </p:txBody>
      </p:sp>
      <p:sp>
        <p:nvSpPr>
          <p:cNvPr id="134" name="Google Shape;3922;p50">
            <a:extLst>
              <a:ext uri="{FF2B5EF4-FFF2-40B4-BE49-F238E27FC236}">
                <a16:creationId xmlns:a16="http://schemas.microsoft.com/office/drawing/2014/main" id="{EF9F4B93-2EE6-09E2-22D0-F988FA5A6F67}"/>
              </a:ext>
            </a:extLst>
          </p:cNvPr>
          <p:cNvSpPr/>
          <p:nvPr/>
        </p:nvSpPr>
        <p:spPr>
          <a:xfrm flipH="1">
            <a:off x="3493216" y="1237380"/>
            <a:ext cx="5189589" cy="4106149"/>
          </a:xfrm>
          <a:custGeom>
            <a:avLst/>
            <a:gdLst/>
            <a:ahLst/>
            <a:cxnLst/>
            <a:rect l="l" t="t" r="r" b="b"/>
            <a:pathLst>
              <a:path w="109672" h="96167" extrusionOk="0">
                <a:moveTo>
                  <a:pt x="78071" y="0"/>
                </a:moveTo>
                <a:cubicBezTo>
                  <a:pt x="77346" y="0"/>
                  <a:pt x="76627" y="7"/>
                  <a:pt x="75916" y="18"/>
                </a:cubicBezTo>
                <a:cubicBezTo>
                  <a:pt x="62359" y="238"/>
                  <a:pt x="48939" y="486"/>
                  <a:pt x="35410" y="1106"/>
                </a:cubicBezTo>
                <a:cubicBezTo>
                  <a:pt x="26041" y="1533"/>
                  <a:pt x="12993" y="1382"/>
                  <a:pt x="6380" y="9276"/>
                </a:cubicBezTo>
                <a:cubicBezTo>
                  <a:pt x="1" y="16909"/>
                  <a:pt x="1516" y="28951"/>
                  <a:pt x="1475" y="38210"/>
                </a:cubicBezTo>
                <a:cubicBezTo>
                  <a:pt x="1434" y="46614"/>
                  <a:pt x="1737" y="55018"/>
                  <a:pt x="2398" y="63409"/>
                </a:cubicBezTo>
                <a:cubicBezTo>
                  <a:pt x="2936" y="70201"/>
                  <a:pt x="1613" y="79956"/>
                  <a:pt x="5526" y="85853"/>
                </a:cubicBezTo>
                <a:cubicBezTo>
                  <a:pt x="8929" y="90978"/>
                  <a:pt x="12291" y="93582"/>
                  <a:pt x="18739" y="94671"/>
                </a:cubicBezTo>
                <a:cubicBezTo>
                  <a:pt x="24897" y="95714"/>
                  <a:pt x="31331" y="95893"/>
                  <a:pt x="37674" y="95893"/>
                </a:cubicBezTo>
                <a:cubicBezTo>
                  <a:pt x="39958" y="95893"/>
                  <a:pt x="42231" y="95870"/>
                  <a:pt x="44475" y="95856"/>
                </a:cubicBezTo>
                <a:cubicBezTo>
                  <a:pt x="44878" y="95853"/>
                  <a:pt x="45282" y="95852"/>
                  <a:pt x="45688" y="95852"/>
                </a:cubicBezTo>
                <a:cubicBezTo>
                  <a:pt x="52621" y="95852"/>
                  <a:pt x="60114" y="96166"/>
                  <a:pt x="67647" y="96166"/>
                </a:cubicBezTo>
                <a:cubicBezTo>
                  <a:pt x="78312" y="96166"/>
                  <a:pt x="89058" y="95537"/>
                  <a:pt x="98415" y="92494"/>
                </a:cubicBezTo>
                <a:cubicBezTo>
                  <a:pt x="109672" y="88829"/>
                  <a:pt x="107384" y="72447"/>
                  <a:pt x="107508" y="63395"/>
                </a:cubicBezTo>
                <a:cubicBezTo>
                  <a:pt x="107646" y="53351"/>
                  <a:pt x="107205" y="42660"/>
                  <a:pt x="106640" y="32395"/>
                </a:cubicBezTo>
                <a:cubicBezTo>
                  <a:pt x="106640" y="32051"/>
                  <a:pt x="106627" y="31720"/>
                  <a:pt x="106599" y="31390"/>
                </a:cubicBezTo>
                <a:cubicBezTo>
                  <a:pt x="106213" y="23399"/>
                  <a:pt x="106186" y="14250"/>
                  <a:pt x="101157" y="7664"/>
                </a:cubicBezTo>
                <a:cubicBezTo>
                  <a:pt x="96049" y="956"/>
                  <a:pt x="86665" y="0"/>
                  <a:pt x="780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8ADC94E-82EC-F2E3-419F-975FF1AFBBCC}"/>
              </a:ext>
            </a:extLst>
          </p:cNvPr>
          <p:cNvSpPr txBox="1"/>
          <p:nvPr/>
        </p:nvSpPr>
        <p:spPr>
          <a:xfrm>
            <a:off x="4560610" y="1863680"/>
            <a:ext cx="35785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  <a:defRPr/>
            </a:pPr>
            <a:r>
              <a:rPr lang="en-US" sz="2000" kern="0">
                <a:solidFill>
                  <a:srgbClr val="632E62"/>
                </a:solidFill>
                <a:latin typeface="Times New Roman" panose="02020603050405020304" pitchFamily="18" charset="0"/>
                <a:ea typeface="Short Stack"/>
                <a:cs typeface="Times New Roman" panose="02020603050405020304" pitchFamily="18" charset="0"/>
                <a:sym typeface="Short Stack"/>
              </a:rPr>
              <a:t>   </a:t>
            </a:r>
            <a:r>
              <a:rPr lang="en-US" sz="2400" ker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Cảm nhận của em sau khi học xong chủ đề 4.</a:t>
            </a:r>
            <a:endParaRPr lang="en-US" sz="2400" i="1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hort Stack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7355175-4DFC-C4E5-CD3D-F8FA2850507C}"/>
              </a:ext>
            </a:extLst>
          </p:cNvPr>
          <p:cNvSpPr txBox="1"/>
          <p:nvPr/>
        </p:nvSpPr>
        <p:spPr>
          <a:xfrm>
            <a:off x="4533988" y="2809074"/>
            <a:ext cx="3873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1400" kern="0">
                <a:solidFill>
                  <a:srgbClr val="632E62"/>
                </a:solidFill>
                <a:latin typeface="Arial"/>
                <a:ea typeface="Short Stack"/>
                <a:cs typeface="Short Stack"/>
                <a:sym typeface="Short Stack"/>
              </a:rPr>
              <a:t>   </a:t>
            </a:r>
            <a:r>
              <a:rPr lang="en-US" sz="2400" ker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Short Stack"/>
                <a:cs typeface="Times New Roman" panose="02020603050405020304" pitchFamily="18" charset="0"/>
                <a:sym typeface="Short Stack"/>
              </a:rPr>
              <a:t>Ôn tập lại các nội dung: Hát, Đọc nhạc, Nhạc cụ để chuẩn bị kiểm tra cuối Học kì I.</a:t>
            </a:r>
            <a:endParaRPr lang="en-GB" sz="2400" kern="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7" name="Google Shape;3931;p50">
            <a:extLst>
              <a:ext uri="{FF2B5EF4-FFF2-40B4-BE49-F238E27FC236}">
                <a16:creationId xmlns:a16="http://schemas.microsoft.com/office/drawing/2014/main" id="{D44C1B35-FA03-7B4F-7DD6-FC65E60903A8}"/>
              </a:ext>
            </a:extLst>
          </p:cNvPr>
          <p:cNvGrpSpPr/>
          <p:nvPr/>
        </p:nvGrpSpPr>
        <p:grpSpPr>
          <a:xfrm>
            <a:off x="3968656" y="1860321"/>
            <a:ext cx="541520" cy="570200"/>
            <a:chOff x="1492676" y="4992126"/>
            <a:chExt cx="481827" cy="481825"/>
          </a:xfrm>
          <a:solidFill>
            <a:srgbClr val="0070C0"/>
          </a:solidFill>
        </p:grpSpPr>
        <p:sp>
          <p:nvSpPr>
            <p:cNvPr id="138" name="Google Shape;3932;p50">
              <a:extLst>
                <a:ext uri="{FF2B5EF4-FFF2-40B4-BE49-F238E27FC236}">
                  <a16:creationId xmlns:a16="http://schemas.microsoft.com/office/drawing/2014/main" id="{B23BD63C-4269-121C-2585-0C37815C4585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 dirty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933;p50">
              <a:extLst>
                <a:ext uri="{FF2B5EF4-FFF2-40B4-BE49-F238E27FC236}">
                  <a16:creationId xmlns:a16="http://schemas.microsoft.com/office/drawing/2014/main" id="{E5681BC9-C32B-0D32-3EA5-8A2B88DA4B1F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3931;p50">
            <a:extLst>
              <a:ext uri="{FF2B5EF4-FFF2-40B4-BE49-F238E27FC236}">
                <a16:creationId xmlns:a16="http://schemas.microsoft.com/office/drawing/2014/main" id="{E96D9355-3A49-29E8-8383-F54895EE14F7}"/>
              </a:ext>
            </a:extLst>
          </p:cNvPr>
          <p:cNvGrpSpPr/>
          <p:nvPr/>
        </p:nvGrpSpPr>
        <p:grpSpPr>
          <a:xfrm>
            <a:off x="3975796" y="2828454"/>
            <a:ext cx="541520" cy="570200"/>
            <a:chOff x="1492676" y="4992126"/>
            <a:chExt cx="481827" cy="481825"/>
          </a:xfrm>
          <a:solidFill>
            <a:srgbClr val="0070C0"/>
          </a:solidFill>
        </p:grpSpPr>
        <p:sp>
          <p:nvSpPr>
            <p:cNvPr id="141" name="Google Shape;3932;p50">
              <a:extLst>
                <a:ext uri="{FF2B5EF4-FFF2-40B4-BE49-F238E27FC236}">
                  <a16:creationId xmlns:a16="http://schemas.microsoft.com/office/drawing/2014/main" id="{445A79E2-8BE3-D27B-9F1E-7BA68861AE7F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 dirty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933;p50">
              <a:extLst>
                <a:ext uri="{FF2B5EF4-FFF2-40B4-BE49-F238E27FC236}">
                  <a16:creationId xmlns:a16="http://schemas.microsoft.com/office/drawing/2014/main" id="{E560C578-8228-D49B-E897-2F1FE637A8E1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758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-509588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oogle Shape;478;p55">
            <a:extLst>
              <a:ext uri="{FF2B5EF4-FFF2-40B4-BE49-F238E27FC236}">
                <a16:creationId xmlns:a16="http://schemas.microsoft.com/office/drawing/2014/main" id="{88E1FA35-F6CF-D500-1902-C2C263D6DFB2}"/>
              </a:ext>
            </a:extLst>
          </p:cNvPr>
          <p:cNvGrpSpPr/>
          <p:nvPr/>
        </p:nvGrpSpPr>
        <p:grpSpPr>
          <a:xfrm flipH="1">
            <a:off x="8077200" y="2133600"/>
            <a:ext cx="3360128" cy="4303037"/>
            <a:chOff x="462430" y="2129689"/>
            <a:chExt cx="2851291" cy="3013803"/>
          </a:xfrm>
        </p:grpSpPr>
        <p:sp>
          <p:nvSpPr>
            <p:cNvPr id="8" name="Google Shape;480;p55">
              <a:extLst>
                <a:ext uri="{FF2B5EF4-FFF2-40B4-BE49-F238E27FC236}">
                  <a16:creationId xmlns:a16="http://schemas.microsoft.com/office/drawing/2014/main" id="{21D45AF7-988E-B4DE-D7E8-944302A389EA}"/>
                </a:ext>
              </a:extLst>
            </p:cNvPr>
            <p:cNvSpPr/>
            <p:nvPr/>
          </p:nvSpPr>
          <p:spPr>
            <a:xfrm>
              <a:off x="470000" y="2129689"/>
              <a:ext cx="1915743" cy="1762154"/>
            </a:xfrm>
            <a:custGeom>
              <a:avLst/>
              <a:gdLst/>
              <a:ahLst/>
              <a:cxnLst/>
              <a:rect l="l" t="t" r="r" b="b"/>
              <a:pathLst>
                <a:path w="21853" h="20101" extrusionOk="0">
                  <a:moveTo>
                    <a:pt x="9450" y="0"/>
                  </a:moveTo>
                  <a:lnTo>
                    <a:pt x="8330" y="183"/>
                  </a:lnTo>
                  <a:lnTo>
                    <a:pt x="7597" y="428"/>
                  </a:lnTo>
                  <a:lnTo>
                    <a:pt x="6884" y="794"/>
                  </a:lnTo>
                  <a:lnTo>
                    <a:pt x="6212" y="1263"/>
                  </a:lnTo>
                  <a:lnTo>
                    <a:pt x="5601" y="1853"/>
                  </a:lnTo>
                  <a:lnTo>
                    <a:pt x="5031" y="2587"/>
                  </a:lnTo>
                  <a:lnTo>
                    <a:pt x="4786" y="3014"/>
                  </a:lnTo>
                  <a:lnTo>
                    <a:pt x="4542" y="3544"/>
                  </a:lnTo>
                  <a:lnTo>
                    <a:pt x="4175" y="5010"/>
                  </a:lnTo>
                  <a:lnTo>
                    <a:pt x="4073" y="5825"/>
                  </a:lnTo>
                  <a:lnTo>
                    <a:pt x="4033" y="6049"/>
                  </a:lnTo>
                  <a:lnTo>
                    <a:pt x="3849" y="6415"/>
                  </a:lnTo>
                  <a:lnTo>
                    <a:pt x="3544" y="6700"/>
                  </a:lnTo>
                  <a:lnTo>
                    <a:pt x="3177" y="6884"/>
                  </a:lnTo>
                  <a:lnTo>
                    <a:pt x="2953" y="6924"/>
                  </a:lnTo>
                  <a:lnTo>
                    <a:pt x="2933" y="6924"/>
                  </a:lnTo>
                  <a:lnTo>
                    <a:pt x="2668" y="6965"/>
                  </a:lnTo>
                  <a:lnTo>
                    <a:pt x="2179" y="7128"/>
                  </a:lnTo>
                  <a:lnTo>
                    <a:pt x="1528" y="7515"/>
                  </a:lnTo>
                  <a:lnTo>
                    <a:pt x="917" y="8268"/>
                  </a:lnTo>
                  <a:lnTo>
                    <a:pt x="652" y="8981"/>
                  </a:lnTo>
                  <a:lnTo>
                    <a:pt x="591" y="9490"/>
                  </a:lnTo>
                  <a:lnTo>
                    <a:pt x="591" y="9755"/>
                  </a:lnTo>
                  <a:lnTo>
                    <a:pt x="652" y="10183"/>
                  </a:lnTo>
                  <a:lnTo>
                    <a:pt x="957" y="10936"/>
                  </a:lnTo>
                  <a:lnTo>
                    <a:pt x="1202" y="11262"/>
                  </a:lnTo>
                  <a:lnTo>
                    <a:pt x="937" y="11507"/>
                  </a:lnTo>
                  <a:lnTo>
                    <a:pt x="489" y="12056"/>
                  </a:lnTo>
                  <a:lnTo>
                    <a:pt x="184" y="12688"/>
                  </a:lnTo>
                  <a:lnTo>
                    <a:pt x="21" y="13401"/>
                  </a:lnTo>
                  <a:lnTo>
                    <a:pt x="0" y="13788"/>
                  </a:lnTo>
                  <a:lnTo>
                    <a:pt x="0" y="14134"/>
                  </a:lnTo>
                  <a:lnTo>
                    <a:pt x="143" y="14765"/>
                  </a:lnTo>
                  <a:lnTo>
                    <a:pt x="387" y="15356"/>
                  </a:lnTo>
                  <a:lnTo>
                    <a:pt x="733" y="15865"/>
                  </a:lnTo>
                  <a:lnTo>
                    <a:pt x="1181" y="16313"/>
                  </a:lnTo>
                  <a:lnTo>
                    <a:pt x="1711" y="16659"/>
                  </a:lnTo>
                  <a:lnTo>
                    <a:pt x="2281" y="16903"/>
                  </a:lnTo>
                  <a:lnTo>
                    <a:pt x="2933" y="17046"/>
                  </a:lnTo>
                  <a:lnTo>
                    <a:pt x="3259" y="17046"/>
                  </a:lnTo>
                  <a:lnTo>
                    <a:pt x="3646" y="17026"/>
                  </a:lnTo>
                  <a:lnTo>
                    <a:pt x="4012" y="16965"/>
                  </a:lnTo>
                  <a:lnTo>
                    <a:pt x="4033" y="17290"/>
                  </a:lnTo>
                  <a:lnTo>
                    <a:pt x="4175" y="17901"/>
                  </a:lnTo>
                  <a:lnTo>
                    <a:pt x="4440" y="18472"/>
                  </a:lnTo>
                  <a:lnTo>
                    <a:pt x="4786" y="18960"/>
                  </a:lnTo>
                  <a:lnTo>
                    <a:pt x="5234" y="19388"/>
                  </a:lnTo>
                  <a:lnTo>
                    <a:pt x="5743" y="19734"/>
                  </a:lnTo>
                  <a:lnTo>
                    <a:pt x="6314" y="19958"/>
                  </a:lnTo>
                  <a:lnTo>
                    <a:pt x="6945" y="20080"/>
                  </a:lnTo>
                  <a:lnTo>
                    <a:pt x="7271" y="20101"/>
                  </a:lnTo>
                  <a:lnTo>
                    <a:pt x="7597" y="20080"/>
                  </a:lnTo>
                  <a:lnTo>
                    <a:pt x="8248" y="19958"/>
                  </a:lnTo>
                  <a:lnTo>
                    <a:pt x="8819" y="19714"/>
                  </a:lnTo>
                  <a:lnTo>
                    <a:pt x="9348" y="19368"/>
                  </a:lnTo>
                  <a:lnTo>
                    <a:pt x="9796" y="18920"/>
                  </a:lnTo>
                  <a:lnTo>
                    <a:pt x="10142" y="18390"/>
                  </a:lnTo>
                  <a:lnTo>
                    <a:pt x="10387" y="17820"/>
                  </a:lnTo>
                  <a:lnTo>
                    <a:pt x="10509" y="17168"/>
                  </a:lnTo>
                  <a:lnTo>
                    <a:pt x="10529" y="16842"/>
                  </a:lnTo>
                  <a:lnTo>
                    <a:pt x="10529" y="16578"/>
                  </a:lnTo>
                  <a:lnTo>
                    <a:pt x="10489" y="16333"/>
                  </a:lnTo>
                  <a:lnTo>
                    <a:pt x="10916" y="16272"/>
                  </a:lnTo>
                  <a:lnTo>
                    <a:pt x="11344" y="16211"/>
                  </a:lnTo>
                  <a:lnTo>
                    <a:pt x="11344" y="16293"/>
                  </a:lnTo>
                  <a:lnTo>
                    <a:pt x="11344" y="16354"/>
                  </a:lnTo>
                  <a:lnTo>
                    <a:pt x="11364" y="16700"/>
                  </a:lnTo>
                  <a:lnTo>
                    <a:pt x="11486" y="17331"/>
                  </a:lnTo>
                  <a:lnTo>
                    <a:pt x="11731" y="17922"/>
                  </a:lnTo>
                  <a:lnTo>
                    <a:pt x="12097" y="18431"/>
                  </a:lnTo>
                  <a:lnTo>
                    <a:pt x="12525" y="18879"/>
                  </a:lnTo>
                  <a:lnTo>
                    <a:pt x="13055" y="19225"/>
                  </a:lnTo>
                  <a:lnTo>
                    <a:pt x="13645" y="19490"/>
                  </a:lnTo>
                  <a:lnTo>
                    <a:pt x="14277" y="19612"/>
                  </a:lnTo>
                  <a:lnTo>
                    <a:pt x="14602" y="19632"/>
                  </a:lnTo>
                  <a:lnTo>
                    <a:pt x="14908" y="19612"/>
                  </a:lnTo>
                  <a:lnTo>
                    <a:pt x="15478" y="19510"/>
                  </a:lnTo>
                  <a:lnTo>
                    <a:pt x="16008" y="19307"/>
                  </a:lnTo>
                  <a:lnTo>
                    <a:pt x="16496" y="19042"/>
                  </a:lnTo>
                  <a:lnTo>
                    <a:pt x="17107" y="18472"/>
                  </a:lnTo>
                  <a:lnTo>
                    <a:pt x="17555" y="17759"/>
                  </a:lnTo>
                  <a:lnTo>
                    <a:pt x="17759" y="17229"/>
                  </a:lnTo>
                  <a:lnTo>
                    <a:pt x="17820" y="16965"/>
                  </a:lnTo>
                  <a:lnTo>
                    <a:pt x="18187" y="17026"/>
                  </a:lnTo>
                  <a:lnTo>
                    <a:pt x="18594" y="17046"/>
                  </a:lnTo>
                  <a:lnTo>
                    <a:pt x="18920" y="17046"/>
                  </a:lnTo>
                  <a:lnTo>
                    <a:pt x="19551" y="16903"/>
                  </a:lnTo>
                  <a:lnTo>
                    <a:pt x="20142" y="16659"/>
                  </a:lnTo>
                  <a:lnTo>
                    <a:pt x="20671" y="16313"/>
                  </a:lnTo>
                  <a:lnTo>
                    <a:pt x="21099" y="15865"/>
                  </a:lnTo>
                  <a:lnTo>
                    <a:pt x="21466" y="15356"/>
                  </a:lnTo>
                  <a:lnTo>
                    <a:pt x="21710" y="14765"/>
                  </a:lnTo>
                  <a:lnTo>
                    <a:pt x="21832" y="14134"/>
                  </a:lnTo>
                  <a:lnTo>
                    <a:pt x="21853" y="13788"/>
                  </a:lnTo>
                  <a:lnTo>
                    <a:pt x="21832" y="13299"/>
                  </a:lnTo>
                  <a:lnTo>
                    <a:pt x="21547" y="12403"/>
                  </a:lnTo>
                  <a:lnTo>
                    <a:pt x="21038" y="11629"/>
                  </a:lnTo>
                  <a:lnTo>
                    <a:pt x="20346" y="11038"/>
                  </a:lnTo>
                  <a:lnTo>
                    <a:pt x="19938" y="10814"/>
                  </a:lnTo>
                  <a:lnTo>
                    <a:pt x="20060" y="10529"/>
                  </a:lnTo>
                  <a:lnTo>
                    <a:pt x="20223" y="9918"/>
                  </a:lnTo>
                  <a:lnTo>
                    <a:pt x="20244" y="9572"/>
                  </a:lnTo>
                  <a:lnTo>
                    <a:pt x="20223" y="9144"/>
                  </a:lnTo>
                  <a:lnTo>
                    <a:pt x="19938" y="8330"/>
                  </a:lnTo>
                  <a:lnTo>
                    <a:pt x="19449" y="7678"/>
                  </a:lnTo>
                  <a:lnTo>
                    <a:pt x="18777" y="7189"/>
                  </a:lnTo>
                  <a:lnTo>
                    <a:pt x="18390" y="7047"/>
                  </a:lnTo>
                  <a:lnTo>
                    <a:pt x="18085" y="6904"/>
                  </a:lnTo>
                  <a:lnTo>
                    <a:pt x="17678" y="6415"/>
                  </a:lnTo>
                  <a:lnTo>
                    <a:pt x="17576" y="6089"/>
                  </a:lnTo>
                  <a:lnTo>
                    <a:pt x="17413" y="5315"/>
                  </a:lnTo>
                  <a:lnTo>
                    <a:pt x="16883" y="3931"/>
                  </a:lnTo>
                  <a:lnTo>
                    <a:pt x="16313" y="3096"/>
                  </a:lnTo>
                  <a:lnTo>
                    <a:pt x="15865" y="2648"/>
                  </a:lnTo>
                  <a:lnTo>
                    <a:pt x="15315" y="2342"/>
                  </a:lnTo>
                  <a:lnTo>
                    <a:pt x="14684" y="2159"/>
                  </a:lnTo>
                  <a:lnTo>
                    <a:pt x="14317" y="2138"/>
                  </a:lnTo>
                  <a:lnTo>
                    <a:pt x="14215" y="1955"/>
                  </a:lnTo>
                  <a:lnTo>
                    <a:pt x="13930" y="1548"/>
                  </a:lnTo>
                  <a:lnTo>
                    <a:pt x="13340" y="1018"/>
                  </a:lnTo>
                  <a:lnTo>
                    <a:pt x="12240" y="448"/>
                  </a:lnTo>
                  <a:lnTo>
                    <a:pt x="10896" y="82"/>
                  </a:lnTo>
                  <a:lnTo>
                    <a:pt x="9450" y="0"/>
                  </a:lnTo>
                  <a:close/>
                </a:path>
              </a:pathLst>
            </a:custGeom>
            <a:solidFill>
              <a:srgbClr val="22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81;p55">
              <a:extLst>
                <a:ext uri="{FF2B5EF4-FFF2-40B4-BE49-F238E27FC236}">
                  <a16:creationId xmlns:a16="http://schemas.microsoft.com/office/drawing/2014/main" id="{9876FEA2-E193-25D0-A861-1642FC55F37D}"/>
                </a:ext>
              </a:extLst>
            </p:cNvPr>
            <p:cNvSpPr/>
            <p:nvPr/>
          </p:nvSpPr>
          <p:spPr>
            <a:xfrm>
              <a:off x="1239050" y="3252735"/>
              <a:ext cx="319627" cy="537474"/>
            </a:xfrm>
            <a:custGeom>
              <a:avLst/>
              <a:gdLst/>
              <a:ahLst/>
              <a:cxnLst/>
              <a:rect l="l" t="t" r="r" b="b"/>
              <a:pathLst>
                <a:path w="3646" h="6131" extrusionOk="0">
                  <a:moveTo>
                    <a:pt x="163" y="1"/>
                  </a:moveTo>
                  <a:lnTo>
                    <a:pt x="82" y="2689"/>
                  </a:lnTo>
                  <a:lnTo>
                    <a:pt x="0" y="6131"/>
                  </a:lnTo>
                  <a:lnTo>
                    <a:pt x="3646" y="6131"/>
                  </a:lnTo>
                  <a:lnTo>
                    <a:pt x="3462" y="2668"/>
                  </a:lnTo>
                  <a:lnTo>
                    <a:pt x="3320" y="1"/>
                  </a:lnTo>
                  <a:close/>
                </a:path>
              </a:pathLst>
            </a:custGeom>
            <a:solidFill>
              <a:srgbClr val="F9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82;p55">
              <a:extLst>
                <a:ext uri="{FF2B5EF4-FFF2-40B4-BE49-F238E27FC236}">
                  <a16:creationId xmlns:a16="http://schemas.microsoft.com/office/drawing/2014/main" id="{FFB0DF46-FED6-F67B-130E-99A45732C3B5}"/>
                </a:ext>
              </a:extLst>
            </p:cNvPr>
            <p:cNvSpPr/>
            <p:nvPr/>
          </p:nvSpPr>
          <p:spPr>
            <a:xfrm>
              <a:off x="1246151" y="3252735"/>
              <a:ext cx="296483" cy="262557"/>
            </a:xfrm>
            <a:custGeom>
              <a:avLst/>
              <a:gdLst/>
              <a:ahLst/>
              <a:cxnLst/>
              <a:rect l="l" t="t" r="r" b="b"/>
              <a:pathLst>
                <a:path w="3382" h="2995" extrusionOk="0">
                  <a:moveTo>
                    <a:pt x="82" y="1"/>
                  </a:moveTo>
                  <a:lnTo>
                    <a:pt x="1" y="2689"/>
                  </a:lnTo>
                  <a:lnTo>
                    <a:pt x="408" y="2831"/>
                  </a:lnTo>
                  <a:lnTo>
                    <a:pt x="1223" y="2974"/>
                  </a:lnTo>
                  <a:lnTo>
                    <a:pt x="1650" y="2994"/>
                  </a:lnTo>
                  <a:lnTo>
                    <a:pt x="2119" y="2974"/>
                  </a:lnTo>
                  <a:lnTo>
                    <a:pt x="2974" y="2811"/>
                  </a:lnTo>
                  <a:lnTo>
                    <a:pt x="3381" y="2668"/>
                  </a:lnTo>
                  <a:lnTo>
                    <a:pt x="3239" y="1"/>
                  </a:lnTo>
                  <a:close/>
                </a:path>
              </a:pathLst>
            </a:custGeom>
            <a:solidFill>
              <a:srgbClr val="CC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83;p55">
              <a:extLst>
                <a:ext uri="{FF2B5EF4-FFF2-40B4-BE49-F238E27FC236}">
                  <a16:creationId xmlns:a16="http://schemas.microsoft.com/office/drawing/2014/main" id="{B73C7D16-26B1-0E8E-23AA-6432C8D334C9}"/>
                </a:ext>
              </a:extLst>
            </p:cNvPr>
            <p:cNvSpPr/>
            <p:nvPr/>
          </p:nvSpPr>
          <p:spPr>
            <a:xfrm>
              <a:off x="976582" y="2395813"/>
              <a:ext cx="828522" cy="1031992"/>
            </a:xfrm>
            <a:custGeom>
              <a:avLst/>
              <a:gdLst/>
              <a:ahLst/>
              <a:cxnLst/>
              <a:rect l="l" t="t" r="r" b="b"/>
              <a:pathLst>
                <a:path w="9451" h="11772" extrusionOk="0">
                  <a:moveTo>
                    <a:pt x="3870" y="0"/>
                  </a:moveTo>
                  <a:lnTo>
                    <a:pt x="3015" y="183"/>
                  </a:lnTo>
                  <a:lnTo>
                    <a:pt x="2261" y="509"/>
                  </a:lnTo>
                  <a:lnTo>
                    <a:pt x="1569" y="978"/>
                  </a:lnTo>
                  <a:lnTo>
                    <a:pt x="978" y="1548"/>
                  </a:lnTo>
                  <a:lnTo>
                    <a:pt x="510" y="2240"/>
                  </a:lnTo>
                  <a:lnTo>
                    <a:pt x="184" y="3014"/>
                  </a:lnTo>
                  <a:lnTo>
                    <a:pt x="21" y="3849"/>
                  </a:lnTo>
                  <a:lnTo>
                    <a:pt x="1" y="4297"/>
                  </a:lnTo>
                  <a:lnTo>
                    <a:pt x="1" y="7047"/>
                  </a:lnTo>
                  <a:lnTo>
                    <a:pt x="21" y="7535"/>
                  </a:lnTo>
                  <a:lnTo>
                    <a:pt x="204" y="8452"/>
                  </a:lnTo>
                  <a:lnTo>
                    <a:pt x="571" y="9307"/>
                  </a:lnTo>
                  <a:lnTo>
                    <a:pt x="1080" y="10061"/>
                  </a:lnTo>
                  <a:lnTo>
                    <a:pt x="1732" y="10692"/>
                  </a:lnTo>
                  <a:lnTo>
                    <a:pt x="2485" y="11201"/>
                  </a:lnTo>
                  <a:lnTo>
                    <a:pt x="3320" y="11568"/>
                  </a:lnTo>
                  <a:lnTo>
                    <a:pt x="4257" y="11751"/>
                  </a:lnTo>
                  <a:lnTo>
                    <a:pt x="4725" y="11771"/>
                  </a:lnTo>
                  <a:lnTo>
                    <a:pt x="5214" y="11751"/>
                  </a:lnTo>
                  <a:lnTo>
                    <a:pt x="6151" y="11568"/>
                  </a:lnTo>
                  <a:lnTo>
                    <a:pt x="6986" y="11201"/>
                  </a:lnTo>
                  <a:lnTo>
                    <a:pt x="7739" y="10692"/>
                  </a:lnTo>
                  <a:lnTo>
                    <a:pt x="8391" y="10061"/>
                  </a:lnTo>
                  <a:lnTo>
                    <a:pt x="8900" y="9307"/>
                  </a:lnTo>
                  <a:lnTo>
                    <a:pt x="9247" y="8452"/>
                  </a:lnTo>
                  <a:lnTo>
                    <a:pt x="9450" y="7535"/>
                  </a:lnTo>
                  <a:lnTo>
                    <a:pt x="9450" y="7047"/>
                  </a:lnTo>
                  <a:lnTo>
                    <a:pt x="9450" y="4297"/>
                  </a:lnTo>
                  <a:lnTo>
                    <a:pt x="9450" y="3849"/>
                  </a:lnTo>
                  <a:lnTo>
                    <a:pt x="9267" y="3014"/>
                  </a:lnTo>
                  <a:lnTo>
                    <a:pt x="8941" y="2240"/>
                  </a:lnTo>
                  <a:lnTo>
                    <a:pt x="8473" y="1548"/>
                  </a:lnTo>
                  <a:lnTo>
                    <a:pt x="7902" y="978"/>
                  </a:lnTo>
                  <a:lnTo>
                    <a:pt x="7210" y="509"/>
                  </a:lnTo>
                  <a:lnTo>
                    <a:pt x="6436" y="183"/>
                  </a:lnTo>
                  <a:lnTo>
                    <a:pt x="5601" y="0"/>
                  </a:lnTo>
                  <a:close/>
                </a:path>
              </a:pathLst>
            </a:custGeom>
            <a:solidFill>
              <a:srgbClr val="F9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84;p55">
              <a:extLst>
                <a:ext uri="{FF2B5EF4-FFF2-40B4-BE49-F238E27FC236}">
                  <a16:creationId xmlns:a16="http://schemas.microsoft.com/office/drawing/2014/main" id="{3D5170E9-8D8F-AC44-9C72-404CCC985535}"/>
                </a:ext>
              </a:extLst>
            </p:cNvPr>
            <p:cNvSpPr/>
            <p:nvPr/>
          </p:nvSpPr>
          <p:spPr>
            <a:xfrm>
              <a:off x="1156908" y="3672297"/>
              <a:ext cx="530373" cy="1469441"/>
            </a:xfrm>
            <a:custGeom>
              <a:avLst/>
              <a:gdLst/>
              <a:ahLst/>
              <a:cxnLst/>
              <a:rect l="l" t="t" r="r" b="b"/>
              <a:pathLst>
                <a:path w="6050" h="16762" extrusionOk="0">
                  <a:moveTo>
                    <a:pt x="978" y="0"/>
                  </a:moveTo>
                  <a:lnTo>
                    <a:pt x="0" y="265"/>
                  </a:lnTo>
                  <a:lnTo>
                    <a:pt x="1100" y="12016"/>
                  </a:lnTo>
                  <a:lnTo>
                    <a:pt x="1548" y="16761"/>
                  </a:lnTo>
                  <a:lnTo>
                    <a:pt x="4583" y="16761"/>
                  </a:lnTo>
                  <a:lnTo>
                    <a:pt x="6049" y="387"/>
                  </a:lnTo>
                  <a:lnTo>
                    <a:pt x="4786" y="62"/>
                  </a:lnTo>
                  <a:lnTo>
                    <a:pt x="4583" y="0"/>
                  </a:lnTo>
                  <a:lnTo>
                    <a:pt x="4522" y="62"/>
                  </a:lnTo>
                  <a:lnTo>
                    <a:pt x="3931" y="469"/>
                  </a:lnTo>
                  <a:lnTo>
                    <a:pt x="3178" y="734"/>
                  </a:lnTo>
                  <a:lnTo>
                    <a:pt x="2607" y="774"/>
                  </a:lnTo>
                  <a:lnTo>
                    <a:pt x="1976" y="652"/>
                  </a:lnTo>
                  <a:lnTo>
                    <a:pt x="1304" y="306"/>
                  </a:lnTo>
                  <a:lnTo>
                    <a:pt x="9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85;p55">
              <a:extLst>
                <a:ext uri="{FF2B5EF4-FFF2-40B4-BE49-F238E27FC236}">
                  <a16:creationId xmlns:a16="http://schemas.microsoft.com/office/drawing/2014/main" id="{9C29DE70-E09F-5276-4BD0-DC820731A695}"/>
                </a:ext>
              </a:extLst>
            </p:cNvPr>
            <p:cNvSpPr/>
            <p:nvPr/>
          </p:nvSpPr>
          <p:spPr>
            <a:xfrm>
              <a:off x="1253339" y="3677645"/>
              <a:ext cx="433942" cy="1464093"/>
            </a:xfrm>
            <a:custGeom>
              <a:avLst/>
              <a:gdLst/>
              <a:ahLst/>
              <a:cxnLst/>
              <a:rect l="l" t="t" r="r" b="b"/>
              <a:pathLst>
                <a:path w="4950" h="16701" extrusionOk="0">
                  <a:moveTo>
                    <a:pt x="3686" y="1"/>
                  </a:moveTo>
                  <a:lnTo>
                    <a:pt x="0" y="11955"/>
                  </a:lnTo>
                  <a:lnTo>
                    <a:pt x="448" y="16700"/>
                  </a:lnTo>
                  <a:lnTo>
                    <a:pt x="3483" y="16700"/>
                  </a:lnTo>
                  <a:lnTo>
                    <a:pt x="4949" y="326"/>
                  </a:lnTo>
                  <a:lnTo>
                    <a:pt x="3686" y="1"/>
                  </a:lnTo>
                  <a:close/>
                </a:path>
              </a:pathLst>
            </a:custGeom>
            <a:solidFill>
              <a:srgbClr val="9ED8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86;p55">
              <a:extLst>
                <a:ext uri="{FF2B5EF4-FFF2-40B4-BE49-F238E27FC236}">
                  <a16:creationId xmlns:a16="http://schemas.microsoft.com/office/drawing/2014/main" id="{0CD1F617-38BC-3274-B39C-CAE1F466BFBF}"/>
                </a:ext>
              </a:extLst>
            </p:cNvPr>
            <p:cNvSpPr/>
            <p:nvPr/>
          </p:nvSpPr>
          <p:spPr>
            <a:xfrm>
              <a:off x="2701206" y="3734802"/>
              <a:ext cx="612515" cy="923112"/>
            </a:xfrm>
            <a:custGeom>
              <a:avLst/>
              <a:gdLst/>
              <a:ahLst/>
              <a:cxnLst/>
              <a:rect l="l" t="t" r="r" b="b"/>
              <a:pathLst>
                <a:path w="6987" h="10530" extrusionOk="0">
                  <a:moveTo>
                    <a:pt x="5642" y="0"/>
                  </a:moveTo>
                  <a:lnTo>
                    <a:pt x="5153" y="978"/>
                  </a:lnTo>
                  <a:lnTo>
                    <a:pt x="3300" y="4460"/>
                  </a:lnTo>
                  <a:lnTo>
                    <a:pt x="3402" y="3951"/>
                  </a:lnTo>
                  <a:lnTo>
                    <a:pt x="3341" y="3198"/>
                  </a:lnTo>
                  <a:lnTo>
                    <a:pt x="3035" y="2566"/>
                  </a:lnTo>
                  <a:lnTo>
                    <a:pt x="2954" y="2505"/>
                  </a:lnTo>
                  <a:lnTo>
                    <a:pt x="2526" y="5295"/>
                  </a:lnTo>
                  <a:lnTo>
                    <a:pt x="1" y="8391"/>
                  </a:lnTo>
                  <a:lnTo>
                    <a:pt x="1874" y="10529"/>
                  </a:lnTo>
                  <a:lnTo>
                    <a:pt x="2913" y="9043"/>
                  </a:lnTo>
                  <a:lnTo>
                    <a:pt x="4868" y="6375"/>
                  </a:lnTo>
                  <a:lnTo>
                    <a:pt x="5051" y="6334"/>
                  </a:lnTo>
                  <a:lnTo>
                    <a:pt x="5418" y="6151"/>
                  </a:lnTo>
                  <a:lnTo>
                    <a:pt x="5886" y="5764"/>
                  </a:lnTo>
                  <a:lnTo>
                    <a:pt x="6620" y="4786"/>
                  </a:lnTo>
                  <a:lnTo>
                    <a:pt x="6884" y="4420"/>
                  </a:lnTo>
                  <a:lnTo>
                    <a:pt x="6986" y="4297"/>
                  </a:lnTo>
                  <a:lnTo>
                    <a:pt x="6986" y="4073"/>
                  </a:lnTo>
                  <a:lnTo>
                    <a:pt x="6823" y="3870"/>
                  </a:lnTo>
                  <a:lnTo>
                    <a:pt x="6538" y="3747"/>
                  </a:lnTo>
                  <a:lnTo>
                    <a:pt x="6355" y="3747"/>
                  </a:lnTo>
                  <a:lnTo>
                    <a:pt x="6396" y="3462"/>
                  </a:lnTo>
                  <a:lnTo>
                    <a:pt x="6253" y="3116"/>
                  </a:lnTo>
                  <a:lnTo>
                    <a:pt x="5968" y="2994"/>
                  </a:lnTo>
                  <a:lnTo>
                    <a:pt x="5723" y="2994"/>
                  </a:lnTo>
                  <a:lnTo>
                    <a:pt x="5785" y="2811"/>
                  </a:lnTo>
                  <a:lnTo>
                    <a:pt x="5764" y="2526"/>
                  </a:lnTo>
                  <a:lnTo>
                    <a:pt x="5622" y="2302"/>
                  </a:lnTo>
                  <a:lnTo>
                    <a:pt x="5377" y="2220"/>
                  </a:lnTo>
                  <a:lnTo>
                    <a:pt x="5235" y="2220"/>
                  </a:lnTo>
                  <a:lnTo>
                    <a:pt x="5581" y="1467"/>
                  </a:lnTo>
                  <a:lnTo>
                    <a:pt x="5846" y="530"/>
                  </a:lnTo>
                  <a:lnTo>
                    <a:pt x="5805" y="122"/>
                  </a:lnTo>
                  <a:lnTo>
                    <a:pt x="5662" y="0"/>
                  </a:lnTo>
                  <a:close/>
                </a:path>
              </a:pathLst>
            </a:custGeom>
            <a:solidFill>
              <a:srgbClr val="F9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87;p55">
              <a:extLst>
                <a:ext uri="{FF2B5EF4-FFF2-40B4-BE49-F238E27FC236}">
                  <a16:creationId xmlns:a16="http://schemas.microsoft.com/office/drawing/2014/main" id="{6DEDAB32-90C0-3405-41D1-18D04F9A6916}"/>
                </a:ext>
              </a:extLst>
            </p:cNvPr>
            <p:cNvSpPr/>
            <p:nvPr/>
          </p:nvSpPr>
          <p:spPr>
            <a:xfrm>
              <a:off x="1437172" y="3633024"/>
              <a:ext cx="1558771" cy="1508715"/>
            </a:xfrm>
            <a:custGeom>
              <a:avLst/>
              <a:gdLst/>
              <a:ahLst/>
              <a:cxnLst/>
              <a:rect l="l" t="t" r="r" b="b"/>
              <a:pathLst>
                <a:path w="17781" h="17210" extrusionOk="0">
                  <a:moveTo>
                    <a:pt x="1284" y="0"/>
                  </a:moveTo>
                  <a:lnTo>
                    <a:pt x="1" y="17209"/>
                  </a:lnTo>
                  <a:lnTo>
                    <a:pt x="6111" y="17209"/>
                  </a:lnTo>
                  <a:lnTo>
                    <a:pt x="6823" y="8717"/>
                  </a:lnTo>
                  <a:lnTo>
                    <a:pt x="10632" y="13421"/>
                  </a:lnTo>
                  <a:lnTo>
                    <a:pt x="10896" y="13727"/>
                  </a:lnTo>
                  <a:lnTo>
                    <a:pt x="11507" y="14175"/>
                  </a:lnTo>
                  <a:lnTo>
                    <a:pt x="12159" y="14480"/>
                  </a:lnTo>
                  <a:lnTo>
                    <a:pt x="12872" y="14602"/>
                  </a:lnTo>
                  <a:lnTo>
                    <a:pt x="13585" y="14582"/>
                  </a:lnTo>
                  <a:lnTo>
                    <a:pt x="14298" y="14399"/>
                  </a:lnTo>
                  <a:lnTo>
                    <a:pt x="14929" y="14073"/>
                  </a:lnTo>
                  <a:lnTo>
                    <a:pt x="15499" y="13584"/>
                  </a:lnTo>
                  <a:lnTo>
                    <a:pt x="15744" y="13258"/>
                  </a:lnTo>
                  <a:lnTo>
                    <a:pt x="17780" y="10428"/>
                  </a:lnTo>
                  <a:lnTo>
                    <a:pt x="15194" y="8208"/>
                  </a:lnTo>
                  <a:lnTo>
                    <a:pt x="14033" y="9389"/>
                  </a:lnTo>
                  <a:lnTo>
                    <a:pt x="13890" y="9511"/>
                  </a:lnTo>
                  <a:lnTo>
                    <a:pt x="13585" y="9633"/>
                  </a:lnTo>
                  <a:lnTo>
                    <a:pt x="13239" y="9593"/>
                  </a:lnTo>
                  <a:lnTo>
                    <a:pt x="12933" y="9450"/>
                  </a:lnTo>
                  <a:lnTo>
                    <a:pt x="12811" y="9307"/>
                  </a:lnTo>
                  <a:lnTo>
                    <a:pt x="7719" y="2505"/>
                  </a:lnTo>
                  <a:lnTo>
                    <a:pt x="7434" y="2179"/>
                  </a:lnTo>
                  <a:lnTo>
                    <a:pt x="6742" y="1691"/>
                  </a:lnTo>
                  <a:lnTo>
                    <a:pt x="6335" y="1548"/>
                  </a:lnTo>
                  <a:lnTo>
                    <a:pt x="1284" y="0"/>
                  </a:lnTo>
                  <a:close/>
                </a:path>
              </a:pathLst>
            </a:custGeom>
            <a:solidFill>
              <a:srgbClr val="9ED8D6">
                <a:lumMod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 dirty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88;p55">
              <a:extLst>
                <a:ext uri="{FF2B5EF4-FFF2-40B4-BE49-F238E27FC236}">
                  <a16:creationId xmlns:a16="http://schemas.microsoft.com/office/drawing/2014/main" id="{07DBAA8F-D549-3618-9E1B-F41CAB49C6DC}"/>
                </a:ext>
              </a:extLst>
            </p:cNvPr>
            <p:cNvSpPr/>
            <p:nvPr/>
          </p:nvSpPr>
          <p:spPr>
            <a:xfrm>
              <a:off x="462430" y="3616981"/>
              <a:ext cx="881998" cy="1526511"/>
            </a:xfrm>
            <a:custGeom>
              <a:avLst/>
              <a:gdLst/>
              <a:ahLst/>
              <a:cxnLst/>
              <a:rect l="l" t="t" r="r" b="b"/>
              <a:pathLst>
                <a:path w="10061" h="17413" extrusionOk="0">
                  <a:moveTo>
                    <a:pt x="8900" y="0"/>
                  </a:moveTo>
                  <a:lnTo>
                    <a:pt x="3809" y="2220"/>
                  </a:lnTo>
                  <a:lnTo>
                    <a:pt x="3544" y="2342"/>
                  </a:lnTo>
                  <a:lnTo>
                    <a:pt x="3035" y="2709"/>
                  </a:lnTo>
                  <a:lnTo>
                    <a:pt x="2648" y="3157"/>
                  </a:lnTo>
                  <a:lnTo>
                    <a:pt x="2363" y="3707"/>
                  </a:lnTo>
                  <a:lnTo>
                    <a:pt x="2261" y="3992"/>
                  </a:lnTo>
                  <a:lnTo>
                    <a:pt x="1976" y="5112"/>
                  </a:lnTo>
                  <a:lnTo>
                    <a:pt x="1202" y="8248"/>
                  </a:lnTo>
                  <a:lnTo>
                    <a:pt x="489" y="11975"/>
                  </a:lnTo>
                  <a:lnTo>
                    <a:pt x="122" y="14785"/>
                  </a:lnTo>
                  <a:lnTo>
                    <a:pt x="0" y="16578"/>
                  </a:lnTo>
                  <a:lnTo>
                    <a:pt x="0" y="17392"/>
                  </a:lnTo>
                  <a:lnTo>
                    <a:pt x="4399" y="17413"/>
                  </a:lnTo>
                  <a:lnTo>
                    <a:pt x="5031" y="10325"/>
                  </a:lnTo>
                  <a:lnTo>
                    <a:pt x="5112" y="17413"/>
                  </a:lnTo>
                  <a:lnTo>
                    <a:pt x="10061" y="17392"/>
                  </a:lnTo>
                  <a:lnTo>
                    <a:pt x="8900" y="0"/>
                  </a:lnTo>
                  <a:close/>
                </a:path>
              </a:pathLst>
            </a:custGeom>
            <a:solidFill>
              <a:srgbClr val="9ED8D6">
                <a:lumMod val="75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489;p55">
              <a:extLst>
                <a:ext uri="{FF2B5EF4-FFF2-40B4-BE49-F238E27FC236}">
                  <a16:creationId xmlns:a16="http://schemas.microsoft.com/office/drawing/2014/main" id="{40AFA27C-C820-E39C-E5FA-28A7E3202012}"/>
                </a:ext>
              </a:extLst>
            </p:cNvPr>
            <p:cNvSpPr/>
            <p:nvPr/>
          </p:nvSpPr>
          <p:spPr>
            <a:xfrm>
              <a:off x="1512213" y="3690181"/>
              <a:ext cx="419652" cy="1403341"/>
            </a:xfrm>
            <a:custGeom>
              <a:avLst/>
              <a:gdLst/>
              <a:ahLst/>
              <a:cxnLst/>
              <a:rect l="l" t="t" r="r" b="b"/>
              <a:pathLst>
                <a:path w="4787" h="16008" extrusionOk="0">
                  <a:moveTo>
                    <a:pt x="1629" y="0"/>
                  </a:moveTo>
                  <a:lnTo>
                    <a:pt x="1568" y="41"/>
                  </a:lnTo>
                  <a:lnTo>
                    <a:pt x="1548" y="102"/>
                  </a:lnTo>
                  <a:lnTo>
                    <a:pt x="1589" y="143"/>
                  </a:lnTo>
                  <a:lnTo>
                    <a:pt x="2994" y="1589"/>
                  </a:lnTo>
                  <a:lnTo>
                    <a:pt x="4542" y="3279"/>
                  </a:lnTo>
                  <a:lnTo>
                    <a:pt x="1426" y="4827"/>
                  </a:lnTo>
                  <a:lnTo>
                    <a:pt x="3035" y="5886"/>
                  </a:lnTo>
                  <a:lnTo>
                    <a:pt x="0" y="15906"/>
                  </a:lnTo>
                  <a:lnTo>
                    <a:pt x="0" y="15967"/>
                  </a:lnTo>
                  <a:lnTo>
                    <a:pt x="41" y="16007"/>
                  </a:lnTo>
                  <a:lnTo>
                    <a:pt x="122" y="16007"/>
                  </a:lnTo>
                  <a:lnTo>
                    <a:pt x="143" y="15946"/>
                  </a:lnTo>
                  <a:lnTo>
                    <a:pt x="3218" y="5825"/>
                  </a:lnTo>
                  <a:lnTo>
                    <a:pt x="1731" y="4847"/>
                  </a:lnTo>
                  <a:lnTo>
                    <a:pt x="4786" y="3320"/>
                  </a:lnTo>
                  <a:lnTo>
                    <a:pt x="4725" y="3259"/>
                  </a:lnTo>
                  <a:lnTo>
                    <a:pt x="3320" y="1711"/>
                  </a:lnTo>
                  <a:lnTo>
                    <a:pt x="1691" y="20"/>
                  </a:lnTo>
                  <a:lnTo>
                    <a:pt x="1629" y="0"/>
                  </a:lnTo>
                  <a:close/>
                </a:path>
              </a:pathLst>
            </a:custGeom>
            <a:solidFill>
              <a:srgbClr val="22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90;p55">
              <a:extLst>
                <a:ext uri="{FF2B5EF4-FFF2-40B4-BE49-F238E27FC236}">
                  <a16:creationId xmlns:a16="http://schemas.microsoft.com/office/drawing/2014/main" id="{E0D20ABD-2418-73DB-C269-707CF86A6531}"/>
                </a:ext>
              </a:extLst>
            </p:cNvPr>
            <p:cNvSpPr/>
            <p:nvPr/>
          </p:nvSpPr>
          <p:spPr>
            <a:xfrm>
              <a:off x="873051" y="3690181"/>
              <a:ext cx="419652" cy="1403341"/>
            </a:xfrm>
            <a:custGeom>
              <a:avLst/>
              <a:gdLst/>
              <a:ahLst/>
              <a:cxnLst/>
              <a:rect l="l" t="t" r="r" b="b"/>
              <a:pathLst>
                <a:path w="4787" h="16008" extrusionOk="0">
                  <a:moveTo>
                    <a:pt x="3157" y="0"/>
                  </a:moveTo>
                  <a:lnTo>
                    <a:pt x="3096" y="20"/>
                  </a:lnTo>
                  <a:lnTo>
                    <a:pt x="1467" y="1711"/>
                  </a:lnTo>
                  <a:lnTo>
                    <a:pt x="61" y="3259"/>
                  </a:lnTo>
                  <a:lnTo>
                    <a:pt x="0" y="3320"/>
                  </a:lnTo>
                  <a:lnTo>
                    <a:pt x="3055" y="4847"/>
                  </a:lnTo>
                  <a:lnTo>
                    <a:pt x="1568" y="5825"/>
                  </a:lnTo>
                  <a:lnTo>
                    <a:pt x="4644" y="15946"/>
                  </a:lnTo>
                  <a:lnTo>
                    <a:pt x="4664" y="16007"/>
                  </a:lnTo>
                  <a:lnTo>
                    <a:pt x="4746" y="16007"/>
                  </a:lnTo>
                  <a:lnTo>
                    <a:pt x="4786" y="15967"/>
                  </a:lnTo>
                  <a:lnTo>
                    <a:pt x="4786" y="15906"/>
                  </a:lnTo>
                  <a:lnTo>
                    <a:pt x="1772" y="5886"/>
                  </a:lnTo>
                  <a:lnTo>
                    <a:pt x="3361" y="4827"/>
                  </a:lnTo>
                  <a:lnTo>
                    <a:pt x="265" y="3279"/>
                  </a:lnTo>
                  <a:lnTo>
                    <a:pt x="1793" y="1589"/>
                  </a:lnTo>
                  <a:lnTo>
                    <a:pt x="3198" y="143"/>
                  </a:lnTo>
                  <a:lnTo>
                    <a:pt x="3238" y="102"/>
                  </a:lnTo>
                  <a:lnTo>
                    <a:pt x="3218" y="41"/>
                  </a:lnTo>
                  <a:lnTo>
                    <a:pt x="3157" y="0"/>
                  </a:lnTo>
                  <a:close/>
                </a:path>
              </a:pathLst>
            </a:custGeom>
            <a:solidFill>
              <a:srgbClr val="221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91;p55">
              <a:extLst>
                <a:ext uri="{FF2B5EF4-FFF2-40B4-BE49-F238E27FC236}">
                  <a16:creationId xmlns:a16="http://schemas.microsoft.com/office/drawing/2014/main" id="{4DC7BB82-93B2-473C-B8BC-D665A60F1917}"/>
                </a:ext>
              </a:extLst>
            </p:cNvPr>
            <p:cNvSpPr/>
            <p:nvPr/>
          </p:nvSpPr>
          <p:spPr>
            <a:xfrm>
              <a:off x="912324" y="2344003"/>
              <a:ext cx="948097" cy="537474"/>
            </a:xfrm>
            <a:custGeom>
              <a:avLst/>
              <a:gdLst/>
              <a:ahLst/>
              <a:cxnLst/>
              <a:rect l="l" t="t" r="r" b="b"/>
              <a:pathLst>
                <a:path w="10815" h="6131" extrusionOk="0">
                  <a:moveTo>
                    <a:pt x="5377" y="0"/>
                  </a:moveTo>
                  <a:lnTo>
                    <a:pt x="4338" y="41"/>
                  </a:lnTo>
                  <a:lnTo>
                    <a:pt x="3320" y="204"/>
                  </a:lnTo>
                  <a:lnTo>
                    <a:pt x="2363" y="510"/>
                  </a:lnTo>
                  <a:lnTo>
                    <a:pt x="1935" y="754"/>
                  </a:lnTo>
                  <a:lnTo>
                    <a:pt x="1528" y="1019"/>
                  </a:lnTo>
                  <a:lnTo>
                    <a:pt x="917" y="1732"/>
                  </a:lnTo>
                  <a:lnTo>
                    <a:pt x="489" y="2567"/>
                  </a:lnTo>
                  <a:lnTo>
                    <a:pt x="224" y="3442"/>
                  </a:lnTo>
                  <a:lnTo>
                    <a:pt x="21" y="4725"/>
                  </a:lnTo>
                  <a:lnTo>
                    <a:pt x="0" y="5906"/>
                  </a:lnTo>
                  <a:lnTo>
                    <a:pt x="0" y="6029"/>
                  </a:lnTo>
                  <a:lnTo>
                    <a:pt x="734" y="6130"/>
                  </a:lnTo>
                  <a:lnTo>
                    <a:pt x="774" y="6069"/>
                  </a:lnTo>
                  <a:lnTo>
                    <a:pt x="1120" y="5499"/>
                  </a:lnTo>
                  <a:lnTo>
                    <a:pt x="1711" y="4909"/>
                  </a:lnTo>
                  <a:lnTo>
                    <a:pt x="2241" y="4542"/>
                  </a:lnTo>
                  <a:lnTo>
                    <a:pt x="2913" y="4257"/>
                  </a:lnTo>
                  <a:lnTo>
                    <a:pt x="3727" y="4074"/>
                  </a:lnTo>
                  <a:lnTo>
                    <a:pt x="4196" y="4053"/>
                  </a:lnTo>
                  <a:lnTo>
                    <a:pt x="4684" y="4033"/>
                  </a:lnTo>
                  <a:lnTo>
                    <a:pt x="5560" y="3870"/>
                  </a:lnTo>
                  <a:lnTo>
                    <a:pt x="6701" y="3422"/>
                  </a:lnTo>
                  <a:lnTo>
                    <a:pt x="8208" y="2302"/>
                  </a:lnTo>
                  <a:lnTo>
                    <a:pt x="8411" y="2057"/>
                  </a:lnTo>
                  <a:lnTo>
                    <a:pt x="8452" y="2526"/>
                  </a:lnTo>
                  <a:lnTo>
                    <a:pt x="8635" y="3340"/>
                  </a:lnTo>
                  <a:lnTo>
                    <a:pt x="9063" y="4379"/>
                  </a:lnTo>
                  <a:lnTo>
                    <a:pt x="10000" y="5662"/>
                  </a:lnTo>
                  <a:lnTo>
                    <a:pt x="10183" y="5825"/>
                  </a:lnTo>
                  <a:lnTo>
                    <a:pt x="10244" y="5906"/>
                  </a:lnTo>
                  <a:lnTo>
                    <a:pt x="10468" y="6069"/>
                  </a:lnTo>
                  <a:lnTo>
                    <a:pt x="10631" y="5866"/>
                  </a:lnTo>
                  <a:lnTo>
                    <a:pt x="10692" y="5560"/>
                  </a:lnTo>
                  <a:lnTo>
                    <a:pt x="10774" y="5153"/>
                  </a:lnTo>
                  <a:lnTo>
                    <a:pt x="10815" y="4359"/>
                  </a:lnTo>
                  <a:lnTo>
                    <a:pt x="10713" y="3646"/>
                  </a:lnTo>
                  <a:lnTo>
                    <a:pt x="10509" y="2994"/>
                  </a:lnTo>
                  <a:lnTo>
                    <a:pt x="10041" y="2118"/>
                  </a:lnTo>
                  <a:lnTo>
                    <a:pt x="9185" y="1243"/>
                  </a:lnTo>
                  <a:lnTo>
                    <a:pt x="8697" y="917"/>
                  </a:lnTo>
                  <a:lnTo>
                    <a:pt x="8534" y="774"/>
                  </a:lnTo>
                  <a:lnTo>
                    <a:pt x="8004" y="489"/>
                  </a:lnTo>
                  <a:lnTo>
                    <a:pt x="7271" y="265"/>
                  </a:lnTo>
                  <a:lnTo>
                    <a:pt x="6375" y="82"/>
                  </a:lnTo>
                  <a:lnTo>
                    <a:pt x="53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92;p55">
              <a:extLst>
                <a:ext uri="{FF2B5EF4-FFF2-40B4-BE49-F238E27FC236}">
                  <a16:creationId xmlns:a16="http://schemas.microsoft.com/office/drawing/2014/main" id="{81E07590-0F39-4D09-B94B-59C19F8950BF}"/>
                </a:ext>
              </a:extLst>
            </p:cNvPr>
            <p:cNvSpPr/>
            <p:nvPr/>
          </p:nvSpPr>
          <p:spPr>
            <a:xfrm>
              <a:off x="883746" y="2834925"/>
              <a:ext cx="157183" cy="226877"/>
            </a:xfrm>
            <a:custGeom>
              <a:avLst/>
              <a:gdLst/>
              <a:ahLst/>
              <a:cxnLst/>
              <a:rect l="l" t="t" r="r" b="b"/>
              <a:pathLst>
                <a:path w="1793" h="2588" extrusionOk="0">
                  <a:moveTo>
                    <a:pt x="632" y="1"/>
                  </a:moveTo>
                  <a:lnTo>
                    <a:pt x="469" y="21"/>
                  </a:lnTo>
                  <a:lnTo>
                    <a:pt x="326" y="103"/>
                  </a:lnTo>
                  <a:lnTo>
                    <a:pt x="102" y="388"/>
                  </a:lnTo>
                  <a:lnTo>
                    <a:pt x="1" y="795"/>
                  </a:lnTo>
                  <a:lnTo>
                    <a:pt x="41" y="1284"/>
                  </a:lnTo>
                  <a:lnTo>
                    <a:pt x="123" y="1549"/>
                  </a:lnTo>
                  <a:lnTo>
                    <a:pt x="204" y="1814"/>
                  </a:lnTo>
                  <a:lnTo>
                    <a:pt x="489" y="2221"/>
                  </a:lnTo>
                  <a:lnTo>
                    <a:pt x="815" y="2486"/>
                  </a:lnTo>
                  <a:lnTo>
                    <a:pt x="1161" y="2587"/>
                  </a:lnTo>
                  <a:lnTo>
                    <a:pt x="1324" y="2547"/>
                  </a:lnTo>
                  <a:lnTo>
                    <a:pt x="1487" y="2465"/>
                  </a:lnTo>
                  <a:lnTo>
                    <a:pt x="1691" y="2180"/>
                  </a:lnTo>
                  <a:lnTo>
                    <a:pt x="1793" y="1773"/>
                  </a:lnTo>
                  <a:lnTo>
                    <a:pt x="1752" y="1284"/>
                  </a:lnTo>
                  <a:lnTo>
                    <a:pt x="1691" y="1019"/>
                  </a:lnTo>
                  <a:lnTo>
                    <a:pt x="1589" y="775"/>
                  </a:lnTo>
                  <a:lnTo>
                    <a:pt x="1324" y="347"/>
                  </a:lnTo>
                  <a:lnTo>
                    <a:pt x="978" y="82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rgbClr val="F9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93;p55">
              <a:extLst>
                <a:ext uri="{FF2B5EF4-FFF2-40B4-BE49-F238E27FC236}">
                  <a16:creationId xmlns:a16="http://schemas.microsoft.com/office/drawing/2014/main" id="{94E0D41F-093A-A162-51AB-61628674A453}"/>
                </a:ext>
              </a:extLst>
            </p:cNvPr>
            <p:cNvSpPr/>
            <p:nvPr/>
          </p:nvSpPr>
          <p:spPr>
            <a:xfrm>
              <a:off x="1754956" y="2833172"/>
              <a:ext cx="155430" cy="228630"/>
            </a:xfrm>
            <a:custGeom>
              <a:avLst/>
              <a:gdLst/>
              <a:ahLst/>
              <a:cxnLst/>
              <a:rect l="l" t="t" r="r" b="b"/>
              <a:pathLst>
                <a:path w="1773" h="2608" extrusionOk="0">
                  <a:moveTo>
                    <a:pt x="1121" y="1"/>
                  </a:moveTo>
                  <a:lnTo>
                    <a:pt x="775" y="102"/>
                  </a:lnTo>
                  <a:lnTo>
                    <a:pt x="449" y="388"/>
                  </a:lnTo>
                  <a:lnTo>
                    <a:pt x="184" y="795"/>
                  </a:lnTo>
                  <a:lnTo>
                    <a:pt x="103" y="1060"/>
                  </a:lnTo>
                  <a:lnTo>
                    <a:pt x="21" y="1304"/>
                  </a:lnTo>
                  <a:lnTo>
                    <a:pt x="1" y="1813"/>
                  </a:lnTo>
                  <a:lnTo>
                    <a:pt x="103" y="2220"/>
                  </a:lnTo>
                  <a:lnTo>
                    <a:pt x="327" y="2506"/>
                  </a:lnTo>
                  <a:lnTo>
                    <a:pt x="490" y="2567"/>
                  </a:lnTo>
                  <a:lnTo>
                    <a:pt x="653" y="2607"/>
                  </a:lnTo>
                  <a:lnTo>
                    <a:pt x="999" y="2506"/>
                  </a:lnTo>
                  <a:lnTo>
                    <a:pt x="1325" y="2220"/>
                  </a:lnTo>
                  <a:lnTo>
                    <a:pt x="1589" y="1813"/>
                  </a:lnTo>
                  <a:lnTo>
                    <a:pt x="1671" y="1569"/>
                  </a:lnTo>
                  <a:lnTo>
                    <a:pt x="1752" y="1304"/>
                  </a:lnTo>
                  <a:lnTo>
                    <a:pt x="1773" y="815"/>
                  </a:lnTo>
                  <a:lnTo>
                    <a:pt x="1671" y="388"/>
                  </a:lnTo>
                  <a:lnTo>
                    <a:pt x="1447" y="123"/>
                  </a:lnTo>
                  <a:lnTo>
                    <a:pt x="1284" y="41"/>
                  </a:lnTo>
                  <a:lnTo>
                    <a:pt x="1121" y="1"/>
                  </a:lnTo>
                  <a:close/>
                </a:path>
              </a:pathLst>
            </a:custGeom>
            <a:solidFill>
              <a:srgbClr val="F9B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" name="Google Shape;494;p55">
              <a:extLst>
                <a:ext uri="{FF2B5EF4-FFF2-40B4-BE49-F238E27FC236}">
                  <a16:creationId xmlns:a16="http://schemas.microsoft.com/office/drawing/2014/main" id="{58FD0DA2-70D3-60AE-0B27-FC4CB98C2BF0}"/>
                </a:ext>
              </a:extLst>
            </p:cNvPr>
            <p:cNvGrpSpPr/>
            <p:nvPr/>
          </p:nvGrpSpPr>
          <p:grpSpPr>
            <a:xfrm>
              <a:off x="901629" y="2777856"/>
              <a:ext cx="987366" cy="514241"/>
              <a:chOff x="901629" y="2777856"/>
              <a:chExt cx="987366" cy="514241"/>
            </a:xfrm>
          </p:grpSpPr>
          <p:sp>
            <p:nvSpPr>
              <p:cNvPr id="26" name="Google Shape;495;p55">
                <a:extLst>
                  <a:ext uri="{FF2B5EF4-FFF2-40B4-BE49-F238E27FC236}">
                    <a16:creationId xmlns:a16="http://schemas.microsoft.com/office/drawing/2014/main" id="{C20CB1A3-6E02-8166-B553-5E93678D494C}"/>
                  </a:ext>
                </a:extLst>
              </p:cNvPr>
              <p:cNvSpPr/>
              <p:nvPr/>
            </p:nvSpPr>
            <p:spPr>
              <a:xfrm>
                <a:off x="1497923" y="2777856"/>
                <a:ext cx="164284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225" fill="none" extrusionOk="0">
                    <a:moveTo>
                      <a:pt x="1874" y="224"/>
                    </a:moveTo>
                    <a:lnTo>
                      <a:pt x="1650" y="122"/>
                    </a:lnTo>
                    <a:lnTo>
                      <a:pt x="1182" y="0"/>
                    </a:lnTo>
                    <a:lnTo>
                      <a:pt x="693" y="0"/>
                    </a:lnTo>
                    <a:lnTo>
                      <a:pt x="224" y="122"/>
                    </a:lnTo>
                    <a:lnTo>
                      <a:pt x="0" y="224"/>
                    </a:lnTo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96;p55">
                <a:extLst>
                  <a:ext uri="{FF2B5EF4-FFF2-40B4-BE49-F238E27FC236}">
                    <a16:creationId xmlns:a16="http://schemas.microsoft.com/office/drawing/2014/main" id="{38AD8B1D-652D-010A-A30C-FC0D6AA346A3}"/>
                  </a:ext>
                </a:extLst>
              </p:cNvPr>
              <p:cNvSpPr/>
              <p:nvPr/>
            </p:nvSpPr>
            <p:spPr>
              <a:xfrm>
                <a:off x="1558587" y="2886735"/>
                <a:ext cx="41203" cy="8223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938" extrusionOk="0">
                    <a:moveTo>
                      <a:pt x="245" y="1"/>
                    </a:moveTo>
                    <a:lnTo>
                      <a:pt x="143" y="41"/>
                    </a:lnTo>
                    <a:lnTo>
                      <a:pt x="21" y="286"/>
                    </a:lnTo>
                    <a:lnTo>
                      <a:pt x="1" y="469"/>
                    </a:lnTo>
                    <a:lnTo>
                      <a:pt x="21" y="673"/>
                    </a:lnTo>
                    <a:lnTo>
                      <a:pt x="143" y="917"/>
                    </a:lnTo>
                    <a:lnTo>
                      <a:pt x="245" y="937"/>
                    </a:lnTo>
                    <a:lnTo>
                      <a:pt x="327" y="917"/>
                    </a:lnTo>
                    <a:lnTo>
                      <a:pt x="469" y="673"/>
                    </a:lnTo>
                    <a:lnTo>
                      <a:pt x="469" y="469"/>
                    </a:lnTo>
                    <a:lnTo>
                      <a:pt x="469" y="286"/>
                    </a:lnTo>
                    <a:lnTo>
                      <a:pt x="327" y="41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221E1F"/>
              </a:solidFill>
              <a:ln w="19050" cap="flat" cmpd="sng">
                <a:solidFill>
                  <a:srgbClr val="221E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97;p55">
                <a:extLst>
                  <a:ext uri="{FF2B5EF4-FFF2-40B4-BE49-F238E27FC236}">
                    <a16:creationId xmlns:a16="http://schemas.microsoft.com/office/drawing/2014/main" id="{A460232C-C9F5-A0CC-80B2-ECCD7FB03A5A}"/>
                  </a:ext>
                </a:extLst>
              </p:cNvPr>
              <p:cNvSpPr/>
              <p:nvPr/>
            </p:nvSpPr>
            <p:spPr>
              <a:xfrm>
                <a:off x="1510372" y="2884982"/>
                <a:ext cx="139387" cy="88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" fill="none" extrusionOk="0">
                    <a:moveTo>
                      <a:pt x="1589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98;p55">
                <a:extLst>
                  <a:ext uri="{FF2B5EF4-FFF2-40B4-BE49-F238E27FC236}">
                    <a16:creationId xmlns:a16="http://schemas.microsoft.com/office/drawing/2014/main" id="{F573773E-A76A-8D23-1D8D-02C7874490B8}"/>
                  </a:ext>
                </a:extLst>
              </p:cNvPr>
              <p:cNvSpPr/>
              <p:nvPr/>
            </p:nvSpPr>
            <p:spPr>
              <a:xfrm>
                <a:off x="1115881" y="2777856"/>
                <a:ext cx="164284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225" fill="none" extrusionOk="0">
                    <a:moveTo>
                      <a:pt x="1874" y="224"/>
                    </a:moveTo>
                    <a:lnTo>
                      <a:pt x="1650" y="122"/>
                    </a:lnTo>
                    <a:lnTo>
                      <a:pt x="1181" y="0"/>
                    </a:lnTo>
                    <a:lnTo>
                      <a:pt x="693" y="0"/>
                    </a:lnTo>
                    <a:lnTo>
                      <a:pt x="224" y="122"/>
                    </a:lnTo>
                    <a:lnTo>
                      <a:pt x="0" y="224"/>
                    </a:lnTo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99;p55">
                <a:extLst>
                  <a:ext uri="{FF2B5EF4-FFF2-40B4-BE49-F238E27FC236}">
                    <a16:creationId xmlns:a16="http://schemas.microsoft.com/office/drawing/2014/main" id="{D84A9A15-C391-7000-8FB3-971603E76A50}"/>
                  </a:ext>
                </a:extLst>
              </p:cNvPr>
              <p:cNvSpPr/>
              <p:nvPr/>
            </p:nvSpPr>
            <p:spPr>
              <a:xfrm>
                <a:off x="1178299" y="2886735"/>
                <a:ext cx="41203" cy="82230"/>
              </a:xfrm>
              <a:custGeom>
                <a:avLst/>
                <a:gdLst/>
                <a:ahLst/>
                <a:cxnLst/>
                <a:rect l="l" t="t" r="r" b="b"/>
                <a:pathLst>
                  <a:path w="470" h="938" extrusionOk="0">
                    <a:moveTo>
                      <a:pt x="225" y="1"/>
                    </a:moveTo>
                    <a:lnTo>
                      <a:pt x="143" y="41"/>
                    </a:lnTo>
                    <a:lnTo>
                      <a:pt x="1" y="286"/>
                    </a:lnTo>
                    <a:lnTo>
                      <a:pt x="1" y="469"/>
                    </a:lnTo>
                    <a:lnTo>
                      <a:pt x="1" y="673"/>
                    </a:lnTo>
                    <a:lnTo>
                      <a:pt x="143" y="917"/>
                    </a:lnTo>
                    <a:lnTo>
                      <a:pt x="225" y="937"/>
                    </a:lnTo>
                    <a:lnTo>
                      <a:pt x="327" y="917"/>
                    </a:lnTo>
                    <a:lnTo>
                      <a:pt x="449" y="673"/>
                    </a:lnTo>
                    <a:lnTo>
                      <a:pt x="469" y="469"/>
                    </a:lnTo>
                    <a:lnTo>
                      <a:pt x="449" y="286"/>
                    </a:lnTo>
                    <a:lnTo>
                      <a:pt x="327" y="41"/>
                    </a:ln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21E1F"/>
              </a:solidFill>
              <a:ln w="19050" cap="flat" cmpd="sng">
                <a:solidFill>
                  <a:srgbClr val="221E1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500;p55">
                <a:extLst>
                  <a:ext uri="{FF2B5EF4-FFF2-40B4-BE49-F238E27FC236}">
                    <a16:creationId xmlns:a16="http://schemas.microsoft.com/office/drawing/2014/main" id="{479C6F01-30E1-D8C4-D004-75200543AB6F}"/>
                  </a:ext>
                </a:extLst>
              </p:cNvPr>
              <p:cNvSpPr/>
              <p:nvPr/>
            </p:nvSpPr>
            <p:spPr>
              <a:xfrm>
                <a:off x="1128330" y="2884982"/>
                <a:ext cx="139387" cy="88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1" fill="none" extrusionOk="0">
                    <a:moveTo>
                      <a:pt x="1589" y="0"/>
                    </a:moveTo>
                    <a:lnTo>
                      <a:pt x="1" y="0"/>
                    </a:lnTo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501;p55">
                <a:extLst>
                  <a:ext uri="{FF2B5EF4-FFF2-40B4-BE49-F238E27FC236}">
                    <a16:creationId xmlns:a16="http://schemas.microsoft.com/office/drawing/2014/main" id="{FA732369-5B64-D2DF-8C92-AB83169D0582}"/>
                  </a:ext>
                </a:extLst>
              </p:cNvPr>
              <p:cNvSpPr/>
              <p:nvPr/>
            </p:nvSpPr>
            <p:spPr>
              <a:xfrm>
                <a:off x="1342582" y="2881387"/>
                <a:ext cx="48303" cy="175067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997" fill="none" extrusionOk="0">
                    <a:moveTo>
                      <a:pt x="550" y="0"/>
                    </a:moveTo>
                    <a:lnTo>
                      <a:pt x="550" y="1345"/>
                    </a:lnTo>
                    <a:lnTo>
                      <a:pt x="1" y="1670"/>
                    </a:lnTo>
                    <a:lnTo>
                      <a:pt x="550" y="1996"/>
                    </a:lnTo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502;p55">
                <a:extLst>
                  <a:ext uri="{FF2B5EF4-FFF2-40B4-BE49-F238E27FC236}">
                    <a16:creationId xmlns:a16="http://schemas.microsoft.com/office/drawing/2014/main" id="{96748D86-E036-B6C1-27B3-EE84F64187AD}"/>
                  </a:ext>
                </a:extLst>
              </p:cNvPr>
              <p:cNvSpPr/>
              <p:nvPr/>
            </p:nvSpPr>
            <p:spPr>
              <a:xfrm>
                <a:off x="1264034" y="3174187"/>
                <a:ext cx="235731" cy="117909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1345" fill="none" extrusionOk="0">
                    <a:moveTo>
                      <a:pt x="0" y="0"/>
                    </a:moveTo>
                    <a:lnTo>
                      <a:pt x="21" y="265"/>
                    </a:lnTo>
                    <a:lnTo>
                      <a:pt x="224" y="754"/>
                    </a:lnTo>
                    <a:lnTo>
                      <a:pt x="591" y="1121"/>
                    </a:lnTo>
                    <a:lnTo>
                      <a:pt x="1080" y="1324"/>
                    </a:lnTo>
                    <a:lnTo>
                      <a:pt x="1345" y="1345"/>
                    </a:lnTo>
                    <a:lnTo>
                      <a:pt x="1609" y="1324"/>
                    </a:lnTo>
                    <a:lnTo>
                      <a:pt x="2098" y="1121"/>
                    </a:lnTo>
                    <a:lnTo>
                      <a:pt x="2465" y="754"/>
                    </a:lnTo>
                    <a:lnTo>
                      <a:pt x="2668" y="265"/>
                    </a:lnTo>
                    <a:lnTo>
                      <a:pt x="268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503;p55">
                <a:extLst>
                  <a:ext uri="{FF2B5EF4-FFF2-40B4-BE49-F238E27FC236}">
                    <a16:creationId xmlns:a16="http://schemas.microsoft.com/office/drawing/2014/main" id="{320C367F-0CED-4D87-0915-5AF19CDAF8F6}"/>
                  </a:ext>
                </a:extLst>
              </p:cNvPr>
              <p:cNvSpPr/>
              <p:nvPr/>
            </p:nvSpPr>
            <p:spPr>
              <a:xfrm>
                <a:off x="901629" y="2881387"/>
                <a:ext cx="92925" cy="60752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693" fill="none" extrusionOk="0">
                    <a:moveTo>
                      <a:pt x="1059" y="693"/>
                    </a:moveTo>
                    <a:lnTo>
                      <a:pt x="1018" y="571"/>
                    </a:lnTo>
                    <a:lnTo>
                      <a:pt x="652" y="123"/>
                    </a:lnTo>
                    <a:lnTo>
                      <a:pt x="265" y="0"/>
                    </a:lnTo>
                    <a:lnTo>
                      <a:pt x="0" y="82"/>
                    </a:lnTo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504;p55">
                <a:extLst>
                  <a:ext uri="{FF2B5EF4-FFF2-40B4-BE49-F238E27FC236}">
                    <a16:creationId xmlns:a16="http://schemas.microsoft.com/office/drawing/2014/main" id="{4C9AD458-5858-2F70-CB7E-805069A4B41C}"/>
                  </a:ext>
                </a:extLst>
              </p:cNvPr>
              <p:cNvSpPr/>
              <p:nvPr/>
            </p:nvSpPr>
            <p:spPr>
              <a:xfrm>
                <a:off x="923019" y="2892082"/>
                <a:ext cx="35767" cy="6434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734" fill="none" extrusionOk="0">
                    <a:moveTo>
                      <a:pt x="408" y="1"/>
                    </a:moveTo>
                    <a:lnTo>
                      <a:pt x="347" y="21"/>
                    </a:lnTo>
                    <a:lnTo>
                      <a:pt x="102" y="225"/>
                    </a:lnTo>
                    <a:lnTo>
                      <a:pt x="1" y="510"/>
                    </a:lnTo>
                    <a:lnTo>
                      <a:pt x="1" y="734"/>
                    </a:lnTo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05;p55">
                <a:extLst>
                  <a:ext uri="{FF2B5EF4-FFF2-40B4-BE49-F238E27FC236}">
                    <a16:creationId xmlns:a16="http://schemas.microsoft.com/office/drawing/2014/main" id="{533569F3-1141-9F27-44EA-CE277625B1AA}"/>
                  </a:ext>
                </a:extLst>
              </p:cNvPr>
              <p:cNvSpPr/>
              <p:nvPr/>
            </p:nvSpPr>
            <p:spPr>
              <a:xfrm>
                <a:off x="1796070" y="2881387"/>
                <a:ext cx="92925" cy="60752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693" fill="none" extrusionOk="0">
                    <a:moveTo>
                      <a:pt x="0" y="693"/>
                    </a:moveTo>
                    <a:lnTo>
                      <a:pt x="41" y="571"/>
                    </a:lnTo>
                    <a:lnTo>
                      <a:pt x="387" y="123"/>
                    </a:lnTo>
                    <a:lnTo>
                      <a:pt x="795" y="0"/>
                    </a:lnTo>
                    <a:lnTo>
                      <a:pt x="1059" y="82"/>
                    </a:lnTo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506;p55">
                <a:extLst>
                  <a:ext uri="{FF2B5EF4-FFF2-40B4-BE49-F238E27FC236}">
                    <a16:creationId xmlns:a16="http://schemas.microsoft.com/office/drawing/2014/main" id="{C984DC7C-46A0-E1FE-6A0B-826E5A15C096}"/>
                  </a:ext>
                </a:extLst>
              </p:cNvPr>
              <p:cNvSpPr/>
              <p:nvPr/>
            </p:nvSpPr>
            <p:spPr>
              <a:xfrm>
                <a:off x="1831750" y="2892082"/>
                <a:ext cx="35767" cy="6434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734" fill="none" extrusionOk="0">
                    <a:moveTo>
                      <a:pt x="1" y="1"/>
                    </a:moveTo>
                    <a:lnTo>
                      <a:pt x="62" y="21"/>
                    </a:lnTo>
                    <a:lnTo>
                      <a:pt x="306" y="225"/>
                    </a:lnTo>
                    <a:lnTo>
                      <a:pt x="408" y="510"/>
                    </a:lnTo>
                    <a:lnTo>
                      <a:pt x="408" y="734"/>
                    </a:lnTo>
                  </a:path>
                </a:pathLst>
              </a:custGeom>
              <a:solidFill>
                <a:srgbClr val="221E1F"/>
              </a:solidFill>
              <a:ln w="19050" cap="rnd" cmpd="sng">
                <a:solidFill>
                  <a:srgbClr val="221E1F"/>
                </a:solidFill>
                <a:prstDash val="solid"/>
                <a:miter lim="2036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Google Shape;507;p55">
              <a:extLst>
                <a:ext uri="{FF2B5EF4-FFF2-40B4-BE49-F238E27FC236}">
                  <a16:creationId xmlns:a16="http://schemas.microsoft.com/office/drawing/2014/main" id="{BBB62515-1203-7D25-9EA7-8498EFCBFEFE}"/>
                </a:ext>
              </a:extLst>
            </p:cNvPr>
            <p:cNvSpPr/>
            <p:nvPr/>
          </p:nvSpPr>
          <p:spPr>
            <a:xfrm>
              <a:off x="567715" y="2833172"/>
              <a:ext cx="73288" cy="207240"/>
            </a:xfrm>
            <a:custGeom>
              <a:avLst/>
              <a:gdLst/>
              <a:ahLst/>
              <a:cxnLst/>
              <a:rect l="l" t="t" r="r" b="b"/>
              <a:pathLst>
                <a:path w="836" h="2364" extrusionOk="0">
                  <a:moveTo>
                    <a:pt x="836" y="1"/>
                  </a:moveTo>
                  <a:lnTo>
                    <a:pt x="775" y="41"/>
                  </a:lnTo>
                  <a:lnTo>
                    <a:pt x="530" y="286"/>
                  </a:lnTo>
                  <a:lnTo>
                    <a:pt x="388" y="449"/>
                  </a:lnTo>
                  <a:lnTo>
                    <a:pt x="164" y="876"/>
                  </a:lnTo>
                  <a:lnTo>
                    <a:pt x="82" y="1121"/>
                  </a:lnTo>
                  <a:lnTo>
                    <a:pt x="21" y="1365"/>
                  </a:lnTo>
                  <a:lnTo>
                    <a:pt x="1" y="1609"/>
                  </a:lnTo>
                  <a:lnTo>
                    <a:pt x="1" y="1732"/>
                  </a:lnTo>
                  <a:lnTo>
                    <a:pt x="1" y="1854"/>
                  </a:lnTo>
                  <a:lnTo>
                    <a:pt x="1" y="1956"/>
                  </a:lnTo>
                  <a:lnTo>
                    <a:pt x="21" y="2058"/>
                  </a:lnTo>
                  <a:lnTo>
                    <a:pt x="62" y="2241"/>
                  </a:lnTo>
                  <a:lnTo>
                    <a:pt x="103" y="2363"/>
                  </a:lnTo>
                  <a:lnTo>
                    <a:pt x="82" y="2220"/>
                  </a:lnTo>
                  <a:lnTo>
                    <a:pt x="82" y="2058"/>
                  </a:lnTo>
                  <a:lnTo>
                    <a:pt x="62" y="1956"/>
                  </a:lnTo>
                  <a:lnTo>
                    <a:pt x="62" y="1854"/>
                  </a:lnTo>
                  <a:lnTo>
                    <a:pt x="62" y="1732"/>
                  </a:lnTo>
                  <a:lnTo>
                    <a:pt x="62" y="1609"/>
                  </a:lnTo>
                  <a:lnTo>
                    <a:pt x="103" y="1385"/>
                  </a:lnTo>
                  <a:lnTo>
                    <a:pt x="164" y="1141"/>
                  </a:lnTo>
                  <a:lnTo>
                    <a:pt x="225" y="897"/>
                  </a:lnTo>
                  <a:lnTo>
                    <a:pt x="347" y="673"/>
                  </a:lnTo>
                  <a:lnTo>
                    <a:pt x="449" y="489"/>
                  </a:lnTo>
                  <a:lnTo>
                    <a:pt x="571" y="326"/>
                  </a:lnTo>
                  <a:lnTo>
                    <a:pt x="775" y="62"/>
                  </a:lnTo>
                  <a:lnTo>
                    <a:pt x="8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08;p55">
              <a:extLst>
                <a:ext uri="{FF2B5EF4-FFF2-40B4-BE49-F238E27FC236}">
                  <a16:creationId xmlns:a16="http://schemas.microsoft.com/office/drawing/2014/main" id="{3D48B354-6CA4-C50D-B8EC-5AED2D65BAE3}"/>
                </a:ext>
              </a:extLst>
            </p:cNvPr>
            <p:cNvSpPr/>
            <p:nvPr/>
          </p:nvSpPr>
          <p:spPr>
            <a:xfrm>
              <a:off x="523094" y="3345571"/>
              <a:ext cx="146488" cy="237572"/>
            </a:xfrm>
            <a:custGeom>
              <a:avLst/>
              <a:gdLst/>
              <a:ahLst/>
              <a:cxnLst/>
              <a:rect l="l" t="t" r="r" b="b"/>
              <a:pathLst>
                <a:path w="1671" h="2710" extrusionOk="0">
                  <a:moveTo>
                    <a:pt x="41" y="1"/>
                  </a:moveTo>
                  <a:lnTo>
                    <a:pt x="41" y="21"/>
                  </a:lnTo>
                  <a:lnTo>
                    <a:pt x="21" y="143"/>
                  </a:lnTo>
                  <a:lnTo>
                    <a:pt x="1" y="306"/>
                  </a:lnTo>
                  <a:lnTo>
                    <a:pt x="21" y="530"/>
                  </a:lnTo>
                  <a:lnTo>
                    <a:pt x="21" y="652"/>
                  </a:lnTo>
                  <a:lnTo>
                    <a:pt x="41" y="774"/>
                  </a:lnTo>
                  <a:lnTo>
                    <a:pt x="62" y="917"/>
                  </a:lnTo>
                  <a:lnTo>
                    <a:pt x="103" y="1080"/>
                  </a:lnTo>
                  <a:lnTo>
                    <a:pt x="143" y="1222"/>
                  </a:lnTo>
                  <a:lnTo>
                    <a:pt x="204" y="1365"/>
                  </a:lnTo>
                  <a:lnTo>
                    <a:pt x="265" y="1508"/>
                  </a:lnTo>
                  <a:lnTo>
                    <a:pt x="347" y="1670"/>
                  </a:lnTo>
                  <a:lnTo>
                    <a:pt x="510" y="1935"/>
                  </a:lnTo>
                  <a:lnTo>
                    <a:pt x="734" y="2180"/>
                  </a:lnTo>
                  <a:lnTo>
                    <a:pt x="836" y="2281"/>
                  </a:lnTo>
                  <a:lnTo>
                    <a:pt x="958" y="2363"/>
                  </a:lnTo>
                  <a:lnTo>
                    <a:pt x="1060" y="2444"/>
                  </a:lnTo>
                  <a:lnTo>
                    <a:pt x="1162" y="2505"/>
                  </a:lnTo>
                  <a:lnTo>
                    <a:pt x="1548" y="2709"/>
                  </a:lnTo>
                  <a:lnTo>
                    <a:pt x="1671" y="2709"/>
                  </a:lnTo>
                  <a:lnTo>
                    <a:pt x="1589" y="2648"/>
                  </a:lnTo>
                  <a:lnTo>
                    <a:pt x="1284" y="2363"/>
                  </a:lnTo>
                  <a:lnTo>
                    <a:pt x="1121" y="2180"/>
                  </a:lnTo>
                  <a:lnTo>
                    <a:pt x="958" y="1976"/>
                  </a:lnTo>
                  <a:lnTo>
                    <a:pt x="775" y="1752"/>
                  </a:lnTo>
                  <a:lnTo>
                    <a:pt x="632" y="1487"/>
                  </a:lnTo>
                  <a:lnTo>
                    <a:pt x="489" y="1243"/>
                  </a:lnTo>
                  <a:lnTo>
                    <a:pt x="367" y="978"/>
                  </a:lnTo>
                  <a:lnTo>
                    <a:pt x="327" y="836"/>
                  </a:lnTo>
                  <a:lnTo>
                    <a:pt x="286" y="713"/>
                  </a:lnTo>
                  <a:lnTo>
                    <a:pt x="245" y="611"/>
                  </a:lnTo>
                  <a:lnTo>
                    <a:pt x="204" y="489"/>
                  </a:lnTo>
                  <a:lnTo>
                    <a:pt x="143" y="286"/>
                  </a:lnTo>
                  <a:lnTo>
                    <a:pt x="103" y="123"/>
                  </a:lnTo>
                  <a:lnTo>
                    <a:pt x="62" y="21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09;p55">
              <a:extLst>
                <a:ext uri="{FF2B5EF4-FFF2-40B4-BE49-F238E27FC236}">
                  <a16:creationId xmlns:a16="http://schemas.microsoft.com/office/drawing/2014/main" id="{1FBD2F4D-9C9E-C797-0C3A-60767F23EE15}"/>
                </a:ext>
              </a:extLst>
            </p:cNvPr>
            <p:cNvSpPr/>
            <p:nvPr/>
          </p:nvSpPr>
          <p:spPr>
            <a:xfrm>
              <a:off x="2110260" y="3292008"/>
              <a:ext cx="219688" cy="317873"/>
            </a:xfrm>
            <a:custGeom>
              <a:avLst/>
              <a:gdLst/>
              <a:ahLst/>
              <a:cxnLst/>
              <a:rect l="l" t="t" r="r" b="b"/>
              <a:pathLst>
                <a:path w="2506" h="3626" extrusionOk="0">
                  <a:moveTo>
                    <a:pt x="2363" y="1"/>
                  </a:moveTo>
                  <a:lnTo>
                    <a:pt x="2363" y="41"/>
                  </a:lnTo>
                  <a:lnTo>
                    <a:pt x="2363" y="204"/>
                  </a:lnTo>
                  <a:lnTo>
                    <a:pt x="2343" y="428"/>
                  </a:lnTo>
                  <a:lnTo>
                    <a:pt x="2302" y="734"/>
                  </a:lnTo>
                  <a:lnTo>
                    <a:pt x="2282" y="897"/>
                  </a:lnTo>
                  <a:lnTo>
                    <a:pt x="2241" y="1080"/>
                  </a:lnTo>
                  <a:lnTo>
                    <a:pt x="2200" y="1263"/>
                  </a:lnTo>
                  <a:lnTo>
                    <a:pt x="2139" y="1467"/>
                  </a:lnTo>
                  <a:lnTo>
                    <a:pt x="2078" y="1650"/>
                  </a:lnTo>
                  <a:lnTo>
                    <a:pt x="1997" y="1833"/>
                  </a:lnTo>
                  <a:lnTo>
                    <a:pt x="1895" y="2037"/>
                  </a:lnTo>
                  <a:lnTo>
                    <a:pt x="1793" y="2200"/>
                  </a:lnTo>
                  <a:lnTo>
                    <a:pt x="1671" y="2383"/>
                  </a:lnTo>
                  <a:lnTo>
                    <a:pt x="1528" y="2546"/>
                  </a:lnTo>
                  <a:lnTo>
                    <a:pt x="1386" y="2689"/>
                  </a:lnTo>
                  <a:lnTo>
                    <a:pt x="1243" y="2831"/>
                  </a:lnTo>
                  <a:lnTo>
                    <a:pt x="1100" y="2954"/>
                  </a:lnTo>
                  <a:lnTo>
                    <a:pt x="938" y="3076"/>
                  </a:lnTo>
                  <a:lnTo>
                    <a:pt x="795" y="3178"/>
                  </a:lnTo>
                  <a:lnTo>
                    <a:pt x="652" y="3259"/>
                  </a:lnTo>
                  <a:lnTo>
                    <a:pt x="510" y="3361"/>
                  </a:lnTo>
                  <a:lnTo>
                    <a:pt x="388" y="3422"/>
                  </a:lnTo>
                  <a:lnTo>
                    <a:pt x="265" y="3483"/>
                  </a:lnTo>
                  <a:lnTo>
                    <a:pt x="184" y="3524"/>
                  </a:lnTo>
                  <a:lnTo>
                    <a:pt x="21" y="3605"/>
                  </a:lnTo>
                  <a:lnTo>
                    <a:pt x="1" y="3626"/>
                  </a:lnTo>
                  <a:lnTo>
                    <a:pt x="41" y="3605"/>
                  </a:lnTo>
                  <a:lnTo>
                    <a:pt x="204" y="3585"/>
                  </a:lnTo>
                  <a:lnTo>
                    <a:pt x="306" y="3565"/>
                  </a:lnTo>
                  <a:lnTo>
                    <a:pt x="428" y="3544"/>
                  </a:lnTo>
                  <a:lnTo>
                    <a:pt x="571" y="3503"/>
                  </a:lnTo>
                  <a:lnTo>
                    <a:pt x="734" y="3442"/>
                  </a:lnTo>
                  <a:lnTo>
                    <a:pt x="897" y="3381"/>
                  </a:lnTo>
                  <a:lnTo>
                    <a:pt x="1080" y="3300"/>
                  </a:lnTo>
                  <a:lnTo>
                    <a:pt x="1263" y="3198"/>
                  </a:lnTo>
                  <a:lnTo>
                    <a:pt x="1447" y="3076"/>
                  </a:lnTo>
                  <a:lnTo>
                    <a:pt x="1610" y="2933"/>
                  </a:lnTo>
                  <a:lnTo>
                    <a:pt x="1773" y="2770"/>
                  </a:lnTo>
                  <a:lnTo>
                    <a:pt x="1935" y="2587"/>
                  </a:lnTo>
                  <a:lnTo>
                    <a:pt x="2078" y="2383"/>
                  </a:lnTo>
                  <a:lnTo>
                    <a:pt x="2200" y="2180"/>
                  </a:lnTo>
                  <a:lnTo>
                    <a:pt x="2282" y="1976"/>
                  </a:lnTo>
                  <a:lnTo>
                    <a:pt x="2363" y="1752"/>
                  </a:lnTo>
                  <a:lnTo>
                    <a:pt x="2424" y="1548"/>
                  </a:lnTo>
                  <a:lnTo>
                    <a:pt x="2465" y="1324"/>
                  </a:lnTo>
                  <a:lnTo>
                    <a:pt x="2485" y="1121"/>
                  </a:lnTo>
                  <a:lnTo>
                    <a:pt x="2506" y="917"/>
                  </a:lnTo>
                  <a:lnTo>
                    <a:pt x="2506" y="754"/>
                  </a:lnTo>
                  <a:lnTo>
                    <a:pt x="2424" y="143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rgbClr val="F8C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Google Shape;445;p40">
            <a:extLst>
              <a:ext uri="{FF2B5EF4-FFF2-40B4-BE49-F238E27FC236}">
                <a16:creationId xmlns:a16="http://schemas.microsoft.com/office/drawing/2014/main" id="{E5832E37-F246-FF05-D3D5-21FD324E2440}"/>
              </a:ext>
            </a:extLst>
          </p:cNvPr>
          <p:cNvSpPr/>
          <p:nvPr/>
        </p:nvSpPr>
        <p:spPr>
          <a:xfrm>
            <a:off x="808586" y="487685"/>
            <a:ext cx="8221216" cy="4343715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60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7354908-B3A5-8496-E261-58992871FAE5}"/>
              </a:ext>
            </a:extLst>
          </p:cNvPr>
          <p:cNvSpPr txBox="1"/>
          <p:nvPr/>
        </p:nvSpPr>
        <p:spPr>
          <a:xfrm>
            <a:off x="479659" y="1310895"/>
            <a:ext cx="8105992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2860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2860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Nam, </a:t>
            </a:r>
          </a:p>
          <a:p>
            <a:pPr marL="22860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endParaRPr lang="en-US" sz="2400" b="1" i="1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436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6936" y="-506114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E8D23E-4E9B-C01C-2F3A-8E1D1CA3A0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27"/>
          <a:stretch/>
        </p:blipFill>
        <p:spPr>
          <a:xfrm>
            <a:off x="1661047" y="1315453"/>
            <a:ext cx="8778354" cy="47899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B6BF81-2AA4-C19A-2A5A-3616CCDFE695}"/>
              </a:ext>
            </a:extLst>
          </p:cNvPr>
          <p:cNvSpPr/>
          <p:nvPr/>
        </p:nvSpPr>
        <p:spPr>
          <a:xfrm>
            <a:off x="4572000" y="665863"/>
            <a:ext cx="27398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2800" b="1" dirty="0">
              <a:solidFill>
                <a:srgbClr val="4472C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370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-381000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6630EE-8AD8-1058-E43F-055789BDA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3352800"/>
            <a:ext cx="5466653" cy="3014134"/>
          </a:xfrm>
          <a:prstGeom prst="rect">
            <a:avLst/>
          </a:prstGeom>
        </p:spPr>
      </p:pic>
      <p:sp>
        <p:nvSpPr>
          <p:cNvPr id="4" name="Google Shape;400;p38">
            <a:extLst>
              <a:ext uri="{FF2B5EF4-FFF2-40B4-BE49-F238E27FC236}">
                <a16:creationId xmlns:a16="http://schemas.microsoft.com/office/drawing/2014/main" id="{C2BDBB97-5125-2B85-278B-DEE71A11C913}"/>
              </a:ext>
            </a:extLst>
          </p:cNvPr>
          <p:cNvSpPr txBox="1">
            <a:spLocks/>
          </p:cNvSpPr>
          <p:nvPr/>
        </p:nvSpPr>
        <p:spPr>
          <a:xfrm rot="21599640">
            <a:off x="3733866" y="1250148"/>
            <a:ext cx="4023038" cy="1261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1100"/>
              <a:buNone/>
              <a:defRPr sz="40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vi-VN" dirty="0">
                <a:solidFill>
                  <a:srgbClr val="0070C0"/>
                </a:solidFill>
              </a:rPr>
              <a:t>TẠM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vi-VN" dirty="0">
                <a:solidFill>
                  <a:srgbClr val="0070C0"/>
                </a:solidFill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1479935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0298" y="-402642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" descr="5c95d9be9ffa50fc92ed5552156a00c5">
            <a:extLst>
              <a:ext uri="{FF2B5EF4-FFF2-40B4-BE49-F238E27FC236}">
                <a16:creationId xmlns:a16="http://schemas.microsoft.com/office/drawing/2014/main" id="{CBC277FD-1B1A-B554-506B-DC91FE0074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18060"/>
            <a:ext cx="10744200" cy="4706340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18675ED4-AAD8-278B-E4B3-16C921CFC85F}"/>
              </a:ext>
            </a:extLst>
          </p:cNvPr>
          <p:cNvSpPr txBox="1"/>
          <p:nvPr/>
        </p:nvSpPr>
        <p:spPr>
          <a:xfrm>
            <a:off x="1981211" y="1603299"/>
            <a:ext cx="8763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18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srgbClr val="0070C0"/>
                </a:solidFill>
                <a:latin typeface="Times New Roman" pitchFamily="18" charset="0"/>
                <a:ea typeface="迷你简丫丫" panose="02010604000101010101" pitchFamily="2" charset="-122"/>
                <a:cs typeface="Times New Roman" pitchFamily="18" charset="0"/>
              </a:rPr>
              <a:t>  ÔN TẬP VÀ KIỂM TRA CUỐI HỌC KÌ I</a:t>
            </a:r>
            <a:endParaRPr lang="en-US" altLang="zh-CN" sz="3200" b="1" dirty="0">
              <a:solidFill>
                <a:srgbClr val="0070C0"/>
              </a:solidFill>
              <a:latin typeface="Times New Roman" pitchFamily="18" charset="0"/>
              <a:ea typeface="迷你简丫丫" panose="0201060400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383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-381000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F14194-0591-1A8D-CEC4-EBA99516A467}"/>
              </a:ext>
            </a:extLst>
          </p:cNvPr>
          <p:cNvSpPr txBox="1"/>
          <p:nvPr/>
        </p:nvSpPr>
        <p:spPr>
          <a:xfrm>
            <a:off x="4876800" y="304800"/>
            <a:ext cx="28448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F00"/>
              </a:buClr>
              <a:buSzPts val="1100"/>
              <a:buFontTx/>
              <a:buNone/>
              <a:tabLst/>
              <a:defRPr/>
            </a:pPr>
            <a:r>
              <a:rPr kumimoji="0" lang="en-US" sz="4000" b="1" i="0" u="none" strike="noStrike" kern="0" cap="none" spc="50" normalizeH="0" baseline="0" noProof="0" dirty="0">
                <a:ln w="12700">
                  <a:solidFill>
                    <a:srgbClr val="FFFBEE"/>
                  </a:solidFill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KHỞI ĐỘNG</a:t>
            </a:r>
          </a:p>
        </p:txBody>
      </p:sp>
      <p:sp>
        <p:nvSpPr>
          <p:cNvPr id="26" name="出自【趣你的PPT】(微信:qunideppt)：最优质的PPT资源库">
            <a:extLst>
              <a:ext uri="{FF2B5EF4-FFF2-40B4-BE49-F238E27FC236}">
                <a16:creationId xmlns:a16="http://schemas.microsoft.com/office/drawing/2014/main" id="{96B1DE23-4E30-489F-AFFC-6CC617BF50C1}"/>
              </a:ext>
            </a:extLst>
          </p:cNvPr>
          <p:cNvSpPr txBox="1"/>
          <p:nvPr/>
        </p:nvSpPr>
        <p:spPr>
          <a:xfrm>
            <a:off x="2819400" y="2209800"/>
            <a:ext cx="1654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Khai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trường</a:t>
            </a:r>
            <a:endParaRPr lang="zh-CN" altLang="en-US" sz="2000" b="1" dirty="0">
              <a:solidFill>
                <a:schemeClr val="accent5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7" name="出自【趣你的PPT】(微信:qunideppt)：最优质的PPT资源库">
            <a:extLst>
              <a:ext uri="{FF2B5EF4-FFF2-40B4-BE49-F238E27FC236}">
                <a16:creationId xmlns:a16="http://schemas.microsoft.com/office/drawing/2014/main" id="{6D479D52-F03B-4098-BC1F-D4F31B816CAC}"/>
              </a:ext>
            </a:extLst>
          </p:cNvPr>
          <p:cNvSpPr txBox="1"/>
          <p:nvPr/>
        </p:nvSpPr>
        <p:spPr>
          <a:xfrm>
            <a:off x="3871452" y="3785233"/>
            <a:ext cx="2804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Vì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cuộc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sống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tươi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đẹp</a:t>
            </a:r>
            <a:endParaRPr lang="zh-CN" altLang="en-US" sz="2000" b="1" dirty="0">
              <a:solidFill>
                <a:schemeClr val="accent5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8" name="出自【趣你的PPT】(微信:qunideppt)：最优质的PPT资源库">
            <a:extLst>
              <a:ext uri="{FF2B5EF4-FFF2-40B4-BE49-F238E27FC236}">
                <a16:creationId xmlns:a16="http://schemas.microsoft.com/office/drawing/2014/main" id="{5FFDB8E8-3ACC-4469-8EB1-99DB6D021DA4}"/>
              </a:ext>
            </a:extLst>
          </p:cNvPr>
          <p:cNvSpPr txBox="1"/>
          <p:nvPr/>
        </p:nvSpPr>
        <p:spPr>
          <a:xfrm>
            <a:off x="4696872" y="4779145"/>
            <a:ext cx="203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Nhớ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ơn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thầy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cô</a:t>
            </a:r>
            <a:endParaRPr lang="zh-CN" altLang="en-US" sz="2000" b="1" dirty="0">
              <a:solidFill>
                <a:schemeClr val="accent5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9" name="出自【趣你的PPT】(微信:qunideppt)：最优质的PPT资源库">
            <a:extLst>
              <a:ext uri="{FF2B5EF4-FFF2-40B4-BE49-F238E27FC236}">
                <a16:creationId xmlns:a16="http://schemas.microsoft.com/office/drawing/2014/main" id="{626F0F61-05A6-4990-9871-A6110A1B099F}"/>
              </a:ext>
            </a:extLst>
          </p:cNvPr>
          <p:cNvSpPr txBox="1"/>
          <p:nvPr/>
        </p:nvSpPr>
        <p:spPr>
          <a:xfrm>
            <a:off x="8313288" y="3468532"/>
            <a:ext cx="1954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Lí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kéo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chài</a:t>
            </a:r>
            <a:endParaRPr lang="zh-CN" altLang="en-US" sz="2000" b="1" dirty="0">
              <a:solidFill>
                <a:schemeClr val="accent5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F14194-0591-1A8D-CEC4-EBA99516A467}"/>
              </a:ext>
            </a:extLst>
          </p:cNvPr>
          <p:cNvSpPr txBox="1"/>
          <p:nvPr/>
        </p:nvSpPr>
        <p:spPr>
          <a:xfrm>
            <a:off x="2243112" y="932397"/>
            <a:ext cx="82977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chemeClr val="dk1"/>
              </a:buClr>
              <a:buSzPts val="1100"/>
              <a:buNone/>
              <a:defRPr sz="3200" b="1" spc="50">
                <a:ln w="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1F00"/>
              </a:buClr>
              <a:buSzPts val="1100"/>
              <a:buFontTx/>
              <a:buNone/>
              <a:tabLst/>
              <a:defRPr/>
            </a:pPr>
            <a:r>
              <a:rPr lang="en-US" sz="4000" kern="0" dirty="0">
                <a:ln w="12700">
                  <a:solidFill>
                    <a:srgbClr val="FFFBEE"/>
                  </a:solidFill>
                </a:ln>
                <a:solidFill>
                  <a:schemeClr val="accent5"/>
                </a:solidFill>
                <a:sym typeface="Sue Ellen Francisco"/>
              </a:rPr>
              <a:t>NGHE, NHẬN BIẾT TÊN BÀI HÁT, BÀI ĐỌC NHẠC</a:t>
            </a:r>
            <a:endParaRPr kumimoji="0" lang="en-US" sz="4000" b="1" i="0" u="none" strike="noStrike" kern="0" cap="none" spc="50" normalizeH="0" baseline="0" noProof="0" dirty="0">
              <a:ln w="12700">
                <a:solidFill>
                  <a:srgbClr val="FFFBEE"/>
                </a:solidFill>
              </a:ln>
              <a:solidFill>
                <a:schemeClr val="accent5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sym typeface="Sue Ellen Francisco"/>
            </a:endParaRPr>
          </a:p>
        </p:txBody>
      </p:sp>
      <p:sp>
        <p:nvSpPr>
          <p:cNvPr id="71" name="出自【趣你的PPT】(微信:qunideppt)：最优质的PPT资源库">
            <a:extLst>
              <a:ext uri="{FF2B5EF4-FFF2-40B4-BE49-F238E27FC236}">
                <a16:creationId xmlns:a16="http://schemas.microsoft.com/office/drawing/2014/main" id="{626F0F61-05A6-4990-9871-A6110A1B099F}"/>
              </a:ext>
            </a:extLst>
          </p:cNvPr>
          <p:cNvSpPr txBox="1"/>
          <p:nvPr/>
        </p:nvSpPr>
        <p:spPr>
          <a:xfrm>
            <a:off x="3023478" y="2979851"/>
            <a:ext cx="2451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đọc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nhạc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</a:t>
            </a:r>
            <a:endParaRPr lang="zh-CN" altLang="en-US" sz="2000" b="1" dirty="0">
              <a:solidFill>
                <a:schemeClr val="accent5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72" name="出自【趣你的PPT】(微信:qunideppt)：最优质的PPT资源库">
            <a:extLst>
              <a:ext uri="{FF2B5EF4-FFF2-40B4-BE49-F238E27FC236}">
                <a16:creationId xmlns:a16="http://schemas.microsoft.com/office/drawing/2014/main" id="{626F0F61-05A6-4990-9871-A6110A1B099F}"/>
              </a:ext>
            </a:extLst>
          </p:cNvPr>
          <p:cNvSpPr txBox="1"/>
          <p:nvPr/>
        </p:nvSpPr>
        <p:spPr>
          <a:xfrm>
            <a:off x="7479875" y="2686557"/>
            <a:ext cx="2451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đọc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nhạc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2</a:t>
            </a:r>
            <a:endParaRPr lang="zh-CN" altLang="en-US" sz="2000" b="1" dirty="0">
              <a:solidFill>
                <a:schemeClr val="accent5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73" name="出自【趣你的PPT】(微信:qunideppt)：最优质的PPT资源库">
            <a:extLst>
              <a:ext uri="{FF2B5EF4-FFF2-40B4-BE49-F238E27FC236}">
                <a16:creationId xmlns:a16="http://schemas.microsoft.com/office/drawing/2014/main" id="{626F0F61-05A6-4990-9871-A6110A1B099F}"/>
              </a:ext>
            </a:extLst>
          </p:cNvPr>
          <p:cNvSpPr txBox="1"/>
          <p:nvPr/>
        </p:nvSpPr>
        <p:spPr>
          <a:xfrm>
            <a:off x="9225386" y="4642884"/>
            <a:ext cx="2451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đọc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nhạc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</a:t>
            </a:r>
            <a:r>
              <a:rPr lang="en-US" altLang="zh-CN" sz="2000" b="1" dirty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3</a:t>
            </a:r>
            <a:endParaRPr lang="zh-CN" altLang="en-US" sz="2000" b="1" dirty="0">
              <a:solidFill>
                <a:schemeClr val="accent5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74" name="Khai truong ca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039912" y="2111930"/>
            <a:ext cx="406400" cy="406400"/>
          </a:xfrm>
          <a:prstGeom prst="rect">
            <a:avLst/>
          </a:prstGeom>
        </p:spPr>
      </p:pic>
      <p:pic>
        <p:nvPicPr>
          <p:cNvPr id="75" name="Tap doc nhac bai 1 cau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546172" y="3039282"/>
            <a:ext cx="406400" cy="406400"/>
          </a:xfrm>
          <a:prstGeom prst="rect">
            <a:avLst/>
          </a:prstGeom>
        </p:spPr>
      </p:pic>
      <p:pic>
        <p:nvPicPr>
          <p:cNvPr id="76" name="Vi cuo song tuoi dep piano Cau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300353" y="3866147"/>
            <a:ext cx="406400" cy="406400"/>
          </a:xfrm>
          <a:prstGeom prst="rect">
            <a:avLst/>
          </a:prstGeom>
        </p:spPr>
      </p:pic>
      <p:pic>
        <p:nvPicPr>
          <p:cNvPr id="77" name="Nho on thay co piano Cau 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082549" y="4748273"/>
            <a:ext cx="406400" cy="406400"/>
          </a:xfrm>
          <a:prstGeom prst="rect">
            <a:avLst/>
          </a:prstGeom>
        </p:spPr>
      </p:pic>
      <p:pic>
        <p:nvPicPr>
          <p:cNvPr id="78" name="Bai doc nhac so 2 Cau 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099841" y="2730596"/>
            <a:ext cx="406400" cy="406400"/>
          </a:xfrm>
          <a:prstGeom prst="rect">
            <a:avLst/>
          </a:prstGeom>
        </p:spPr>
      </p:pic>
      <p:pic>
        <p:nvPicPr>
          <p:cNvPr id="79" name="Ly keo chai cau 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005883" y="3559214"/>
            <a:ext cx="406400" cy="406400"/>
          </a:xfrm>
          <a:prstGeom prst="rect">
            <a:avLst/>
          </a:prstGeom>
        </p:spPr>
      </p:pic>
      <p:pic>
        <p:nvPicPr>
          <p:cNvPr id="80" name="Bai tap doc so 3 cau 2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793238" y="4650991"/>
            <a:ext cx="406400" cy="406400"/>
          </a:xfrm>
          <a:prstGeom prst="rect">
            <a:avLst/>
          </a:prstGeom>
        </p:spPr>
      </p:pic>
      <p:grpSp>
        <p:nvGrpSpPr>
          <p:cNvPr id="31" name="组合 41"/>
          <p:cNvGrpSpPr>
            <a:grpSpLocks/>
          </p:cNvGrpSpPr>
          <p:nvPr/>
        </p:nvGrpSpPr>
        <p:grpSpPr bwMode="auto">
          <a:xfrm>
            <a:off x="1865815" y="1983539"/>
            <a:ext cx="803282" cy="696798"/>
            <a:chOff x="3885914" y="900137"/>
            <a:chExt cx="1094162" cy="1080582"/>
          </a:xfrm>
        </p:grpSpPr>
        <p:grpSp>
          <p:nvGrpSpPr>
            <p:cNvPr id="32" name="组合 42"/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34" name="椭圆 217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029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EC128">
                      <a:lumMod val="50000"/>
                    </a:srgbClr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椭圆 218"/>
              <p:cNvSpPr/>
              <p:nvPr/>
            </p:nvSpPr>
            <p:spPr>
              <a:xfrm>
                <a:off x="1378978" y="3463603"/>
                <a:ext cx="1512348" cy="1470798"/>
              </a:xfrm>
              <a:prstGeom prst="ellipse">
                <a:avLst/>
              </a:prstGeom>
              <a:solidFill>
                <a:srgbClr val="FB9C05"/>
              </a:solidFill>
              <a:ln w="25400" cap="flat" cmpd="sng" algn="ctr">
                <a:noFill/>
                <a:prstDash val="solid"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txBody>
              <a:bodyPr anchor="ctr"/>
              <a:lstStyle/>
              <a:p>
                <a:pPr marL="0" marR="0" lvl="0" indent="0" algn="ctr" defTabSz="9029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</p:grpSp>
        <p:sp>
          <p:nvSpPr>
            <p:cNvPr id="33" name="Title 3"/>
            <p:cNvSpPr txBox="1">
              <a:spLocks/>
            </p:cNvSpPr>
            <p:nvPr/>
          </p:nvSpPr>
          <p:spPr bwMode="auto">
            <a:xfrm>
              <a:off x="4068837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/>
                  <a:sym typeface="Arial"/>
                </a:rPr>
                <a:t>01</a:t>
              </a:r>
            </a:p>
          </p:txBody>
        </p:sp>
      </p:grpSp>
      <p:grpSp>
        <p:nvGrpSpPr>
          <p:cNvPr id="46" name="组合 56"/>
          <p:cNvGrpSpPr>
            <a:grpSpLocks/>
          </p:cNvGrpSpPr>
          <p:nvPr/>
        </p:nvGrpSpPr>
        <p:grpSpPr bwMode="auto">
          <a:xfrm>
            <a:off x="2437581" y="2950240"/>
            <a:ext cx="718722" cy="625044"/>
            <a:chOff x="3885916" y="900137"/>
            <a:chExt cx="1094162" cy="1080582"/>
          </a:xfrm>
          <a:effectLst/>
        </p:grpSpPr>
        <p:grpSp>
          <p:nvGrpSpPr>
            <p:cNvPr id="47" name="组合 57"/>
            <p:cNvGrpSpPr>
              <a:grpSpLocks/>
            </p:cNvGrpSpPr>
            <p:nvPr/>
          </p:nvGrpSpPr>
          <p:grpSpPr bwMode="auto">
            <a:xfrm>
              <a:off x="3885916" y="900137"/>
              <a:ext cx="1094162" cy="1080582"/>
              <a:chOff x="1273443" y="3314665"/>
              <a:chExt cx="1807056" cy="1784628"/>
            </a:xfrm>
          </p:grpSpPr>
          <p:sp>
            <p:nvSpPr>
              <p:cNvPr id="49" name="椭圆 232"/>
              <p:cNvSpPr/>
              <p:nvPr/>
            </p:nvSpPr>
            <p:spPr>
              <a:xfrm rot="1245109">
                <a:off x="1273443" y="3314665"/>
                <a:ext cx="1807056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029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EC128">
                      <a:lumMod val="50000"/>
                    </a:srgbClr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椭圆 233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rgbClr val="027182"/>
              </a:solidFill>
              <a:ln w="25400" cap="flat" cmpd="sng" algn="ctr">
                <a:noFill/>
                <a:prstDash val="solid"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txBody>
              <a:bodyPr anchor="ctr"/>
              <a:lstStyle/>
              <a:p>
                <a:pPr marL="0" marR="0" lvl="0" indent="0" algn="ctr" defTabSz="9029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</p:grpSp>
        <p:sp>
          <p:nvSpPr>
            <p:cNvPr id="48" name="Title 3"/>
            <p:cNvSpPr txBox="1">
              <a:spLocks/>
            </p:cNvSpPr>
            <p:nvPr/>
          </p:nvSpPr>
          <p:spPr bwMode="auto">
            <a:xfrm>
              <a:off x="4068837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/>
                  <a:sym typeface="Arial"/>
                </a:rPr>
                <a:t>02</a:t>
              </a:r>
            </a:p>
          </p:txBody>
        </p:sp>
      </p:grpSp>
      <p:grpSp>
        <p:nvGrpSpPr>
          <p:cNvPr id="36" name="组合 46"/>
          <p:cNvGrpSpPr>
            <a:grpSpLocks/>
          </p:cNvGrpSpPr>
          <p:nvPr/>
        </p:nvGrpSpPr>
        <p:grpSpPr bwMode="auto">
          <a:xfrm>
            <a:off x="3120037" y="3711108"/>
            <a:ext cx="743735" cy="694131"/>
            <a:chOff x="3885914" y="900137"/>
            <a:chExt cx="1094162" cy="1080582"/>
          </a:xfrm>
        </p:grpSpPr>
        <p:grpSp>
          <p:nvGrpSpPr>
            <p:cNvPr id="37" name="组合 47"/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39" name="椭圆 222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029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EC128">
                      <a:lumMod val="50000"/>
                    </a:srgbClr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椭圆 223"/>
              <p:cNvSpPr/>
              <p:nvPr/>
            </p:nvSpPr>
            <p:spPr>
              <a:xfrm>
                <a:off x="1404542" y="3440720"/>
                <a:ext cx="1532516" cy="1532516"/>
              </a:xfrm>
              <a:prstGeom prst="ellipse">
                <a:avLst/>
              </a:prstGeom>
              <a:solidFill>
                <a:srgbClr val="078309"/>
              </a:solidFill>
              <a:ln w="25400" cap="flat" cmpd="sng" algn="ctr">
                <a:noFill/>
                <a:prstDash val="solid"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txBody>
              <a:bodyPr anchor="ctr"/>
              <a:lstStyle/>
              <a:p>
                <a:pPr marL="0" marR="0" lvl="0" indent="0" algn="ctr" defTabSz="9029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</p:grpSp>
        <p:sp>
          <p:nvSpPr>
            <p:cNvPr id="38" name="Title 3"/>
            <p:cNvSpPr txBox="1">
              <a:spLocks/>
            </p:cNvSpPr>
            <p:nvPr/>
          </p:nvSpPr>
          <p:spPr bwMode="auto">
            <a:xfrm>
              <a:off x="4105483" y="1157624"/>
              <a:ext cx="796699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/>
                  <a:sym typeface="Arial"/>
                </a:rPr>
                <a:t>03</a:t>
              </a:r>
            </a:p>
          </p:txBody>
        </p:sp>
      </p:grpSp>
      <p:grpSp>
        <p:nvGrpSpPr>
          <p:cNvPr id="41" name="组合 51"/>
          <p:cNvGrpSpPr>
            <a:grpSpLocks/>
          </p:cNvGrpSpPr>
          <p:nvPr/>
        </p:nvGrpSpPr>
        <p:grpSpPr bwMode="auto">
          <a:xfrm>
            <a:off x="3877687" y="4633689"/>
            <a:ext cx="733098" cy="648404"/>
            <a:chOff x="3885914" y="900137"/>
            <a:chExt cx="1094162" cy="1080582"/>
          </a:xfrm>
        </p:grpSpPr>
        <p:grpSp>
          <p:nvGrpSpPr>
            <p:cNvPr id="42" name="组合 52"/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44" name="椭圆 227"/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029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EC128">
                      <a:lumMod val="50000"/>
                    </a:srgbClr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椭圆 228"/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rgbClr val="7030A0"/>
              </a:solidFill>
              <a:ln w="25400" cap="flat" cmpd="sng" algn="ctr">
                <a:noFill/>
                <a:prstDash val="solid"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txBody>
              <a:bodyPr anchor="ctr"/>
              <a:lstStyle/>
              <a:p>
                <a:pPr marL="0" marR="0" lvl="0" indent="0" algn="ctr" defTabSz="9029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</p:grpSp>
        <p:sp>
          <p:nvSpPr>
            <p:cNvPr id="43" name="Title 3"/>
            <p:cNvSpPr txBox="1">
              <a:spLocks/>
            </p:cNvSpPr>
            <p:nvPr/>
          </p:nvSpPr>
          <p:spPr bwMode="auto">
            <a:xfrm>
              <a:off x="4042156" y="1142544"/>
              <a:ext cx="796698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/>
                  <a:sym typeface="Arial"/>
                </a:rPr>
                <a:t>04</a:t>
              </a:r>
            </a:p>
          </p:txBody>
        </p:sp>
      </p:grpSp>
      <p:grpSp>
        <p:nvGrpSpPr>
          <p:cNvPr id="51" name="组合 51">
            <a:extLst>
              <a:ext uri="{FF2B5EF4-FFF2-40B4-BE49-F238E27FC236}">
                <a16:creationId xmlns:a16="http://schemas.microsoft.com/office/drawing/2014/main" id="{7898B7FF-F71D-4EAC-89CE-03F6D886A6E1}"/>
              </a:ext>
            </a:extLst>
          </p:cNvPr>
          <p:cNvGrpSpPr>
            <a:grpSpLocks/>
          </p:cNvGrpSpPr>
          <p:nvPr/>
        </p:nvGrpSpPr>
        <p:grpSpPr bwMode="auto">
          <a:xfrm>
            <a:off x="6879497" y="2602243"/>
            <a:ext cx="733098" cy="648404"/>
            <a:chOff x="3885914" y="900137"/>
            <a:chExt cx="1094162" cy="1080582"/>
          </a:xfrm>
        </p:grpSpPr>
        <p:grpSp>
          <p:nvGrpSpPr>
            <p:cNvPr id="52" name="组合 52">
              <a:extLst>
                <a:ext uri="{FF2B5EF4-FFF2-40B4-BE49-F238E27FC236}">
                  <a16:creationId xmlns:a16="http://schemas.microsoft.com/office/drawing/2014/main" id="{305669FB-7DBA-482D-A21B-20B1BE6BFA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54" name="椭圆 227">
                <a:extLst>
                  <a:ext uri="{FF2B5EF4-FFF2-40B4-BE49-F238E27FC236}">
                    <a16:creationId xmlns:a16="http://schemas.microsoft.com/office/drawing/2014/main" id="{C8B19404-33FB-4D29-AEE8-AD160777BF3D}"/>
                  </a:ext>
                </a:extLst>
              </p:cNvPr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029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EC128">
                      <a:lumMod val="50000"/>
                    </a:srgbClr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椭圆 228">
                <a:extLst>
                  <a:ext uri="{FF2B5EF4-FFF2-40B4-BE49-F238E27FC236}">
                    <a16:creationId xmlns:a16="http://schemas.microsoft.com/office/drawing/2014/main" id="{C8CA9E6A-8E39-420C-8FD0-CE0D9243D39E}"/>
                  </a:ext>
                </a:extLst>
              </p:cNvPr>
              <p:cNvSpPr/>
              <p:nvPr/>
            </p:nvSpPr>
            <p:spPr>
              <a:xfrm>
                <a:off x="1402027" y="3408203"/>
                <a:ext cx="1532515" cy="1532516"/>
              </a:xfrm>
              <a:prstGeom prst="ellipse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txBody>
              <a:bodyPr anchor="ctr"/>
              <a:lstStyle/>
              <a:p>
                <a:pPr marL="0" marR="0" lvl="0" indent="0" algn="ctr" defTabSz="9029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</p:grpSp>
        <p:sp>
          <p:nvSpPr>
            <p:cNvPr id="53" name="Title 3">
              <a:extLst>
                <a:ext uri="{FF2B5EF4-FFF2-40B4-BE49-F238E27FC236}">
                  <a16:creationId xmlns:a16="http://schemas.microsoft.com/office/drawing/2014/main" id="{4C049473-FC72-4F67-8807-9F8584E920E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042156" y="1142544"/>
              <a:ext cx="796698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1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/>
                  <a:sym typeface="Arial"/>
                </a:rPr>
                <a:t>05</a:t>
              </a:r>
              <a:endParaRPr kumimoji="0" lang="en-US" altLang="zh-CN" sz="1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"/>
                <a:sym typeface="Arial"/>
              </a:endParaRPr>
            </a:p>
          </p:txBody>
        </p:sp>
      </p:grpSp>
      <p:grpSp>
        <p:nvGrpSpPr>
          <p:cNvPr id="56" name="组合 51">
            <a:extLst>
              <a:ext uri="{FF2B5EF4-FFF2-40B4-BE49-F238E27FC236}">
                <a16:creationId xmlns:a16="http://schemas.microsoft.com/office/drawing/2014/main" id="{DC8DEA36-4181-405B-A0C3-31945AFF8B45}"/>
              </a:ext>
            </a:extLst>
          </p:cNvPr>
          <p:cNvGrpSpPr>
            <a:grpSpLocks/>
          </p:cNvGrpSpPr>
          <p:nvPr/>
        </p:nvGrpSpPr>
        <p:grpSpPr bwMode="auto">
          <a:xfrm>
            <a:off x="7791293" y="3414287"/>
            <a:ext cx="733098" cy="648404"/>
            <a:chOff x="3885914" y="900137"/>
            <a:chExt cx="1094162" cy="1080582"/>
          </a:xfrm>
        </p:grpSpPr>
        <p:grpSp>
          <p:nvGrpSpPr>
            <p:cNvPr id="57" name="组合 52">
              <a:extLst>
                <a:ext uri="{FF2B5EF4-FFF2-40B4-BE49-F238E27FC236}">
                  <a16:creationId xmlns:a16="http://schemas.microsoft.com/office/drawing/2014/main" id="{E4D058F6-4107-412F-BF24-BE046D9A31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59" name="椭圆 227">
                <a:extLst>
                  <a:ext uri="{FF2B5EF4-FFF2-40B4-BE49-F238E27FC236}">
                    <a16:creationId xmlns:a16="http://schemas.microsoft.com/office/drawing/2014/main" id="{3A50C49C-488F-42FB-A04A-96D0533963DF}"/>
                  </a:ext>
                </a:extLst>
              </p:cNvPr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029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EC128">
                      <a:lumMod val="50000"/>
                    </a:srgbClr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0" name="椭圆 228">
                <a:extLst>
                  <a:ext uri="{FF2B5EF4-FFF2-40B4-BE49-F238E27FC236}">
                    <a16:creationId xmlns:a16="http://schemas.microsoft.com/office/drawing/2014/main" id="{2BCBBB39-9C06-408F-B780-8FA6653070E8}"/>
                  </a:ext>
                </a:extLst>
              </p:cNvPr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rgbClr val="FF0000"/>
              </a:solidFill>
              <a:ln w="25400" cap="flat" cmpd="sng" algn="ctr">
                <a:noFill/>
                <a:prstDash val="solid"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txBody>
              <a:bodyPr anchor="ctr"/>
              <a:lstStyle/>
              <a:p>
                <a:pPr marL="0" marR="0" lvl="0" indent="0" algn="ctr" defTabSz="9029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</p:grpSp>
        <p:sp>
          <p:nvSpPr>
            <p:cNvPr id="58" name="Title 3">
              <a:extLst>
                <a:ext uri="{FF2B5EF4-FFF2-40B4-BE49-F238E27FC236}">
                  <a16:creationId xmlns:a16="http://schemas.microsoft.com/office/drawing/2014/main" id="{81E612F3-747A-4928-BE5A-F3C7D728F7F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042156" y="1142544"/>
              <a:ext cx="796698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/>
                  <a:sym typeface="Arial"/>
                </a:rPr>
                <a:t>06</a:t>
              </a:r>
            </a:p>
          </p:txBody>
        </p:sp>
      </p:grpSp>
      <p:grpSp>
        <p:nvGrpSpPr>
          <p:cNvPr id="61" name="组合 51">
            <a:extLst>
              <a:ext uri="{FF2B5EF4-FFF2-40B4-BE49-F238E27FC236}">
                <a16:creationId xmlns:a16="http://schemas.microsoft.com/office/drawing/2014/main" id="{DC8DEA36-4181-405B-A0C3-31945AFF8B45}"/>
              </a:ext>
            </a:extLst>
          </p:cNvPr>
          <p:cNvGrpSpPr>
            <a:grpSpLocks/>
          </p:cNvGrpSpPr>
          <p:nvPr/>
        </p:nvGrpSpPr>
        <p:grpSpPr bwMode="auto">
          <a:xfrm>
            <a:off x="8615483" y="4488463"/>
            <a:ext cx="733098" cy="648404"/>
            <a:chOff x="3885914" y="900137"/>
            <a:chExt cx="1094162" cy="1080582"/>
          </a:xfrm>
        </p:grpSpPr>
        <p:grpSp>
          <p:nvGrpSpPr>
            <p:cNvPr id="62" name="组合 52">
              <a:extLst>
                <a:ext uri="{FF2B5EF4-FFF2-40B4-BE49-F238E27FC236}">
                  <a16:creationId xmlns:a16="http://schemas.microsoft.com/office/drawing/2014/main" id="{E4D058F6-4107-412F-BF24-BE046D9A31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5914" y="900137"/>
              <a:ext cx="1094162" cy="1080582"/>
              <a:chOff x="1273440" y="3314665"/>
              <a:chExt cx="1807055" cy="1784628"/>
            </a:xfrm>
          </p:grpSpPr>
          <p:sp>
            <p:nvSpPr>
              <p:cNvPr id="64" name="椭圆 227">
                <a:extLst>
                  <a:ext uri="{FF2B5EF4-FFF2-40B4-BE49-F238E27FC236}">
                    <a16:creationId xmlns:a16="http://schemas.microsoft.com/office/drawing/2014/main" id="{3A50C49C-488F-42FB-A04A-96D0533963DF}"/>
                  </a:ext>
                </a:extLst>
              </p:cNvPr>
              <p:cNvSpPr/>
              <p:nvPr/>
            </p:nvSpPr>
            <p:spPr>
              <a:xfrm rot="1245109">
                <a:off x="1273440" y="3314665"/>
                <a:ext cx="1807055" cy="1784628"/>
              </a:xfrm>
              <a:prstGeom prst="ellipse">
                <a:avLst/>
              </a:prstGeom>
              <a:gradFill flip="none" rotWithShape="1">
                <a:gsLst>
                  <a:gs pos="6000">
                    <a:sysClr val="window" lastClr="FFFFFF">
                      <a:lumMod val="95000"/>
                      <a:shade val="67500"/>
                      <a:satMod val="115000"/>
                    </a:sysClr>
                  </a:gs>
                  <a:gs pos="100000">
                    <a:srgbClr val="E4E4E4"/>
                  </a:gs>
                  <a:gs pos="80000">
                    <a:srgbClr val="F1F1F1"/>
                  </a:gs>
                  <a:gs pos="43000">
                    <a:sysClr val="window" lastClr="FFFFFF"/>
                  </a:gs>
                </a:gsLst>
                <a:lin ang="8100000" scaled="1"/>
                <a:tileRect/>
              </a:gradFill>
              <a:ln w="127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9029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EC128">
                      <a:lumMod val="50000"/>
                    </a:srgbClr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5" name="椭圆 228">
                <a:extLst>
                  <a:ext uri="{FF2B5EF4-FFF2-40B4-BE49-F238E27FC236}">
                    <a16:creationId xmlns:a16="http://schemas.microsoft.com/office/drawing/2014/main" id="{2BCBBB39-9C06-408F-B780-8FA6653070E8}"/>
                  </a:ext>
                </a:extLst>
              </p:cNvPr>
              <p:cNvSpPr/>
              <p:nvPr/>
            </p:nvSpPr>
            <p:spPr>
              <a:xfrm>
                <a:off x="1404541" y="3440720"/>
                <a:ext cx="1532516" cy="1532516"/>
              </a:xfrm>
              <a:prstGeom prst="ellipse">
                <a:avLst/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>
                <a:innerShdw blurRad="101600" dist="25400" dir="13500000">
                  <a:prstClr val="black">
                    <a:alpha val="69000"/>
                  </a:prstClr>
                </a:innerShdw>
              </a:effectLst>
            </p:spPr>
            <p:txBody>
              <a:bodyPr anchor="ctr"/>
              <a:lstStyle/>
              <a:p>
                <a:pPr marL="0" marR="0" lvl="0" indent="0" algn="ctr" defTabSz="90295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  <a:sym typeface="Arial"/>
                </a:endParaRPr>
              </a:p>
            </p:txBody>
          </p:sp>
        </p:grpSp>
        <p:sp>
          <p:nvSpPr>
            <p:cNvPr id="63" name="Title 3">
              <a:extLst>
                <a:ext uri="{FF2B5EF4-FFF2-40B4-BE49-F238E27FC236}">
                  <a16:creationId xmlns:a16="http://schemas.microsoft.com/office/drawing/2014/main" id="{81E612F3-747A-4928-BE5A-F3C7D728F7F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042156" y="1142544"/>
              <a:ext cx="796698" cy="31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5pPr>
              <a:lvl6pPr marL="25146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6pPr>
              <a:lvl7pPr marL="29718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7pPr>
              <a:lvl8pPr marL="34290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8pPr>
              <a:lvl9pPr marL="3886200" indent="-228600" defTabSz="966788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itchFamily="34" charset="0"/>
                  <a:ea typeface="微软雅黑" pitchFamily="34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/>
                  <a:sym typeface="Arial"/>
                </a:rPr>
                <a:t>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3440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033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2032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8400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648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691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4694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639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71" grpId="0"/>
      <p:bldP spid="72" grpId="0"/>
      <p:bldP spid="7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-381000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A810B72B-5D60-42D7-80E0-94968C66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49874"/>
            <a:ext cx="9525000" cy="598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4600" y="2736600"/>
            <a:ext cx="6426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lgerian" panose="04020705040A02060702" pitchFamily="82" charset="0"/>
              </a:rPr>
              <a:t>ÔN TẬP – KIỂM TRA CUỐI HỌC KÌ I</a:t>
            </a:r>
          </a:p>
        </p:txBody>
      </p:sp>
    </p:spTree>
    <p:extLst>
      <p:ext uri="{BB962C8B-B14F-4D97-AF65-F5344CB8AC3E}">
        <p14:creationId xmlns:p14="http://schemas.microsoft.com/office/powerpoint/2010/main" val="3844867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-381000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402C73-E340-8992-0BCC-0BD3C832C007}"/>
              </a:ext>
            </a:extLst>
          </p:cNvPr>
          <p:cNvSpPr txBox="1"/>
          <p:nvPr/>
        </p:nvSpPr>
        <p:spPr>
          <a:xfrm>
            <a:off x="1333500" y="531455"/>
            <a:ext cx="952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Ôn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tập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v</a:t>
            </a:r>
            <a:r>
              <a:rPr lang="en-GB" sz="2800" b="1" dirty="0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à </a:t>
            </a:r>
            <a:r>
              <a:rPr lang="en-GB" sz="2800" b="1" dirty="0" err="1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kiểm</a:t>
            </a:r>
            <a:r>
              <a:rPr lang="en-GB" sz="2800" b="1" dirty="0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lang="en-GB" sz="2800" b="1" dirty="0" err="1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tra</a:t>
            </a:r>
            <a:r>
              <a:rPr lang="en-GB" sz="2800" b="1" dirty="0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lang="en-GB" sz="2800" b="1" dirty="0" err="1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tra</a:t>
            </a:r>
            <a:r>
              <a:rPr lang="en-GB" sz="2800" b="1" dirty="0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lang="en-GB" sz="2800" b="1" dirty="0" err="1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bài</a:t>
            </a:r>
            <a:r>
              <a:rPr lang="en-GB" sz="2800" b="1" dirty="0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lang="en-GB" sz="2800" b="1" dirty="0" err="1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hát</a:t>
            </a:r>
            <a:r>
              <a:rPr lang="en-GB" sz="2800" b="1" dirty="0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lang="en-GB" sz="2800" b="1" dirty="0" err="1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và</a:t>
            </a:r>
            <a:r>
              <a:rPr lang="en-GB" sz="2800" b="1" dirty="0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lang="en-GB" sz="2800" b="1" dirty="0" err="1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nhạc</a:t>
            </a:r>
            <a:r>
              <a:rPr lang="en-GB" sz="2800" b="1" dirty="0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lang="en-GB" sz="2800" b="1" dirty="0" err="1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cụ</a:t>
            </a:r>
            <a:r>
              <a:rPr lang="en-GB" sz="2800" b="1" dirty="0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lang="en-GB" sz="2800" b="1" dirty="0" err="1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thể</a:t>
            </a:r>
            <a:r>
              <a:rPr lang="en-GB" sz="2800" b="1" dirty="0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lang="en-GB" sz="2800" b="1" dirty="0" err="1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hiện</a:t>
            </a:r>
            <a:r>
              <a:rPr lang="en-GB" sz="2800" b="1" dirty="0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lang="en-GB" sz="2800" b="1" dirty="0" err="1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tiết</a:t>
            </a:r>
            <a:r>
              <a:rPr lang="en-GB" sz="2800" b="1" dirty="0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lang="en-GB" sz="2800" b="1" dirty="0" err="1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tấu</a:t>
            </a:r>
            <a:r>
              <a:rPr lang="en-GB" sz="2800" b="1" dirty="0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srgbClr val="194A2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7" name="Google Shape;1645;p37">
            <a:extLst>
              <a:ext uri="{FF2B5EF4-FFF2-40B4-BE49-F238E27FC236}">
                <a16:creationId xmlns:a16="http://schemas.microsoft.com/office/drawing/2014/main" id="{1A0CA629-521C-4BAA-AEEE-47D99DE1D234}"/>
              </a:ext>
            </a:extLst>
          </p:cNvPr>
          <p:cNvSpPr txBox="1">
            <a:spLocks/>
          </p:cNvSpPr>
          <p:nvPr/>
        </p:nvSpPr>
        <p:spPr>
          <a:xfrm>
            <a:off x="647700" y="1209197"/>
            <a:ext cx="10896600" cy="398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buFont typeface="Comfortaa"/>
              <a:buNone/>
              <a:tabLst/>
              <a:defRPr/>
            </a:pP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GB" sz="2400" dirty="0">
              <a:solidFill>
                <a:srgbClr val="01C1C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GB" sz="2400" i="1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2400" i="1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i="1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GB" sz="2400" i="1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2400" i="1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2400" i="1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GB" sz="2400" i="1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2400" i="1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i="1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GB" sz="2400" i="1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2400" i="1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400" i="1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400" i="1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i="1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GB" sz="2400" i="1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GB" sz="2400" i="1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chài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GB" sz="2400" dirty="0">
              <a:solidFill>
                <a:srgbClr val="01C1C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endParaRPr lang="en-GB" sz="2400" dirty="0">
              <a:solidFill>
                <a:srgbClr val="01C1C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GB" sz="2400" dirty="0">
              <a:solidFill>
                <a:srgbClr val="01C1C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endParaRPr lang="en-GB" sz="2400" dirty="0">
              <a:solidFill>
                <a:srgbClr val="01C1C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buFont typeface="Comfortaa"/>
              <a:buNone/>
              <a:tabLst/>
              <a:defRPr/>
            </a:pPr>
            <a:endParaRPr lang="en-GB" sz="2400" i="1" dirty="0">
              <a:solidFill>
                <a:srgbClr val="01C1CB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in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89CDCF-58EB-416C-946B-E9655F83EA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0" y="3582025"/>
            <a:ext cx="5328246" cy="315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7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-381000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402C73-E340-8992-0BCC-0BD3C832C007}"/>
              </a:ext>
            </a:extLst>
          </p:cNvPr>
          <p:cNvSpPr txBox="1"/>
          <p:nvPr/>
        </p:nvSpPr>
        <p:spPr>
          <a:xfrm>
            <a:off x="3352800" y="762000"/>
            <a:ext cx="708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Ôn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tập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và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kiểm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tra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1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Bài</a:t>
            </a:r>
            <a:r>
              <a:rPr kumimoji="0" lang="en-GB" sz="2800" b="1" i="1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1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đọc</a:t>
            </a:r>
            <a:r>
              <a:rPr kumimoji="0" lang="en-GB" sz="2800" b="1" i="1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1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nhạc</a:t>
            </a:r>
            <a:r>
              <a:rPr kumimoji="0" lang="en-GB" sz="2800" b="1" i="1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1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số</a:t>
            </a:r>
            <a:r>
              <a:rPr kumimoji="0" lang="en-GB" sz="2800" b="1" i="1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1, </a:t>
            </a:r>
            <a:r>
              <a:rPr lang="en-GB" sz="2800" b="1" i="1" kern="0" dirty="0">
                <a:solidFill>
                  <a:srgbClr val="194A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2</a:t>
            </a:r>
            <a:r>
              <a:rPr kumimoji="0" lang="en-GB" sz="2800" b="1" i="1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, </a:t>
            </a:r>
            <a:r>
              <a:rPr kumimoji="0" lang="en-GB" sz="2800" b="1" i="1" u="none" strike="noStrike" kern="0" cap="none" spc="0" normalizeH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3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srgbClr val="194A2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7" name="Google Shape;1645;p37">
            <a:extLst>
              <a:ext uri="{FF2B5EF4-FFF2-40B4-BE49-F238E27FC236}">
                <a16:creationId xmlns:a16="http://schemas.microsoft.com/office/drawing/2014/main" id="{1A0CA629-521C-4BAA-AEEE-47D99DE1D234}"/>
              </a:ext>
            </a:extLst>
          </p:cNvPr>
          <p:cNvSpPr txBox="1">
            <a:spLocks/>
          </p:cNvSpPr>
          <p:nvPr/>
        </p:nvSpPr>
        <p:spPr>
          <a:xfrm>
            <a:off x="1447800" y="1475234"/>
            <a:ext cx="9677400" cy="3293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buFont typeface="Comfortaa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Thực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hiện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theo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các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bước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sau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omforta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omforta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-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Các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nhóm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đọc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lại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Bài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đọc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nhạc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số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1,2,3.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omforta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-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Nhóm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lựa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chọn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Bài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đọc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nhạc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số</a:t>
            </a:r>
            <a:r>
              <a:rPr kumimoji="0" lang="en-GB" sz="24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1,2,3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thực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hiện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kiểm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tra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theo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1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trong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các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hình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thức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omforta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buFont typeface="Comfortaa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   +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Đọc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nhạc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kết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hợp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đánh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nhịp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omforta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buFont typeface="Comfortaa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   +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Đọc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nhạc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kết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hợp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omforta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buFont typeface="Comfortaa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   +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Tự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sáng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tạo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thêm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hình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thức</a:t>
            </a:r>
            <a:r>
              <a:rPr lang="en-GB" sz="24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omforta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buFont typeface="Comfortaa"/>
              <a:buNone/>
              <a:tabLst/>
              <a:defRPr/>
            </a:pP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in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A7A99B-AEDD-4FD2-234E-5EDEA0E05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0" y="4343401"/>
            <a:ext cx="3963040" cy="248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24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-381000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402C73-E340-8992-0BCC-0BD3C832C007}"/>
              </a:ext>
            </a:extLst>
          </p:cNvPr>
          <p:cNvSpPr txBox="1"/>
          <p:nvPr/>
        </p:nvSpPr>
        <p:spPr>
          <a:xfrm>
            <a:off x="1524000" y="633491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Ôn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tập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và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kiểm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tra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nhạc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cụ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thể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hiện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giai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điệu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kèn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phím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194A2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8" name="Google Shape;1645;p37">
            <a:extLst>
              <a:ext uri="{FF2B5EF4-FFF2-40B4-BE49-F238E27FC236}">
                <a16:creationId xmlns:a16="http://schemas.microsoft.com/office/drawing/2014/main" id="{1A0CA629-521C-4BAA-AEEE-47D99DE1D234}"/>
              </a:ext>
            </a:extLst>
          </p:cNvPr>
          <p:cNvSpPr txBox="1">
            <a:spLocks/>
          </p:cNvSpPr>
          <p:nvPr/>
        </p:nvSpPr>
        <p:spPr>
          <a:xfrm>
            <a:off x="1066800" y="1152026"/>
            <a:ext cx="9753600" cy="155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buFont typeface="Comfortaa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Thực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hiện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theo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các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bước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sau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omforta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-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Các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nhóm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ôn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tập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lại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nhạc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cụ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thể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hiện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gia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điệu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kèn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phím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lang="en-GB" sz="2000" i="1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000" i="1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sz="2000" i="1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Ireland,  </a:t>
            </a:r>
            <a:r>
              <a:rPr lang="en-GB" sz="2000" i="1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000" i="1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2000" i="1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GB" sz="2000" i="1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i="1" kern="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000" i="1" kern="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tabLst/>
              <a:defRPr/>
            </a:pPr>
            <a:r>
              <a:rPr lang="en-GB" sz="20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Nhóm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lựa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chọn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nội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dung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nhạc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cụ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thể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hiện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giai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lang="en-GB" sz="20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GB" sz="20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20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20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0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sz="20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0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000" dirty="0">
                <a:solidFill>
                  <a:srgbClr val="01C1CB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kiểm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tra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.</a:t>
            </a:r>
            <a:endParaRPr kumimoji="0" lang="en-GB" sz="2000" b="0" i="1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in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1E8033-D5FC-7FDD-64EE-571761B0CB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05" t="23881" r="2995" b="34569"/>
          <a:stretch/>
        </p:blipFill>
        <p:spPr>
          <a:xfrm>
            <a:off x="1371600" y="2819400"/>
            <a:ext cx="9144000" cy="26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6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-381000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402C73-E340-8992-0BCC-0BD3C832C007}"/>
              </a:ext>
            </a:extLst>
          </p:cNvPr>
          <p:cNvSpPr txBox="1"/>
          <p:nvPr/>
        </p:nvSpPr>
        <p:spPr>
          <a:xfrm>
            <a:off x="1676400" y="834941"/>
            <a:ext cx="883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Ôn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tập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 và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kiểm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tra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nhạc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cụ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thể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hiện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giai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điệu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kèn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Comfortaa"/>
              </a:rPr>
              <a:t>phím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194A2B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Comfortaa"/>
            </a:endParaRPr>
          </a:p>
        </p:txBody>
      </p:sp>
      <p:sp>
        <p:nvSpPr>
          <p:cNvPr id="8" name="Google Shape;1645;p37">
            <a:extLst>
              <a:ext uri="{FF2B5EF4-FFF2-40B4-BE49-F238E27FC236}">
                <a16:creationId xmlns:a16="http://schemas.microsoft.com/office/drawing/2014/main" id="{1A0CA629-521C-4BAA-AEEE-47D99DE1D234}"/>
              </a:ext>
            </a:extLst>
          </p:cNvPr>
          <p:cNvSpPr txBox="1">
            <a:spLocks/>
          </p:cNvSpPr>
          <p:nvPr/>
        </p:nvSpPr>
        <p:spPr>
          <a:xfrm>
            <a:off x="1003852" y="1358161"/>
            <a:ext cx="9753600" cy="155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buFont typeface="Comfortaa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Thực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hiện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theo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các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bước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sau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omforta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buFont typeface="Comfortaa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-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Các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nhóm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ôn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tập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lại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nhạc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cụ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thể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hiện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gia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điệu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kèn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phím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Bài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hát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Ireland,  </a:t>
            </a:r>
            <a:r>
              <a:rPr kumimoji="0" lang="en-GB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Bài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đọc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nhạc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số</a:t>
            </a:r>
            <a:r>
              <a:rPr kumimoji="0" lang="en-GB" sz="2000" b="0" i="1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73535"/>
              </a:buClr>
              <a:buSzPts val="1400"/>
              <a:buFont typeface="Comfortaa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-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Nhóm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lựa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chọn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nội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dung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nhạc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cụ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thể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hiện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giai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điệu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chọn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1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trong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2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bài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để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kiểm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tra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1C1CB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.</a:t>
            </a:r>
            <a:endParaRPr kumimoji="0" lang="en-GB" sz="2000" b="0" i="1" u="none" strike="noStrike" kern="0" cap="none" spc="0" normalizeH="0" baseline="0" noProof="0" dirty="0">
              <a:ln>
                <a:noFill/>
              </a:ln>
              <a:solidFill>
                <a:srgbClr val="01C1CB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in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0E97D0-23B9-889B-D681-D4E0965EE0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t="77755" r="5032" b="5888"/>
          <a:stretch/>
        </p:blipFill>
        <p:spPr>
          <a:xfrm>
            <a:off x="990600" y="3024271"/>
            <a:ext cx="1037779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8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-381000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402C73-E340-8992-0BCC-0BD3C832C007}"/>
              </a:ext>
            </a:extLst>
          </p:cNvPr>
          <p:cNvSpPr txBox="1"/>
          <p:nvPr/>
        </p:nvSpPr>
        <p:spPr>
          <a:xfrm>
            <a:off x="1981200" y="762000"/>
            <a:ext cx="9220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Viết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hoặc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quay video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phát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biểu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cảm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nhận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sau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khi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học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xong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4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chủ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đề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và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gửi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vào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 link Padlet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94A2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omfortaa"/>
              </a:rPr>
              <a:t>sau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194A2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omforta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89AB1A-FD79-8CDF-ECB7-9E01242889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11" r="5625" b="5556"/>
          <a:stretch/>
        </p:blipFill>
        <p:spPr>
          <a:xfrm>
            <a:off x="2819400" y="2175720"/>
            <a:ext cx="7086600" cy="3519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B7EA06-B0FA-655C-7BB5-CE8BBA59AE2B}"/>
              </a:ext>
            </a:extLst>
          </p:cNvPr>
          <p:cNvSpPr txBox="1"/>
          <p:nvPr/>
        </p:nvSpPr>
        <p:spPr>
          <a:xfrm>
            <a:off x="4038600" y="1699692"/>
            <a:ext cx="480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padlet.com</a:t>
            </a:r>
            <a:r>
              <a:rPr lang="en-GB" dirty="0"/>
              <a:t>/</a:t>
            </a:r>
            <a:r>
              <a:rPr lang="en-GB" dirty="0" err="1"/>
              <a:t>lanhuongcl</a:t>
            </a:r>
            <a:r>
              <a:rPr lang="en-GB" dirty="0"/>
              <a:t>/</a:t>
            </a:r>
            <a:r>
              <a:rPr lang="en-GB" dirty="0" err="1"/>
              <a:t>fir4u3el0z5bso1v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267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-381000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A74712D9-A003-E066-E94B-D2F710A1E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" y="0"/>
            <a:ext cx="12192000" cy="746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B357EF-1A34-E9B2-0FD9-3F3E29BE78C7}"/>
              </a:ext>
            </a:extLst>
          </p:cNvPr>
          <p:cNvSpPr txBox="1"/>
          <p:nvPr/>
        </p:nvSpPr>
        <p:spPr>
          <a:xfrm>
            <a:off x="3795912" y="1992710"/>
            <a:ext cx="4600176" cy="1405641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buFont typeface="Arial"/>
              <a:buNone/>
              <a:defRPr/>
            </a:pPr>
            <a:r>
              <a:rPr lang="en-GB" sz="4267" b="1" kern="0" dirty="0">
                <a:solidFill>
                  <a:srgbClr val="FFFF00"/>
                </a:solidFill>
                <a:latin typeface="Arial"/>
                <a:cs typeface="Arial" panose="020B0604020202020204" pitchFamily="34" charset="0"/>
                <a:sym typeface="Comfortaa"/>
              </a:rPr>
              <a:t>TUYÊN DƯƠNG  KHEN THƯỞNG</a:t>
            </a:r>
          </a:p>
        </p:txBody>
      </p:sp>
    </p:spTree>
    <p:extLst>
      <p:ext uri="{BB962C8B-B14F-4D97-AF65-F5344CB8AC3E}">
        <p14:creationId xmlns:p14="http://schemas.microsoft.com/office/powerpoint/2010/main" val="407315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5800" y="-382197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5c95d9be9ffa50fc92ed5552156a00c5">
            <a:extLst>
              <a:ext uri="{FF2B5EF4-FFF2-40B4-BE49-F238E27FC236}">
                <a16:creationId xmlns:a16="http://schemas.microsoft.com/office/drawing/2014/main" id="{B119BEB4-8955-C809-FC64-76F32B1B61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03056" y="1410909"/>
            <a:ext cx="6249706" cy="2871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EEFE60-CBFD-AEF9-939A-FD563FE8B457}"/>
              </a:ext>
            </a:extLst>
          </p:cNvPr>
          <p:cNvSpPr txBox="1"/>
          <p:nvPr/>
        </p:nvSpPr>
        <p:spPr>
          <a:xfrm>
            <a:off x="7257137" y="2367390"/>
            <a:ext cx="4812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endParaRPr lang="en-US" sz="2400" b="1" i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19B488-3B73-C5D3-A31F-D5B5D8613F55}"/>
              </a:ext>
            </a:extLst>
          </p:cNvPr>
          <p:cNvSpPr txBox="1"/>
          <p:nvPr/>
        </p:nvSpPr>
        <p:spPr>
          <a:xfrm>
            <a:off x="7980663" y="1138861"/>
            <a:ext cx="2494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2800" b="1" dirty="0">
              <a:solidFill>
                <a:srgbClr val="4472C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C68391-0750-D1DE-AF44-3E6B7FDF1C97}"/>
              </a:ext>
            </a:extLst>
          </p:cNvPr>
          <p:cNvSpPr txBox="1"/>
          <p:nvPr/>
        </p:nvSpPr>
        <p:spPr>
          <a:xfrm>
            <a:off x="2743200" y="160462"/>
            <a:ext cx="63699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HÌNH THÀNH KIẾN THỨC MỚI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0FACA7-7E83-9741-A4CF-03B44231A2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60" t="18056" r="28202" b="10281"/>
          <a:stretch/>
        </p:blipFill>
        <p:spPr>
          <a:xfrm>
            <a:off x="290747" y="1287896"/>
            <a:ext cx="6389349" cy="4914678"/>
          </a:xfrm>
          <a:prstGeom prst="rect">
            <a:avLst/>
          </a:prstGeom>
        </p:spPr>
      </p:pic>
      <p:sp>
        <p:nvSpPr>
          <p:cNvPr id="7" name="TextBox 6">
            <a:hlinkClick r:id="rId8"/>
            <a:extLst>
              <a:ext uri="{FF2B5EF4-FFF2-40B4-BE49-F238E27FC236}">
                <a16:creationId xmlns:a16="http://schemas.microsoft.com/office/drawing/2014/main" id="{CDD6E026-1BD9-6B8B-03E1-DF340B4F3433}"/>
              </a:ext>
            </a:extLst>
          </p:cNvPr>
          <p:cNvSpPr txBox="1"/>
          <p:nvPr/>
        </p:nvSpPr>
        <p:spPr>
          <a:xfrm>
            <a:off x="6970843" y="4479181"/>
            <a:ext cx="5040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Rhu35kQI_N8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491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0" y="-381000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3922;p50">
            <a:extLst>
              <a:ext uri="{FF2B5EF4-FFF2-40B4-BE49-F238E27FC236}">
                <a16:creationId xmlns:a16="http://schemas.microsoft.com/office/drawing/2014/main" id="{1D7E8492-3D73-41D4-9D6E-E3AC7C4B3E54}"/>
              </a:ext>
            </a:extLst>
          </p:cNvPr>
          <p:cNvSpPr/>
          <p:nvPr/>
        </p:nvSpPr>
        <p:spPr>
          <a:xfrm flipH="1">
            <a:off x="4179286" y="1325382"/>
            <a:ext cx="3537576" cy="3722140"/>
          </a:xfrm>
          <a:custGeom>
            <a:avLst/>
            <a:gdLst/>
            <a:ahLst/>
            <a:cxnLst/>
            <a:rect l="l" t="t" r="r" b="b"/>
            <a:pathLst>
              <a:path w="109672" h="96167" extrusionOk="0">
                <a:moveTo>
                  <a:pt x="78071" y="0"/>
                </a:moveTo>
                <a:cubicBezTo>
                  <a:pt x="77346" y="0"/>
                  <a:pt x="76627" y="7"/>
                  <a:pt x="75916" y="18"/>
                </a:cubicBezTo>
                <a:cubicBezTo>
                  <a:pt x="62359" y="238"/>
                  <a:pt x="48939" y="486"/>
                  <a:pt x="35410" y="1106"/>
                </a:cubicBezTo>
                <a:cubicBezTo>
                  <a:pt x="26041" y="1533"/>
                  <a:pt x="12993" y="1382"/>
                  <a:pt x="6380" y="9276"/>
                </a:cubicBezTo>
                <a:cubicBezTo>
                  <a:pt x="1" y="16909"/>
                  <a:pt x="1516" y="28951"/>
                  <a:pt x="1475" y="38210"/>
                </a:cubicBezTo>
                <a:cubicBezTo>
                  <a:pt x="1434" y="46614"/>
                  <a:pt x="1737" y="55018"/>
                  <a:pt x="2398" y="63409"/>
                </a:cubicBezTo>
                <a:cubicBezTo>
                  <a:pt x="2936" y="70201"/>
                  <a:pt x="1613" y="79956"/>
                  <a:pt x="5526" y="85853"/>
                </a:cubicBezTo>
                <a:cubicBezTo>
                  <a:pt x="8929" y="90978"/>
                  <a:pt x="12291" y="93582"/>
                  <a:pt x="18739" y="94671"/>
                </a:cubicBezTo>
                <a:cubicBezTo>
                  <a:pt x="24897" y="95714"/>
                  <a:pt x="31331" y="95893"/>
                  <a:pt x="37674" y="95893"/>
                </a:cubicBezTo>
                <a:cubicBezTo>
                  <a:pt x="39958" y="95893"/>
                  <a:pt x="42231" y="95870"/>
                  <a:pt x="44475" y="95856"/>
                </a:cubicBezTo>
                <a:cubicBezTo>
                  <a:pt x="44878" y="95853"/>
                  <a:pt x="45282" y="95852"/>
                  <a:pt x="45688" y="95852"/>
                </a:cubicBezTo>
                <a:cubicBezTo>
                  <a:pt x="52621" y="95852"/>
                  <a:pt x="60114" y="96166"/>
                  <a:pt x="67647" y="96166"/>
                </a:cubicBezTo>
                <a:cubicBezTo>
                  <a:pt x="78312" y="96166"/>
                  <a:pt x="89058" y="95537"/>
                  <a:pt x="98415" y="92494"/>
                </a:cubicBezTo>
                <a:cubicBezTo>
                  <a:pt x="109672" y="88829"/>
                  <a:pt x="107384" y="72447"/>
                  <a:pt x="107508" y="63395"/>
                </a:cubicBezTo>
                <a:cubicBezTo>
                  <a:pt x="107646" y="53351"/>
                  <a:pt x="107205" y="42660"/>
                  <a:pt x="106640" y="32395"/>
                </a:cubicBezTo>
                <a:cubicBezTo>
                  <a:pt x="106640" y="32051"/>
                  <a:pt x="106627" y="31720"/>
                  <a:pt x="106599" y="31390"/>
                </a:cubicBezTo>
                <a:cubicBezTo>
                  <a:pt x="106213" y="23399"/>
                  <a:pt x="106186" y="14250"/>
                  <a:pt x="101157" y="7664"/>
                </a:cubicBezTo>
                <a:cubicBezTo>
                  <a:pt x="96049" y="956"/>
                  <a:pt x="86665" y="0"/>
                  <a:pt x="78071" y="0"/>
                </a:cubicBezTo>
                <a:close/>
              </a:path>
            </a:pathLst>
          </a:custGeom>
          <a:solidFill>
            <a:srgbClr val="D6ED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0" name="Google Shape;3930;p50">
            <a:extLst>
              <a:ext uri="{FF2B5EF4-FFF2-40B4-BE49-F238E27FC236}">
                <a16:creationId xmlns:a16="http://schemas.microsoft.com/office/drawing/2014/main" id="{74EE7668-E576-4B15-8E26-5777988566AF}"/>
              </a:ext>
            </a:extLst>
          </p:cNvPr>
          <p:cNvSpPr txBox="1"/>
          <p:nvPr/>
        </p:nvSpPr>
        <p:spPr>
          <a:xfrm>
            <a:off x="5124447" y="1798654"/>
            <a:ext cx="2160377" cy="857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 </a:t>
            </a:r>
          </a:p>
          <a:p>
            <a:pPr lvl="0" algn="just">
              <a:buClr>
                <a:srgbClr val="000000"/>
              </a:buClr>
              <a:defRPr/>
            </a:pPr>
            <a:r>
              <a:rPr lang="en-US" sz="1600" dirty="0">
                <a:solidFill>
                  <a:srgbClr val="01C1CB">
                    <a:lumMod val="50000"/>
                  </a:srgbClr>
                </a:solidFill>
                <a:cs typeface="Times New Roman" panose="02020603050405020304" pitchFamily="18" charset="0"/>
                <a:sym typeface="Short Stack"/>
              </a:rPr>
              <a:t>  </a:t>
            </a:r>
            <a:r>
              <a:rPr lang="en-US" sz="2000" b="1" kern="0" dirty="0" err="1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Tìm</a:t>
            </a:r>
            <a:r>
              <a:rPr lang="en-US" sz="2000" b="1" kern="0" dirty="0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hiểu</a:t>
            </a:r>
            <a:r>
              <a:rPr lang="en-US" sz="2000" b="1" kern="0" dirty="0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vài</a:t>
            </a:r>
            <a:r>
              <a:rPr lang="en-US" sz="2000" b="1" kern="0" dirty="0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nét</a:t>
            </a:r>
            <a:r>
              <a:rPr lang="en-US" sz="2000" b="1" kern="0" dirty="0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về</a:t>
            </a:r>
            <a:r>
              <a:rPr lang="en-US" sz="2000" b="1" kern="0" dirty="0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nhạc</a:t>
            </a:r>
            <a:r>
              <a:rPr lang="en-US" sz="2000" b="1" kern="0" dirty="0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sĩ</a:t>
            </a:r>
            <a:r>
              <a:rPr lang="en-US" sz="2000" b="1" kern="0" dirty="0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Nguyễn</a:t>
            </a:r>
            <a:r>
              <a:rPr lang="en-US" sz="2000" b="1" kern="0" dirty="0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Ngọc</a:t>
            </a:r>
            <a:r>
              <a:rPr lang="en-US" sz="2000" b="1" kern="0" dirty="0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2000" b="1" kern="0" dirty="0" err="1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Thiện</a:t>
            </a:r>
            <a:r>
              <a:rPr lang="en-US" sz="2000" b="1" kern="0" dirty="0">
                <a:solidFill>
                  <a:srgbClr val="29709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.</a:t>
            </a:r>
            <a:endParaRPr lang="en-US" sz="2000" b="1" kern="0" dirty="0">
              <a:solidFill>
                <a:srgbClr val="297090"/>
              </a:solidFill>
              <a:latin typeface="Times New Roman" panose="02020603050405020304" pitchFamily="18" charset="0"/>
              <a:ea typeface="Montserrat Medium"/>
              <a:cs typeface="Times New Roman" panose="02020603050405020304" pitchFamily="18" charset="0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2"/>
              </a:solidFill>
              <a:latin typeface="+mj-lt"/>
              <a:ea typeface="Short Stack"/>
              <a:cs typeface="Short Stack"/>
              <a:sym typeface="Short Stack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2248D3-193E-40FB-8778-AD05465779E5}"/>
              </a:ext>
            </a:extLst>
          </p:cNvPr>
          <p:cNvGrpSpPr/>
          <p:nvPr/>
        </p:nvGrpSpPr>
        <p:grpSpPr>
          <a:xfrm>
            <a:off x="4462677" y="2013098"/>
            <a:ext cx="471576" cy="451357"/>
            <a:chOff x="3257311" y="2182385"/>
            <a:chExt cx="471576" cy="451357"/>
          </a:xfrm>
        </p:grpSpPr>
        <p:sp>
          <p:nvSpPr>
            <p:cNvPr id="12" name="Google Shape;3925;p50">
              <a:extLst>
                <a:ext uri="{FF2B5EF4-FFF2-40B4-BE49-F238E27FC236}">
                  <a16:creationId xmlns:a16="http://schemas.microsoft.com/office/drawing/2014/main" id="{693D173D-B1BA-40FF-B60C-EAFD78460913}"/>
                </a:ext>
              </a:extLst>
            </p:cNvPr>
            <p:cNvSpPr/>
            <p:nvPr/>
          </p:nvSpPr>
          <p:spPr>
            <a:xfrm>
              <a:off x="3257311" y="2182385"/>
              <a:ext cx="471576" cy="451357"/>
            </a:xfrm>
            <a:custGeom>
              <a:avLst/>
              <a:gdLst/>
              <a:ahLst/>
              <a:cxnLst/>
              <a:rect l="l" t="t" r="r" b="b"/>
              <a:pathLst>
                <a:path w="1143" h="1094" extrusionOk="0">
                  <a:moveTo>
                    <a:pt x="491" y="1"/>
                  </a:moveTo>
                  <a:cubicBezTo>
                    <a:pt x="377" y="1"/>
                    <a:pt x="260" y="23"/>
                    <a:pt x="170" y="95"/>
                  </a:cubicBezTo>
                  <a:cubicBezTo>
                    <a:pt x="62" y="181"/>
                    <a:pt x="28" y="323"/>
                    <a:pt x="4" y="458"/>
                  </a:cubicBezTo>
                  <a:cubicBezTo>
                    <a:pt x="1" y="467"/>
                    <a:pt x="7" y="479"/>
                    <a:pt x="19" y="485"/>
                  </a:cubicBezTo>
                  <a:cubicBezTo>
                    <a:pt x="1" y="697"/>
                    <a:pt x="68" y="927"/>
                    <a:pt x="268" y="1029"/>
                  </a:cubicBezTo>
                  <a:cubicBezTo>
                    <a:pt x="362" y="1073"/>
                    <a:pt x="463" y="1094"/>
                    <a:pt x="565" y="1094"/>
                  </a:cubicBezTo>
                  <a:cubicBezTo>
                    <a:pt x="590" y="1094"/>
                    <a:pt x="615" y="1092"/>
                    <a:pt x="639" y="1090"/>
                  </a:cubicBezTo>
                  <a:cubicBezTo>
                    <a:pt x="759" y="1087"/>
                    <a:pt x="873" y="1047"/>
                    <a:pt x="968" y="976"/>
                  </a:cubicBezTo>
                  <a:cubicBezTo>
                    <a:pt x="1060" y="906"/>
                    <a:pt x="1121" y="801"/>
                    <a:pt x="1137" y="685"/>
                  </a:cubicBezTo>
                  <a:cubicBezTo>
                    <a:pt x="1143" y="620"/>
                    <a:pt x="1143" y="556"/>
                    <a:pt x="1131" y="491"/>
                  </a:cubicBezTo>
                  <a:cubicBezTo>
                    <a:pt x="1124" y="427"/>
                    <a:pt x="1112" y="366"/>
                    <a:pt x="1097" y="304"/>
                  </a:cubicBezTo>
                  <a:cubicBezTo>
                    <a:pt x="1069" y="197"/>
                    <a:pt x="992" y="111"/>
                    <a:pt x="891" y="68"/>
                  </a:cubicBezTo>
                  <a:cubicBezTo>
                    <a:pt x="784" y="28"/>
                    <a:pt x="670" y="6"/>
                    <a:pt x="556" y="3"/>
                  </a:cubicBezTo>
                  <a:cubicBezTo>
                    <a:pt x="535" y="2"/>
                    <a:pt x="513" y="1"/>
                    <a:pt x="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13" name="Google Shape;3931;p50">
              <a:extLst>
                <a:ext uri="{FF2B5EF4-FFF2-40B4-BE49-F238E27FC236}">
                  <a16:creationId xmlns:a16="http://schemas.microsoft.com/office/drawing/2014/main" id="{F318FB93-A53A-49D0-A843-A24D6BFCB89B}"/>
                </a:ext>
              </a:extLst>
            </p:cNvPr>
            <p:cNvGrpSpPr/>
            <p:nvPr/>
          </p:nvGrpSpPr>
          <p:grpSpPr>
            <a:xfrm>
              <a:off x="3355924" y="2274155"/>
              <a:ext cx="274351" cy="274399"/>
              <a:chOff x="1492675" y="4992125"/>
              <a:chExt cx="481825" cy="481825"/>
            </a:xfrm>
          </p:grpSpPr>
          <p:sp>
            <p:nvSpPr>
              <p:cNvPr id="14" name="Google Shape;3932;p50">
                <a:extLst>
                  <a:ext uri="{FF2B5EF4-FFF2-40B4-BE49-F238E27FC236}">
                    <a16:creationId xmlns:a16="http://schemas.microsoft.com/office/drawing/2014/main" id="{678A68CA-9D1F-4282-9A48-BF3547D768D3}"/>
                  </a:ext>
                </a:extLst>
              </p:cNvPr>
              <p:cNvSpPr/>
              <p:nvPr/>
            </p:nvSpPr>
            <p:spPr>
              <a:xfrm>
                <a:off x="1492675" y="4992125"/>
                <a:ext cx="4818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9273" extrusionOk="0">
                    <a:moveTo>
                      <a:pt x="12728" y="5990"/>
                    </a:moveTo>
                    <a:cubicBezTo>
                      <a:pt x="13161" y="5990"/>
                      <a:pt x="13595" y="6156"/>
                      <a:pt x="13925" y="6487"/>
                    </a:cubicBezTo>
                    <a:cubicBezTo>
                      <a:pt x="14587" y="7149"/>
                      <a:pt x="14587" y="8221"/>
                      <a:pt x="13928" y="8884"/>
                    </a:cubicBezTo>
                    <a:lnTo>
                      <a:pt x="10028" y="12780"/>
                    </a:lnTo>
                    <a:cubicBezTo>
                      <a:pt x="9709" y="13100"/>
                      <a:pt x="9278" y="13280"/>
                      <a:pt x="8830" y="13280"/>
                    </a:cubicBezTo>
                    <a:lnTo>
                      <a:pt x="8815" y="13280"/>
                    </a:lnTo>
                    <a:cubicBezTo>
                      <a:pt x="8811" y="13280"/>
                      <a:pt x="8807" y="13280"/>
                      <a:pt x="8804" y="13280"/>
                    </a:cubicBezTo>
                    <a:cubicBezTo>
                      <a:pt x="8362" y="13280"/>
                      <a:pt x="7936" y="13103"/>
                      <a:pt x="7622" y="12789"/>
                    </a:cubicBezTo>
                    <a:lnTo>
                      <a:pt x="5346" y="10528"/>
                    </a:lnTo>
                    <a:cubicBezTo>
                      <a:pt x="4632" y="9877"/>
                      <a:pt x="4605" y="8760"/>
                      <a:pt x="5288" y="8077"/>
                    </a:cubicBezTo>
                    <a:cubicBezTo>
                      <a:pt x="5620" y="7745"/>
                      <a:pt x="6053" y="7581"/>
                      <a:pt x="6485" y="7581"/>
                    </a:cubicBezTo>
                    <a:cubicBezTo>
                      <a:pt x="6944" y="7581"/>
                      <a:pt x="7402" y="7766"/>
                      <a:pt x="7737" y="8134"/>
                    </a:cubicBezTo>
                    <a:lnTo>
                      <a:pt x="8812" y="9206"/>
                    </a:lnTo>
                    <a:lnTo>
                      <a:pt x="11531" y="6487"/>
                    </a:lnTo>
                    <a:cubicBezTo>
                      <a:pt x="11861" y="6156"/>
                      <a:pt x="12294" y="5990"/>
                      <a:pt x="12728" y="5990"/>
                    </a:cubicBezTo>
                    <a:close/>
                    <a:moveTo>
                      <a:pt x="9637" y="1"/>
                    </a:moveTo>
                    <a:cubicBezTo>
                      <a:pt x="7095" y="1"/>
                      <a:pt x="4686" y="1012"/>
                      <a:pt x="2849" y="2849"/>
                    </a:cubicBezTo>
                    <a:cubicBezTo>
                      <a:pt x="1013" y="4686"/>
                      <a:pt x="1" y="7098"/>
                      <a:pt x="1" y="9637"/>
                    </a:cubicBezTo>
                    <a:cubicBezTo>
                      <a:pt x="1" y="12175"/>
                      <a:pt x="1013" y="14587"/>
                      <a:pt x="2849" y="16424"/>
                    </a:cubicBezTo>
                    <a:cubicBezTo>
                      <a:pt x="4686" y="18261"/>
                      <a:pt x="7095" y="19273"/>
                      <a:pt x="9637" y="19273"/>
                    </a:cubicBezTo>
                    <a:cubicBezTo>
                      <a:pt x="12175" y="19273"/>
                      <a:pt x="14584" y="18261"/>
                      <a:pt x="16421" y="16424"/>
                    </a:cubicBezTo>
                    <a:cubicBezTo>
                      <a:pt x="18258" y="14587"/>
                      <a:pt x="19273" y="12175"/>
                      <a:pt x="19273" y="9637"/>
                    </a:cubicBezTo>
                    <a:cubicBezTo>
                      <a:pt x="19273" y="7098"/>
                      <a:pt x="18258" y="4686"/>
                      <a:pt x="16421" y="2849"/>
                    </a:cubicBezTo>
                    <a:cubicBezTo>
                      <a:pt x="14584" y="1012"/>
                      <a:pt x="12175" y="1"/>
                      <a:pt x="96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+mj-lt"/>
                </a:endParaRPr>
              </a:p>
            </p:txBody>
          </p:sp>
          <p:sp>
            <p:nvSpPr>
              <p:cNvPr id="15" name="Google Shape;3933;p50">
                <a:extLst>
                  <a:ext uri="{FF2B5EF4-FFF2-40B4-BE49-F238E27FC236}">
                    <a16:creationId xmlns:a16="http://schemas.microsoft.com/office/drawing/2014/main" id="{44C826B7-6EF0-4BB8-9AEF-C2D4E0718A8B}"/>
                  </a:ext>
                </a:extLst>
              </p:cNvPr>
              <p:cNvSpPr/>
              <p:nvPr/>
            </p:nvSpPr>
            <p:spPr>
              <a:xfrm>
                <a:off x="1639625" y="5170175"/>
                <a:ext cx="1901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7604" h="5030" extrusionOk="0">
                    <a:moveTo>
                      <a:pt x="6852" y="0"/>
                    </a:moveTo>
                    <a:cubicBezTo>
                      <a:pt x="6851" y="0"/>
                      <a:pt x="6850" y="0"/>
                      <a:pt x="6848" y="0"/>
                    </a:cubicBezTo>
                    <a:cubicBezTo>
                      <a:pt x="6698" y="0"/>
                      <a:pt x="6556" y="57"/>
                      <a:pt x="6451" y="163"/>
                    </a:cubicBezTo>
                    <a:lnTo>
                      <a:pt x="3334" y="3279"/>
                    </a:lnTo>
                    <a:cubicBezTo>
                      <a:pt x="3224" y="3391"/>
                      <a:pt x="3080" y="3447"/>
                      <a:pt x="2935" y="3447"/>
                    </a:cubicBezTo>
                    <a:cubicBezTo>
                      <a:pt x="2791" y="3447"/>
                      <a:pt x="2646" y="3391"/>
                      <a:pt x="2536" y="3279"/>
                    </a:cubicBezTo>
                    <a:cubicBezTo>
                      <a:pt x="2533" y="3279"/>
                      <a:pt x="2533" y="3279"/>
                      <a:pt x="2530" y="3276"/>
                    </a:cubicBezTo>
                    <a:cubicBezTo>
                      <a:pt x="2521" y="3267"/>
                      <a:pt x="2509" y="3255"/>
                      <a:pt x="2497" y="3246"/>
                    </a:cubicBezTo>
                    <a:lnTo>
                      <a:pt x="1061" y="1810"/>
                    </a:lnTo>
                    <a:cubicBezTo>
                      <a:pt x="948" y="1678"/>
                      <a:pt x="789" y="1611"/>
                      <a:pt x="629" y="1611"/>
                    </a:cubicBezTo>
                    <a:cubicBezTo>
                      <a:pt x="486" y="1611"/>
                      <a:pt x="342" y="1666"/>
                      <a:pt x="233" y="1777"/>
                    </a:cubicBezTo>
                    <a:cubicBezTo>
                      <a:pt x="1" y="2009"/>
                      <a:pt x="16" y="2391"/>
                      <a:pt x="266" y="2605"/>
                    </a:cubicBezTo>
                    <a:lnTo>
                      <a:pt x="2542" y="4869"/>
                    </a:lnTo>
                    <a:cubicBezTo>
                      <a:pt x="2645" y="4972"/>
                      <a:pt x="2782" y="5029"/>
                      <a:pt x="2926" y="5029"/>
                    </a:cubicBezTo>
                    <a:cubicBezTo>
                      <a:pt x="2929" y="5029"/>
                      <a:pt x="2933" y="5029"/>
                      <a:pt x="2937" y="5029"/>
                    </a:cubicBezTo>
                    <a:lnTo>
                      <a:pt x="2943" y="5029"/>
                    </a:lnTo>
                    <a:cubicBezTo>
                      <a:pt x="3096" y="5029"/>
                      <a:pt x="3241" y="4969"/>
                      <a:pt x="3352" y="4860"/>
                    </a:cubicBezTo>
                    <a:lnTo>
                      <a:pt x="7249" y="964"/>
                    </a:lnTo>
                    <a:cubicBezTo>
                      <a:pt x="7603" y="606"/>
                      <a:pt x="7352" y="0"/>
                      <a:pt x="68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+mj-lt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F8E1B3-B33F-49C1-BD6C-9C4494A4FE2D}"/>
              </a:ext>
            </a:extLst>
          </p:cNvPr>
          <p:cNvGrpSpPr/>
          <p:nvPr/>
        </p:nvGrpSpPr>
        <p:grpSpPr>
          <a:xfrm>
            <a:off x="4537205" y="3304631"/>
            <a:ext cx="471576" cy="451357"/>
            <a:chOff x="3257311" y="3457485"/>
            <a:chExt cx="471576" cy="451357"/>
          </a:xfrm>
        </p:grpSpPr>
        <p:sp>
          <p:nvSpPr>
            <p:cNvPr id="17" name="Google Shape;3924;p50">
              <a:extLst>
                <a:ext uri="{FF2B5EF4-FFF2-40B4-BE49-F238E27FC236}">
                  <a16:creationId xmlns:a16="http://schemas.microsoft.com/office/drawing/2014/main" id="{DA82D635-92AB-466A-9B72-64DA4006D58C}"/>
                </a:ext>
              </a:extLst>
            </p:cNvPr>
            <p:cNvSpPr/>
            <p:nvPr/>
          </p:nvSpPr>
          <p:spPr>
            <a:xfrm>
              <a:off x="3257311" y="3457485"/>
              <a:ext cx="471576" cy="451357"/>
            </a:xfrm>
            <a:custGeom>
              <a:avLst/>
              <a:gdLst/>
              <a:ahLst/>
              <a:cxnLst/>
              <a:rect l="l" t="t" r="r" b="b"/>
              <a:pathLst>
                <a:path w="1143" h="1094" extrusionOk="0">
                  <a:moveTo>
                    <a:pt x="491" y="1"/>
                  </a:moveTo>
                  <a:cubicBezTo>
                    <a:pt x="377" y="1"/>
                    <a:pt x="260" y="23"/>
                    <a:pt x="170" y="95"/>
                  </a:cubicBezTo>
                  <a:cubicBezTo>
                    <a:pt x="62" y="181"/>
                    <a:pt x="28" y="323"/>
                    <a:pt x="4" y="458"/>
                  </a:cubicBezTo>
                  <a:cubicBezTo>
                    <a:pt x="1" y="467"/>
                    <a:pt x="7" y="479"/>
                    <a:pt x="19" y="485"/>
                  </a:cubicBezTo>
                  <a:cubicBezTo>
                    <a:pt x="1" y="697"/>
                    <a:pt x="68" y="927"/>
                    <a:pt x="268" y="1029"/>
                  </a:cubicBezTo>
                  <a:cubicBezTo>
                    <a:pt x="362" y="1073"/>
                    <a:pt x="463" y="1094"/>
                    <a:pt x="565" y="1094"/>
                  </a:cubicBezTo>
                  <a:cubicBezTo>
                    <a:pt x="590" y="1094"/>
                    <a:pt x="615" y="1092"/>
                    <a:pt x="639" y="1090"/>
                  </a:cubicBezTo>
                  <a:cubicBezTo>
                    <a:pt x="759" y="1087"/>
                    <a:pt x="873" y="1047"/>
                    <a:pt x="968" y="976"/>
                  </a:cubicBezTo>
                  <a:cubicBezTo>
                    <a:pt x="1060" y="906"/>
                    <a:pt x="1121" y="801"/>
                    <a:pt x="1137" y="685"/>
                  </a:cubicBezTo>
                  <a:cubicBezTo>
                    <a:pt x="1143" y="620"/>
                    <a:pt x="1143" y="556"/>
                    <a:pt x="1131" y="491"/>
                  </a:cubicBezTo>
                  <a:cubicBezTo>
                    <a:pt x="1124" y="427"/>
                    <a:pt x="1112" y="366"/>
                    <a:pt x="1097" y="304"/>
                  </a:cubicBezTo>
                  <a:cubicBezTo>
                    <a:pt x="1069" y="197"/>
                    <a:pt x="992" y="111"/>
                    <a:pt x="891" y="68"/>
                  </a:cubicBezTo>
                  <a:cubicBezTo>
                    <a:pt x="784" y="28"/>
                    <a:pt x="670" y="6"/>
                    <a:pt x="556" y="3"/>
                  </a:cubicBezTo>
                  <a:cubicBezTo>
                    <a:pt x="535" y="2"/>
                    <a:pt x="513" y="1"/>
                    <a:pt x="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18" name="Google Shape;3937;p50">
              <a:extLst>
                <a:ext uri="{FF2B5EF4-FFF2-40B4-BE49-F238E27FC236}">
                  <a16:creationId xmlns:a16="http://schemas.microsoft.com/office/drawing/2014/main" id="{B014E4CB-E046-494F-89AD-47AAF1AEF7BA}"/>
                </a:ext>
              </a:extLst>
            </p:cNvPr>
            <p:cNvGrpSpPr/>
            <p:nvPr/>
          </p:nvGrpSpPr>
          <p:grpSpPr>
            <a:xfrm>
              <a:off x="3355924" y="3542667"/>
              <a:ext cx="274351" cy="274399"/>
              <a:chOff x="1492675" y="4992125"/>
              <a:chExt cx="481825" cy="481825"/>
            </a:xfrm>
          </p:grpSpPr>
          <p:sp>
            <p:nvSpPr>
              <p:cNvPr id="19" name="Google Shape;3938;p50">
                <a:extLst>
                  <a:ext uri="{FF2B5EF4-FFF2-40B4-BE49-F238E27FC236}">
                    <a16:creationId xmlns:a16="http://schemas.microsoft.com/office/drawing/2014/main" id="{CA117573-C1F9-4755-8E42-72A1D7AD0C84}"/>
                  </a:ext>
                </a:extLst>
              </p:cNvPr>
              <p:cNvSpPr/>
              <p:nvPr/>
            </p:nvSpPr>
            <p:spPr>
              <a:xfrm>
                <a:off x="1492675" y="4992125"/>
                <a:ext cx="481825" cy="481825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9273" extrusionOk="0">
                    <a:moveTo>
                      <a:pt x="12728" y="5990"/>
                    </a:moveTo>
                    <a:cubicBezTo>
                      <a:pt x="13161" y="5990"/>
                      <a:pt x="13595" y="6156"/>
                      <a:pt x="13925" y="6487"/>
                    </a:cubicBezTo>
                    <a:cubicBezTo>
                      <a:pt x="14587" y="7149"/>
                      <a:pt x="14587" y="8221"/>
                      <a:pt x="13928" y="8884"/>
                    </a:cubicBezTo>
                    <a:lnTo>
                      <a:pt x="10028" y="12780"/>
                    </a:lnTo>
                    <a:cubicBezTo>
                      <a:pt x="9709" y="13100"/>
                      <a:pt x="9278" y="13280"/>
                      <a:pt x="8830" y="13280"/>
                    </a:cubicBezTo>
                    <a:lnTo>
                      <a:pt x="8815" y="13280"/>
                    </a:lnTo>
                    <a:cubicBezTo>
                      <a:pt x="8811" y="13280"/>
                      <a:pt x="8807" y="13280"/>
                      <a:pt x="8804" y="13280"/>
                    </a:cubicBezTo>
                    <a:cubicBezTo>
                      <a:pt x="8362" y="13280"/>
                      <a:pt x="7936" y="13103"/>
                      <a:pt x="7622" y="12789"/>
                    </a:cubicBezTo>
                    <a:lnTo>
                      <a:pt x="5346" y="10528"/>
                    </a:lnTo>
                    <a:cubicBezTo>
                      <a:pt x="4632" y="9877"/>
                      <a:pt x="4605" y="8760"/>
                      <a:pt x="5288" y="8077"/>
                    </a:cubicBezTo>
                    <a:cubicBezTo>
                      <a:pt x="5620" y="7745"/>
                      <a:pt x="6053" y="7581"/>
                      <a:pt x="6485" y="7581"/>
                    </a:cubicBezTo>
                    <a:cubicBezTo>
                      <a:pt x="6944" y="7581"/>
                      <a:pt x="7402" y="7766"/>
                      <a:pt x="7737" y="8134"/>
                    </a:cubicBezTo>
                    <a:lnTo>
                      <a:pt x="8812" y="9206"/>
                    </a:lnTo>
                    <a:lnTo>
                      <a:pt x="11531" y="6487"/>
                    </a:lnTo>
                    <a:cubicBezTo>
                      <a:pt x="11861" y="6156"/>
                      <a:pt x="12294" y="5990"/>
                      <a:pt x="12728" y="5990"/>
                    </a:cubicBezTo>
                    <a:close/>
                    <a:moveTo>
                      <a:pt x="9637" y="1"/>
                    </a:moveTo>
                    <a:cubicBezTo>
                      <a:pt x="7095" y="1"/>
                      <a:pt x="4686" y="1012"/>
                      <a:pt x="2849" y="2849"/>
                    </a:cubicBezTo>
                    <a:cubicBezTo>
                      <a:pt x="1013" y="4686"/>
                      <a:pt x="1" y="7098"/>
                      <a:pt x="1" y="9637"/>
                    </a:cubicBezTo>
                    <a:cubicBezTo>
                      <a:pt x="1" y="12175"/>
                      <a:pt x="1013" y="14587"/>
                      <a:pt x="2849" y="16424"/>
                    </a:cubicBezTo>
                    <a:cubicBezTo>
                      <a:pt x="4686" y="18261"/>
                      <a:pt x="7095" y="19273"/>
                      <a:pt x="9637" y="19273"/>
                    </a:cubicBezTo>
                    <a:cubicBezTo>
                      <a:pt x="12175" y="19273"/>
                      <a:pt x="14584" y="18261"/>
                      <a:pt x="16421" y="16424"/>
                    </a:cubicBezTo>
                    <a:cubicBezTo>
                      <a:pt x="18258" y="14587"/>
                      <a:pt x="19273" y="12175"/>
                      <a:pt x="19273" y="9637"/>
                    </a:cubicBezTo>
                    <a:cubicBezTo>
                      <a:pt x="19273" y="7098"/>
                      <a:pt x="18258" y="4686"/>
                      <a:pt x="16421" y="2849"/>
                    </a:cubicBezTo>
                    <a:cubicBezTo>
                      <a:pt x="14584" y="1012"/>
                      <a:pt x="12175" y="1"/>
                      <a:pt x="96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+mj-lt"/>
                </a:endParaRPr>
              </a:p>
            </p:txBody>
          </p:sp>
          <p:sp>
            <p:nvSpPr>
              <p:cNvPr id="20" name="Google Shape;3939;p50">
                <a:extLst>
                  <a:ext uri="{FF2B5EF4-FFF2-40B4-BE49-F238E27FC236}">
                    <a16:creationId xmlns:a16="http://schemas.microsoft.com/office/drawing/2014/main" id="{F7B0BB77-E3A4-4405-9DBE-BD849E6CB72A}"/>
                  </a:ext>
                </a:extLst>
              </p:cNvPr>
              <p:cNvSpPr/>
              <p:nvPr/>
            </p:nvSpPr>
            <p:spPr>
              <a:xfrm>
                <a:off x="1639625" y="5170175"/>
                <a:ext cx="1901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7604" h="5030" extrusionOk="0">
                    <a:moveTo>
                      <a:pt x="6852" y="0"/>
                    </a:moveTo>
                    <a:cubicBezTo>
                      <a:pt x="6851" y="0"/>
                      <a:pt x="6850" y="0"/>
                      <a:pt x="6848" y="0"/>
                    </a:cubicBezTo>
                    <a:cubicBezTo>
                      <a:pt x="6698" y="0"/>
                      <a:pt x="6556" y="57"/>
                      <a:pt x="6451" y="163"/>
                    </a:cubicBezTo>
                    <a:lnTo>
                      <a:pt x="3334" y="3279"/>
                    </a:lnTo>
                    <a:cubicBezTo>
                      <a:pt x="3224" y="3391"/>
                      <a:pt x="3080" y="3447"/>
                      <a:pt x="2935" y="3447"/>
                    </a:cubicBezTo>
                    <a:cubicBezTo>
                      <a:pt x="2791" y="3447"/>
                      <a:pt x="2646" y="3391"/>
                      <a:pt x="2536" y="3279"/>
                    </a:cubicBezTo>
                    <a:cubicBezTo>
                      <a:pt x="2533" y="3279"/>
                      <a:pt x="2533" y="3279"/>
                      <a:pt x="2530" y="3276"/>
                    </a:cubicBezTo>
                    <a:cubicBezTo>
                      <a:pt x="2521" y="3267"/>
                      <a:pt x="2509" y="3255"/>
                      <a:pt x="2497" y="3246"/>
                    </a:cubicBezTo>
                    <a:lnTo>
                      <a:pt x="1061" y="1810"/>
                    </a:lnTo>
                    <a:cubicBezTo>
                      <a:pt x="948" y="1678"/>
                      <a:pt x="789" y="1611"/>
                      <a:pt x="629" y="1611"/>
                    </a:cubicBezTo>
                    <a:cubicBezTo>
                      <a:pt x="486" y="1611"/>
                      <a:pt x="342" y="1666"/>
                      <a:pt x="233" y="1777"/>
                    </a:cubicBezTo>
                    <a:cubicBezTo>
                      <a:pt x="1" y="2009"/>
                      <a:pt x="16" y="2391"/>
                      <a:pt x="266" y="2605"/>
                    </a:cubicBezTo>
                    <a:lnTo>
                      <a:pt x="2542" y="4869"/>
                    </a:lnTo>
                    <a:cubicBezTo>
                      <a:pt x="2645" y="4972"/>
                      <a:pt x="2782" y="5029"/>
                      <a:pt x="2926" y="5029"/>
                    </a:cubicBezTo>
                    <a:cubicBezTo>
                      <a:pt x="2929" y="5029"/>
                      <a:pt x="2933" y="5029"/>
                      <a:pt x="2937" y="5029"/>
                    </a:cubicBezTo>
                    <a:lnTo>
                      <a:pt x="2943" y="5029"/>
                    </a:lnTo>
                    <a:cubicBezTo>
                      <a:pt x="3096" y="5029"/>
                      <a:pt x="3241" y="4969"/>
                      <a:pt x="3352" y="4860"/>
                    </a:cubicBezTo>
                    <a:lnTo>
                      <a:pt x="7249" y="964"/>
                    </a:lnTo>
                    <a:cubicBezTo>
                      <a:pt x="7603" y="606"/>
                      <a:pt x="7352" y="0"/>
                      <a:pt x="68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  <a:latin typeface="+mj-lt"/>
                </a:endParaRP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9C74E72-2357-49BB-96C5-0AB4E12785E7}"/>
              </a:ext>
            </a:extLst>
          </p:cNvPr>
          <p:cNvSpPr txBox="1"/>
          <p:nvPr/>
        </p:nvSpPr>
        <p:spPr>
          <a:xfrm>
            <a:off x="5196588" y="3152386"/>
            <a:ext cx="203410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228600" algn="l"/>
              </a:tabLst>
            </a:pPr>
            <a:r>
              <a:rPr lang="en-US" dirty="0">
                <a:solidFill>
                  <a:schemeClr val="dk2"/>
                </a:solidFill>
                <a:latin typeface="+mj-lt"/>
                <a:ea typeface="Short Stack"/>
                <a:cs typeface="Short Stack"/>
                <a:sym typeface="Short Stack"/>
              </a:rPr>
              <a:t>   </a:t>
            </a:r>
            <a:r>
              <a:rPr lang="vi-VN" sz="2000" b="1" dirty="0">
                <a:solidFill>
                  <a:srgbClr val="297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mã </a:t>
            </a:r>
            <a:r>
              <a:rPr lang="en-GB" sz="2000" b="1" dirty="0">
                <a:solidFill>
                  <a:srgbClr val="297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</a:t>
            </a:r>
            <a:r>
              <a:rPr lang="vi-VN" sz="2000" b="1" dirty="0">
                <a:solidFill>
                  <a:srgbClr val="297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khai thác học liệu điện tử, tập hát trước bài hát </a:t>
            </a:r>
            <a:r>
              <a:rPr lang="en-US" sz="2000" b="1" i="1" dirty="0" err="1">
                <a:solidFill>
                  <a:srgbClr val="297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i="1" dirty="0">
                <a:solidFill>
                  <a:srgbClr val="297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297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b="1" i="1" dirty="0">
                <a:solidFill>
                  <a:srgbClr val="297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297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GB" sz="2000" b="1" i="1" dirty="0">
                <a:solidFill>
                  <a:srgbClr val="297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A8A2C2-0B0D-486E-9C78-68C904587F3C}"/>
              </a:ext>
            </a:extLst>
          </p:cNvPr>
          <p:cNvGrpSpPr/>
          <p:nvPr/>
        </p:nvGrpSpPr>
        <p:grpSpPr>
          <a:xfrm>
            <a:off x="1165418" y="3704897"/>
            <a:ext cx="1540370" cy="3079456"/>
            <a:chOff x="713167" y="2609540"/>
            <a:chExt cx="1060871" cy="230950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F1F1E6F-0FC2-48E0-8EF9-11902B6946BD}"/>
                </a:ext>
              </a:extLst>
            </p:cNvPr>
            <p:cNvGrpSpPr/>
            <p:nvPr/>
          </p:nvGrpSpPr>
          <p:grpSpPr>
            <a:xfrm flipH="1">
              <a:off x="713167" y="2609540"/>
              <a:ext cx="1060871" cy="2309501"/>
              <a:chOff x="7343650" y="2818621"/>
              <a:chExt cx="1060871" cy="2309501"/>
            </a:xfrm>
          </p:grpSpPr>
          <p:sp>
            <p:nvSpPr>
              <p:cNvPr id="28" name="Google Shape;5686;p61">
                <a:extLst>
                  <a:ext uri="{FF2B5EF4-FFF2-40B4-BE49-F238E27FC236}">
                    <a16:creationId xmlns:a16="http://schemas.microsoft.com/office/drawing/2014/main" id="{225C5E7A-E10C-48DC-9ED2-9D1E5E85310F}"/>
                  </a:ext>
                </a:extLst>
              </p:cNvPr>
              <p:cNvSpPr/>
              <p:nvPr/>
            </p:nvSpPr>
            <p:spPr>
              <a:xfrm>
                <a:off x="7363124" y="5008899"/>
                <a:ext cx="1033715" cy="119223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06" extrusionOk="0">
                    <a:moveTo>
                      <a:pt x="10430" y="1"/>
                    </a:moveTo>
                    <a:cubicBezTo>
                      <a:pt x="4668" y="1"/>
                      <a:pt x="1" y="537"/>
                      <a:pt x="1" y="1203"/>
                    </a:cubicBezTo>
                    <a:cubicBezTo>
                      <a:pt x="1" y="1870"/>
                      <a:pt x="4668" y="2406"/>
                      <a:pt x="10430" y="2406"/>
                    </a:cubicBezTo>
                    <a:cubicBezTo>
                      <a:pt x="16193" y="2406"/>
                      <a:pt x="20860" y="1870"/>
                      <a:pt x="20860" y="1203"/>
                    </a:cubicBezTo>
                    <a:cubicBezTo>
                      <a:pt x="20860" y="537"/>
                      <a:pt x="16193" y="1"/>
                      <a:pt x="104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" name="Google Shape;5687;p61">
                <a:extLst>
                  <a:ext uri="{FF2B5EF4-FFF2-40B4-BE49-F238E27FC236}">
                    <a16:creationId xmlns:a16="http://schemas.microsoft.com/office/drawing/2014/main" id="{34CBD8FA-98F3-48CC-A663-6BF408EB7584}"/>
                  </a:ext>
                </a:extLst>
              </p:cNvPr>
              <p:cNvSpPr/>
              <p:nvPr/>
            </p:nvSpPr>
            <p:spPr>
              <a:xfrm>
                <a:off x="8002650" y="3237292"/>
                <a:ext cx="401871" cy="556871"/>
              </a:xfrm>
              <a:custGeom>
                <a:avLst/>
                <a:gdLst/>
                <a:ahLst/>
                <a:cxnLst/>
                <a:rect l="l" t="t" r="r" b="b"/>
                <a:pathLst>
                  <a:path w="8110" h="11238" extrusionOk="0">
                    <a:moveTo>
                      <a:pt x="3810" y="1"/>
                    </a:moveTo>
                    <a:cubicBezTo>
                      <a:pt x="3739" y="1"/>
                      <a:pt x="3668" y="4"/>
                      <a:pt x="3597" y="10"/>
                    </a:cubicBezTo>
                    <a:cubicBezTo>
                      <a:pt x="3132" y="58"/>
                      <a:pt x="2692" y="296"/>
                      <a:pt x="2382" y="665"/>
                    </a:cubicBezTo>
                    <a:cubicBezTo>
                      <a:pt x="2096" y="1010"/>
                      <a:pt x="2168" y="1403"/>
                      <a:pt x="2096" y="1820"/>
                    </a:cubicBezTo>
                    <a:cubicBezTo>
                      <a:pt x="1989" y="2427"/>
                      <a:pt x="1561" y="2927"/>
                      <a:pt x="1227" y="3451"/>
                    </a:cubicBezTo>
                    <a:cubicBezTo>
                      <a:pt x="906" y="3987"/>
                      <a:pt x="680" y="4689"/>
                      <a:pt x="1025" y="5213"/>
                    </a:cubicBezTo>
                    <a:cubicBezTo>
                      <a:pt x="1227" y="5535"/>
                      <a:pt x="1644" y="5773"/>
                      <a:pt x="1668" y="6166"/>
                    </a:cubicBezTo>
                    <a:cubicBezTo>
                      <a:pt x="1668" y="6404"/>
                      <a:pt x="1501" y="6618"/>
                      <a:pt x="1311" y="6773"/>
                    </a:cubicBezTo>
                    <a:cubicBezTo>
                      <a:pt x="1108" y="6916"/>
                      <a:pt x="894" y="7023"/>
                      <a:pt x="692" y="7178"/>
                    </a:cubicBezTo>
                    <a:cubicBezTo>
                      <a:pt x="25" y="7714"/>
                      <a:pt x="1" y="8821"/>
                      <a:pt x="549" y="9500"/>
                    </a:cubicBezTo>
                    <a:cubicBezTo>
                      <a:pt x="942" y="9980"/>
                      <a:pt x="1572" y="10230"/>
                      <a:pt x="2210" y="10230"/>
                    </a:cubicBezTo>
                    <a:cubicBezTo>
                      <a:pt x="2441" y="10230"/>
                      <a:pt x="2672" y="10197"/>
                      <a:pt x="2894" y="10131"/>
                    </a:cubicBezTo>
                    <a:cubicBezTo>
                      <a:pt x="2938" y="10123"/>
                      <a:pt x="2981" y="10112"/>
                      <a:pt x="3023" y="10099"/>
                    </a:cubicBezTo>
                    <a:lnTo>
                      <a:pt x="3023" y="10099"/>
                    </a:lnTo>
                    <a:cubicBezTo>
                      <a:pt x="3067" y="10156"/>
                      <a:pt x="3117" y="10210"/>
                      <a:pt x="3168" y="10262"/>
                    </a:cubicBezTo>
                    <a:cubicBezTo>
                      <a:pt x="3828" y="10900"/>
                      <a:pt x="4748" y="11237"/>
                      <a:pt x="5665" y="11237"/>
                    </a:cubicBezTo>
                    <a:cubicBezTo>
                      <a:pt x="6254" y="11237"/>
                      <a:pt x="6842" y="11098"/>
                      <a:pt x="7359" y="10809"/>
                    </a:cubicBezTo>
                    <a:cubicBezTo>
                      <a:pt x="7538" y="10714"/>
                      <a:pt x="7704" y="10583"/>
                      <a:pt x="7800" y="10404"/>
                    </a:cubicBezTo>
                    <a:cubicBezTo>
                      <a:pt x="7954" y="10035"/>
                      <a:pt x="7681" y="9583"/>
                      <a:pt x="7323" y="9392"/>
                    </a:cubicBezTo>
                    <a:cubicBezTo>
                      <a:pt x="6966" y="9190"/>
                      <a:pt x="6549" y="9142"/>
                      <a:pt x="6168" y="8964"/>
                    </a:cubicBezTo>
                    <a:cubicBezTo>
                      <a:pt x="6245" y="8964"/>
                      <a:pt x="6322" y="8964"/>
                      <a:pt x="6398" y="8964"/>
                    </a:cubicBezTo>
                    <a:cubicBezTo>
                      <a:pt x="6666" y="8964"/>
                      <a:pt x="6930" y="8957"/>
                      <a:pt x="7180" y="8892"/>
                    </a:cubicBezTo>
                    <a:cubicBezTo>
                      <a:pt x="7514" y="8797"/>
                      <a:pt x="7823" y="8595"/>
                      <a:pt x="7954" y="8273"/>
                    </a:cubicBezTo>
                    <a:cubicBezTo>
                      <a:pt x="8109" y="7928"/>
                      <a:pt x="8014" y="7559"/>
                      <a:pt x="7883" y="7214"/>
                    </a:cubicBezTo>
                    <a:cubicBezTo>
                      <a:pt x="7585" y="6440"/>
                      <a:pt x="7049" y="5761"/>
                      <a:pt x="6371" y="5285"/>
                    </a:cubicBezTo>
                    <a:cubicBezTo>
                      <a:pt x="6097" y="5094"/>
                      <a:pt x="5776" y="4892"/>
                      <a:pt x="5692" y="4570"/>
                    </a:cubicBezTo>
                    <a:cubicBezTo>
                      <a:pt x="5656" y="4392"/>
                      <a:pt x="5692" y="4213"/>
                      <a:pt x="5752" y="4047"/>
                    </a:cubicBezTo>
                    <a:cubicBezTo>
                      <a:pt x="6014" y="3308"/>
                      <a:pt x="6561" y="2594"/>
                      <a:pt x="6442" y="1820"/>
                    </a:cubicBezTo>
                    <a:cubicBezTo>
                      <a:pt x="6335" y="1106"/>
                      <a:pt x="5716" y="594"/>
                      <a:pt x="5073" y="296"/>
                    </a:cubicBezTo>
                    <a:cubicBezTo>
                      <a:pt x="4673" y="122"/>
                      <a:pt x="4247" y="1"/>
                      <a:pt x="3810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" name="Google Shape;5688;p61">
                <a:extLst>
                  <a:ext uri="{FF2B5EF4-FFF2-40B4-BE49-F238E27FC236}">
                    <a16:creationId xmlns:a16="http://schemas.microsoft.com/office/drawing/2014/main" id="{F01B93DA-8C65-4DB5-A062-897F9FADB60F}"/>
                  </a:ext>
                </a:extLst>
              </p:cNvPr>
              <p:cNvSpPr/>
              <p:nvPr/>
            </p:nvSpPr>
            <p:spPr>
              <a:xfrm>
                <a:off x="8038080" y="3236499"/>
                <a:ext cx="289139" cy="293053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914" extrusionOk="0">
                    <a:moveTo>
                      <a:pt x="3132" y="1"/>
                    </a:moveTo>
                    <a:cubicBezTo>
                      <a:pt x="3053" y="1"/>
                      <a:pt x="2973" y="5"/>
                      <a:pt x="2894" y="14"/>
                    </a:cubicBezTo>
                    <a:cubicBezTo>
                      <a:pt x="2441" y="62"/>
                      <a:pt x="1989" y="300"/>
                      <a:pt x="1691" y="669"/>
                    </a:cubicBezTo>
                    <a:cubicBezTo>
                      <a:pt x="1405" y="1015"/>
                      <a:pt x="1489" y="1396"/>
                      <a:pt x="1405" y="1812"/>
                    </a:cubicBezTo>
                    <a:cubicBezTo>
                      <a:pt x="1310" y="2431"/>
                      <a:pt x="870" y="2920"/>
                      <a:pt x="548" y="3455"/>
                    </a:cubicBezTo>
                    <a:cubicBezTo>
                      <a:pt x="215" y="3979"/>
                      <a:pt x="0" y="4694"/>
                      <a:pt x="334" y="5217"/>
                    </a:cubicBezTo>
                    <a:cubicBezTo>
                      <a:pt x="489" y="5456"/>
                      <a:pt x="774" y="5646"/>
                      <a:pt x="893" y="5896"/>
                    </a:cubicBezTo>
                    <a:cubicBezTo>
                      <a:pt x="972" y="5908"/>
                      <a:pt x="1053" y="5913"/>
                      <a:pt x="1135" y="5913"/>
                    </a:cubicBezTo>
                    <a:cubicBezTo>
                      <a:pt x="1376" y="5913"/>
                      <a:pt x="1624" y="5869"/>
                      <a:pt x="1846" y="5825"/>
                    </a:cubicBezTo>
                    <a:cubicBezTo>
                      <a:pt x="3060" y="5575"/>
                      <a:pt x="4179" y="4956"/>
                      <a:pt x="4965" y="3991"/>
                    </a:cubicBezTo>
                    <a:cubicBezTo>
                      <a:pt x="5061" y="3884"/>
                      <a:pt x="5132" y="3789"/>
                      <a:pt x="5203" y="3682"/>
                    </a:cubicBezTo>
                    <a:cubicBezTo>
                      <a:pt x="5477" y="3062"/>
                      <a:pt x="5834" y="2467"/>
                      <a:pt x="5739" y="1812"/>
                    </a:cubicBezTo>
                    <a:cubicBezTo>
                      <a:pt x="5632" y="1122"/>
                      <a:pt x="5013" y="598"/>
                      <a:pt x="4370" y="300"/>
                    </a:cubicBezTo>
                    <a:cubicBezTo>
                      <a:pt x="3988" y="129"/>
                      <a:pt x="3563" y="1"/>
                      <a:pt x="313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" name="Google Shape;5691;p61">
                <a:extLst>
                  <a:ext uri="{FF2B5EF4-FFF2-40B4-BE49-F238E27FC236}">
                    <a16:creationId xmlns:a16="http://schemas.microsoft.com/office/drawing/2014/main" id="{C5DF1038-3B74-44C4-93AB-73D6398FD314}"/>
                  </a:ext>
                </a:extLst>
              </p:cNvPr>
              <p:cNvSpPr/>
              <p:nvPr/>
            </p:nvSpPr>
            <p:spPr>
              <a:xfrm>
                <a:off x="7343650" y="3595161"/>
                <a:ext cx="200638" cy="28517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5755" extrusionOk="0">
                    <a:moveTo>
                      <a:pt x="1441" y="1"/>
                    </a:moveTo>
                    <a:cubicBezTo>
                      <a:pt x="1433" y="1"/>
                      <a:pt x="1425" y="2"/>
                      <a:pt x="1418" y="4"/>
                    </a:cubicBezTo>
                    <a:cubicBezTo>
                      <a:pt x="1072" y="75"/>
                      <a:pt x="1632" y="1944"/>
                      <a:pt x="1632" y="1944"/>
                    </a:cubicBezTo>
                    <a:cubicBezTo>
                      <a:pt x="1632" y="1944"/>
                      <a:pt x="840" y="592"/>
                      <a:pt x="567" y="592"/>
                    </a:cubicBezTo>
                    <a:cubicBezTo>
                      <a:pt x="556" y="592"/>
                      <a:pt x="546" y="594"/>
                      <a:pt x="536" y="599"/>
                    </a:cubicBezTo>
                    <a:cubicBezTo>
                      <a:pt x="298" y="718"/>
                      <a:pt x="989" y="2397"/>
                      <a:pt x="989" y="2397"/>
                    </a:cubicBezTo>
                    <a:cubicBezTo>
                      <a:pt x="989" y="2397"/>
                      <a:pt x="396" y="1556"/>
                      <a:pt x="195" y="1556"/>
                    </a:cubicBezTo>
                    <a:cubicBezTo>
                      <a:pt x="185" y="1556"/>
                      <a:pt x="176" y="1559"/>
                      <a:pt x="167" y="1563"/>
                    </a:cubicBezTo>
                    <a:cubicBezTo>
                      <a:pt x="1" y="1647"/>
                      <a:pt x="810" y="3123"/>
                      <a:pt x="1048" y="3718"/>
                    </a:cubicBezTo>
                    <a:cubicBezTo>
                      <a:pt x="1287" y="4314"/>
                      <a:pt x="1691" y="5742"/>
                      <a:pt x="1691" y="5754"/>
                    </a:cubicBezTo>
                    <a:lnTo>
                      <a:pt x="3858" y="5385"/>
                    </a:lnTo>
                    <a:cubicBezTo>
                      <a:pt x="3858" y="5385"/>
                      <a:pt x="3632" y="4385"/>
                      <a:pt x="3632" y="3944"/>
                    </a:cubicBezTo>
                    <a:cubicBezTo>
                      <a:pt x="3632" y="3492"/>
                      <a:pt x="4049" y="1301"/>
                      <a:pt x="3787" y="1242"/>
                    </a:cubicBezTo>
                    <a:cubicBezTo>
                      <a:pt x="3779" y="1240"/>
                      <a:pt x="3771" y="1239"/>
                      <a:pt x="3764" y="1239"/>
                    </a:cubicBezTo>
                    <a:cubicBezTo>
                      <a:pt x="3486" y="1239"/>
                      <a:pt x="3215" y="2254"/>
                      <a:pt x="3215" y="2254"/>
                    </a:cubicBezTo>
                    <a:cubicBezTo>
                      <a:pt x="3215" y="2254"/>
                      <a:pt x="2718" y="265"/>
                      <a:pt x="2409" y="265"/>
                    </a:cubicBezTo>
                    <a:cubicBezTo>
                      <a:pt x="2408" y="265"/>
                      <a:pt x="2407" y="265"/>
                      <a:pt x="2406" y="265"/>
                    </a:cubicBezTo>
                    <a:cubicBezTo>
                      <a:pt x="2084" y="265"/>
                      <a:pt x="2299" y="1766"/>
                      <a:pt x="2299" y="1766"/>
                    </a:cubicBezTo>
                    <a:cubicBezTo>
                      <a:pt x="2299" y="1766"/>
                      <a:pt x="1798" y="1"/>
                      <a:pt x="1441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" name="Google Shape;5692;p61">
                <a:extLst>
                  <a:ext uri="{FF2B5EF4-FFF2-40B4-BE49-F238E27FC236}">
                    <a16:creationId xmlns:a16="http://schemas.microsoft.com/office/drawing/2014/main" id="{8A30569E-1833-43E2-91C2-42B5682B7286}"/>
                  </a:ext>
                </a:extLst>
              </p:cNvPr>
              <p:cNvSpPr/>
              <p:nvPr/>
            </p:nvSpPr>
            <p:spPr>
              <a:xfrm>
                <a:off x="7520652" y="3673306"/>
                <a:ext cx="217734" cy="385667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7783" extrusionOk="0">
                    <a:moveTo>
                      <a:pt x="3280" y="1"/>
                    </a:moveTo>
                    <a:cubicBezTo>
                      <a:pt x="3104" y="1"/>
                      <a:pt x="2924" y="42"/>
                      <a:pt x="2763" y="105"/>
                    </a:cubicBezTo>
                    <a:cubicBezTo>
                      <a:pt x="1822" y="474"/>
                      <a:pt x="1334" y="1308"/>
                      <a:pt x="953" y="2189"/>
                    </a:cubicBezTo>
                    <a:cubicBezTo>
                      <a:pt x="834" y="2475"/>
                      <a:pt x="715" y="2772"/>
                      <a:pt x="632" y="3070"/>
                    </a:cubicBezTo>
                    <a:cubicBezTo>
                      <a:pt x="239" y="4237"/>
                      <a:pt x="1" y="5535"/>
                      <a:pt x="179" y="6797"/>
                    </a:cubicBezTo>
                    <a:cubicBezTo>
                      <a:pt x="227" y="7142"/>
                      <a:pt x="346" y="7547"/>
                      <a:pt x="655" y="7713"/>
                    </a:cubicBezTo>
                    <a:cubicBezTo>
                      <a:pt x="761" y="7761"/>
                      <a:pt x="873" y="7782"/>
                      <a:pt x="985" y="7782"/>
                    </a:cubicBezTo>
                    <a:cubicBezTo>
                      <a:pt x="1150" y="7782"/>
                      <a:pt x="1316" y="7737"/>
                      <a:pt x="1465" y="7666"/>
                    </a:cubicBezTo>
                    <a:cubicBezTo>
                      <a:pt x="2072" y="7392"/>
                      <a:pt x="2465" y="6820"/>
                      <a:pt x="2775" y="6261"/>
                    </a:cubicBezTo>
                    <a:cubicBezTo>
                      <a:pt x="3132" y="5642"/>
                      <a:pt x="3430" y="4975"/>
                      <a:pt x="3680" y="4296"/>
                    </a:cubicBezTo>
                    <a:cubicBezTo>
                      <a:pt x="4096" y="3189"/>
                      <a:pt x="4394" y="1975"/>
                      <a:pt x="4144" y="832"/>
                    </a:cubicBezTo>
                    <a:cubicBezTo>
                      <a:pt x="4084" y="582"/>
                      <a:pt x="3989" y="331"/>
                      <a:pt x="3799" y="165"/>
                    </a:cubicBezTo>
                    <a:cubicBezTo>
                      <a:pt x="3651" y="48"/>
                      <a:pt x="3468" y="1"/>
                      <a:pt x="32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3" name="Google Shape;5693;p61">
                <a:extLst>
                  <a:ext uri="{FF2B5EF4-FFF2-40B4-BE49-F238E27FC236}">
                    <a16:creationId xmlns:a16="http://schemas.microsoft.com/office/drawing/2014/main" id="{3608D1BF-9173-4A35-B29D-723AAF8C8E07}"/>
                  </a:ext>
                </a:extLst>
              </p:cNvPr>
              <p:cNvSpPr/>
              <p:nvPr/>
            </p:nvSpPr>
            <p:spPr>
              <a:xfrm>
                <a:off x="7399694" y="3785889"/>
                <a:ext cx="264363" cy="286661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5785" extrusionOk="0">
                    <a:moveTo>
                      <a:pt x="2823" y="0"/>
                    </a:moveTo>
                    <a:lnTo>
                      <a:pt x="1" y="834"/>
                    </a:lnTo>
                    <a:cubicBezTo>
                      <a:pt x="435" y="2705"/>
                      <a:pt x="1297" y="5784"/>
                      <a:pt x="3014" y="5784"/>
                    </a:cubicBezTo>
                    <a:cubicBezTo>
                      <a:pt x="3133" y="5784"/>
                      <a:pt x="3255" y="5770"/>
                      <a:pt x="3382" y="5739"/>
                    </a:cubicBezTo>
                    <a:cubicBezTo>
                      <a:pt x="5335" y="5263"/>
                      <a:pt x="2823" y="0"/>
                      <a:pt x="28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4" name="Google Shape;5694;p61">
                <a:extLst>
                  <a:ext uri="{FF2B5EF4-FFF2-40B4-BE49-F238E27FC236}">
                    <a16:creationId xmlns:a16="http://schemas.microsoft.com/office/drawing/2014/main" id="{73EFF8B0-D962-4ACE-886C-82237A678DFB}"/>
                  </a:ext>
                </a:extLst>
              </p:cNvPr>
              <p:cNvSpPr/>
              <p:nvPr/>
            </p:nvSpPr>
            <p:spPr>
              <a:xfrm>
                <a:off x="7552712" y="3821667"/>
                <a:ext cx="50395" cy="1489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3006" extrusionOk="0">
                    <a:moveTo>
                      <a:pt x="37" y="1"/>
                    </a:moveTo>
                    <a:cubicBezTo>
                      <a:pt x="20" y="1"/>
                      <a:pt x="0" y="20"/>
                      <a:pt x="8" y="28"/>
                    </a:cubicBezTo>
                    <a:cubicBezTo>
                      <a:pt x="104" y="266"/>
                      <a:pt x="211" y="505"/>
                      <a:pt x="294" y="755"/>
                    </a:cubicBezTo>
                    <a:lnTo>
                      <a:pt x="294" y="766"/>
                    </a:lnTo>
                    <a:cubicBezTo>
                      <a:pt x="389" y="1005"/>
                      <a:pt x="473" y="1243"/>
                      <a:pt x="544" y="1481"/>
                    </a:cubicBezTo>
                    <a:cubicBezTo>
                      <a:pt x="711" y="1981"/>
                      <a:pt x="830" y="2481"/>
                      <a:pt x="985" y="2993"/>
                    </a:cubicBezTo>
                    <a:cubicBezTo>
                      <a:pt x="989" y="3001"/>
                      <a:pt x="995" y="3005"/>
                      <a:pt x="1000" y="3005"/>
                    </a:cubicBezTo>
                    <a:cubicBezTo>
                      <a:pt x="1009" y="3005"/>
                      <a:pt x="1016" y="2992"/>
                      <a:pt x="1009" y="2969"/>
                    </a:cubicBezTo>
                    <a:cubicBezTo>
                      <a:pt x="937" y="2457"/>
                      <a:pt x="770" y="1945"/>
                      <a:pt x="604" y="1457"/>
                    </a:cubicBezTo>
                    <a:cubicBezTo>
                      <a:pt x="568" y="1302"/>
                      <a:pt x="508" y="1147"/>
                      <a:pt x="449" y="981"/>
                    </a:cubicBezTo>
                    <a:cubicBezTo>
                      <a:pt x="413" y="909"/>
                      <a:pt x="413" y="886"/>
                      <a:pt x="401" y="850"/>
                    </a:cubicBezTo>
                    <a:cubicBezTo>
                      <a:pt x="294" y="564"/>
                      <a:pt x="175" y="278"/>
                      <a:pt x="56" y="16"/>
                    </a:cubicBezTo>
                    <a:cubicBezTo>
                      <a:pt x="52" y="5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5" name="Google Shape;5695;p61">
                <a:extLst>
                  <a:ext uri="{FF2B5EF4-FFF2-40B4-BE49-F238E27FC236}">
                    <a16:creationId xmlns:a16="http://schemas.microsoft.com/office/drawing/2014/main" id="{F37A17E7-15B0-4484-B0FD-897303ADDE87}"/>
                  </a:ext>
                </a:extLst>
              </p:cNvPr>
              <p:cNvSpPr/>
              <p:nvPr/>
            </p:nvSpPr>
            <p:spPr>
              <a:xfrm>
                <a:off x="7587300" y="4148714"/>
                <a:ext cx="585314" cy="831937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6789" extrusionOk="0">
                    <a:moveTo>
                      <a:pt x="1" y="1"/>
                    </a:moveTo>
                    <a:cubicBezTo>
                      <a:pt x="1" y="3132"/>
                      <a:pt x="144" y="6120"/>
                      <a:pt x="322" y="7406"/>
                    </a:cubicBezTo>
                    <a:cubicBezTo>
                      <a:pt x="477" y="8430"/>
                      <a:pt x="656" y="9883"/>
                      <a:pt x="823" y="11347"/>
                    </a:cubicBezTo>
                    <a:cubicBezTo>
                      <a:pt x="834" y="11371"/>
                      <a:pt x="834" y="11407"/>
                      <a:pt x="834" y="11431"/>
                    </a:cubicBezTo>
                    <a:cubicBezTo>
                      <a:pt x="1144" y="14133"/>
                      <a:pt x="1430" y="16788"/>
                      <a:pt x="1430" y="16788"/>
                    </a:cubicBezTo>
                    <a:lnTo>
                      <a:pt x="4883" y="16788"/>
                    </a:lnTo>
                    <a:cubicBezTo>
                      <a:pt x="4883" y="15764"/>
                      <a:pt x="4811" y="13669"/>
                      <a:pt x="4728" y="11454"/>
                    </a:cubicBezTo>
                    <a:lnTo>
                      <a:pt x="4728" y="11347"/>
                    </a:lnTo>
                    <a:cubicBezTo>
                      <a:pt x="4609" y="7668"/>
                      <a:pt x="4478" y="3668"/>
                      <a:pt x="4609" y="3632"/>
                    </a:cubicBezTo>
                    <a:cubicBezTo>
                      <a:pt x="4656" y="3632"/>
                      <a:pt x="4692" y="3620"/>
                      <a:pt x="4728" y="3620"/>
                    </a:cubicBezTo>
                    <a:cubicBezTo>
                      <a:pt x="4752" y="3618"/>
                      <a:pt x="4778" y="3617"/>
                      <a:pt x="4805" y="3617"/>
                    </a:cubicBezTo>
                    <a:cubicBezTo>
                      <a:pt x="4971" y="3617"/>
                      <a:pt x="5179" y="3655"/>
                      <a:pt x="5466" y="3799"/>
                    </a:cubicBezTo>
                    <a:cubicBezTo>
                      <a:pt x="5490" y="3811"/>
                      <a:pt x="5537" y="3834"/>
                      <a:pt x="5585" y="3858"/>
                    </a:cubicBezTo>
                    <a:cubicBezTo>
                      <a:pt x="5918" y="4049"/>
                      <a:pt x="6692" y="7716"/>
                      <a:pt x="7347" y="11109"/>
                    </a:cubicBezTo>
                    <a:cubicBezTo>
                      <a:pt x="7347" y="11133"/>
                      <a:pt x="7371" y="11169"/>
                      <a:pt x="7371" y="11180"/>
                    </a:cubicBezTo>
                    <a:cubicBezTo>
                      <a:pt x="7931" y="14098"/>
                      <a:pt x="8395" y="16788"/>
                      <a:pt x="8395" y="16788"/>
                    </a:cubicBezTo>
                    <a:lnTo>
                      <a:pt x="11812" y="16788"/>
                    </a:lnTo>
                    <a:cubicBezTo>
                      <a:pt x="11681" y="15622"/>
                      <a:pt x="11419" y="13514"/>
                      <a:pt x="11098" y="11216"/>
                    </a:cubicBezTo>
                    <a:cubicBezTo>
                      <a:pt x="11098" y="11180"/>
                      <a:pt x="11086" y="11133"/>
                      <a:pt x="11086" y="11109"/>
                    </a:cubicBezTo>
                    <a:cubicBezTo>
                      <a:pt x="10490" y="6775"/>
                      <a:pt x="9776" y="1751"/>
                      <a:pt x="9693" y="798"/>
                    </a:cubicBezTo>
                    <a:cubicBezTo>
                      <a:pt x="9669" y="643"/>
                      <a:pt x="9669" y="405"/>
                      <a:pt x="9669" y="108"/>
                    </a:cubicBezTo>
                    <a:cubicBezTo>
                      <a:pt x="9455" y="132"/>
                      <a:pt x="9228" y="167"/>
                      <a:pt x="9002" y="179"/>
                    </a:cubicBezTo>
                    <a:cubicBezTo>
                      <a:pt x="8978" y="203"/>
                      <a:pt x="8931" y="203"/>
                      <a:pt x="8895" y="203"/>
                    </a:cubicBezTo>
                    <a:cubicBezTo>
                      <a:pt x="7665" y="320"/>
                      <a:pt x="6416" y="375"/>
                      <a:pt x="5171" y="375"/>
                    </a:cubicBezTo>
                    <a:cubicBezTo>
                      <a:pt x="4764" y="375"/>
                      <a:pt x="4358" y="369"/>
                      <a:pt x="3954" y="358"/>
                    </a:cubicBezTo>
                    <a:cubicBezTo>
                      <a:pt x="2978" y="334"/>
                      <a:pt x="1989" y="262"/>
                      <a:pt x="1025" y="14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6" name="Google Shape;5696;p61">
                <a:extLst>
                  <a:ext uri="{FF2B5EF4-FFF2-40B4-BE49-F238E27FC236}">
                    <a16:creationId xmlns:a16="http://schemas.microsoft.com/office/drawing/2014/main" id="{987EB512-0B04-46DC-ACBD-43C6D2691FB7}"/>
                  </a:ext>
                </a:extLst>
              </p:cNvPr>
              <p:cNvSpPr/>
              <p:nvPr/>
            </p:nvSpPr>
            <p:spPr>
              <a:xfrm>
                <a:off x="7951958" y="4156395"/>
                <a:ext cx="204751" cy="722277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4576" extrusionOk="0">
                    <a:moveTo>
                      <a:pt x="1643" y="0"/>
                    </a:moveTo>
                    <a:cubicBezTo>
                      <a:pt x="1619" y="12"/>
                      <a:pt x="1572" y="12"/>
                      <a:pt x="1548" y="12"/>
                    </a:cubicBezTo>
                    <a:cubicBezTo>
                      <a:pt x="1643" y="643"/>
                      <a:pt x="1750" y="1250"/>
                      <a:pt x="1857" y="1858"/>
                    </a:cubicBezTo>
                    <a:cubicBezTo>
                      <a:pt x="2012" y="2882"/>
                      <a:pt x="2203" y="3917"/>
                      <a:pt x="2381" y="4941"/>
                    </a:cubicBezTo>
                    <a:cubicBezTo>
                      <a:pt x="2715" y="6954"/>
                      <a:pt x="3060" y="8942"/>
                      <a:pt x="3417" y="10954"/>
                    </a:cubicBezTo>
                    <a:cubicBezTo>
                      <a:pt x="3203" y="10966"/>
                      <a:pt x="3012" y="10978"/>
                      <a:pt x="2810" y="10978"/>
                    </a:cubicBezTo>
                    <a:cubicBezTo>
                      <a:pt x="2440" y="10994"/>
                      <a:pt x="2077" y="11003"/>
                      <a:pt x="1715" y="11003"/>
                    </a:cubicBezTo>
                    <a:cubicBezTo>
                      <a:pt x="1297" y="11003"/>
                      <a:pt x="880" y="10991"/>
                      <a:pt x="452" y="10966"/>
                    </a:cubicBezTo>
                    <a:cubicBezTo>
                      <a:pt x="310" y="10954"/>
                      <a:pt x="143" y="10954"/>
                      <a:pt x="0" y="10942"/>
                    </a:cubicBezTo>
                    <a:lnTo>
                      <a:pt x="0" y="10942"/>
                    </a:lnTo>
                    <a:cubicBezTo>
                      <a:pt x="0" y="10966"/>
                      <a:pt x="12" y="11002"/>
                      <a:pt x="12" y="11014"/>
                    </a:cubicBezTo>
                    <a:cubicBezTo>
                      <a:pt x="757" y="11068"/>
                      <a:pt x="1506" y="11103"/>
                      <a:pt x="2258" y="11103"/>
                    </a:cubicBezTo>
                    <a:cubicBezTo>
                      <a:pt x="2648" y="11103"/>
                      <a:pt x="3038" y="11093"/>
                      <a:pt x="3429" y="11073"/>
                    </a:cubicBezTo>
                    <a:cubicBezTo>
                      <a:pt x="3441" y="11085"/>
                      <a:pt x="3441" y="11097"/>
                      <a:pt x="3441" y="11121"/>
                    </a:cubicBezTo>
                    <a:cubicBezTo>
                      <a:pt x="3548" y="11680"/>
                      <a:pt x="3643" y="12252"/>
                      <a:pt x="3739" y="12811"/>
                    </a:cubicBezTo>
                    <a:cubicBezTo>
                      <a:pt x="3834" y="13395"/>
                      <a:pt x="3917" y="13978"/>
                      <a:pt x="4060" y="14550"/>
                    </a:cubicBezTo>
                    <a:cubicBezTo>
                      <a:pt x="4066" y="14566"/>
                      <a:pt x="4081" y="14575"/>
                      <a:pt x="4097" y="14575"/>
                    </a:cubicBezTo>
                    <a:cubicBezTo>
                      <a:pt x="4114" y="14575"/>
                      <a:pt x="4132" y="14563"/>
                      <a:pt x="4132" y="14538"/>
                    </a:cubicBezTo>
                    <a:cubicBezTo>
                      <a:pt x="4072" y="14038"/>
                      <a:pt x="3965" y="13526"/>
                      <a:pt x="3905" y="13026"/>
                    </a:cubicBezTo>
                    <a:lnTo>
                      <a:pt x="3643" y="11478"/>
                    </a:lnTo>
                    <a:cubicBezTo>
                      <a:pt x="3608" y="11323"/>
                      <a:pt x="3596" y="11192"/>
                      <a:pt x="3560" y="11037"/>
                    </a:cubicBezTo>
                    <a:cubicBezTo>
                      <a:pt x="3643" y="11037"/>
                      <a:pt x="3703" y="11025"/>
                      <a:pt x="3762" y="11025"/>
                    </a:cubicBezTo>
                    <a:cubicBezTo>
                      <a:pt x="3762" y="11002"/>
                      <a:pt x="3739" y="10954"/>
                      <a:pt x="3739" y="10918"/>
                    </a:cubicBezTo>
                    <a:cubicBezTo>
                      <a:pt x="3667" y="10942"/>
                      <a:pt x="3608" y="10942"/>
                      <a:pt x="3548" y="10942"/>
                    </a:cubicBezTo>
                    <a:cubicBezTo>
                      <a:pt x="3405" y="10073"/>
                      <a:pt x="3250" y="9228"/>
                      <a:pt x="3108" y="8382"/>
                    </a:cubicBezTo>
                    <a:lnTo>
                      <a:pt x="2036" y="2215"/>
                    </a:lnTo>
                    <a:cubicBezTo>
                      <a:pt x="1893" y="1489"/>
                      <a:pt x="1786" y="739"/>
                      <a:pt x="1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7" name="Google Shape;5697;p61">
                <a:extLst>
                  <a:ext uri="{FF2B5EF4-FFF2-40B4-BE49-F238E27FC236}">
                    <a16:creationId xmlns:a16="http://schemas.microsoft.com/office/drawing/2014/main" id="{3BF9ECA3-5A55-4422-85CA-8C5F2DBF4302}"/>
                  </a:ext>
                </a:extLst>
              </p:cNvPr>
              <p:cNvSpPr/>
              <p:nvPr/>
            </p:nvSpPr>
            <p:spPr>
              <a:xfrm>
                <a:off x="7626248" y="4311743"/>
                <a:ext cx="233690" cy="583927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1784" extrusionOk="0">
                    <a:moveTo>
                      <a:pt x="2073" y="1"/>
                    </a:moveTo>
                    <a:cubicBezTo>
                      <a:pt x="1961" y="1"/>
                      <a:pt x="1850" y="3"/>
                      <a:pt x="1739" y="9"/>
                    </a:cubicBezTo>
                    <a:cubicBezTo>
                      <a:pt x="1715" y="9"/>
                      <a:pt x="1715" y="68"/>
                      <a:pt x="1739" y="68"/>
                    </a:cubicBezTo>
                    <a:cubicBezTo>
                      <a:pt x="2239" y="92"/>
                      <a:pt x="2727" y="116"/>
                      <a:pt x="3215" y="199"/>
                    </a:cubicBezTo>
                    <a:cubicBezTo>
                      <a:pt x="3335" y="223"/>
                      <a:pt x="3466" y="247"/>
                      <a:pt x="3608" y="271"/>
                    </a:cubicBezTo>
                    <a:cubicBezTo>
                      <a:pt x="3454" y="282"/>
                      <a:pt x="3287" y="294"/>
                      <a:pt x="3132" y="318"/>
                    </a:cubicBezTo>
                    <a:cubicBezTo>
                      <a:pt x="2870" y="342"/>
                      <a:pt x="2608" y="390"/>
                      <a:pt x="2358" y="461"/>
                    </a:cubicBezTo>
                    <a:cubicBezTo>
                      <a:pt x="2311" y="473"/>
                      <a:pt x="2334" y="521"/>
                      <a:pt x="2370" y="521"/>
                    </a:cubicBezTo>
                    <a:cubicBezTo>
                      <a:pt x="2620" y="485"/>
                      <a:pt x="2894" y="413"/>
                      <a:pt x="3144" y="390"/>
                    </a:cubicBezTo>
                    <a:cubicBezTo>
                      <a:pt x="3311" y="366"/>
                      <a:pt x="3466" y="342"/>
                      <a:pt x="3632" y="330"/>
                    </a:cubicBezTo>
                    <a:lnTo>
                      <a:pt x="3632" y="330"/>
                    </a:lnTo>
                    <a:cubicBezTo>
                      <a:pt x="3323" y="902"/>
                      <a:pt x="3382" y="1592"/>
                      <a:pt x="3370" y="2223"/>
                    </a:cubicBezTo>
                    <a:cubicBezTo>
                      <a:pt x="3346" y="2997"/>
                      <a:pt x="3346" y="3771"/>
                      <a:pt x="3335" y="4545"/>
                    </a:cubicBezTo>
                    <a:cubicBezTo>
                      <a:pt x="3335" y="5307"/>
                      <a:pt x="3335" y="6069"/>
                      <a:pt x="3323" y="6831"/>
                    </a:cubicBezTo>
                    <a:cubicBezTo>
                      <a:pt x="3311" y="7259"/>
                      <a:pt x="3311" y="7688"/>
                      <a:pt x="3299" y="8105"/>
                    </a:cubicBezTo>
                    <a:cubicBezTo>
                      <a:pt x="3096" y="8105"/>
                      <a:pt x="2906" y="8117"/>
                      <a:pt x="2704" y="8117"/>
                    </a:cubicBezTo>
                    <a:cubicBezTo>
                      <a:pt x="2519" y="8120"/>
                      <a:pt x="2335" y="8121"/>
                      <a:pt x="2152" y="8121"/>
                    </a:cubicBezTo>
                    <a:cubicBezTo>
                      <a:pt x="1602" y="8121"/>
                      <a:pt x="1057" y="8108"/>
                      <a:pt x="513" y="8081"/>
                    </a:cubicBezTo>
                    <a:cubicBezTo>
                      <a:pt x="334" y="8069"/>
                      <a:pt x="167" y="8069"/>
                      <a:pt x="1" y="8057"/>
                    </a:cubicBezTo>
                    <a:lnTo>
                      <a:pt x="1" y="8057"/>
                    </a:lnTo>
                    <a:cubicBezTo>
                      <a:pt x="25" y="8081"/>
                      <a:pt x="25" y="8117"/>
                      <a:pt x="25" y="8141"/>
                    </a:cubicBezTo>
                    <a:cubicBezTo>
                      <a:pt x="691" y="8192"/>
                      <a:pt x="1357" y="8216"/>
                      <a:pt x="2029" y="8216"/>
                    </a:cubicBezTo>
                    <a:cubicBezTo>
                      <a:pt x="2449" y="8216"/>
                      <a:pt x="2872" y="8206"/>
                      <a:pt x="3299" y="8188"/>
                    </a:cubicBezTo>
                    <a:lnTo>
                      <a:pt x="3299" y="8188"/>
                    </a:lnTo>
                    <a:cubicBezTo>
                      <a:pt x="3299" y="8498"/>
                      <a:pt x="3275" y="8831"/>
                      <a:pt x="3275" y="9141"/>
                    </a:cubicBezTo>
                    <a:cubicBezTo>
                      <a:pt x="3275" y="9569"/>
                      <a:pt x="3263" y="10010"/>
                      <a:pt x="3263" y="10438"/>
                    </a:cubicBezTo>
                    <a:cubicBezTo>
                      <a:pt x="3263" y="10867"/>
                      <a:pt x="3251" y="11319"/>
                      <a:pt x="3263" y="11748"/>
                    </a:cubicBezTo>
                    <a:cubicBezTo>
                      <a:pt x="3269" y="11772"/>
                      <a:pt x="3287" y="11784"/>
                      <a:pt x="3303" y="11784"/>
                    </a:cubicBezTo>
                    <a:cubicBezTo>
                      <a:pt x="3320" y="11784"/>
                      <a:pt x="3335" y="11772"/>
                      <a:pt x="3335" y="11748"/>
                    </a:cubicBezTo>
                    <a:cubicBezTo>
                      <a:pt x="3370" y="11379"/>
                      <a:pt x="3370" y="10986"/>
                      <a:pt x="3370" y="10605"/>
                    </a:cubicBezTo>
                    <a:cubicBezTo>
                      <a:pt x="3370" y="10212"/>
                      <a:pt x="3382" y="9843"/>
                      <a:pt x="3382" y="9450"/>
                    </a:cubicBezTo>
                    <a:cubicBezTo>
                      <a:pt x="3394" y="9033"/>
                      <a:pt x="3394" y="8617"/>
                      <a:pt x="3394" y="8188"/>
                    </a:cubicBezTo>
                    <a:cubicBezTo>
                      <a:pt x="3501" y="8188"/>
                      <a:pt x="3596" y="8176"/>
                      <a:pt x="3692" y="8176"/>
                    </a:cubicBezTo>
                    <a:cubicBezTo>
                      <a:pt x="3763" y="8176"/>
                      <a:pt x="3858" y="8164"/>
                      <a:pt x="3930" y="8164"/>
                    </a:cubicBezTo>
                    <a:lnTo>
                      <a:pt x="3930" y="8057"/>
                    </a:lnTo>
                    <a:cubicBezTo>
                      <a:pt x="3882" y="8069"/>
                      <a:pt x="3858" y="8069"/>
                      <a:pt x="3811" y="8069"/>
                    </a:cubicBezTo>
                    <a:cubicBezTo>
                      <a:pt x="3680" y="8069"/>
                      <a:pt x="3549" y="8081"/>
                      <a:pt x="3406" y="8081"/>
                    </a:cubicBezTo>
                    <a:lnTo>
                      <a:pt x="3406" y="7176"/>
                    </a:lnTo>
                    <a:cubicBezTo>
                      <a:pt x="3430" y="5664"/>
                      <a:pt x="3466" y="4140"/>
                      <a:pt x="3489" y="2628"/>
                    </a:cubicBezTo>
                    <a:cubicBezTo>
                      <a:pt x="3489" y="2223"/>
                      <a:pt x="3489" y="1806"/>
                      <a:pt x="3501" y="1402"/>
                    </a:cubicBezTo>
                    <a:cubicBezTo>
                      <a:pt x="3513" y="1032"/>
                      <a:pt x="3561" y="640"/>
                      <a:pt x="3739" y="318"/>
                    </a:cubicBezTo>
                    <a:cubicBezTo>
                      <a:pt x="3787" y="306"/>
                      <a:pt x="3823" y="306"/>
                      <a:pt x="3870" y="306"/>
                    </a:cubicBezTo>
                    <a:cubicBezTo>
                      <a:pt x="3882" y="306"/>
                      <a:pt x="3918" y="318"/>
                      <a:pt x="3930" y="318"/>
                    </a:cubicBezTo>
                    <a:cubicBezTo>
                      <a:pt x="4180" y="366"/>
                      <a:pt x="4418" y="425"/>
                      <a:pt x="4680" y="497"/>
                    </a:cubicBezTo>
                    <a:cubicBezTo>
                      <a:pt x="4716" y="497"/>
                      <a:pt x="4716" y="437"/>
                      <a:pt x="4644" y="425"/>
                    </a:cubicBezTo>
                    <a:cubicBezTo>
                      <a:pt x="3832" y="161"/>
                      <a:pt x="2944" y="1"/>
                      <a:pt x="2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8" name="Google Shape;5698;p61">
                <a:extLst>
                  <a:ext uri="{FF2B5EF4-FFF2-40B4-BE49-F238E27FC236}">
                    <a16:creationId xmlns:a16="http://schemas.microsoft.com/office/drawing/2014/main" id="{8DDDD839-7087-4EF2-B23D-B390A2B76F6F}"/>
                  </a:ext>
                </a:extLst>
              </p:cNvPr>
              <p:cNvSpPr/>
              <p:nvPr/>
            </p:nvSpPr>
            <p:spPr>
              <a:xfrm>
                <a:off x="7961373" y="4745775"/>
                <a:ext cx="211242" cy="234284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4728" extrusionOk="0">
                    <a:moveTo>
                      <a:pt x="3668" y="1"/>
                    </a:moveTo>
                    <a:cubicBezTo>
                      <a:pt x="2441" y="13"/>
                      <a:pt x="1215" y="36"/>
                      <a:pt x="1" y="72"/>
                    </a:cubicBezTo>
                    <a:cubicBezTo>
                      <a:pt x="477" y="2596"/>
                      <a:pt x="846" y="4727"/>
                      <a:pt x="846" y="4727"/>
                    </a:cubicBezTo>
                    <a:lnTo>
                      <a:pt x="4263" y="4727"/>
                    </a:lnTo>
                    <a:cubicBezTo>
                      <a:pt x="4168" y="3703"/>
                      <a:pt x="3942" y="1965"/>
                      <a:pt x="3668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" name="Google Shape;5699;p61">
                <a:extLst>
                  <a:ext uri="{FF2B5EF4-FFF2-40B4-BE49-F238E27FC236}">
                    <a16:creationId xmlns:a16="http://schemas.microsoft.com/office/drawing/2014/main" id="{1CCABBEE-D5EF-4F9C-84CD-0B3196EF7FF7}"/>
                  </a:ext>
                </a:extLst>
              </p:cNvPr>
              <p:cNvSpPr/>
              <p:nvPr/>
            </p:nvSpPr>
            <p:spPr>
              <a:xfrm>
                <a:off x="7632740" y="4754645"/>
                <a:ext cx="195931" cy="226009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561" extrusionOk="0">
                    <a:moveTo>
                      <a:pt x="3835" y="0"/>
                    </a:moveTo>
                    <a:cubicBezTo>
                      <a:pt x="3120" y="12"/>
                      <a:pt x="2382" y="24"/>
                      <a:pt x="1656" y="36"/>
                    </a:cubicBezTo>
                    <a:lnTo>
                      <a:pt x="1" y="36"/>
                    </a:lnTo>
                    <a:cubicBezTo>
                      <a:pt x="275" y="2417"/>
                      <a:pt x="501" y="4560"/>
                      <a:pt x="501" y="4560"/>
                    </a:cubicBezTo>
                    <a:lnTo>
                      <a:pt x="3954" y="4560"/>
                    </a:lnTo>
                    <a:cubicBezTo>
                      <a:pt x="3954" y="3655"/>
                      <a:pt x="3894" y="1917"/>
                      <a:pt x="383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" name="Google Shape;5700;p61">
                <a:extLst>
                  <a:ext uri="{FF2B5EF4-FFF2-40B4-BE49-F238E27FC236}">
                    <a16:creationId xmlns:a16="http://schemas.microsoft.com/office/drawing/2014/main" id="{D84B7893-307E-4013-8CC1-6243BA4B7ADA}"/>
                  </a:ext>
                </a:extLst>
              </p:cNvPr>
              <p:cNvSpPr/>
              <p:nvPr/>
            </p:nvSpPr>
            <p:spPr>
              <a:xfrm>
                <a:off x="7561384" y="3627618"/>
                <a:ext cx="545771" cy="610289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2316" extrusionOk="0">
                    <a:moveTo>
                      <a:pt x="6620" y="0"/>
                    </a:moveTo>
                    <a:cubicBezTo>
                      <a:pt x="5058" y="0"/>
                      <a:pt x="3107" y="451"/>
                      <a:pt x="2131" y="849"/>
                    </a:cubicBezTo>
                    <a:cubicBezTo>
                      <a:pt x="1822" y="980"/>
                      <a:pt x="1596" y="1099"/>
                      <a:pt x="1536" y="1194"/>
                    </a:cubicBezTo>
                    <a:cubicBezTo>
                      <a:pt x="1381" y="1408"/>
                      <a:pt x="1226" y="1825"/>
                      <a:pt x="1072" y="2396"/>
                    </a:cubicBezTo>
                    <a:cubicBezTo>
                      <a:pt x="965" y="2801"/>
                      <a:pt x="869" y="3289"/>
                      <a:pt x="762" y="3825"/>
                    </a:cubicBezTo>
                    <a:cubicBezTo>
                      <a:pt x="667" y="4325"/>
                      <a:pt x="584" y="4885"/>
                      <a:pt x="488" y="5456"/>
                    </a:cubicBezTo>
                    <a:cubicBezTo>
                      <a:pt x="405" y="6028"/>
                      <a:pt x="333" y="6623"/>
                      <a:pt x="274" y="7230"/>
                    </a:cubicBezTo>
                    <a:cubicBezTo>
                      <a:pt x="214" y="7766"/>
                      <a:pt x="167" y="8314"/>
                      <a:pt x="119" y="8873"/>
                    </a:cubicBezTo>
                    <a:cubicBezTo>
                      <a:pt x="72" y="9374"/>
                      <a:pt x="48" y="9886"/>
                      <a:pt x="36" y="10362"/>
                    </a:cubicBezTo>
                    <a:cubicBezTo>
                      <a:pt x="12" y="10838"/>
                      <a:pt x="0" y="11290"/>
                      <a:pt x="0" y="11743"/>
                    </a:cubicBezTo>
                    <a:cubicBezTo>
                      <a:pt x="2078" y="12183"/>
                      <a:pt x="4260" y="12315"/>
                      <a:pt x="6135" y="12315"/>
                    </a:cubicBezTo>
                    <a:cubicBezTo>
                      <a:pt x="8620" y="12315"/>
                      <a:pt x="10565" y="12083"/>
                      <a:pt x="11013" y="12029"/>
                    </a:cubicBezTo>
                    <a:lnTo>
                      <a:pt x="11013" y="10552"/>
                    </a:lnTo>
                    <a:cubicBezTo>
                      <a:pt x="11013" y="10136"/>
                      <a:pt x="11001" y="9671"/>
                      <a:pt x="10990" y="9195"/>
                    </a:cubicBezTo>
                    <a:cubicBezTo>
                      <a:pt x="10954" y="8612"/>
                      <a:pt x="10942" y="8004"/>
                      <a:pt x="10906" y="7397"/>
                    </a:cubicBezTo>
                    <a:cubicBezTo>
                      <a:pt x="10894" y="6849"/>
                      <a:pt x="10871" y="6278"/>
                      <a:pt x="10835" y="5730"/>
                    </a:cubicBezTo>
                    <a:cubicBezTo>
                      <a:pt x="10787" y="5099"/>
                      <a:pt x="10763" y="4504"/>
                      <a:pt x="10728" y="3944"/>
                    </a:cubicBezTo>
                    <a:cubicBezTo>
                      <a:pt x="10704" y="3456"/>
                      <a:pt x="10668" y="2992"/>
                      <a:pt x="10644" y="2587"/>
                    </a:cubicBezTo>
                    <a:cubicBezTo>
                      <a:pt x="10585" y="1706"/>
                      <a:pt x="10525" y="1099"/>
                      <a:pt x="10490" y="992"/>
                    </a:cubicBezTo>
                    <a:cubicBezTo>
                      <a:pt x="10466" y="932"/>
                      <a:pt x="10430" y="872"/>
                      <a:pt x="10370" y="813"/>
                    </a:cubicBezTo>
                    <a:cubicBezTo>
                      <a:pt x="9978" y="384"/>
                      <a:pt x="8668" y="39"/>
                      <a:pt x="6846" y="3"/>
                    </a:cubicBezTo>
                    <a:cubicBezTo>
                      <a:pt x="6772" y="1"/>
                      <a:pt x="6696" y="0"/>
                      <a:pt x="66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1" name="Google Shape;5701;p61">
                <a:extLst>
                  <a:ext uri="{FF2B5EF4-FFF2-40B4-BE49-F238E27FC236}">
                    <a16:creationId xmlns:a16="http://schemas.microsoft.com/office/drawing/2014/main" id="{AD618829-A857-4070-BAD7-4AFCAB89B189}"/>
                  </a:ext>
                </a:extLst>
              </p:cNvPr>
              <p:cNvSpPr/>
              <p:nvPr/>
            </p:nvSpPr>
            <p:spPr>
              <a:xfrm>
                <a:off x="7561384" y="4141034"/>
                <a:ext cx="545771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955" extrusionOk="0">
                    <a:moveTo>
                      <a:pt x="36" y="1"/>
                    </a:moveTo>
                    <a:cubicBezTo>
                      <a:pt x="12" y="477"/>
                      <a:pt x="0" y="929"/>
                      <a:pt x="0" y="1382"/>
                    </a:cubicBezTo>
                    <a:cubicBezTo>
                      <a:pt x="2078" y="1822"/>
                      <a:pt x="4260" y="1954"/>
                      <a:pt x="6135" y="1954"/>
                    </a:cubicBezTo>
                    <a:cubicBezTo>
                      <a:pt x="8620" y="1954"/>
                      <a:pt x="10565" y="1722"/>
                      <a:pt x="11013" y="1668"/>
                    </a:cubicBezTo>
                    <a:cubicBezTo>
                      <a:pt x="11013" y="1263"/>
                      <a:pt x="11013" y="775"/>
                      <a:pt x="11001" y="203"/>
                    </a:cubicBezTo>
                    <a:cubicBezTo>
                      <a:pt x="10573" y="275"/>
                      <a:pt x="10132" y="334"/>
                      <a:pt x="9704" y="382"/>
                    </a:cubicBezTo>
                    <a:cubicBezTo>
                      <a:pt x="8454" y="537"/>
                      <a:pt x="7203" y="596"/>
                      <a:pt x="5953" y="596"/>
                    </a:cubicBezTo>
                    <a:cubicBezTo>
                      <a:pt x="3977" y="572"/>
                      <a:pt x="2000" y="370"/>
                      <a:pt x="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2" name="Google Shape;5702;p61">
                <a:extLst>
                  <a:ext uri="{FF2B5EF4-FFF2-40B4-BE49-F238E27FC236}">
                    <a16:creationId xmlns:a16="http://schemas.microsoft.com/office/drawing/2014/main" id="{DF775696-B03C-494B-80FD-9C13197364DA}"/>
                  </a:ext>
                </a:extLst>
              </p:cNvPr>
              <p:cNvSpPr/>
              <p:nvPr/>
            </p:nvSpPr>
            <p:spPr>
              <a:xfrm>
                <a:off x="7566686" y="3985290"/>
                <a:ext cx="538091" cy="113723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2295" extrusionOk="0">
                    <a:moveTo>
                      <a:pt x="155" y="1"/>
                    </a:moveTo>
                    <a:cubicBezTo>
                      <a:pt x="96" y="536"/>
                      <a:pt x="48" y="1084"/>
                      <a:pt x="0" y="1632"/>
                    </a:cubicBezTo>
                    <a:cubicBezTo>
                      <a:pt x="500" y="1739"/>
                      <a:pt x="1012" y="1846"/>
                      <a:pt x="1524" y="1917"/>
                    </a:cubicBezTo>
                    <a:cubicBezTo>
                      <a:pt x="3110" y="2172"/>
                      <a:pt x="4705" y="2294"/>
                      <a:pt x="6301" y="2294"/>
                    </a:cubicBezTo>
                    <a:cubicBezTo>
                      <a:pt x="7245" y="2294"/>
                      <a:pt x="8190" y="2252"/>
                      <a:pt x="9132" y="2167"/>
                    </a:cubicBezTo>
                    <a:cubicBezTo>
                      <a:pt x="9716" y="2132"/>
                      <a:pt x="10287" y="2072"/>
                      <a:pt x="10859" y="1977"/>
                    </a:cubicBezTo>
                    <a:cubicBezTo>
                      <a:pt x="10847" y="1394"/>
                      <a:pt x="10823" y="798"/>
                      <a:pt x="10775" y="167"/>
                    </a:cubicBezTo>
                    <a:cubicBezTo>
                      <a:pt x="10383" y="227"/>
                      <a:pt x="9990" y="286"/>
                      <a:pt x="9585" y="322"/>
                    </a:cubicBezTo>
                    <a:cubicBezTo>
                      <a:pt x="8335" y="477"/>
                      <a:pt x="7084" y="536"/>
                      <a:pt x="5834" y="536"/>
                    </a:cubicBezTo>
                    <a:cubicBezTo>
                      <a:pt x="3929" y="536"/>
                      <a:pt x="2036" y="346"/>
                      <a:pt x="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3" name="Google Shape;5703;p61">
                <a:extLst>
                  <a:ext uri="{FF2B5EF4-FFF2-40B4-BE49-F238E27FC236}">
                    <a16:creationId xmlns:a16="http://schemas.microsoft.com/office/drawing/2014/main" id="{20DC07F5-8E73-40F9-82BF-E4E86D5437B1}"/>
                  </a:ext>
                </a:extLst>
              </p:cNvPr>
              <p:cNvSpPr/>
              <p:nvPr/>
            </p:nvSpPr>
            <p:spPr>
              <a:xfrm>
                <a:off x="7584971" y="3816563"/>
                <a:ext cx="512720" cy="110007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2220" extrusionOk="0">
                    <a:moveTo>
                      <a:pt x="274" y="0"/>
                    </a:moveTo>
                    <a:cubicBezTo>
                      <a:pt x="179" y="500"/>
                      <a:pt x="96" y="1048"/>
                      <a:pt x="0" y="1631"/>
                    </a:cubicBezTo>
                    <a:cubicBezTo>
                      <a:pt x="393" y="1703"/>
                      <a:pt x="762" y="1786"/>
                      <a:pt x="1155" y="1846"/>
                    </a:cubicBezTo>
                    <a:cubicBezTo>
                      <a:pt x="2757" y="2095"/>
                      <a:pt x="4369" y="2220"/>
                      <a:pt x="5980" y="2220"/>
                    </a:cubicBezTo>
                    <a:cubicBezTo>
                      <a:pt x="6909" y="2220"/>
                      <a:pt x="7837" y="2178"/>
                      <a:pt x="8763" y="2096"/>
                    </a:cubicBezTo>
                    <a:cubicBezTo>
                      <a:pt x="9287" y="2048"/>
                      <a:pt x="9823" y="1989"/>
                      <a:pt x="10347" y="1917"/>
                    </a:cubicBezTo>
                    <a:cubicBezTo>
                      <a:pt x="10311" y="1286"/>
                      <a:pt x="10287" y="679"/>
                      <a:pt x="10240" y="119"/>
                    </a:cubicBezTo>
                    <a:lnTo>
                      <a:pt x="9216" y="250"/>
                    </a:lnTo>
                    <a:cubicBezTo>
                      <a:pt x="7966" y="393"/>
                      <a:pt x="6715" y="453"/>
                      <a:pt x="5465" y="453"/>
                    </a:cubicBezTo>
                    <a:cubicBezTo>
                      <a:pt x="3739" y="441"/>
                      <a:pt x="2001" y="298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4" name="Google Shape;5704;p61">
                <a:extLst>
                  <a:ext uri="{FF2B5EF4-FFF2-40B4-BE49-F238E27FC236}">
                    <a16:creationId xmlns:a16="http://schemas.microsoft.com/office/drawing/2014/main" id="{41BD76D9-B79D-417E-81D6-E58D54250F69}"/>
                  </a:ext>
                </a:extLst>
              </p:cNvPr>
              <p:cNvSpPr/>
              <p:nvPr/>
            </p:nvSpPr>
            <p:spPr>
              <a:xfrm>
                <a:off x="7613860" y="3667855"/>
                <a:ext cx="475010" cy="102227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2063" extrusionOk="0">
                    <a:moveTo>
                      <a:pt x="9300" y="1"/>
                    </a:moveTo>
                    <a:lnTo>
                      <a:pt x="8633" y="96"/>
                    </a:lnTo>
                    <a:cubicBezTo>
                      <a:pt x="7525" y="223"/>
                      <a:pt x="6418" y="303"/>
                      <a:pt x="5310" y="303"/>
                    </a:cubicBezTo>
                    <a:cubicBezTo>
                      <a:pt x="5167" y="303"/>
                      <a:pt x="5025" y="301"/>
                      <a:pt x="4882" y="299"/>
                    </a:cubicBezTo>
                    <a:cubicBezTo>
                      <a:pt x="3596" y="299"/>
                      <a:pt x="2334" y="215"/>
                      <a:pt x="1060" y="49"/>
                    </a:cubicBezTo>
                    <a:cubicBezTo>
                      <a:pt x="739" y="180"/>
                      <a:pt x="525" y="299"/>
                      <a:pt x="465" y="394"/>
                    </a:cubicBezTo>
                    <a:cubicBezTo>
                      <a:pt x="310" y="620"/>
                      <a:pt x="144" y="1037"/>
                      <a:pt x="1" y="1596"/>
                    </a:cubicBezTo>
                    <a:cubicBezTo>
                      <a:pt x="191" y="1632"/>
                      <a:pt x="382" y="1656"/>
                      <a:pt x="560" y="1692"/>
                    </a:cubicBezTo>
                    <a:cubicBezTo>
                      <a:pt x="2186" y="1936"/>
                      <a:pt x="3816" y="2063"/>
                      <a:pt x="5445" y="2063"/>
                    </a:cubicBezTo>
                    <a:cubicBezTo>
                      <a:pt x="6358" y="2063"/>
                      <a:pt x="7270" y="2023"/>
                      <a:pt x="8180" y="1942"/>
                    </a:cubicBezTo>
                    <a:cubicBezTo>
                      <a:pt x="8657" y="1894"/>
                      <a:pt x="9121" y="1835"/>
                      <a:pt x="9585" y="1775"/>
                    </a:cubicBezTo>
                    <a:cubicBezTo>
                      <a:pt x="9526" y="894"/>
                      <a:pt x="9466" y="287"/>
                      <a:pt x="9419" y="180"/>
                    </a:cubicBezTo>
                    <a:cubicBezTo>
                      <a:pt x="9395" y="120"/>
                      <a:pt x="9359" y="60"/>
                      <a:pt x="93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5" name="Google Shape;5705;p61">
                <a:extLst>
                  <a:ext uri="{FF2B5EF4-FFF2-40B4-BE49-F238E27FC236}">
                    <a16:creationId xmlns:a16="http://schemas.microsoft.com/office/drawing/2014/main" id="{DFFD5DF7-BF9F-43E3-8972-03FB7603001E}"/>
                  </a:ext>
                </a:extLst>
              </p:cNvPr>
              <p:cNvSpPr/>
              <p:nvPr/>
            </p:nvSpPr>
            <p:spPr>
              <a:xfrm>
                <a:off x="7714749" y="3551059"/>
                <a:ext cx="210103" cy="135526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35" extrusionOk="0">
                    <a:moveTo>
                      <a:pt x="3692" y="1"/>
                    </a:moveTo>
                    <a:lnTo>
                      <a:pt x="1" y="786"/>
                    </a:lnTo>
                    <a:lnTo>
                      <a:pt x="465" y="2441"/>
                    </a:lnTo>
                    <a:cubicBezTo>
                      <a:pt x="465" y="2441"/>
                      <a:pt x="648" y="2735"/>
                      <a:pt x="1396" y="2735"/>
                    </a:cubicBezTo>
                    <a:cubicBezTo>
                      <a:pt x="1692" y="2735"/>
                      <a:pt x="2076" y="2689"/>
                      <a:pt x="2572" y="2560"/>
                    </a:cubicBezTo>
                    <a:cubicBezTo>
                      <a:pt x="4239" y="2108"/>
                      <a:pt x="4085" y="1310"/>
                      <a:pt x="4085" y="1310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" name="Google Shape;5706;p61">
                <a:extLst>
                  <a:ext uri="{FF2B5EF4-FFF2-40B4-BE49-F238E27FC236}">
                    <a16:creationId xmlns:a16="http://schemas.microsoft.com/office/drawing/2014/main" id="{8D44BE2C-FA32-4F7D-84D4-4158F64C7CBA}"/>
                  </a:ext>
                </a:extLst>
              </p:cNvPr>
              <p:cNvSpPr/>
              <p:nvPr/>
            </p:nvSpPr>
            <p:spPr>
              <a:xfrm>
                <a:off x="7720123" y="3541050"/>
                <a:ext cx="181153" cy="1128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78" extrusionOk="0">
                    <a:moveTo>
                      <a:pt x="3808" y="0"/>
                    </a:moveTo>
                    <a:cubicBezTo>
                      <a:pt x="3614" y="0"/>
                      <a:pt x="3421" y="16"/>
                      <a:pt x="3239" y="48"/>
                    </a:cubicBezTo>
                    <a:cubicBezTo>
                      <a:pt x="2358" y="167"/>
                      <a:pt x="1524" y="429"/>
                      <a:pt x="691" y="726"/>
                    </a:cubicBezTo>
                    <a:cubicBezTo>
                      <a:pt x="500" y="810"/>
                      <a:pt x="274" y="893"/>
                      <a:pt x="167" y="1048"/>
                    </a:cubicBezTo>
                    <a:cubicBezTo>
                      <a:pt x="36" y="1238"/>
                      <a:pt x="0" y="1667"/>
                      <a:pt x="143" y="1869"/>
                    </a:cubicBezTo>
                    <a:cubicBezTo>
                      <a:pt x="298" y="2108"/>
                      <a:pt x="762" y="2238"/>
                      <a:pt x="1096" y="2262"/>
                    </a:cubicBezTo>
                    <a:cubicBezTo>
                      <a:pt x="1182" y="2273"/>
                      <a:pt x="1269" y="2277"/>
                      <a:pt x="1357" y="2277"/>
                    </a:cubicBezTo>
                    <a:cubicBezTo>
                      <a:pt x="1671" y="2277"/>
                      <a:pt x="1994" y="2218"/>
                      <a:pt x="2310" y="2143"/>
                    </a:cubicBezTo>
                    <a:cubicBezTo>
                      <a:pt x="2798" y="2024"/>
                      <a:pt x="3274" y="1881"/>
                      <a:pt x="3691" y="1607"/>
                    </a:cubicBezTo>
                    <a:cubicBezTo>
                      <a:pt x="4120" y="1357"/>
                      <a:pt x="4441" y="988"/>
                      <a:pt x="4548" y="584"/>
                    </a:cubicBezTo>
                    <a:cubicBezTo>
                      <a:pt x="4572" y="453"/>
                      <a:pt x="4584" y="286"/>
                      <a:pt x="4501" y="179"/>
                    </a:cubicBezTo>
                    <a:cubicBezTo>
                      <a:pt x="4406" y="83"/>
                      <a:pt x="4263" y="48"/>
                      <a:pt x="4096" y="12"/>
                    </a:cubicBezTo>
                    <a:cubicBezTo>
                      <a:pt x="4001" y="4"/>
                      <a:pt x="3904" y="0"/>
                      <a:pt x="380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7" name="Google Shape;5707;p61">
                <a:extLst>
                  <a:ext uri="{FF2B5EF4-FFF2-40B4-BE49-F238E27FC236}">
                    <a16:creationId xmlns:a16="http://schemas.microsoft.com/office/drawing/2014/main" id="{BD6B0EDB-3B09-4011-BF72-8481F0BFA8B2}"/>
                  </a:ext>
                </a:extLst>
              </p:cNvPr>
              <p:cNvSpPr/>
              <p:nvPr/>
            </p:nvSpPr>
            <p:spPr>
              <a:xfrm>
                <a:off x="7546023" y="4971685"/>
                <a:ext cx="308018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84" y="1835"/>
                      <a:pt x="227" y="1835"/>
                    </a:cubicBezTo>
                    <a:cubicBezTo>
                      <a:pt x="917" y="1865"/>
                      <a:pt x="2949" y="1955"/>
                      <a:pt x="4416" y="1955"/>
                    </a:cubicBezTo>
                    <a:cubicBezTo>
                      <a:pt x="5303" y="1955"/>
                      <a:pt x="5983" y="1922"/>
                      <a:pt x="6037" y="1823"/>
                    </a:cubicBezTo>
                    <a:cubicBezTo>
                      <a:pt x="6216" y="1514"/>
                      <a:pt x="5894" y="109"/>
                      <a:pt x="5727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" name="Google Shape;5708;p61">
                <a:extLst>
                  <a:ext uri="{FF2B5EF4-FFF2-40B4-BE49-F238E27FC236}">
                    <a16:creationId xmlns:a16="http://schemas.microsoft.com/office/drawing/2014/main" id="{5DE959F1-08FE-4AC3-A958-EB644BC0E2B3}"/>
                  </a:ext>
                </a:extLst>
              </p:cNvPr>
              <p:cNvSpPr/>
              <p:nvPr/>
            </p:nvSpPr>
            <p:spPr>
              <a:xfrm>
                <a:off x="7546023" y="4994182"/>
                <a:ext cx="109214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453" extrusionOk="0">
                    <a:moveTo>
                      <a:pt x="1298" y="0"/>
                    </a:moveTo>
                    <a:cubicBezTo>
                      <a:pt x="1203" y="60"/>
                      <a:pt x="1120" y="107"/>
                      <a:pt x="1013" y="179"/>
                    </a:cubicBezTo>
                    <a:cubicBezTo>
                      <a:pt x="465" y="536"/>
                      <a:pt x="179" y="881"/>
                      <a:pt x="60" y="1119"/>
                    </a:cubicBezTo>
                    <a:cubicBezTo>
                      <a:pt x="1" y="1238"/>
                      <a:pt x="84" y="1369"/>
                      <a:pt x="227" y="1381"/>
                    </a:cubicBezTo>
                    <a:cubicBezTo>
                      <a:pt x="596" y="1393"/>
                      <a:pt x="1358" y="1441"/>
                      <a:pt x="2203" y="1453"/>
                    </a:cubicBezTo>
                    <a:cubicBezTo>
                      <a:pt x="2191" y="1417"/>
                      <a:pt x="2167" y="1369"/>
                      <a:pt x="2156" y="1334"/>
                    </a:cubicBezTo>
                    <a:cubicBezTo>
                      <a:pt x="1977" y="834"/>
                      <a:pt x="1679" y="369"/>
                      <a:pt x="1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9" name="Google Shape;5709;p61">
                <a:extLst>
                  <a:ext uri="{FF2B5EF4-FFF2-40B4-BE49-F238E27FC236}">
                    <a16:creationId xmlns:a16="http://schemas.microsoft.com/office/drawing/2014/main" id="{754AC664-2952-45BA-9977-E65F28FED98B}"/>
                  </a:ext>
                </a:extLst>
              </p:cNvPr>
              <p:cNvSpPr/>
              <p:nvPr/>
            </p:nvSpPr>
            <p:spPr>
              <a:xfrm>
                <a:off x="7891751" y="4971685"/>
                <a:ext cx="308613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96" y="1835"/>
                      <a:pt x="227" y="1835"/>
                    </a:cubicBezTo>
                    <a:cubicBezTo>
                      <a:pt x="925" y="1865"/>
                      <a:pt x="2955" y="1955"/>
                      <a:pt x="4423" y="1955"/>
                    </a:cubicBezTo>
                    <a:cubicBezTo>
                      <a:pt x="5309" y="1955"/>
                      <a:pt x="5991" y="1922"/>
                      <a:pt x="6049" y="1823"/>
                    </a:cubicBezTo>
                    <a:cubicBezTo>
                      <a:pt x="6228" y="1514"/>
                      <a:pt x="5894" y="109"/>
                      <a:pt x="5728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0" name="Google Shape;5710;p61">
                <a:extLst>
                  <a:ext uri="{FF2B5EF4-FFF2-40B4-BE49-F238E27FC236}">
                    <a16:creationId xmlns:a16="http://schemas.microsoft.com/office/drawing/2014/main" id="{6FB5CCCA-C09E-478A-A90E-481ADFBCE057}"/>
                  </a:ext>
                </a:extLst>
              </p:cNvPr>
              <p:cNvSpPr/>
              <p:nvPr/>
            </p:nvSpPr>
            <p:spPr>
              <a:xfrm>
                <a:off x="7891751" y="4988285"/>
                <a:ext cx="122791" cy="7908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596" extrusionOk="0">
                    <a:moveTo>
                      <a:pt x="1501" y="0"/>
                    </a:moveTo>
                    <a:cubicBezTo>
                      <a:pt x="1370" y="72"/>
                      <a:pt x="1203" y="179"/>
                      <a:pt x="1013" y="298"/>
                    </a:cubicBezTo>
                    <a:cubicBezTo>
                      <a:pt x="465" y="655"/>
                      <a:pt x="179" y="1000"/>
                      <a:pt x="60" y="1238"/>
                    </a:cubicBezTo>
                    <a:cubicBezTo>
                      <a:pt x="1" y="1357"/>
                      <a:pt x="96" y="1488"/>
                      <a:pt x="227" y="1500"/>
                    </a:cubicBezTo>
                    <a:cubicBezTo>
                      <a:pt x="644" y="1512"/>
                      <a:pt x="1525" y="1560"/>
                      <a:pt x="2477" y="1596"/>
                    </a:cubicBezTo>
                    <a:cubicBezTo>
                      <a:pt x="2418" y="1369"/>
                      <a:pt x="2322" y="1155"/>
                      <a:pt x="2239" y="965"/>
                    </a:cubicBezTo>
                    <a:cubicBezTo>
                      <a:pt x="2060" y="607"/>
                      <a:pt x="1822" y="262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1" name="Google Shape;5718;p61">
                <a:extLst>
                  <a:ext uri="{FF2B5EF4-FFF2-40B4-BE49-F238E27FC236}">
                    <a16:creationId xmlns:a16="http://schemas.microsoft.com/office/drawing/2014/main" id="{8B35462F-A00E-4DB1-A8C6-081DF0456489}"/>
                  </a:ext>
                </a:extLst>
              </p:cNvPr>
              <p:cNvSpPr/>
              <p:nvPr/>
            </p:nvSpPr>
            <p:spPr>
              <a:xfrm>
                <a:off x="7515944" y="2922682"/>
                <a:ext cx="622479" cy="698393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5445" y="0"/>
                    </a:moveTo>
                    <a:cubicBezTo>
                      <a:pt x="2195" y="0"/>
                      <a:pt x="395" y="2530"/>
                      <a:pt x="84" y="6705"/>
                    </a:cubicBezTo>
                    <a:cubicBezTo>
                      <a:pt x="36" y="7395"/>
                      <a:pt x="0" y="8062"/>
                      <a:pt x="12" y="8693"/>
                    </a:cubicBezTo>
                    <a:cubicBezTo>
                      <a:pt x="12" y="10146"/>
                      <a:pt x="274" y="11419"/>
                      <a:pt x="1108" y="12360"/>
                    </a:cubicBezTo>
                    <a:cubicBezTo>
                      <a:pt x="1822" y="13170"/>
                      <a:pt x="2977" y="13753"/>
                      <a:pt x="4787" y="14003"/>
                    </a:cubicBezTo>
                    <a:cubicBezTo>
                      <a:pt x="4953" y="14027"/>
                      <a:pt x="5132" y="14051"/>
                      <a:pt x="5311" y="14063"/>
                    </a:cubicBezTo>
                    <a:cubicBezTo>
                      <a:pt x="5519" y="14083"/>
                      <a:pt x="5726" y="14094"/>
                      <a:pt x="5931" y="14094"/>
                    </a:cubicBezTo>
                    <a:cubicBezTo>
                      <a:pt x="8076" y="14094"/>
                      <a:pt x="9991" y="12977"/>
                      <a:pt x="11133" y="11205"/>
                    </a:cubicBezTo>
                    <a:cubicBezTo>
                      <a:pt x="11704" y="10288"/>
                      <a:pt x="12097" y="9205"/>
                      <a:pt x="12204" y="8002"/>
                    </a:cubicBezTo>
                    <a:cubicBezTo>
                      <a:pt x="12561" y="4061"/>
                      <a:pt x="9835" y="430"/>
                      <a:pt x="6144" y="37"/>
                    </a:cubicBezTo>
                    <a:cubicBezTo>
                      <a:pt x="5904" y="12"/>
                      <a:pt x="5671" y="0"/>
                      <a:pt x="544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j-lt"/>
                </a:endParaRPr>
              </a:p>
            </p:txBody>
          </p:sp>
          <p:sp>
            <p:nvSpPr>
              <p:cNvPr id="52" name="Google Shape;5719;p61">
                <a:extLst>
                  <a:ext uri="{FF2B5EF4-FFF2-40B4-BE49-F238E27FC236}">
                    <a16:creationId xmlns:a16="http://schemas.microsoft.com/office/drawing/2014/main" id="{0EFEFAD1-C859-4C9A-B89D-B0148696CACD}"/>
                  </a:ext>
                </a:extLst>
              </p:cNvPr>
              <p:cNvSpPr/>
              <p:nvPr/>
            </p:nvSpPr>
            <p:spPr>
              <a:xfrm>
                <a:off x="7823914" y="3138087"/>
                <a:ext cx="644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0" y="12"/>
                    </a:moveTo>
                    <a:lnTo>
                      <a:pt x="0" y="12"/>
                    </a:lnTo>
                    <a:cubicBezTo>
                      <a:pt x="12" y="0"/>
                      <a:pt x="12" y="0"/>
                      <a:pt x="0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" name="Google Shape;5720;p61">
                <a:extLst>
                  <a:ext uri="{FF2B5EF4-FFF2-40B4-BE49-F238E27FC236}">
                    <a16:creationId xmlns:a16="http://schemas.microsoft.com/office/drawing/2014/main" id="{995AC32A-ADFB-449A-A2E3-D9CA118E2DBC}"/>
                  </a:ext>
                </a:extLst>
              </p:cNvPr>
              <p:cNvSpPr/>
              <p:nvPr/>
            </p:nvSpPr>
            <p:spPr>
              <a:xfrm>
                <a:off x="7514160" y="2818621"/>
                <a:ext cx="772920" cy="538388"/>
              </a:xfrm>
              <a:custGeom>
                <a:avLst/>
                <a:gdLst/>
                <a:ahLst/>
                <a:cxnLst/>
                <a:rect l="l" t="t" r="r" b="b"/>
                <a:pathLst>
                  <a:path w="15598" h="10865" extrusionOk="0">
                    <a:moveTo>
                      <a:pt x="7427" y="1"/>
                    </a:moveTo>
                    <a:cubicBezTo>
                      <a:pt x="6826" y="1"/>
                      <a:pt x="6224" y="58"/>
                      <a:pt x="5632" y="173"/>
                    </a:cubicBezTo>
                    <a:cubicBezTo>
                      <a:pt x="4692" y="351"/>
                      <a:pt x="3787" y="696"/>
                      <a:pt x="2953" y="1173"/>
                    </a:cubicBezTo>
                    <a:cubicBezTo>
                      <a:pt x="2656" y="1351"/>
                      <a:pt x="2358" y="1542"/>
                      <a:pt x="2072" y="1756"/>
                    </a:cubicBezTo>
                    <a:cubicBezTo>
                      <a:pt x="1775" y="1982"/>
                      <a:pt x="1477" y="2232"/>
                      <a:pt x="1203" y="2518"/>
                    </a:cubicBezTo>
                    <a:cubicBezTo>
                      <a:pt x="727" y="3006"/>
                      <a:pt x="298" y="3566"/>
                      <a:pt x="120" y="4245"/>
                    </a:cubicBezTo>
                    <a:cubicBezTo>
                      <a:pt x="1" y="4721"/>
                      <a:pt x="1" y="5399"/>
                      <a:pt x="274" y="5864"/>
                    </a:cubicBezTo>
                    <a:cubicBezTo>
                      <a:pt x="745" y="5821"/>
                      <a:pt x="1217" y="5801"/>
                      <a:pt x="1688" y="5801"/>
                    </a:cubicBezTo>
                    <a:cubicBezTo>
                      <a:pt x="2530" y="5801"/>
                      <a:pt x="3372" y="5864"/>
                      <a:pt x="4204" y="5971"/>
                    </a:cubicBezTo>
                    <a:cubicBezTo>
                      <a:pt x="4382" y="5995"/>
                      <a:pt x="4573" y="6030"/>
                      <a:pt x="4751" y="6054"/>
                    </a:cubicBezTo>
                    <a:cubicBezTo>
                      <a:pt x="4751" y="5935"/>
                      <a:pt x="4739" y="5816"/>
                      <a:pt x="4739" y="5709"/>
                    </a:cubicBezTo>
                    <a:cubicBezTo>
                      <a:pt x="4704" y="5268"/>
                      <a:pt x="4763" y="4804"/>
                      <a:pt x="4882" y="4375"/>
                    </a:cubicBezTo>
                    <a:lnTo>
                      <a:pt x="4882" y="4375"/>
                    </a:lnTo>
                    <a:cubicBezTo>
                      <a:pt x="4835" y="4673"/>
                      <a:pt x="4835" y="4971"/>
                      <a:pt x="4870" y="5257"/>
                    </a:cubicBezTo>
                    <a:cubicBezTo>
                      <a:pt x="4894" y="5518"/>
                      <a:pt x="4977" y="5780"/>
                      <a:pt x="5073" y="6054"/>
                    </a:cubicBezTo>
                    <a:cubicBezTo>
                      <a:pt x="5082" y="6063"/>
                      <a:pt x="5091" y="6067"/>
                      <a:pt x="5099" y="6067"/>
                    </a:cubicBezTo>
                    <a:cubicBezTo>
                      <a:pt x="5111" y="6067"/>
                      <a:pt x="5120" y="6057"/>
                      <a:pt x="5120" y="6042"/>
                    </a:cubicBezTo>
                    <a:cubicBezTo>
                      <a:pt x="4942" y="5459"/>
                      <a:pt x="4894" y="4840"/>
                      <a:pt x="5001" y="4245"/>
                    </a:cubicBezTo>
                    <a:cubicBezTo>
                      <a:pt x="5037" y="4078"/>
                      <a:pt x="5073" y="3923"/>
                      <a:pt x="5120" y="3768"/>
                    </a:cubicBezTo>
                    <a:cubicBezTo>
                      <a:pt x="5156" y="3709"/>
                      <a:pt x="5180" y="3625"/>
                      <a:pt x="5227" y="3566"/>
                    </a:cubicBezTo>
                    <a:lnTo>
                      <a:pt x="5227" y="3566"/>
                    </a:lnTo>
                    <a:cubicBezTo>
                      <a:pt x="5061" y="4090"/>
                      <a:pt x="4942" y="5447"/>
                      <a:pt x="5299" y="6150"/>
                    </a:cubicBezTo>
                    <a:cubicBezTo>
                      <a:pt x="5632" y="6221"/>
                      <a:pt x="5942" y="6292"/>
                      <a:pt x="6251" y="6400"/>
                    </a:cubicBezTo>
                    <a:cubicBezTo>
                      <a:pt x="6370" y="6173"/>
                      <a:pt x="6347" y="6007"/>
                      <a:pt x="6263" y="5769"/>
                    </a:cubicBezTo>
                    <a:cubicBezTo>
                      <a:pt x="6061" y="5173"/>
                      <a:pt x="5966" y="4602"/>
                      <a:pt x="6073" y="3971"/>
                    </a:cubicBezTo>
                    <a:cubicBezTo>
                      <a:pt x="6120" y="3661"/>
                      <a:pt x="6228" y="3375"/>
                      <a:pt x="6347" y="3090"/>
                    </a:cubicBezTo>
                    <a:cubicBezTo>
                      <a:pt x="6359" y="3066"/>
                      <a:pt x="6370" y="3030"/>
                      <a:pt x="6382" y="3018"/>
                    </a:cubicBezTo>
                    <a:lnTo>
                      <a:pt x="6382" y="3018"/>
                    </a:lnTo>
                    <a:cubicBezTo>
                      <a:pt x="6359" y="3209"/>
                      <a:pt x="6311" y="3411"/>
                      <a:pt x="6287" y="3602"/>
                    </a:cubicBezTo>
                    <a:cubicBezTo>
                      <a:pt x="6251" y="3852"/>
                      <a:pt x="6239" y="4102"/>
                      <a:pt x="6239" y="4375"/>
                    </a:cubicBezTo>
                    <a:cubicBezTo>
                      <a:pt x="6239" y="4864"/>
                      <a:pt x="6311" y="5376"/>
                      <a:pt x="6525" y="5804"/>
                    </a:cubicBezTo>
                    <a:cubicBezTo>
                      <a:pt x="6787" y="6388"/>
                      <a:pt x="7121" y="6661"/>
                      <a:pt x="7537" y="6888"/>
                    </a:cubicBezTo>
                    <a:lnTo>
                      <a:pt x="7847" y="7019"/>
                    </a:lnTo>
                    <a:cubicBezTo>
                      <a:pt x="7990" y="7078"/>
                      <a:pt x="8156" y="7138"/>
                      <a:pt x="8335" y="7197"/>
                    </a:cubicBezTo>
                    <a:cubicBezTo>
                      <a:pt x="9049" y="7435"/>
                      <a:pt x="9776" y="8066"/>
                      <a:pt x="10038" y="8805"/>
                    </a:cubicBezTo>
                    <a:cubicBezTo>
                      <a:pt x="10169" y="9209"/>
                      <a:pt x="10038" y="9674"/>
                      <a:pt x="10026" y="10079"/>
                    </a:cubicBezTo>
                    <a:cubicBezTo>
                      <a:pt x="10002" y="10460"/>
                      <a:pt x="9942" y="10829"/>
                      <a:pt x="10383" y="10864"/>
                    </a:cubicBezTo>
                    <a:cubicBezTo>
                      <a:pt x="10389" y="10865"/>
                      <a:pt x="10395" y="10865"/>
                      <a:pt x="10400" y="10865"/>
                    </a:cubicBezTo>
                    <a:cubicBezTo>
                      <a:pt x="10816" y="10865"/>
                      <a:pt x="11068" y="10043"/>
                      <a:pt x="11808" y="10043"/>
                    </a:cubicBezTo>
                    <a:cubicBezTo>
                      <a:pt x="11813" y="10043"/>
                      <a:pt x="11818" y="10043"/>
                      <a:pt x="11824" y="10043"/>
                    </a:cubicBezTo>
                    <a:cubicBezTo>
                      <a:pt x="12498" y="10075"/>
                      <a:pt x="12605" y="10724"/>
                      <a:pt x="12966" y="10724"/>
                    </a:cubicBezTo>
                    <a:cubicBezTo>
                      <a:pt x="13006" y="10724"/>
                      <a:pt x="13050" y="10716"/>
                      <a:pt x="13097" y="10698"/>
                    </a:cubicBezTo>
                    <a:cubicBezTo>
                      <a:pt x="13383" y="10591"/>
                      <a:pt x="13609" y="10233"/>
                      <a:pt x="13788" y="10031"/>
                    </a:cubicBezTo>
                    <a:cubicBezTo>
                      <a:pt x="15133" y="8543"/>
                      <a:pt x="15598" y="6340"/>
                      <a:pt x="14836" y="4423"/>
                    </a:cubicBezTo>
                    <a:cubicBezTo>
                      <a:pt x="14752" y="4209"/>
                      <a:pt x="14657" y="3994"/>
                      <a:pt x="14562" y="3804"/>
                    </a:cubicBezTo>
                    <a:cubicBezTo>
                      <a:pt x="14181" y="3125"/>
                      <a:pt x="13645" y="2518"/>
                      <a:pt x="13074" y="2006"/>
                    </a:cubicBezTo>
                    <a:cubicBezTo>
                      <a:pt x="12812" y="1780"/>
                      <a:pt x="12550" y="1589"/>
                      <a:pt x="12264" y="1399"/>
                    </a:cubicBezTo>
                    <a:cubicBezTo>
                      <a:pt x="10837" y="465"/>
                      <a:pt x="9136" y="1"/>
                      <a:pt x="742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4" name="Google Shape;5721;p61">
                <a:extLst>
                  <a:ext uri="{FF2B5EF4-FFF2-40B4-BE49-F238E27FC236}">
                    <a16:creationId xmlns:a16="http://schemas.microsoft.com/office/drawing/2014/main" id="{E1C6F3DF-CD60-4CB7-B8A0-1B9230FFC99F}"/>
                  </a:ext>
                </a:extLst>
              </p:cNvPr>
              <p:cNvSpPr/>
              <p:nvPr/>
            </p:nvSpPr>
            <p:spPr>
              <a:xfrm>
                <a:off x="7609153" y="2827144"/>
                <a:ext cx="627186" cy="270061"/>
              </a:xfrm>
              <a:custGeom>
                <a:avLst/>
                <a:gdLst/>
                <a:ahLst/>
                <a:cxnLst/>
                <a:rect l="l" t="t" r="r" b="b"/>
                <a:pathLst>
                  <a:path w="12657" h="5450" extrusionOk="0">
                    <a:moveTo>
                      <a:pt x="3739" y="1"/>
                    </a:moveTo>
                    <a:lnTo>
                      <a:pt x="3739" y="1"/>
                    </a:lnTo>
                    <a:cubicBezTo>
                      <a:pt x="2798" y="179"/>
                      <a:pt x="1894" y="524"/>
                      <a:pt x="1060" y="1001"/>
                    </a:cubicBezTo>
                    <a:cubicBezTo>
                      <a:pt x="715" y="1322"/>
                      <a:pt x="417" y="1703"/>
                      <a:pt x="179" y="2096"/>
                    </a:cubicBezTo>
                    <a:cubicBezTo>
                      <a:pt x="84" y="2251"/>
                      <a:pt x="1" y="2382"/>
                      <a:pt x="36" y="2525"/>
                    </a:cubicBezTo>
                    <a:cubicBezTo>
                      <a:pt x="71" y="2748"/>
                      <a:pt x="303" y="2835"/>
                      <a:pt x="541" y="2835"/>
                    </a:cubicBezTo>
                    <a:cubicBezTo>
                      <a:pt x="634" y="2835"/>
                      <a:pt x="727" y="2822"/>
                      <a:pt x="810" y="2799"/>
                    </a:cubicBezTo>
                    <a:cubicBezTo>
                      <a:pt x="1786" y="2560"/>
                      <a:pt x="2668" y="1953"/>
                      <a:pt x="3668" y="1751"/>
                    </a:cubicBezTo>
                    <a:cubicBezTo>
                      <a:pt x="3822" y="1715"/>
                      <a:pt x="3985" y="1693"/>
                      <a:pt x="4146" y="1693"/>
                    </a:cubicBezTo>
                    <a:cubicBezTo>
                      <a:pt x="4420" y="1693"/>
                      <a:pt x="4689" y="1757"/>
                      <a:pt x="4906" y="1929"/>
                    </a:cubicBezTo>
                    <a:cubicBezTo>
                      <a:pt x="5229" y="2183"/>
                      <a:pt x="5451" y="2705"/>
                      <a:pt x="5854" y="2705"/>
                    </a:cubicBezTo>
                    <a:cubicBezTo>
                      <a:pt x="5867" y="2705"/>
                      <a:pt x="5881" y="2704"/>
                      <a:pt x="5894" y="2703"/>
                    </a:cubicBezTo>
                    <a:cubicBezTo>
                      <a:pt x="6049" y="2679"/>
                      <a:pt x="6180" y="2596"/>
                      <a:pt x="6335" y="2560"/>
                    </a:cubicBezTo>
                    <a:cubicBezTo>
                      <a:pt x="6358" y="2557"/>
                      <a:pt x="6380" y="2555"/>
                      <a:pt x="6403" y="2555"/>
                    </a:cubicBezTo>
                    <a:cubicBezTo>
                      <a:pt x="6685" y="2555"/>
                      <a:pt x="6937" y="2821"/>
                      <a:pt x="7025" y="3096"/>
                    </a:cubicBezTo>
                    <a:cubicBezTo>
                      <a:pt x="7144" y="3394"/>
                      <a:pt x="7132" y="3739"/>
                      <a:pt x="7228" y="4049"/>
                    </a:cubicBezTo>
                    <a:cubicBezTo>
                      <a:pt x="7370" y="4632"/>
                      <a:pt x="7787" y="5120"/>
                      <a:pt x="8323" y="5346"/>
                    </a:cubicBezTo>
                    <a:cubicBezTo>
                      <a:pt x="8481" y="5410"/>
                      <a:pt x="8660" y="5450"/>
                      <a:pt x="8836" y="5450"/>
                    </a:cubicBezTo>
                    <a:cubicBezTo>
                      <a:pt x="9057" y="5450"/>
                      <a:pt x="9271" y="5387"/>
                      <a:pt x="9430" y="5227"/>
                    </a:cubicBezTo>
                    <a:cubicBezTo>
                      <a:pt x="9847" y="4811"/>
                      <a:pt x="9680" y="4025"/>
                      <a:pt x="10097" y="3608"/>
                    </a:cubicBezTo>
                    <a:cubicBezTo>
                      <a:pt x="10264" y="3435"/>
                      <a:pt x="10485" y="3365"/>
                      <a:pt x="10718" y="3365"/>
                    </a:cubicBezTo>
                    <a:cubicBezTo>
                      <a:pt x="10966" y="3365"/>
                      <a:pt x="11227" y="3444"/>
                      <a:pt x="11454" y="3561"/>
                    </a:cubicBezTo>
                    <a:cubicBezTo>
                      <a:pt x="11690" y="3687"/>
                      <a:pt x="11953" y="3855"/>
                      <a:pt x="12206" y="3855"/>
                    </a:cubicBezTo>
                    <a:cubicBezTo>
                      <a:pt x="12286" y="3855"/>
                      <a:pt x="12365" y="3839"/>
                      <a:pt x="12443" y="3799"/>
                    </a:cubicBezTo>
                    <a:cubicBezTo>
                      <a:pt x="12538" y="3751"/>
                      <a:pt x="12597" y="3692"/>
                      <a:pt x="12657" y="3620"/>
                    </a:cubicBezTo>
                    <a:cubicBezTo>
                      <a:pt x="12288" y="2930"/>
                      <a:pt x="11752" y="2322"/>
                      <a:pt x="11169" y="1822"/>
                    </a:cubicBezTo>
                    <a:cubicBezTo>
                      <a:pt x="10919" y="1596"/>
                      <a:pt x="10645" y="1406"/>
                      <a:pt x="10359" y="1203"/>
                    </a:cubicBezTo>
                    <a:cubicBezTo>
                      <a:pt x="10347" y="1227"/>
                      <a:pt x="10323" y="1239"/>
                      <a:pt x="10299" y="1251"/>
                    </a:cubicBezTo>
                    <a:cubicBezTo>
                      <a:pt x="9966" y="1489"/>
                      <a:pt x="9764" y="1965"/>
                      <a:pt x="9371" y="2025"/>
                    </a:cubicBezTo>
                    <a:cubicBezTo>
                      <a:pt x="9340" y="2030"/>
                      <a:pt x="9309" y="2033"/>
                      <a:pt x="9279" y="2033"/>
                    </a:cubicBezTo>
                    <a:cubicBezTo>
                      <a:pt x="9051" y="2033"/>
                      <a:pt x="8836" y="1883"/>
                      <a:pt x="8668" y="1715"/>
                    </a:cubicBezTo>
                    <a:cubicBezTo>
                      <a:pt x="8478" y="1525"/>
                      <a:pt x="8311" y="1298"/>
                      <a:pt x="8085" y="1167"/>
                    </a:cubicBezTo>
                    <a:cubicBezTo>
                      <a:pt x="7908" y="1054"/>
                      <a:pt x="7706" y="1008"/>
                      <a:pt x="7497" y="1008"/>
                    </a:cubicBezTo>
                    <a:cubicBezTo>
                      <a:pt x="7200" y="1008"/>
                      <a:pt x="6888" y="1101"/>
                      <a:pt x="6608" y="1227"/>
                    </a:cubicBezTo>
                    <a:cubicBezTo>
                      <a:pt x="6445" y="1298"/>
                      <a:pt x="6256" y="1369"/>
                      <a:pt x="6082" y="1369"/>
                    </a:cubicBezTo>
                    <a:cubicBezTo>
                      <a:pt x="5964" y="1369"/>
                      <a:pt x="5854" y="1337"/>
                      <a:pt x="5763" y="1251"/>
                    </a:cubicBezTo>
                    <a:cubicBezTo>
                      <a:pt x="5692" y="1179"/>
                      <a:pt x="5644" y="1060"/>
                      <a:pt x="5585" y="965"/>
                    </a:cubicBezTo>
                    <a:cubicBezTo>
                      <a:pt x="5442" y="710"/>
                      <a:pt x="5158" y="559"/>
                      <a:pt x="4878" y="559"/>
                    </a:cubicBezTo>
                    <a:cubicBezTo>
                      <a:pt x="4831" y="559"/>
                      <a:pt x="4785" y="564"/>
                      <a:pt x="4739" y="572"/>
                    </a:cubicBezTo>
                    <a:cubicBezTo>
                      <a:pt x="4549" y="596"/>
                      <a:pt x="4346" y="715"/>
                      <a:pt x="4156" y="727"/>
                    </a:cubicBezTo>
                    <a:cubicBezTo>
                      <a:pt x="4124" y="730"/>
                      <a:pt x="4095" y="732"/>
                      <a:pt x="4068" y="732"/>
                    </a:cubicBezTo>
                    <a:cubicBezTo>
                      <a:pt x="3622" y="732"/>
                      <a:pt x="3829" y="281"/>
                      <a:pt x="373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5" name="Google Shape;5722;p61">
                <a:extLst>
                  <a:ext uri="{FF2B5EF4-FFF2-40B4-BE49-F238E27FC236}">
                    <a16:creationId xmlns:a16="http://schemas.microsoft.com/office/drawing/2014/main" id="{0B8650AE-DA13-4A69-AD8F-BCDFA18DE918}"/>
                  </a:ext>
                </a:extLst>
              </p:cNvPr>
              <p:cNvSpPr/>
              <p:nvPr/>
            </p:nvSpPr>
            <p:spPr>
              <a:xfrm>
                <a:off x="8055770" y="3297548"/>
                <a:ext cx="181164" cy="18507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735" extrusionOk="0">
                    <a:moveTo>
                      <a:pt x="2226" y="1"/>
                    </a:moveTo>
                    <a:cubicBezTo>
                      <a:pt x="1733" y="1"/>
                      <a:pt x="1222" y="176"/>
                      <a:pt x="894" y="390"/>
                    </a:cubicBezTo>
                    <a:cubicBezTo>
                      <a:pt x="310" y="783"/>
                      <a:pt x="96" y="1628"/>
                      <a:pt x="24" y="2342"/>
                    </a:cubicBezTo>
                    <a:cubicBezTo>
                      <a:pt x="1" y="2664"/>
                      <a:pt x="24" y="3045"/>
                      <a:pt x="251" y="3307"/>
                    </a:cubicBezTo>
                    <a:cubicBezTo>
                      <a:pt x="500" y="3623"/>
                      <a:pt x="857" y="3734"/>
                      <a:pt x="1222" y="3734"/>
                    </a:cubicBezTo>
                    <a:cubicBezTo>
                      <a:pt x="1572" y="3734"/>
                      <a:pt x="1929" y="3632"/>
                      <a:pt x="2203" y="3509"/>
                    </a:cubicBezTo>
                    <a:cubicBezTo>
                      <a:pt x="2858" y="3212"/>
                      <a:pt x="3358" y="2640"/>
                      <a:pt x="3549" y="1914"/>
                    </a:cubicBezTo>
                    <a:cubicBezTo>
                      <a:pt x="3644" y="1580"/>
                      <a:pt x="3656" y="1211"/>
                      <a:pt x="3537" y="854"/>
                    </a:cubicBezTo>
                    <a:cubicBezTo>
                      <a:pt x="3430" y="533"/>
                      <a:pt x="3239" y="318"/>
                      <a:pt x="3001" y="187"/>
                    </a:cubicBezTo>
                    <a:cubicBezTo>
                      <a:pt x="2771" y="55"/>
                      <a:pt x="2501" y="1"/>
                      <a:pt x="2226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6" name="Google Shape;5723;p61">
                <a:extLst>
                  <a:ext uri="{FF2B5EF4-FFF2-40B4-BE49-F238E27FC236}">
                    <a16:creationId xmlns:a16="http://schemas.microsoft.com/office/drawing/2014/main" id="{8AFCD3EE-FADE-4CD6-A31B-99C630B02164}"/>
                  </a:ext>
                </a:extLst>
              </p:cNvPr>
              <p:cNvSpPr/>
              <p:nvPr/>
            </p:nvSpPr>
            <p:spPr>
              <a:xfrm>
                <a:off x="8104728" y="3345416"/>
                <a:ext cx="112137" cy="64765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307" extrusionOk="0">
                    <a:moveTo>
                      <a:pt x="1489" y="0"/>
                    </a:moveTo>
                    <a:cubicBezTo>
                      <a:pt x="1318" y="0"/>
                      <a:pt x="1143" y="45"/>
                      <a:pt x="989" y="114"/>
                    </a:cubicBezTo>
                    <a:cubicBezTo>
                      <a:pt x="751" y="221"/>
                      <a:pt x="560" y="364"/>
                      <a:pt x="382" y="543"/>
                    </a:cubicBezTo>
                    <a:cubicBezTo>
                      <a:pt x="215" y="722"/>
                      <a:pt x="108" y="936"/>
                      <a:pt x="25" y="1174"/>
                    </a:cubicBezTo>
                    <a:cubicBezTo>
                      <a:pt x="0" y="1223"/>
                      <a:pt x="47" y="1271"/>
                      <a:pt x="84" y="1271"/>
                    </a:cubicBezTo>
                    <a:cubicBezTo>
                      <a:pt x="101" y="1271"/>
                      <a:pt x="116" y="1260"/>
                      <a:pt x="120" y="1234"/>
                    </a:cubicBezTo>
                    <a:cubicBezTo>
                      <a:pt x="287" y="876"/>
                      <a:pt x="632" y="555"/>
                      <a:pt x="977" y="400"/>
                    </a:cubicBezTo>
                    <a:cubicBezTo>
                      <a:pt x="1060" y="352"/>
                      <a:pt x="1168" y="305"/>
                      <a:pt x="1275" y="293"/>
                    </a:cubicBezTo>
                    <a:cubicBezTo>
                      <a:pt x="1334" y="424"/>
                      <a:pt x="1358" y="579"/>
                      <a:pt x="1346" y="722"/>
                    </a:cubicBezTo>
                    <a:cubicBezTo>
                      <a:pt x="1346" y="817"/>
                      <a:pt x="1310" y="888"/>
                      <a:pt x="1275" y="960"/>
                    </a:cubicBezTo>
                    <a:cubicBezTo>
                      <a:pt x="1251" y="995"/>
                      <a:pt x="1239" y="1019"/>
                      <a:pt x="1215" y="1055"/>
                    </a:cubicBezTo>
                    <a:cubicBezTo>
                      <a:pt x="1191" y="1079"/>
                      <a:pt x="1179" y="1091"/>
                      <a:pt x="1168" y="1114"/>
                    </a:cubicBezTo>
                    <a:cubicBezTo>
                      <a:pt x="1156" y="1126"/>
                      <a:pt x="1156" y="1150"/>
                      <a:pt x="1132" y="1186"/>
                    </a:cubicBezTo>
                    <a:cubicBezTo>
                      <a:pt x="1121" y="1241"/>
                      <a:pt x="1171" y="1306"/>
                      <a:pt x="1226" y="1306"/>
                    </a:cubicBezTo>
                    <a:cubicBezTo>
                      <a:pt x="1230" y="1306"/>
                      <a:pt x="1235" y="1306"/>
                      <a:pt x="1239" y="1305"/>
                    </a:cubicBezTo>
                    <a:cubicBezTo>
                      <a:pt x="1287" y="1293"/>
                      <a:pt x="1310" y="1293"/>
                      <a:pt x="1346" y="1257"/>
                    </a:cubicBezTo>
                    <a:cubicBezTo>
                      <a:pt x="1370" y="1245"/>
                      <a:pt x="1394" y="1210"/>
                      <a:pt x="1406" y="1198"/>
                    </a:cubicBezTo>
                    <a:cubicBezTo>
                      <a:pt x="1453" y="1174"/>
                      <a:pt x="1477" y="1114"/>
                      <a:pt x="1513" y="1067"/>
                    </a:cubicBezTo>
                    <a:cubicBezTo>
                      <a:pt x="1549" y="972"/>
                      <a:pt x="1584" y="876"/>
                      <a:pt x="1596" y="769"/>
                    </a:cubicBezTo>
                    <a:cubicBezTo>
                      <a:pt x="1608" y="591"/>
                      <a:pt x="1572" y="424"/>
                      <a:pt x="1489" y="281"/>
                    </a:cubicBezTo>
                    <a:cubicBezTo>
                      <a:pt x="1549" y="281"/>
                      <a:pt x="1596" y="293"/>
                      <a:pt x="1656" y="305"/>
                    </a:cubicBezTo>
                    <a:cubicBezTo>
                      <a:pt x="1751" y="341"/>
                      <a:pt x="1822" y="376"/>
                      <a:pt x="1894" y="436"/>
                    </a:cubicBezTo>
                    <a:cubicBezTo>
                      <a:pt x="1953" y="483"/>
                      <a:pt x="2013" y="591"/>
                      <a:pt x="2084" y="614"/>
                    </a:cubicBezTo>
                    <a:cubicBezTo>
                      <a:pt x="2100" y="624"/>
                      <a:pt x="2118" y="628"/>
                      <a:pt x="2136" y="628"/>
                    </a:cubicBezTo>
                    <a:cubicBezTo>
                      <a:pt x="2183" y="628"/>
                      <a:pt x="2230" y="595"/>
                      <a:pt x="2239" y="543"/>
                    </a:cubicBezTo>
                    <a:cubicBezTo>
                      <a:pt x="2263" y="424"/>
                      <a:pt x="2144" y="293"/>
                      <a:pt x="2072" y="221"/>
                    </a:cubicBezTo>
                    <a:cubicBezTo>
                      <a:pt x="1989" y="126"/>
                      <a:pt x="1882" y="67"/>
                      <a:pt x="1763" y="43"/>
                    </a:cubicBezTo>
                    <a:cubicBezTo>
                      <a:pt x="1675" y="14"/>
                      <a:pt x="1582" y="0"/>
                      <a:pt x="1489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7" name="Google Shape;5726;p61">
                <a:extLst>
                  <a:ext uri="{FF2B5EF4-FFF2-40B4-BE49-F238E27FC236}">
                    <a16:creationId xmlns:a16="http://schemas.microsoft.com/office/drawing/2014/main" id="{1EC1F389-F5E7-4C4A-84CD-D5CF4486CED7}"/>
                  </a:ext>
                </a:extLst>
              </p:cNvPr>
              <p:cNvSpPr/>
              <p:nvPr/>
            </p:nvSpPr>
            <p:spPr>
              <a:xfrm>
                <a:off x="7595575" y="3369548"/>
                <a:ext cx="169024" cy="72892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71" extrusionOk="0">
                    <a:moveTo>
                      <a:pt x="389" y="0"/>
                    </a:moveTo>
                    <a:cubicBezTo>
                      <a:pt x="331" y="0"/>
                      <a:pt x="289" y="13"/>
                      <a:pt x="263" y="44"/>
                    </a:cubicBezTo>
                    <a:cubicBezTo>
                      <a:pt x="1" y="389"/>
                      <a:pt x="560" y="1318"/>
                      <a:pt x="1572" y="1461"/>
                    </a:cubicBezTo>
                    <a:cubicBezTo>
                      <a:pt x="1624" y="1467"/>
                      <a:pt x="1674" y="1471"/>
                      <a:pt x="1724" y="1471"/>
                    </a:cubicBezTo>
                    <a:cubicBezTo>
                      <a:pt x="2677" y="1471"/>
                      <a:pt x="3411" y="343"/>
                      <a:pt x="3049" y="151"/>
                    </a:cubicBezTo>
                    <a:cubicBezTo>
                      <a:pt x="2933" y="88"/>
                      <a:pt x="2821" y="66"/>
                      <a:pt x="2700" y="66"/>
                    </a:cubicBezTo>
                    <a:cubicBezTo>
                      <a:pt x="2431" y="66"/>
                      <a:pt x="2123" y="177"/>
                      <a:pt x="1656" y="177"/>
                    </a:cubicBezTo>
                    <a:cubicBezTo>
                      <a:pt x="1625" y="177"/>
                      <a:pt x="1593" y="176"/>
                      <a:pt x="1560" y="175"/>
                    </a:cubicBezTo>
                    <a:cubicBezTo>
                      <a:pt x="994" y="156"/>
                      <a:pt x="594" y="0"/>
                      <a:pt x="389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8" name="Google Shape;5727;p61">
                <a:extLst>
                  <a:ext uri="{FF2B5EF4-FFF2-40B4-BE49-F238E27FC236}">
                    <a16:creationId xmlns:a16="http://schemas.microsoft.com/office/drawing/2014/main" id="{7C71277A-B4D5-45EE-9188-AB21CDB699DC}"/>
                  </a:ext>
                </a:extLst>
              </p:cNvPr>
              <p:cNvSpPr/>
              <p:nvPr/>
            </p:nvSpPr>
            <p:spPr>
              <a:xfrm>
                <a:off x="7648696" y="3387981"/>
                <a:ext cx="103267" cy="5510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12" extrusionOk="0">
                    <a:moveTo>
                      <a:pt x="1815" y="0"/>
                    </a:moveTo>
                    <a:cubicBezTo>
                      <a:pt x="1539" y="0"/>
                      <a:pt x="1217" y="120"/>
                      <a:pt x="1024" y="208"/>
                    </a:cubicBezTo>
                    <a:cubicBezTo>
                      <a:pt x="655" y="375"/>
                      <a:pt x="274" y="613"/>
                      <a:pt x="0" y="946"/>
                    </a:cubicBezTo>
                    <a:cubicBezTo>
                      <a:pt x="143" y="1029"/>
                      <a:pt x="322" y="1065"/>
                      <a:pt x="512" y="1101"/>
                    </a:cubicBezTo>
                    <a:cubicBezTo>
                      <a:pt x="566" y="1108"/>
                      <a:pt x="619" y="1111"/>
                      <a:pt x="672" y="1111"/>
                    </a:cubicBezTo>
                    <a:cubicBezTo>
                      <a:pt x="1408" y="1111"/>
                      <a:pt x="1995" y="442"/>
                      <a:pt x="2084" y="53"/>
                    </a:cubicBezTo>
                    <a:cubicBezTo>
                      <a:pt x="2005" y="15"/>
                      <a:pt x="1913" y="0"/>
                      <a:pt x="1815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9" name="Google Shape;5728;p61">
                <a:extLst>
                  <a:ext uri="{FF2B5EF4-FFF2-40B4-BE49-F238E27FC236}">
                    <a16:creationId xmlns:a16="http://schemas.microsoft.com/office/drawing/2014/main" id="{8DDEDAD1-FBFC-4A03-A4E2-6ABD54E98068}"/>
                  </a:ext>
                </a:extLst>
              </p:cNvPr>
              <p:cNvSpPr/>
              <p:nvPr/>
            </p:nvSpPr>
            <p:spPr>
              <a:xfrm>
                <a:off x="7613860" y="3249135"/>
                <a:ext cx="64963" cy="113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90" extrusionOk="0">
                    <a:moveTo>
                      <a:pt x="1074" y="1"/>
                    </a:moveTo>
                    <a:cubicBezTo>
                      <a:pt x="1043" y="1"/>
                      <a:pt x="1013" y="15"/>
                      <a:pt x="1001" y="45"/>
                    </a:cubicBezTo>
                    <a:cubicBezTo>
                      <a:pt x="918" y="164"/>
                      <a:pt x="941" y="367"/>
                      <a:pt x="941" y="510"/>
                    </a:cubicBezTo>
                    <a:lnTo>
                      <a:pt x="941" y="986"/>
                    </a:lnTo>
                    <a:lnTo>
                      <a:pt x="941" y="1236"/>
                    </a:lnTo>
                    <a:cubicBezTo>
                      <a:pt x="941" y="1283"/>
                      <a:pt x="953" y="1391"/>
                      <a:pt x="918" y="1414"/>
                    </a:cubicBezTo>
                    <a:cubicBezTo>
                      <a:pt x="905" y="1435"/>
                      <a:pt x="879" y="1443"/>
                      <a:pt x="848" y="1443"/>
                    </a:cubicBezTo>
                    <a:cubicBezTo>
                      <a:pt x="791" y="1443"/>
                      <a:pt x="718" y="1418"/>
                      <a:pt x="679" y="1402"/>
                    </a:cubicBezTo>
                    <a:cubicBezTo>
                      <a:pt x="569" y="1358"/>
                      <a:pt x="449" y="1294"/>
                      <a:pt x="328" y="1294"/>
                    </a:cubicBezTo>
                    <a:cubicBezTo>
                      <a:pt x="318" y="1294"/>
                      <a:pt x="308" y="1294"/>
                      <a:pt x="298" y="1295"/>
                    </a:cubicBezTo>
                    <a:cubicBezTo>
                      <a:pt x="179" y="1307"/>
                      <a:pt x="72" y="1391"/>
                      <a:pt x="48" y="1498"/>
                    </a:cubicBezTo>
                    <a:cubicBezTo>
                      <a:pt x="1" y="1641"/>
                      <a:pt x="72" y="1772"/>
                      <a:pt x="120" y="1903"/>
                    </a:cubicBezTo>
                    <a:cubicBezTo>
                      <a:pt x="179" y="2034"/>
                      <a:pt x="275" y="2176"/>
                      <a:pt x="370" y="2272"/>
                    </a:cubicBezTo>
                    <a:cubicBezTo>
                      <a:pt x="382" y="2284"/>
                      <a:pt x="395" y="2289"/>
                      <a:pt x="406" y="2289"/>
                    </a:cubicBezTo>
                    <a:cubicBezTo>
                      <a:pt x="437" y="2289"/>
                      <a:pt x="459" y="2247"/>
                      <a:pt x="441" y="2212"/>
                    </a:cubicBezTo>
                    <a:cubicBezTo>
                      <a:pt x="406" y="2069"/>
                      <a:pt x="346" y="1938"/>
                      <a:pt x="298" y="1783"/>
                    </a:cubicBezTo>
                    <a:cubicBezTo>
                      <a:pt x="287" y="1736"/>
                      <a:pt x="251" y="1653"/>
                      <a:pt x="287" y="1605"/>
                    </a:cubicBezTo>
                    <a:cubicBezTo>
                      <a:pt x="300" y="1591"/>
                      <a:pt x="323" y="1585"/>
                      <a:pt x="348" y="1585"/>
                    </a:cubicBezTo>
                    <a:cubicBezTo>
                      <a:pt x="366" y="1585"/>
                      <a:pt x="386" y="1588"/>
                      <a:pt x="406" y="1593"/>
                    </a:cubicBezTo>
                    <a:cubicBezTo>
                      <a:pt x="525" y="1605"/>
                      <a:pt x="644" y="1700"/>
                      <a:pt x="763" y="1724"/>
                    </a:cubicBezTo>
                    <a:cubicBezTo>
                      <a:pt x="800" y="1736"/>
                      <a:pt x="839" y="1742"/>
                      <a:pt x="877" y="1742"/>
                    </a:cubicBezTo>
                    <a:cubicBezTo>
                      <a:pt x="949" y="1742"/>
                      <a:pt x="1018" y="1723"/>
                      <a:pt x="1072" y="1700"/>
                    </a:cubicBezTo>
                    <a:cubicBezTo>
                      <a:pt x="1310" y="1557"/>
                      <a:pt x="1251" y="1200"/>
                      <a:pt x="1251" y="950"/>
                    </a:cubicBezTo>
                    <a:lnTo>
                      <a:pt x="1251" y="486"/>
                    </a:lnTo>
                    <a:cubicBezTo>
                      <a:pt x="1215" y="355"/>
                      <a:pt x="1239" y="176"/>
                      <a:pt x="1156" y="45"/>
                    </a:cubicBezTo>
                    <a:cubicBezTo>
                      <a:pt x="1138" y="15"/>
                      <a:pt x="1105" y="1"/>
                      <a:pt x="1074" y="1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60" name="Google Shape;5729;p61">
                <a:extLst>
                  <a:ext uri="{FF2B5EF4-FFF2-40B4-BE49-F238E27FC236}">
                    <a16:creationId xmlns:a16="http://schemas.microsoft.com/office/drawing/2014/main" id="{56B0DC6C-3283-4A20-A01C-0001C12A6831}"/>
                  </a:ext>
                </a:extLst>
              </p:cNvPr>
              <p:cNvSpPr/>
              <p:nvPr/>
            </p:nvSpPr>
            <p:spPr>
              <a:xfrm>
                <a:off x="7759594" y="3261969"/>
                <a:ext cx="42516" cy="6317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275" extrusionOk="0">
                    <a:moveTo>
                      <a:pt x="453" y="0"/>
                    </a:moveTo>
                    <a:cubicBezTo>
                      <a:pt x="227" y="0"/>
                      <a:pt x="24" y="262"/>
                      <a:pt x="24" y="620"/>
                    </a:cubicBezTo>
                    <a:cubicBezTo>
                      <a:pt x="1" y="977"/>
                      <a:pt x="179" y="1263"/>
                      <a:pt x="405" y="1274"/>
                    </a:cubicBezTo>
                    <a:cubicBezTo>
                      <a:pt x="410" y="1275"/>
                      <a:pt x="415" y="1275"/>
                      <a:pt x="419" y="1275"/>
                    </a:cubicBezTo>
                    <a:cubicBezTo>
                      <a:pt x="639" y="1275"/>
                      <a:pt x="822" y="994"/>
                      <a:pt x="834" y="655"/>
                    </a:cubicBezTo>
                    <a:cubicBezTo>
                      <a:pt x="858" y="298"/>
                      <a:pt x="679" y="12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61" name="Google Shape;5731;p61">
                <a:extLst>
                  <a:ext uri="{FF2B5EF4-FFF2-40B4-BE49-F238E27FC236}">
                    <a16:creationId xmlns:a16="http://schemas.microsoft.com/office/drawing/2014/main" id="{758E4BE3-06AC-454D-B270-114231EA21C3}"/>
                  </a:ext>
                </a:extLst>
              </p:cNvPr>
              <p:cNvSpPr/>
              <p:nvPr/>
            </p:nvSpPr>
            <p:spPr>
              <a:xfrm>
                <a:off x="7720052" y="3169355"/>
                <a:ext cx="83645" cy="541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092" extrusionOk="0">
                    <a:moveTo>
                      <a:pt x="305" y="0"/>
                    </a:moveTo>
                    <a:cubicBezTo>
                      <a:pt x="224" y="0"/>
                      <a:pt x="144" y="12"/>
                      <a:pt x="84" y="48"/>
                    </a:cubicBezTo>
                    <a:cubicBezTo>
                      <a:pt x="13" y="95"/>
                      <a:pt x="1" y="226"/>
                      <a:pt x="132" y="274"/>
                    </a:cubicBezTo>
                    <a:cubicBezTo>
                      <a:pt x="263" y="334"/>
                      <a:pt x="406" y="322"/>
                      <a:pt x="501" y="334"/>
                    </a:cubicBezTo>
                    <a:cubicBezTo>
                      <a:pt x="608" y="345"/>
                      <a:pt x="715" y="357"/>
                      <a:pt x="822" y="393"/>
                    </a:cubicBezTo>
                    <a:cubicBezTo>
                      <a:pt x="1192" y="488"/>
                      <a:pt x="1453" y="750"/>
                      <a:pt x="1596" y="1012"/>
                    </a:cubicBezTo>
                    <a:cubicBezTo>
                      <a:pt x="1608" y="1048"/>
                      <a:pt x="1620" y="1060"/>
                      <a:pt x="1632" y="1072"/>
                    </a:cubicBezTo>
                    <a:cubicBezTo>
                      <a:pt x="1646" y="1086"/>
                      <a:pt x="1657" y="1092"/>
                      <a:pt x="1666" y="1092"/>
                    </a:cubicBezTo>
                    <a:cubicBezTo>
                      <a:pt x="1685" y="1092"/>
                      <a:pt x="1688" y="1061"/>
                      <a:pt x="1680" y="1036"/>
                    </a:cubicBezTo>
                    <a:cubicBezTo>
                      <a:pt x="1680" y="1000"/>
                      <a:pt x="1680" y="988"/>
                      <a:pt x="1668" y="953"/>
                    </a:cubicBezTo>
                    <a:cubicBezTo>
                      <a:pt x="1632" y="715"/>
                      <a:pt x="1489" y="524"/>
                      <a:pt x="1322" y="381"/>
                    </a:cubicBezTo>
                    <a:cubicBezTo>
                      <a:pt x="1203" y="274"/>
                      <a:pt x="1037" y="167"/>
                      <a:pt x="858" y="107"/>
                    </a:cubicBezTo>
                    <a:cubicBezTo>
                      <a:pt x="763" y="84"/>
                      <a:pt x="644" y="48"/>
                      <a:pt x="525" y="24"/>
                    </a:cubicBezTo>
                    <a:cubicBezTo>
                      <a:pt x="465" y="12"/>
                      <a:pt x="385" y="0"/>
                      <a:pt x="305" y="0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62" name="Google Shape;5732;p61">
                <a:extLst>
                  <a:ext uri="{FF2B5EF4-FFF2-40B4-BE49-F238E27FC236}">
                    <a16:creationId xmlns:a16="http://schemas.microsoft.com/office/drawing/2014/main" id="{D4DBC186-7D6F-4676-9654-6AA543B8DD3B}"/>
                  </a:ext>
                </a:extLst>
              </p:cNvPr>
              <p:cNvSpPr/>
              <p:nvPr/>
            </p:nvSpPr>
            <p:spPr>
              <a:xfrm>
                <a:off x="7573772" y="3163458"/>
                <a:ext cx="64319" cy="4558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20" extrusionOk="0">
                    <a:moveTo>
                      <a:pt x="941" y="0"/>
                    </a:moveTo>
                    <a:cubicBezTo>
                      <a:pt x="857" y="0"/>
                      <a:pt x="762" y="24"/>
                      <a:pt x="691" y="36"/>
                    </a:cubicBezTo>
                    <a:cubicBezTo>
                      <a:pt x="560" y="83"/>
                      <a:pt x="441" y="155"/>
                      <a:pt x="334" y="238"/>
                    </a:cubicBezTo>
                    <a:cubicBezTo>
                      <a:pt x="203" y="357"/>
                      <a:pt x="83" y="536"/>
                      <a:pt x="36" y="762"/>
                    </a:cubicBezTo>
                    <a:cubicBezTo>
                      <a:pt x="24" y="798"/>
                      <a:pt x="24" y="810"/>
                      <a:pt x="24" y="834"/>
                    </a:cubicBezTo>
                    <a:cubicBezTo>
                      <a:pt x="3" y="885"/>
                      <a:pt x="1" y="919"/>
                      <a:pt x="32" y="919"/>
                    </a:cubicBezTo>
                    <a:cubicBezTo>
                      <a:pt x="36" y="919"/>
                      <a:pt x="42" y="918"/>
                      <a:pt x="48" y="917"/>
                    </a:cubicBezTo>
                    <a:cubicBezTo>
                      <a:pt x="48" y="893"/>
                      <a:pt x="60" y="881"/>
                      <a:pt x="83" y="857"/>
                    </a:cubicBezTo>
                    <a:cubicBezTo>
                      <a:pt x="203" y="595"/>
                      <a:pt x="405" y="393"/>
                      <a:pt x="691" y="345"/>
                    </a:cubicBezTo>
                    <a:cubicBezTo>
                      <a:pt x="762" y="334"/>
                      <a:pt x="834" y="334"/>
                      <a:pt x="929" y="334"/>
                    </a:cubicBezTo>
                    <a:cubicBezTo>
                      <a:pt x="971" y="334"/>
                      <a:pt x="1015" y="336"/>
                      <a:pt x="1063" y="336"/>
                    </a:cubicBezTo>
                    <a:cubicBezTo>
                      <a:pt x="1110" y="336"/>
                      <a:pt x="1161" y="334"/>
                      <a:pt x="1215" y="322"/>
                    </a:cubicBezTo>
                    <a:cubicBezTo>
                      <a:pt x="1298" y="274"/>
                      <a:pt x="1298" y="155"/>
                      <a:pt x="1250" y="95"/>
                    </a:cubicBezTo>
                    <a:cubicBezTo>
                      <a:pt x="1179" y="0"/>
                      <a:pt x="1036" y="0"/>
                      <a:pt x="941" y="0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63" name="Google Shape;5733;p61">
                <a:extLst>
                  <a:ext uri="{FF2B5EF4-FFF2-40B4-BE49-F238E27FC236}">
                    <a16:creationId xmlns:a16="http://schemas.microsoft.com/office/drawing/2014/main" id="{AD2069DA-A489-4F2A-A984-573343D5B55D}"/>
                  </a:ext>
                </a:extLst>
              </p:cNvPr>
              <p:cNvSpPr/>
              <p:nvPr/>
            </p:nvSpPr>
            <p:spPr>
              <a:xfrm>
                <a:off x="7560789" y="3805958"/>
                <a:ext cx="40732" cy="40355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144" extrusionOk="0">
                    <a:moveTo>
                      <a:pt x="822" y="0"/>
                    </a:moveTo>
                    <a:cubicBezTo>
                      <a:pt x="679" y="655"/>
                      <a:pt x="548" y="1345"/>
                      <a:pt x="441" y="2012"/>
                    </a:cubicBezTo>
                    <a:cubicBezTo>
                      <a:pt x="405" y="2334"/>
                      <a:pt x="357" y="2679"/>
                      <a:pt x="310" y="3024"/>
                    </a:cubicBezTo>
                    <a:cubicBezTo>
                      <a:pt x="262" y="3346"/>
                      <a:pt x="226" y="3691"/>
                      <a:pt x="191" y="4036"/>
                    </a:cubicBezTo>
                    <a:lnTo>
                      <a:pt x="107" y="5060"/>
                    </a:lnTo>
                    <a:cubicBezTo>
                      <a:pt x="72" y="5405"/>
                      <a:pt x="60" y="5751"/>
                      <a:pt x="48" y="6084"/>
                    </a:cubicBezTo>
                    <a:cubicBezTo>
                      <a:pt x="0" y="6775"/>
                      <a:pt x="12" y="7453"/>
                      <a:pt x="12" y="8144"/>
                    </a:cubicBezTo>
                    <a:cubicBezTo>
                      <a:pt x="48" y="7453"/>
                      <a:pt x="60" y="6775"/>
                      <a:pt x="119" y="6084"/>
                    </a:cubicBezTo>
                    <a:cubicBezTo>
                      <a:pt x="143" y="5751"/>
                      <a:pt x="167" y="5405"/>
                      <a:pt x="191" y="5060"/>
                    </a:cubicBezTo>
                    <a:lnTo>
                      <a:pt x="298" y="4048"/>
                    </a:lnTo>
                    <a:cubicBezTo>
                      <a:pt x="310" y="3727"/>
                      <a:pt x="357" y="3381"/>
                      <a:pt x="405" y="3036"/>
                    </a:cubicBezTo>
                    <a:cubicBezTo>
                      <a:pt x="441" y="2715"/>
                      <a:pt x="488" y="2369"/>
                      <a:pt x="524" y="2024"/>
                    </a:cubicBezTo>
                    <a:cubicBezTo>
                      <a:pt x="560" y="1679"/>
                      <a:pt x="619" y="1357"/>
                      <a:pt x="667" y="1012"/>
                    </a:cubicBezTo>
                    <a:cubicBezTo>
                      <a:pt x="726" y="667"/>
                      <a:pt x="762" y="345"/>
                      <a:pt x="8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24" name="Google Shape;5729;p61">
              <a:extLst>
                <a:ext uri="{FF2B5EF4-FFF2-40B4-BE49-F238E27FC236}">
                  <a16:creationId xmlns:a16="http://schemas.microsoft.com/office/drawing/2014/main" id="{12559014-7C84-44C2-9157-A7BCCAFF8F12}"/>
                </a:ext>
              </a:extLst>
            </p:cNvPr>
            <p:cNvSpPr/>
            <p:nvPr/>
          </p:nvSpPr>
          <p:spPr>
            <a:xfrm flipH="1">
              <a:off x="1504988" y="3044018"/>
              <a:ext cx="42516" cy="63179"/>
            </a:xfrm>
            <a:custGeom>
              <a:avLst/>
              <a:gdLst/>
              <a:ahLst/>
              <a:cxnLst/>
              <a:rect l="l" t="t" r="r" b="b"/>
              <a:pathLst>
                <a:path w="858" h="1275" extrusionOk="0">
                  <a:moveTo>
                    <a:pt x="453" y="0"/>
                  </a:moveTo>
                  <a:cubicBezTo>
                    <a:pt x="227" y="0"/>
                    <a:pt x="24" y="262"/>
                    <a:pt x="24" y="620"/>
                  </a:cubicBezTo>
                  <a:cubicBezTo>
                    <a:pt x="1" y="977"/>
                    <a:pt x="179" y="1263"/>
                    <a:pt x="405" y="1274"/>
                  </a:cubicBezTo>
                  <a:cubicBezTo>
                    <a:pt x="410" y="1275"/>
                    <a:pt x="415" y="1275"/>
                    <a:pt x="419" y="1275"/>
                  </a:cubicBezTo>
                  <a:cubicBezTo>
                    <a:pt x="639" y="1275"/>
                    <a:pt x="822" y="994"/>
                    <a:pt x="834" y="655"/>
                  </a:cubicBezTo>
                  <a:cubicBezTo>
                    <a:pt x="858" y="298"/>
                    <a:pt x="679" y="12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5" name="Google Shape;6154;p63">
              <a:extLst>
                <a:ext uri="{FF2B5EF4-FFF2-40B4-BE49-F238E27FC236}">
                  <a16:creationId xmlns:a16="http://schemas.microsoft.com/office/drawing/2014/main" id="{EA5DC43B-0680-427C-97CA-15EDA15B546E}"/>
                </a:ext>
              </a:extLst>
            </p:cNvPr>
            <p:cNvSpPr/>
            <p:nvPr/>
          </p:nvSpPr>
          <p:spPr>
            <a:xfrm flipH="1">
              <a:off x="783763" y="4028805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" name="Google Shape;6155;p63">
              <a:extLst>
                <a:ext uri="{FF2B5EF4-FFF2-40B4-BE49-F238E27FC236}">
                  <a16:creationId xmlns:a16="http://schemas.microsoft.com/office/drawing/2014/main" id="{56C4AF72-2988-4293-A6B5-3E6EF34FE205}"/>
                </a:ext>
              </a:extLst>
            </p:cNvPr>
            <p:cNvSpPr/>
            <p:nvPr/>
          </p:nvSpPr>
          <p:spPr>
            <a:xfrm flipH="1">
              <a:off x="815528" y="3449990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rgbClr val="FBDE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+mj-lt"/>
              </a:endParaRPr>
            </a:p>
          </p:txBody>
        </p:sp>
        <p:sp>
          <p:nvSpPr>
            <p:cNvPr id="27" name="Google Shape;5929;p62">
              <a:extLst>
                <a:ext uri="{FF2B5EF4-FFF2-40B4-BE49-F238E27FC236}">
                  <a16:creationId xmlns:a16="http://schemas.microsoft.com/office/drawing/2014/main" id="{5CE309BF-6E3C-471A-AFCC-90F31CCA92CB}"/>
                </a:ext>
              </a:extLst>
            </p:cNvPr>
            <p:cNvSpPr/>
            <p:nvPr/>
          </p:nvSpPr>
          <p:spPr>
            <a:xfrm flipH="1">
              <a:off x="849836" y="3997820"/>
              <a:ext cx="779911" cy="537626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4330816-A315-4A7C-8BF8-AECC0422EA99}"/>
              </a:ext>
            </a:extLst>
          </p:cNvPr>
          <p:cNvGrpSpPr/>
          <p:nvPr/>
        </p:nvGrpSpPr>
        <p:grpSpPr>
          <a:xfrm>
            <a:off x="9190797" y="3702819"/>
            <a:ext cx="1605025" cy="3081115"/>
            <a:chOff x="7225809" y="2234159"/>
            <a:chExt cx="1009777" cy="2252998"/>
          </a:xfrm>
        </p:grpSpPr>
        <p:sp>
          <p:nvSpPr>
            <p:cNvPr id="65" name="Google Shape;3312;p46">
              <a:extLst>
                <a:ext uri="{FF2B5EF4-FFF2-40B4-BE49-F238E27FC236}">
                  <a16:creationId xmlns:a16="http://schemas.microsoft.com/office/drawing/2014/main" id="{738CCAAD-C149-4EB1-BE1F-9B458672F8E0}"/>
                </a:ext>
              </a:extLst>
            </p:cNvPr>
            <p:cNvSpPr/>
            <p:nvPr/>
          </p:nvSpPr>
          <p:spPr>
            <a:xfrm>
              <a:off x="7225809" y="4370162"/>
              <a:ext cx="1009777" cy="116995"/>
            </a:xfrm>
            <a:custGeom>
              <a:avLst/>
              <a:gdLst/>
              <a:ahLst/>
              <a:cxnLst/>
              <a:rect l="l" t="t" r="r" b="b"/>
              <a:pathLst>
                <a:path w="20861" h="2417" extrusionOk="0">
                  <a:moveTo>
                    <a:pt x="10431" y="0"/>
                  </a:moveTo>
                  <a:cubicBezTo>
                    <a:pt x="4668" y="0"/>
                    <a:pt x="1" y="548"/>
                    <a:pt x="1" y="1214"/>
                  </a:cubicBezTo>
                  <a:cubicBezTo>
                    <a:pt x="1" y="1869"/>
                    <a:pt x="4668" y="2417"/>
                    <a:pt x="10431" y="2417"/>
                  </a:cubicBezTo>
                  <a:cubicBezTo>
                    <a:pt x="16193" y="2417"/>
                    <a:pt x="20860" y="1869"/>
                    <a:pt x="20860" y="1214"/>
                  </a:cubicBezTo>
                  <a:cubicBezTo>
                    <a:pt x="20860" y="548"/>
                    <a:pt x="16193" y="0"/>
                    <a:pt x="10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99D6758-E48A-4D9F-AB39-5AAE14AB5A48}"/>
                </a:ext>
              </a:extLst>
            </p:cNvPr>
            <p:cNvGrpSpPr/>
            <p:nvPr/>
          </p:nvGrpSpPr>
          <p:grpSpPr>
            <a:xfrm>
              <a:off x="7277724" y="2234159"/>
              <a:ext cx="926762" cy="2209867"/>
              <a:chOff x="7571316" y="2773789"/>
              <a:chExt cx="926762" cy="2209867"/>
            </a:xfrm>
          </p:grpSpPr>
          <p:sp>
            <p:nvSpPr>
              <p:cNvPr id="67" name="Google Shape;3313;p46">
                <a:extLst>
                  <a:ext uri="{FF2B5EF4-FFF2-40B4-BE49-F238E27FC236}">
                    <a16:creationId xmlns:a16="http://schemas.microsoft.com/office/drawing/2014/main" id="{6E5D50E3-6BC5-4A58-ADE2-4206F0F7E55F}"/>
                  </a:ext>
                </a:extLst>
              </p:cNvPr>
              <p:cNvSpPr/>
              <p:nvPr/>
            </p:nvSpPr>
            <p:spPr>
              <a:xfrm>
                <a:off x="7733812" y="4080613"/>
                <a:ext cx="572922" cy="816689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6872" extrusionOk="0">
                    <a:moveTo>
                      <a:pt x="9693" y="0"/>
                    </a:moveTo>
                    <a:cubicBezTo>
                      <a:pt x="9693" y="0"/>
                      <a:pt x="9455" y="36"/>
                      <a:pt x="9383" y="36"/>
                    </a:cubicBezTo>
                    <a:cubicBezTo>
                      <a:pt x="9347" y="36"/>
                      <a:pt x="9335" y="48"/>
                      <a:pt x="9300" y="48"/>
                    </a:cubicBezTo>
                    <a:cubicBezTo>
                      <a:pt x="8728" y="131"/>
                      <a:pt x="8133" y="191"/>
                      <a:pt x="7550" y="250"/>
                    </a:cubicBezTo>
                    <a:cubicBezTo>
                      <a:pt x="6371" y="370"/>
                      <a:pt x="5192" y="429"/>
                      <a:pt x="4025" y="429"/>
                    </a:cubicBezTo>
                    <a:cubicBezTo>
                      <a:pt x="2847" y="429"/>
                      <a:pt x="1668" y="405"/>
                      <a:pt x="489" y="250"/>
                    </a:cubicBezTo>
                    <a:cubicBezTo>
                      <a:pt x="465" y="252"/>
                      <a:pt x="441" y="253"/>
                      <a:pt x="418" y="253"/>
                    </a:cubicBezTo>
                    <a:cubicBezTo>
                      <a:pt x="271" y="253"/>
                      <a:pt x="145" y="223"/>
                      <a:pt x="1" y="203"/>
                    </a:cubicBezTo>
                    <a:lnTo>
                      <a:pt x="1" y="203"/>
                    </a:lnTo>
                    <a:cubicBezTo>
                      <a:pt x="13" y="3215"/>
                      <a:pt x="156" y="6073"/>
                      <a:pt x="334" y="7323"/>
                    </a:cubicBezTo>
                    <a:cubicBezTo>
                      <a:pt x="751" y="10323"/>
                      <a:pt x="1430" y="16872"/>
                      <a:pt x="1430" y="16872"/>
                    </a:cubicBezTo>
                    <a:lnTo>
                      <a:pt x="4883" y="16872"/>
                    </a:lnTo>
                    <a:cubicBezTo>
                      <a:pt x="4871" y="14085"/>
                      <a:pt x="4394" y="3537"/>
                      <a:pt x="4621" y="3489"/>
                    </a:cubicBezTo>
                    <a:cubicBezTo>
                      <a:pt x="4680" y="3477"/>
                      <a:pt x="4716" y="3477"/>
                      <a:pt x="4799" y="3477"/>
                    </a:cubicBezTo>
                    <a:cubicBezTo>
                      <a:pt x="4883" y="3477"/>
                      <a:pt x="4990" y="3489"/>
                      <a:pt x="5097" y="3513"/>
                    </a:cubicBezTo>
                    <a:cubicBezTo>
                      <a:pt x="5228" y="3560"/>
                      <a:pt x="5395" y="3620"/>
                      <a:pt x="5597" y="3727"/>
                    </a:cubicBezTo>
                    <a:cubicBezTo>
                      <a:pt x="6240" y="4084"/>
                      <a:pt x="8407" y="16860"/>
                      <a:pt x="8407" y="16860"/>
                    </a:cubicBezTo>
                    <a:lnTo>
                      <a:pt x="11836" y="16860"/>
                    </a:lnTo>
                    <a:cubicBezTo>
                      <a:pt x="11479" y="13443"/>
                      <a:pt x="9836" y="2120"/>
                      <a:pt x="9705" y="608"/>
                    </a:cubicBezTo>
                    <a:cubicBezTo>
                      <a:pt x="9693" y="477"/>
                      <a:pt x="9693" y="227"/>
                      <a:pt x="96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68" name="Google Shape;3314;p46">
                <a:extLst>
                  <a:ext uri="{FF2B5EF4-FFF2-40B4-BE49-F238E27FC236}">
                    <a16:creationId xmlns:a16="http://schemas.microsoft.com/office/drawing/2014/main" id="{7E03B01B-83DB-4F8A-92FD-E5B3DE72D512}"/>
                  </a:ext>
                </a:extLst>
              </p:cNvPr>
              <p:cNvSpPr/>
              <p:nvPr/>
            </p:nvSpPr>
            <p:spPr>
              <a:xfrm>
                <a:off x="8182767" y="4082937"/>
                <a:ext cx="93422" cy="814947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6836" extrusionOk="0">
                    <a:moveTo>
                      <a:pt x="72" y="0"/>
                    </a:moveTo>
                    <a:cubicBezTo>
                      <a:pt x="49" y="0"/>
                      <a:pt x="25" y="12"/>
                      <a:pt x="1" y="12"/>
                    </a:cubicBezTo>
                    <a:cubicBezTo>
                      <a:pt x="13" y="1298"/>
                      <a:pt x="108" y="2560"/>
                      <a:pt x="203" y="3846"/>
                    </a:cubicBezTo>
                    <a:cubicBezTo>
                      <a:pt x="322" y="5358"/>
                      <a:pt x="441" y="6894"/>
                      <a:pt x="596" y="8406"/>
                    </a:cubicBezTo>
                    <a:cubicBezTo>
                      <a:pt x="739" y="9930"/>
                      <a:pt x="906" y="11442"/>
                      <a:pt x="1132" y="12954"/>
                    </a:cubicBezTo>
                    <a:cubicBezTo>
                      <a:pt x="1323" y="14264"/>
                      <a:pt x="1573" y="15550"/>
                      <a:pt x="1870" y="16835"/>
                    </a:cubicBezTo>
                    <a:lnTo>
                      <a:pt x="1930" y="16835"/>
                    </a:lnTo>
                    <a:cubicBezTo>
                      <a:pt x="1680" y="15728"/>
                      <a:pt x="1477" y="14633"/>
                      <a:pt x="1299" y="13514"/>
                    </a:cubicBezTo>
                    <a:cubicBezTo>
                      <a:pt x="1061" y="12002"/>
                      <a:pt x="858" y="10478"/>
                      <a:pt x="715" y="8965"/>
                    </a:cubicBezTo>
                    <a:cubicBezTo>
                      <a:pt x="561" y="7441"/>
                      <a:pt x="441" y="5929"/>
                      <a:pt x="322" y="4405"/>
                    </a:cubicBezTo>
                    <a:cubicBezTo>
                      <a:pt x="227" y="2929"/>
                      <a:pt x="108" y="1476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69" name="Google Shape;3315;p46">
                <a:extLst>
                  <a:ext uri="{FF2B5EF4-FFF2-40B4-BE49-F238E27FC236}">
                    <a16:creationId xmlns:a16="http://schemas.microsoft.com/office/drawing/2014/main" id="{FA948697-5B22-45BF-A332-9E1CB9FF20C8}"/>
                  </a:ext>
                </a:extLst>
              </p:cNvPr>
              <p:cNvSpPr/>
              <p:nvPr/>
            </p:nvSpPr>
            <p:spPr>
              <a:xfrm>
                <a:off x="7859471" y="4221617"/>
                <a:ext cx="154848" cy="37223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769" extrusionOk="0">
                    <a:moveTo>
                      <a:pt x="211" y="0"/>
                    </a:moveTo>
                    <a:cubicBezTo>
                      <a:pt x="148" y="0"/>
                      <a:pt x="86" y="2"/>
                      <a:pt x="24" y="4"/>
                    </a:cubicBezTo>
                    <a:cubicBezTo>
                      <a:pt x="1" y="4"/>
                      <a:pt x="1" y="52"/>
                      <a:pt x="24" y="52"/>
                    </a:cubicBezTo>
                    <a:cubicBezTo>
                      <a:pt x="274" y="64"/>
                      <a:pt x="548" y="88"/>
                      <a:pt x="798" y="112"/>
                    </a:cubicBezTo>
                    <a:cubicBezTo>
                      <a:pt x="1072" y="147"/>
                      <a:pt x="1334" y="183"/>
                      <a:pt x="1608" y="243"/>
                    </a:cubicBezTo>
                    <a:cubicBezTo>
                      <a:pt x="1977" y="338"/>
                      <a:pt x="2334" y="433"/>
                      <a:pt x="2679" y="576"/>
                    </a:cubicBezTo>
                    <a:cubicBezTo>
                      <a:pt x="2394" y="493"/>
                      <a:pt x="2096" y="457"/>
                      <a:pt x="1798" y="445"/>
                    </a:cubicBezTo>
                    <a:cubicBezTo>
                      <a:pt x="1656" y="433"/>
                      <a:pt x="1510" y="426"/>
                      <a:pt x="1364" y="426"/>
                    </a:cubicBezTo>
                    <a:cubicBezTo>
                      <a:pt x="1072" y="426"/>
                      <a:pt x="778" y="453"/>
                      <a:pt x="501" y="516"/>
                    </a:cubicBezTo>
                    <a:cubicBezTo>
                      <a:pt x="477" y="528"/>
                      <a:pt x="477" y="576"/>
                      <a:pt x="513" y="576"/>
                    </a:cubicBezTo>
                    <a:cubicBezTo>
                      <a:pt x="875" y="547"/>
                      <a:pt x="1221" y="525"/>
                      <a:pt x="1572" y="525"/>
                    </a:cubicBezTo>
                    <a:cubicBezTo>
                      <a:pt x="1647" y="525"/>
                      <a:pt x="1722" y="526"/>
                      <a:pt x="1798" y="528"/>
                    </a:cubicBezTo>
                    <a:cubicBezTo>
                      <a:pt x="2215" y="564"/>
                      <a:pt x="2644" y="600"/>
                      <a:pt x="3049" y="719"/>
                    </a:cubicBezTo>
                    <a:lnTo>
                      <a:pt x="3132" y="766"/>
                    </a:lnTo>
                    <a:cubicBezTo>
                      <a:pt x="3137" y="768"/>
                      <a:pt x="3142" y="769"/>
                      <a:pt x="3146" y="769"/>
                    </a:cubicBezTo>
                    <a:cubicBezTo>
                      <a:pt x="3176" y="769"/>
                      <a:pt x="3198" y="739"/>
                      <a:pt x="3168" y="719"/>
                    </a:cubicBezTo>
                    <a:cubicBezTo>
                      <a:pt x="3156" y="719"/>
                      <a:pt x="3132" y="707"/>
                      <a:pt x="3120" y="707"/>
                    </a:cubicBezTo>
                    <a:lnTo>
                      <a:pt x="3108" y="695"/>
                    </a:lnTo>
                    <a:cubicBezTo>
                      <a:pt x="3096" y="695"/>
                      <a:pt x="3072" y="695"/>
                      <a:pt x="3060" y="683"/>
                    </a:cubicBezTo>
                    <a:cubicBezTo>
                      <a:pt x="2596" y="469"/>
                      <a:pt x="2120" y="302"/>
                      <a:pt x="1632" y="183"/>
                    </a:cubicBezTo>
                    <a:cubicBezTo>
                      <a:pt x="1168" y="78"/>
                      <a:pt x="686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0" name="Google Shape;3316;p46">
                <a:extLst>
                  <a:ext uri="{FF2B5EF4-FFF2-40B4-BE49-F238E27FC236}">
                    <a16:creationId xmlns:a16="http://schemas.microsoft.com/office/drawing/2014/main" id="{0B515EE5-9C70-4761-A97A-47F56A40FAD8}"/>
                  </a:ext>
                </a:extLst>
              </p:cNvPr>
              <p:cNvSpPr/>
              <p:nvPr/>
            </p:nvSpPr>
            <p:spPr>
              <a:xfrm>
                <a:off x="8031211" y="4888540"/>
                <a:ext cx="301466" cy="94922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92" y="1"/>
                    </a:moveTo>
                    <a:cubicBezTo>
                      <a:pt x="2561" y="1"/>
                      <a:pt x="2242" y="8"/>
                      <a:pt x="2203" y="26"/>
                    </a:cubicBezTo>
                    <a:cubicBezTo>
                      <a:pt x="2203" y="26"/>
                      <a:pt x="1906" y="61"/>
                      <a:pt x="1013" y="633"/>
                    </a:cubicBezTo>
                    <a:cubicBezTo>
                      <a:pt x="465" y="990"/>
                      <a:pt x="179" y="1335"/>
                      <a:pt x="60" y="1574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70"/>
                      <a:pt x="2945" y="1961"/>
                      <a:pt x="4412" y="1961"/>
                    </a:cubicBezTo>
                    <a:cubicBezTo>
                      <a:pt x="5304" y="1961"/>
                      <a:pt x="5990" y="1927"/>
                      <a:pt x="6049" y="1824"/>
                    </a:cubicBezTo>
                    <a:cubicBezTo>
                      <a:pt x="6228" y="1514"/>
                      <a:pt x="5894" y="109"/>
                      <a:pt x="5739" y="73"/>
                    </a:cubicBezTo>
                    <a:cubicBezTo>
                      <a:pt x="5631" y="40"/>
                      <a:pt x="4002" y="1"/>
                      <a:pt x="29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1" name="Google Shape;3317;p46">
                <a:extLst>
                  <a:ext uri="{FF2B5EF4-FFF2-40B4-BE49-F238E27FC236}">
                    <a16:creationId xmlns:a16="http://schemas.microsoft.com/office/drawing/2014/main" id="{A1AC4092-3F02-4488-B438-8F7A6625203F}"/>
                  </a:ext>
                </a:extLst>
              </p:cNvPr>
              <p:cNvSpPr/>
              <p:nvPr/>
            </p:nvSpPr>
            <p:spPr>
              <a:xfrm>
                <a:off x="8031211" y="4954903"/>
                <a:ext cx="295125" cy="28753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94" extrusionOk="0">
                    <a:moveTo>
                      <a:pt x="203" y="0"/>
                    </a:moveTo>
                    <a:cubicBezTo>
                      <a:pt x="143" y="72"/>
                      <a:pt x="96" y="143"/>
                      <a:pt x="60" y="203"/>
                    </a:cubicBezTo>
                    <a:cubicBezTo>
                      <a:pt x="1" y="322"/>
                      <a:pt x="96" y="453"/>
                      <a:pt x="227" y="476"/>
                    </a:cubicBezTo>
                    <a:cubicBezTo>
                      <a:pt x="921" y="506"/>
                      <a:pt x="2897" y="593"/>
                      <a:pt x="4356" y="593"/>
                    </a:cubicBezTo>
                    <a:cubicBezTo>
                      <a:pt x="5275" y="593"/>
                      <a:pt x="5989" y="558"/>
                      <a:pt x="6049" y="453"/>
                    </a:cubicBezTo>
                    <a:cubicBezTo>
                      <a:pt x="6073" y="417"/>
                      <a:pt x="6097" y="334"/>
                      <a:pt x="6097" y="250"/>
                    </a:cubicBezTo>
                    <a:lnTo>
                      <a:pt x="3787" y="250"/>
                    </a:lnTo>
                    <a:cubicBezTo>
                      <a:pt x="2596" y="238"/>
                      <a:pt x="1394" y="191"/>
                      <a:pt x="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2" name="Google Shape;3318;p46">
                <a:extLst>
                  <a:ext uri="{FF2B5EF4-FFF2-40B4-BE49-F238E27FC236}">
                    <a16:creationId xmlns:a16="http://schemas.microsoft.com/office/drawing/2014/main" id="{9967A84B-E3DF-4ABF-8458-00C41D74D1F9}"/>
                  </a:ext>
                </a:extLst>
              </p:cNvPr>
              <p:cNvSpPr/>
              <p:nvPr/>
            </p:nvSpPr>
            <p:spPr>
              <a:xfrm>
                <a:off x="7693490" y="4888540"/>
                <a:ext cx="301466" cy="94922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87" y="1"/>
                    </a:moveTo>
                    <a:cubicBezTo>
                      <a:pt x="2556" y="1"/>
                      <a:pt x="2239" y="8"/>
                      <a:pt x="2203" y="26"/>
                    </a:cubicBezTo>
                    <a:cubicBezTo>
                      <a:pt x="2203" y="26"/>
                      <a:pt x="1906" y="61"/>
                      <a:pt x="1013" y="633"/>
                    </a:cubicBezTo>
                    <a:cubicBezTo>
                      <a:pt x="465" y="990"/>
                      <a:pt x="179" y="1335"/>
                      <a:pt x="60" y="1574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70"/>
                      <a:pt x="2945" y="1961"/>
                      <a:pt x="4412" y="1961"/>
                    </a:cubicBezTo>
                    <a:cubicBezTo>
                      <a:pt x="5304" y="1961"/>
                      <a:pt x="5990" y="1927"/>
                      <a:pt x="6049" y="1824"/>
                    </a:cubicBezTo>
                    <a:cubicBezTo>
                      <a:pt x="6228" y="1514"/>
                      <a:pt x="5894" y="109"/>
                      <a:pt x="5727" y="73"/>
                    </a:cubicBezTo>
                    <a:cubicBezTo>
                      <a:pt x="5627" y="40"/>
                      <a:pt x="3995" y="1"/>
                      <a:pt x="29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3" name="Google Shape;3319;p46">
                <a:extLst>
                  <a:ext uri="{FF2B5EF4-FFF2-40B4-BE49-F238E27FC236}">
                    <a16:creationId xmlns:a16="http://schemas.microsoft.com/office/drawing/2014/main" id="{690A252C-DB33-461D-980B-8C3973D39AB6}"/>
                  </a:ext>
                </a:extLst>
              </p:cNvPr>
              <p:cNvSpPr/>
              <p:nvPr/>
            </p:nvSpPr>
            <p:spPr>
              <a:xfrm>
                <a:off x="7693490" y="4956597"/>
                <a:ext cx="294544" cy="26429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546" extrusionOk="0">
                    <a:moveTo>
                      <a:pt x="155" y="1"/>
                    </a:moveTo>
                    <a:cubicBezTo>
                      <a:pt x="120" y="60"/>
                      <a:pt x="72" y="108"/>
                      <a:pt x="60" y="156"/>
                    </a:cubicBezTo>
                    <a:cubicBezTo>
                      <a:pt x="1" y="275"/>
                      <a:pt x="96" y="406"/>
                      <a:pt x="227" y="418"/>
                    </a:cubicBezTo>
                    <a:cubicBezTo>
                      <a:pt x="925" y="454"/>
                      <a:pt x="2921" y="546"/>
                      <a:pt x="4383" y="546"/>
                    </a:cubicBezTo>
                    <a:cubicBezTo>
                      <a:pt x="5289" y="546"/>
                      <a:pt x="5990" y="510"/>
                      <a:pt x="6049" y="406"/>
                    </a:cubicBezTo>
                    <a:cubicBezTo>
                      <a:pt x="6073" y="358"/>
                      <a:pt x="6085" y="299"/>
                      <a:pt x="6085" y="215"/>
                    </a:cubicBezTo>
                    <a:lnTo>
                      <a:pt x="6085" y="215"/>
                    </a:lnTo>
                    <a:cubicBezTo>
                      <a:pt x="6037" y="227"/>
                      <a:pt x="5966" y="227"/>
                      <a:pt x="5894" y="239"/>
                    </a:cubicBezTo>
                    <a:cubicBezTo>
                      <a:pt x="5394" y="266"/>
                      <a:pt x="4901" y="279"/>
                      <a:pt x="4404" y="279"/>
                    </a:cubicBezTo>
                    <a:cubicBezTo>
                      <a:pt x="4238" y="279"/>
                      <a:pt x="4072" y="278"/>
                      <a:pt x="3906" y="275"/>
                    </a:cubicBezTo>
                    <a:cubicBezTo>
                      <a:pt x="2858" y="263"/>
                      <a:pt x="1822" y="203"/>
                      <a:pt x="786" y="37"/>
                    </a:cubicBezTo>
                    <a:cubicBezTo>
                      <a:pt x="584" y="25"/>
                      <a:pt x="370" y="25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4" name="Google Shape;3322;p46">
                <a:extLst>
                  <a:ext uri="{FF2B5EF4-FFF2-40B4-BE49-F238E27FC236}">
                    <a16:creationId xmlns:a16="http://schemas.microsoft.com/office/drawing/2014/main" id="{E76B8F4F-5E27-4D6C-B917-0689387712CF}"/>
                  </a:ext>
                </a:extLst>
              </p:cNvPr>
              <p:cNvSpPr/>
              <p:nvPr/>
            </p:nvSpPr>
            <p:spPr>
              <a:xfrm>
                <a:off x="7571316" y="3612635"/>
                <a:ext cx="238056" cy="537199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11098" extrusionOk="0">
                    <a:moveTo>
                      <a:pt x="4918" y="1"/>
                    </a:moveTo>
                    <a:lnTo>
                      <a:pt x="4918" y="1"/>
                    </a:lnTo>
                    <a:cubicBezTo>
                      <a:pt x="4917" y="1"/>
                      <a:pt x="441" y="3537"/>
                      <a:pt x="227" y="5073"/>
                    </a:cubicBezTo>
                    <a:cubicBezTo>
                      <a:pt x="0" y="6597"/>
                      <a:pt x="3370" y="11097"/>
                      <a:pt x="3370" y="11097"/>
                    </a:cubicBezTo>
                    <a:lnTo>
                      <a:pt x="4918" y="1"/>
                    </a:ln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5" name="Google Shape;3323;p46">
                <a:extLst>
                  <a:ext uri="{FF2B5EF4-FFF2-40B4-BE49-F238E27FC236}">
                    <a16:creationId xmlns:a16="http://schemas.microsoft.com/office/drawing/2014/main" id="{AB30FF7E-84F2-4CF5-AA24-D7DA42606A98}"/>
                  </a:ext>
                </a:extLst>
              </p:cNvPr>
              <p:cNvSpPr/>
              <p:nvPr/>
            </p:nvSpPr>
            <p:spPr>
              <a:xfrm>
                <a:off x="7623158" y="3612635"/>
                <a:ext cx="186214" cy="537199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11098" extrusionOk="0">
                    <a:moveTo>
                      <a:pt x="3847" y="1"/>
                    </a:moveTo>
                    <a:cubicBezTo>
                      <a:pt x="3847" y="1"/>
                      <a:pt x="3716" y="108"/>
                      <a:pt x="3513" y="286"/>
                    </a:cubicBezTo>
                    <a:lnTo>
                      <a:pt x="3513" y="322"/>
                    </a:lnTo>
                    <a:cubicBezTo>
                      <a:pt x="3311" y="1858"/>
                      <a:pt x="2656" y="3275"/>
                      <a:pt x="1906" y="4608"/>
                    </a:cubicBezTo>
                    <a:cubicBezTo>
                      <a:pt x="1525" y="5263"/>
                      <a:pt x="1156" y="5930"/>
                      <a:pt x="739" y="6561"/>
                    </a:cubicBezTo>
                    <a:cubicBezTo>
                      <a:pt x="549" y="6859"/>
                      <a:pt x="322" y="7144"/>
                      <a:pt x="96" y="7418"/>
                    </a:cubicBezTo>
                    <a:cubicBezTo>
                      <a:pt x="72" y="7466"/>
                      <a:pt x="25" y="7501"/>
                      <a:pt x="1" y="7537"/>
                    </a:cubicBezTo>
                    <a:cubicBezTo>
                      <a:pt x="930" y="9264"/>
                      <a:pt x="2323" y="11097"/>
                      <a:pt x="2323" y="11097"/>
                    </a:cubicBezTo>
                    <a:lnTo>
                      <a:pt x="3847" y="1"/>
                    </a:ln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6" name="Google Shape;3324;p46">
                <a:extLst>
                  <a:ext uri="{FF2B5EF4-FFF2-40B4-BE49-F238E27FC236}">
                    <a16:creationId xmlns:a16="http://schemas.microsoft.com/office/drawing/2014/main" id="{A3DD4916-C2C4-4ADA-89B3-319F99E65715}"/>
                  </a:ext>
                </a:extLst>
              </p:cNvPr>
              <p:cNvSpPr/>
              <p:nvPr/>
            </p:nvSpPr>
            <p:spPr>
              <a:xfrm>
                <a:off x="7650410" y="3864437"/>
                <a:ext cx="88823" cy="6951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436" extrusionOk="0">
                    <a:moveTo>
                      <a:pt x="50" y="0"/>
                    </a:moveTo>
                    <a:cubicBezTo>
                      <a:pt x="27" y="0"/>
                      <a:pt x="1" y="50"/>
                      <a:pt x="33" y="61"/>
                    </a:cubicBezTo>
                    <a:cubicBezTo>
                      <a:pt x="200" y="156"/>
                      <a:pt x="343" y="228"/>
                      <a:pt x="510" y="323"/>
                    </a:cubicBezTo>
                    <a:cubicBezTo>
                      <a:pt x="676" y="406"/>
                      <a:pt x="819" y="525"/>
                      <a:pt x="974" y="633"/>
                    </a:cubicBezTo>
                    <a:cubicBezTo>
                      <a:pt x="1272" y="859"/>
                      <a:pt x="1522" y="1121"/>
                      <a:pt x="1760" y="1407"/>
                    </a:cubicBezTo>
                    <a:cubicBezTo>
                      <a:pt x="1768" y="1428"/>
                      <a:pt x="1781" y="1435"/>
                      <a:pt x="1793" y="1435"/>
                    </a:cubicBezTo>
                    <a:cubicBezTo>
                      <a:pt x="1815" y="1435"/>
                      <a:pt x="1835" y="1410"/>
                      <a:pt x="1819" y="1395"/>
                    </a:cubicBezTo>
                    <a:cubicBezTo>
                      <a:pt x="1724" y="1276"/>
                      <a:pt x="1617" y="1156"/>
                      <a:pt x="1522" y="1037"/>
                    </a:cubicBezTo>
                    <a:cubicBezTo>
                      <a:pt x="1486" y="978"/>
                      <a:pt x="1438" y="895"/>
                      <a:pt x="1414" y="835"/>
                    </a:cubicBezTo>
                    <a:cubicBezTo>
                      <a:pt x="1367" y="764"/>
                      <a:pt x="1331" y="692"/>
                      <a:pt x="1272" y="597"/>
                    </a:cubicBezTo>
                    <a:cubicBezTo>
                      <a:pt x="1176" y="454"/>
                      <a:pt x="1093" y="287"/>
                      <a:pt x="974" y="144"/>
                    </a:cubicBezTo>
                    <a:cubicBezTo>
                      <a:pt x="967" y="134"/>
                      <a:pt x="957" y="129"/>
                      <a:pt x="948" y="129"/>
                    </a:cubicBezTo>
                    <a:cubicBezTo>
                      <a:pt x="928" y="129"/>
                      <a:pt x="910" y="152"/>
                      <a:pt x="926" y="168"/>
                    </a:cubicBezTo>
                    <a:cubicBezTo>
                      <a:pt x="998" y="335"/>
                      <a:pt x="1117" y="478"/>
                      <a:pt x="1200" y="645"/>
                    </a:cubicBezTo>
                    <a:cubicBezTo>
                      <a:pt x="1248" y="704"/>
                      <a:pt x="1295" y="775"/>
                      <a:pt x="1331" y="835"/>
                    </a:cubicBezTo>
                    <a:cubicBezTo>
                      <a:pt x="1224" y="752"/>
                      <a:pt x="1129" y="656"/>
                      <a:pt x="1033" y="573"/>
                    </a:cubicBezTo>
                    <a:cubicBezTo>
                      <a:pt x="748" y="347"/>
                      <a:pt x="414" y="121"/>
                      <a:pt x="57" y="2"/>
                    </a:cubicBezTo>
                    <a:cubicBezTo>
                      <a:pt x="55" y="1"/>
                      <a:pt x="53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7" name="Google Shape;3325;p46">
                <a:extLst>
                  <a:ext uri="{FF2B5EF4-FFF2-40B4-BE49-F238E27FC236}">
                    <a16:creationId xmlns:a16="http://schemas.microsoft.com/office/drawing/2014/main" id="{4ACA32DF-D4FD-4D5F-A3C1-BEC83C2A7664}"/>
                  </a:ext>
                </a:extLst>
              </p:cNvPr>
              <p:cNvSpPr/>
              <p:nvPr/>
            </p:nvSpPr>
            <p:spPr>
              <a:xfrm>
                <a:off x="7718274" y="3553823"/>
                <a:ext cx="514110" cy="649644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13421" extrusionOk="0">
                    <a:moveTo>
                      <a:pt x="6506" y="0"/>
                    </a:moveTo>
                    <a:cubicBezTo>
                      <a:pt x="4453" y="0"/>
                      <a:pt x="1590" y="831"/>
                      <a:pt x="1310" y="1251"/>
                    </a:cubicBezTo>
                    <a:cubicBezTo>
                      <a:pt x="477" y="2478"/>
                      <a:pt x="108" y="7824"/>
                      <a:pt x="1" y="12919"/>
                    </a:cubicBezTo>
                    <a:cubicBezTo>
                      <a:pt x="1825" y="13305"/>
                      <a:pt x="3703" y="13420"/>
                      <a:pt x="5564" y="13420"/>
                    </a:cubicBezTo>
                    <a:cubicBezTo>
                      <a:pt x="5658" y="13420"/>
                      <a:pt x="5752" y="13420"/>
                      <a:pt x="5846" y="13419"/>
                    </a:cubicBezTo>
                    <a:cubicBezTo>
                      <a:pt x="6930" y="13408"/>
                      <a:pt x="8013" y="13348"/>
                      <a:pt x="9097" y="13241"/>
                    </a:cubicBezTo>
                    <a:cubicBezTo>
                      <a:pt x="9609" y="13193"/>
                      <a:pt x="10121" y="13134"/>
                      <a:pt x="10621" y="13062"/>
                    </a:cubicBezTo>
                    <a:cubicBezTo>
                      <a:pt x="10609" y="12955"/>
                      <a:pt x="10597" y="12872"/>
                      <a:pt x="10597" y="12800"/>
                    </a:cubicBezTo>
                    <a:cubicBezTo>
                      <a:pt x="10359" y="10991"/>
                      <a:pt x="10549" y="1954"/>
                      <a:pt x="10359" y="1442"/>
                    </a:cubicBezTo>
                    <a:cubicBezTo>
                      <a:pt x="10145" y="918"/>
                      <a:pt x="8716" y="61"/>
                      <a:pt x="6632" y="1"/>
                    </a:cubicBezTo>
                    <a:cubicBezTo>
                      <a:pt x="6590" y="0"/>
                      <a:pt x="6548" y="0"/>
                      <a:pt x="65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8" name="Google Shape;3326;p46">
                <a:extLst>
                  <a:ext uri="{FF2B5EF4-FFF2-40B4-BE49-F238E27FC236}">
                    <a16:creationId xmlns:a16="http://schemas.microsoft.com/office/drawing/2014/main" id="{BA73C8E9-D19F-47F5-A1E3-248255BA0DFA}"/>
                  </a:ext>
                </a:extLst>
              </p:cNvPr>
              <p:cNvSpPr/>
              <p:nvPr/>
            </p:nvSpPr>
            <p:spPr>
              <a:xfrm>
                <a:off x="7840448" y="3558566"/>
                <a:ext cx="261871" cy="206835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4273" extrusionOk="0">
                    <a:moveTo>
                      <a:pt x="3914" y="0"/>
                    </a:moveTo>
                    <a:cubicBezTo>
                      <a:pt x="3535" y="0"/>
                      <a:pt x="3090" y="42"/>
                      <a:pt x="2632" y="106"/>
                    </a:cubicBezTo>
                    <a:cubicBezTo>
                      <a:pt x="1525" y="248"/>
                      <a:pt x="548" y="225"/>
                      <a:pt x="334" y="820"/>
                    </a:cubicBezTo>
                    <a:cubicBezTo>
                      <a:pt x="1" y="1725"/>
                      <a:pt x="477" y="3023"/>
                      <a:pt x="822" y="3737"/>
                    </a:cubicBezTo>
                    <a:cubicBezTo>
                      <a:pt x="965" y="4058"/>
                      <a:pt x="1084" y="4273"/>
                      <a:pt x="1084" y="4273"/>
                    </a:cubicBezTo>
                    <a:cubicBezTo>
                      <a:pt x="1084" y="4273"/>
                      <a:pt x="1287" y="4118"/>
                      <a:pt x="1596" y="3868"/>
                    </a:cubicBezTo>
                    <a:cubicBezTo>
                      <a:pt x="2310" y="3273"/>
                      <a:pt x="3656" y="2141"/>
                      <a:pt x="4632" y="1094"/>
                    </a:cubicBezTo>
                    <a:cubicBezTo>
                      <a:pt x="5409" y="265"/>
                      <a:pt x="4875" y="0"/>
                      <a:pt x="3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9" name="Google Shape;3327;p46">
                <a:extLst>
                  <a:ext uri="{FF2B5EF4-FFF2-40B4-BE49-F238E27FC236}">
                    <a16:creationId xmlns:a16="http://schemas.microsoft.com/office/drawing/2014/main" id="{784B357D-5EAE-42CC-A9B9-B2C4C8A80820}"/>
                  </a:ext>
                </a:extLst>
              </p:cNvPr>
              <p:cNvSpPr/>
              <p:nvPr/>
            </p:nvSpPr>
            <p:spPr>
              <a:xfrm>
                <a:off x="7869249" y="3498544"/>
                <a:ext cx="187957" cy="121981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2520" extrusionOk="0">
                    <a:moveTo>
                      <a:pt x="3513" y="0"/>
                    </a:moveTo>
                    <a:lnTo>
                      <a:pt x="1" y="417"/>
                    </a:lnTo>
                    <a:lnTo>
                      <a:pt x="299" y="2060"/>
                    </a:lnTo>
                    <a:cubicBezTo>
                      <a:pt x="311" y="2108"/>
                      <a:pt x="334" y="2167"/>
                      <a:pt x="370" y="2191"/>
                    </a:cubicBezTo>
                    <a:cubicBezTo>
                      <a:pt x="487" y="2308"/>
                      <a:pt x="786" y="2519"/>
                      <a:pt x="1483" y="2519"/>
                    </a:cubicBezTo>
                    <a:cubicBezTo>
                      <a:pt x="1710" y="2519"/>
                      <a:pt x="1980" y="2497"/>
                      <a:pt x="2299" y="2441"/>
                    </a:cubicBezTo>
                    <a:cubicBezTo>
                      <a:pt x="3882" y="2179"/>
                      <a:pt x="3799" y="1357"/>
                      <a:pt x="3799" y="1357"/>
                    </a:cubicBezTo>
                    <a:lnTo>
                      <a:pt x="3513" y="0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80" name="Google Shape;3328;p46">
                <a:extLst>
                  <a:ext uri="{FF2B5EF4-FFF2-40B4-BE49-F238E27FC236}">
                    <a16:creationId xmlns:a16="http://schemas.microsoft.com/office/drawing/2014/main" id="{42EFBA41-625F-49F4-B4EB-D2934C1F04D2}"/>
                  </a:ext>
                </a:extLst>
              </p:cNvPr>
              <p:cNvSpPr/>
              <p:nvPr/>
            </p:nvSpPr>
            <p:spPr>
              <a:xfrm>
                <a:off x="7871000" y="3469500"/>
                <a:ext cx="15484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2044" extrusionOk="0">
                    <a:moveTo>
                      <a:pt x="3333" y="1"/>
                    </a:moveTo>
                    <a:cubicBezTo>
                      <a:pt x="3271" y="1"/>
                      <a:pt x="3207" y="2"/>
                      <a:pt x="3143" y="5"/>
                    </a:cubicBezTo>
                    <a:cubicBezTo>
                      <a:pt x="2310" y="41"/>
                      <a:pt x="1512" y="219"/>
                      <a:pt x="714" y="422"/>
                    </a:cubicBezTo>
                    <a:cubicBezTo>
                      <a:pt x="524" y="469"/>
                      <a:pt x="321" y="541"/>
                      <a:pt x="214" y="683"/>
                    </a:cubicBezTo>
                    <a:cubicBezTo>
                      <a:pt x="83" y="862"/>
                      <a:pt x="0" y="1279"/>
                      <a:pt x="119" y="1481"/>
                    </a:cubicBezTo>
                    <a:cubicBezTo>
                      <a:pt x="274" y="1755"/>
                      <a:pt x="691" y="1934"/>
                      <a:pt x="1000" y="1993"/>
                    </a:cubicBezTo>
                    <a:cubicBezTo>
                      <a:pt x="1185" y="2029"/>
                      <a:pt x="1378" y="2044"/>
                      <a:pt x="1572" y="2044"/>
                    </a:cubicBezTo>
                    <a:cubicBezTo>
                      <a:pt x="1765" y="2044"/>
                      <a:pt x="1959" y="2029"/>
                      <a:pt x="2143" y="2005"/>
                    </a:cubicBezTo>
                    <a:cubicBezTo>
                      <a:pt x="2607" y="1946"/>
                      <a:pt x="3072" y="1826"/>
                      <a:pt x="3477" y="1612"/>
                    </a:cubicBezTo>
                    <a:cubicBezTo>
                      <a:pt x="3870" y="1410"/>
                      <a:pt x="4215" y="1076"/>
                      <a:pt x="4334" y="683"/>
                    </a:cubicBezTo>
                    <a:cubicBezTo>
                      <a:pt x="4382" y="541"/>
                      <a:pt x="4393" y="398"/>
                      <a:pt x="4322" y="279"/>
                    </a:cubicBezTo>
                    <a:cubicBezTo>
                      <a:pt x="4251" y="172"/>
                      <a:pt x="4096" y="112"/>
                      <a:pt x="3965" y="64"/>
                    </a:cubicBezTo>
                    <a:cubicBezTo>
                      <a:pt x="3752" y="18"/>
                      <a:pt x="3547" y="1"/>
                      <a:pt x="3333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81" name="Google Shape;3329;p46">
                <a:extLst>
                  <a:ext uri="{FF2B5EF4-FFF2-40B4-BE49-F238E27FC236}">
                    <a16:creationId xmlns:a16="http://schemas.microsoft.com/office/drawing/2014/main" id="{462D8CD0-4D91-47BB-88B8-F33D6F07CFB0}"/>
                  </a:ext>
                </a:extLst>
              </p:cNvPr>
              <p:cNvSpPr/>
              <p:nvPr/>
            </p:nvSpPr>
            <p:spPr>
              <a:xfrm>
                <a:off x="7854872" y="3533686"/>
                <a:ext cx="226197" cy="148845"/>
              </a:xfrm>
              <a:custGeom>
                <a:avLst/>
                <a:gdLst/>
                <a:ahLst/>
                <a:cxnLst/>
                <a:rect l="l" t="t" r="r" b="b"/>
                <a:pathLst>
                  <a:path w="4673" h="3075" extrusionOk="0">
                    <a:moveTo>
                      <a:pt x="3982" y="0"/>
                    </a:moveTo>
                    <a:cubicBezTo>
                      <a:pt x="3940" y="0"/>
                      <a:pt x="3899" y="15"/>
                      <a:pt x="3858" y="48"/>
                    </a:cubicBezTo>
                    <a:cubicBezTo>
                      <a:pt x="3507" y="331"/>
                      <a:pt x="2683" y="1366"/>
                      <a:pt x="1274" y="1366"/>
                    </a:cubicBezTo>
                    <a:cubicBezTo>
                      <a:pt x="1200" y="1366"/>
                      <a:pt x="1125" y="1364"/>
                      <a:pt x="1048" y="1358"/>
                    </a:cubicBezTo>
                    <a:cubicBezTo>
                      <a:pt x="691" y="1334"/>
                      <a:pt x="536" y="881"/>
                      <a:pt x="477" y="691"/>
                    </a:cubicBezTo>
                    <a:cubicBezTo>
                      <a:pt x="470" y="665"/>
                      <a:pt x="454" y="654"/>
                      <a:pt x="436" y="654"/>
                    </a:cubicBezTo>
                    <a:cubicBezTo>
                      <a:pt x="420" y="654"/>
                      <a:pt x="404" y="662"/>
                      <a:pt x="393" y="679"/>
                    </a:cubicBezTo>
                    <a:cubicBezTo>
                      <a:pt x="250" y="917"/>
                      <a:pt x="0" y="1524"/>
                      <a:pt x="0" y="1691"/>
                    </a:cubicBezTo>
                    <a:cubicBezTo>
                      <a:pt x="0" y="1941"/>
                      <a:pt x="215" y="2834"/>
                      <a:pt x="346" y="2846"/>
                    </a:cubicBezTo>
                    <a:cubicBezTo>
                      <a:pt x="346" y="2846"/>
                      <a:pt x="347" y="2846"/>
                      <a:pt x="348" y="2846"/>
                    </a:cubicBezTo>
                    <a:cubicBezTo>
                      <a:pt x="496" y="2846"/>
                      <a:pt x="1072" y="1929"/>
                      <a:pt x="1072" y="1929"/>
                    </a:cubicBezTo>
                    <a:cubicBezTo>
                      <a:pt x="1072" y="1929"/>
                      <a:pt x="1650" y="3074"/>
                      <a:pt x="1877" y="3074"/>
                    </a:cubicBezTo>
                    <a:cubicBezTo>
                      <a:pt x="1883" y="3074"/>
                      <a:pt x="1888" y="3074"/>
                      <a:pt x="1893" y="3072"/>
                    </a:cubicBezTo>
                    <a:cubicBezTo>
                      <a:pt x="2215" y="2965"/>
                      <a:pt x="3810" y="2929"/>
                      <a:pt x="4620" y="1084"/>
                    </a:cubicBezTo>
                    <a:cubicBezTo>
                      <a:pt x="4673" y="957"/>
                      <a:pt x="4321" y="0"/>
                      <a:pt x="39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82" name="Google Shape;3330;p46">
                <a:extLst>
                  <a:ext uri="{FF2B5EF4-FFF2-40B4-BE49-F238E27FC236}">
                    <a16:creationId xmlns:a16="http://schemas.microsoft.com/office/drawing/2014/main" id="{22007DC5-34D1-4194-8F04-8012C905C423}"/>
                  </a:ext>
                </a:extLst>
              </p:cNvPr>
              <p:cNvSpPr/>
              <p:nvPr/>
            </p:nvSpPr>
            <p:spPr>
              <a:xfrm>
                <a:off x="7854291" y="3523908"/>
                <a:ext cx="230843" cy="147103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3039" extrusionOk="0">
                    <a:moveTo>
                      <a:pt x="4069" y="0"/>
                    </a:moveTo>
                    <a:cubicBezTo>
                      <a:pt x="4026" y="0"/>
                      <a:pt x="3983" y="15"/>
                      <a:pt x="3941" y="48"/>
                    </a:cubicBezTo>
                    <a:cubicBezTo>
                      <a:pt x="3581" y="329"/>
                      <a:pt x="2752" y="1356"/>
                      <a:pt x="1324" y="1356"/>
                    </a:cubicBezTo>
                    <a:cubicBezTo>
                      <a:pt x="1242" y="1356"/>
                      <a:pt x="1158" y="1353"/>
                      <a:pt x="1072" y="1345"/>
                    </a:cubicBezTo>
                    <a:cubicBezTo>
                      <a:pt x="703" y="1310"/>
                      <a:pt x="560" y="869"/>
                      <a:pt x="489" y="667"/>
                    </a:cubicBezTo>
                    <a:cubicBezTo>
                      <a:pt x="482" y="647"/>
                      <a:pt x="465" y="638"/>
                      <a:pt x="446" y="638"/>
                    </a:cubicBezTo>
                    <a:cubicBezTo>
                      <a:pt x="431" y="638"/>
                      <a:pt x="416" y="644"/>
                      <a:pt x="405" y="655"/>
                    </a:cubicBezTo>
                    <a:cubicBezTo>
                      <a:pt x="262" y="893"/>
                      <a:pt x="12" y="1500"/>
                      <a:pt x="0" y="1655"/>
                    </a:cubicBezTo>
                    <a:cubicBezTo>
                      <a:pt x="0" y="1905"/>
                      <a:pt x="215" y="2798"/>
                      <a:pt x="358" y="2810"/>
                    </a:cubicBezTo>
                    <a:cubicBezTo>
                      <a:pt x="360" y="2810"/>
                      <a:pt x="362" y="2810"/>
                      <a:pt x="364" y="2810"/>
                    </a:cubicBezTo>
                    <a:cubicBezTo>
                      <a:pt x="527" y="2810"/>
                      <a:pt x="1108" y="1893"/>
                      <a:pt x="1108" y="1893"/>
                    </a:cubicBezTo>
                    <a:cubicBezTo>
                      <a:pt x="1108" y="1893"/>
                      <a:pt x="1697" y="3038"/>
                      <a:pt x="1925" y="3038"/>
                    </a:cubicBezTo>
                    <a:cubicBezTo>
                      <a:pt x="1931" y="3038"/>
                      <a:pt x="1936" y="3038"/>
                      <a:pt x="1941" y="3036"/>
                    </a:cubicBezTo>
                    <a:cubicBezTo>
                      <a:pt x="2263" y="2953"/>
                      <a:pt x="3882" y="2917"/>
                      <a:pt x="4715" y="1072"/>
                    </a:cubicBezTo>
                    <a:cubicBezTo>
                      <a:pt x="4768" y="955"/>
                      <a:pt x="4416" y="0"/>
                      <a:pt x="40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83" name="Google Shape;3331;p46">
                <a:extLst>
                  <a:ext uri="{FF2B5EF4-FFF2-40B4-BE49-F238E27FC236}">
                    <a16:creationId xmlns:a16="http://schemas.microsoft.com/office/drawing/2014/main" id="{E6CC5EFD-B675-4F20-AF42-A0CC599CDFA2}"/>
                  </a:ext>
                </a:extLst>
              </p:cNvPr>
              <p:cNvSpPr/>
              <p:nvPr/>
            </p:nvSpPr>
            <p:spPr>
              <a:xfrm>
                <a:off x="7880236" y="3658764"/>
                <a:ext cx="37514" cy="106636"/>
              </a:xfrm>
              <a:custGeom>
                <a:avLst/>
                <a:gdLst/>
                <a:ahLst/>
                <a:cxnLst/>
                <a:rect l="l" t="t" r="r" b="b"/>
                <a:pathLst>
                  <a:path w="775" h="2203" extrusionOk="0">
                    <a:moveTo>
                      <a:pt x="476" y="0"/>
                    </a:moveTo>
                    <a:cubicBezTo>
                      <a:pt x="417" y="0"/>
                      <a:pt x="322" y="179"/>
                      <a:pt x="250" y="488"/>
                    </a:cubicBezTo>
                    <a:cubicBezTo>
                      <a:pt x="167" y="786"/>
                      <a:pt x="95" y="1203"/>
                      <a:pt x="0" y="1667"/>
                    </a:cubicBezTo>
                    <a:cubicBezTo>
                      <a:pt x="143" y="1988"/>
                      <a:pt x="262" y="2203"/>
                      <a:pt x="262" y="2203"/>
                    </a:cubicBezTo>
                    <a:cubicBezTo>
                      <a:pt x="262" y="2203"/>
                      <a:pt x="465" y="2048"/>
                      <a:pt x="774" y="1798"/>
                    </a:cubicBezTo>
                    <a:cubicBezTo>
                      <a:pt x="715" y="1274"/>
                      <a:pt x="655" y="845"/>
                      <a:pt x="595" y="512"/>
                    </a:cubicBezTo>
                    <a:cubicBezTo>
                      <a:pt x="536" y="191"/>
                      <a:pt x="512" y="0"/>
                      <a:pt x="4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84" name="Google Shape;3332;p46">
                <a:extLst>
                  <a:ext uri="{FF2B5EF4-FFF2-40B4-BE49-F238E27FC236}">
                    <a16:creationId xmlns:a16="http://schemas.microsoft.com/office/drawing/2014/main" id="{292D81D3-A4B3-460D-AEEC-B064DED8BCAA}"/>
                  </a:ext>
                </a:extLst>
              </p:cNvPr>
              <p:cNvSpPr/>
              <p:nvPr/>
            </p:nvSpPr>
            <p:spPr>
              <a:xfrm>
                <a:off x="7873315" y="3612635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85" name="Google Shape;3335;p46">
                <a:extLst>
                  <a:ext uri="{FF2B5EF4-FFF2-40B4-BE49-F238E27FC236}">
                    <a16:creationId xmlns:a16="http://schemas.microsoft.com/office/drawing/2014/main" id="{153365BB-905D-474A-BE80-6F8723388219}"/>
                  </a:ext>
                </a:extLst>
              </p:cNvPr>
              <p:cNvSpPr/>
              <p:nvPr/>
            </p:nvSpPr>
            <p:spPr>
              <a:xfrm>
                <a:off x="7946503" y="4001665"/>
                <a:ext cx="521031" cy="432838"/>
              </a:xfrm>
              <a:custGeom>
                <a:avLst/>
                <a:gdLst/>
                <a:ahLst/>
                <a:cxnLst/>
                <a:rect l="l" t="t" r="r" b="b"/>
                <a:pathLst>
                  <a:path w="10764" h="8942" extrusionOk="0">
                    <a:moveTo>
                      <a:pt x="10264" y="0"/>
                    </a:moveTo>
                    <a:lnTo>
                      <a:pt x="84" y="1167"/>
                    </a:lnTo>
                    <a:cubicBezTo>
                      <a:pt x="48" y="1167"/>
                      <a:pt x="0" y="1215"/>
                      <a:pt x="12" y="1274"/>
                    </a:cubicBezTo>
                    <a:lnTo>
                      <a:pt x="739" y="8227"/>
                    </a:lnTo>
                    <a:cubicBezTo>
                      <a:pt x="739" y="8227"/>
                      <a:pt x="739" y="8263"/>
                      <a:pt x="762" y="8275"/>
                    </a:cubicBezTo>
                    <a:lnTo>
                      <a:pt x="1334" y="8906"/>
                    </a:lnTo>
                    <a:cubicBezTo>
                      <a:pt x="1358" y="8942"/>
                      <a:pt x="1405" y="8942"/>
                      <a:pt x="1429" y="8942"/>
                    </a:cubicBezTo>
                    <a:lnTo>
                      <a:pt x="10680" y="6715"/>
                    </a:lnTo>
                    <a:cubicBezTo>
                      <a:pt x="10728" y="6692"/>
                      <a:pt x="10764" y="6668"/>
                      <a:pt x="10764" y="6620"/>
                    </a:cubicBezTo>
                    <a:lnTo>
                      <a:pt x="10323" y="36"/>
                    </a:lnTo>
                    <a:lnTo>
                      <a:pt x="102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86" name="Google Shape;3336;p46">
                <a:extLst>
                  <a:ext uri="{FF2B5EF4-FFF2-40B4-BE49-F238E27FC236}">
                    <a16:creationId xmlns:a16="http://schemas.microsoft.com/office/drawing/2014/main" id="{10CE1C1E-A0BB-4105-8869-AA7D19FE8EC7}"/>
                  </a:ext>
                </a:extLst>
              </p:cNvPr>
              <p:cNvSpPr/>
              <p:nvPr/>
            </p:nvSpPr>
            <p:spPr>
              <a:xfrm>
                <a:off x="7953425" y="4008006"/>
                <a:ext cx="521031" cy="415557"/>
              </a:xfrm>
              <a:custGeom>
                <a:avLst/>
                <a:gdLst/>
                <a:ahLst/>
                <a:cxnLst/>
                <a:rect l="l" t="t" r="r" b="b"/>
                <a:pathLst>
                  <a:path w="10764" h="8585" extrusionOk="0">
                    <a:moveTo>
                      <a:pt x="10085" y="0"/>
                    </a:moveTo>
                    <a:lnTo>
                      <a:pt x="0" y="1191"/>
                    </a:lnTo>
                    <a:lnTo>
                      <a:pt x="703" y="8108"/>
                    </a:lnTo>
                    <a:lnTo>
                      <a:pt x="1191" y="8585"/>
                    </a:lnTo>
                    <a:lnTo>
                      <a:pt x="10764" y="6715"/>
                    </a:lnTo>
                    <a:lnTo>
                      <a:pt x="10644" y="631"/>
                    </a:lnTo>
                    <a:lnTo>
                      <a:pt x="100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87" name="Google Shape;3337;p46">
                <a:extLst>
                  <a:ext uri="{FF2B5EF4-FFF2-40B4-BE49-F238E27FC236}">
                    <a16:creationId xmlns:a16="http://schemas.microsoft.com/office/drawing/2014/main" id="{B583D8C4-E18A-418E-A774-6B65FB4CA693}"/>
                  </a:ext>
                </a:extLst>
              </p:cNvPr>
              <p:cNvSpPr/>
              <p:nvPr/>
            </p:nvSpPr>
            <p:spPr>
              <a:xfrm>
                <a:off x="7977627" y="4032789"/>
                <a:ext cx="520451" cy="401713"/>
              </a:xfrm>
              <a:custGeom>
                <a:avLst/>
                <a:gdLst/>
                <a:ahLst/>
                <a:cxnLst/>
                <a:rect l="l" t="t" r="r" b="b"/>
                <a:pathLst>
                  <a:path w="10752" h="8299" extrusionOk="0">
                    <a:moveTo>
                      <a:pt x="10264" y="0"/>
                    </a:moveTo>
                    <a:lnTo>
                      <a:pt x="84" y="1227"/>
                    </a:lnTo>
                    <a:cubicBezTo>
                      <a:pt x="36" y="1227"/>
                      <a:pt x="0" y="1274"/>
                      <a:pt x="12" y="1334"/>
                    </a:cubicBezTo>
                    <a:lnTo>
                      <a:pt x="655" y="8073"/>
                    </a:lnTo>
                    <a:lnTo>
                      <a:pt x="655" y="8108"/>
                    </a:lnTo>
                    <a:lnTo>
                      <a:pt x="715" y="8251"/>
                    </a:lnTo>
                    <a:cubicBezTo>
                      <a:pt x="727" y="8275"/>
                      <a:pt x="774" y="8299"/>
                      <a:pt x="810" y="8299"/>
                    </a:cubicBezTo>
                    <a:lnTo>
                      <a:pt x="10680" y="6763"/>
                    </a:lnTo>
                    <a:cubicBezTo>
                      <a:pt x="10728" y="6763"/>
                      <a:pt x="10752" y="6727"/>
                      <a:pt x="10752" y="6680"/>
                    </a:cubicBezTo>
                    <a:lnTo>
                      <a:pt x="10323" y="60"/>
                    </a:lnTo>
                    <a:lnTo>
                      <a:pt x="102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88" name="Google Shape;3338;p46">
                <a:extLst>
                  <a:ext uri="{FF2B5EF4-FFF2-40B4-BE49-F238E27FC236}">
                    <a16:creationId xmlns:a16="http://schemas.microsoft.com/office/drawing/2014/main" id="{45D40E75-2C25-4FEC-AB87-05FC2771098F}"/>
                  </a:ext>
                </a:extLst>
              </p:cNvPr>
              <p:cNvSpPr/>
              <p:nvPr/>
            </p:nvSpPr>
            <p:spPr>
              <a:xfrm>
                <a:off x="8027194" y="4072094"/>
                <a:ext cx="434580" cy="322668"/>
              </a:xfrm>
              <a:custGeom>
                <a:avLst/>
                <a:gdLst/>
                <a:ahLst/>
                <a:cxnLst/>
                <a:rect l="l" t="t" r="r" b="b"/>
                <a:pathLst>
                  <a:path w="8978" h="6666" extrusionOk="0">
                    <a:moveTo>
                      <a:pt x="8525" y="1"/>
                    </a:moveTo>
                    <a:cubicBezTo>
                      <a:pt x="8510" y="1"/>
                      <a:pt x="8495" y="4"/>
                      <a:pt x="8478" y="10"/>
                    </a:cubicBezTo>
                    <a:cubicBezTo>
                      <a:pt x="7454" y="129"/>
                      <a:pt x="6394" y="331"/>
                      <a:pt x="5370" y="367"/>
                    </a:cubicBezTo>
                    <a:cubicBezTo>
                      <a:pt x="3798" y="557"/>
                      <a:pt x="2227" y="724"/>
                      <a:pt x="655" y="927"/>
                    </a:cubicBezTo>
                    <a:cubicBezTo>
                      <a:pt x="465" y="938"/>
                      <a:pt x="286" y="962"/>
                      <a:pt x="84" y="986"/>
                    </a:cubicBezTo>
                    <a:cubicBezTo>
                      <a:pt x="60" y="986"/>
                      <a:pt x="48" y="986"/>
                      <a:pt x="12" y="1010"/>
                    </a:cubicBezTo>
                    <a:cubicBezTo>
                      <a:pt x="0" y="1034"/>
                      <a:pt x="0" y="1069"/>
                      <a:pt x="0" y="1105"/>
                    </a:cubicBezTo>
                    <a:cubicBezTo>
                      <a:pt x="131" y="2486"/>
                      <a:pt x="191" y="3903"/>
                      <a:pt x="417" y="5272"/>
                    </a:cubicBezTo>
                    <a:cubicBezTo>
                      <a:pt x="465" y="5701"/>
                      <a:pt x="477" y="6153"/>
                      <a:pt x="560" y="6582"/>
                    </a:cubicBezTo>
                    <a:cubicBezTo>
                      <a:pt x="560" y="6606"/>
                      <a:pt x="584" y="6641"/>
                      <a:pt x="607" y="6653"/>
                    </a:cubicBezTo>
                    <a:cubicBezTo>
                      <a:pt x="643" y="6665"/>
                      <a:pt x="667" y="6665"/>
                      <a:pt x="679" y="6665"/>
                    </a:cubicBezTo>
                    <a:lnTo>
                      <a:pt x="703" y="6665"/>
                    </a:lnTo>
                    <a:cubicBezTo>
                      <a:pt x="2155" y="6463"/>
                      <a:pt x="3632" y="6237"/>
                      <a:pt x="5084" y="6010"/>
                    </a:cubicBezTo>
                    <a:cubicBezTo>
                      <a:pt x="6322" y="5832"/>
                      <a:pt x="7573" y="5641"/>
                      <a:pt x="8811" y="5463"/>
                    </a:cubicBezTo>
                    <a:cubicBezTo>
                      <a:pt x="8835" y="5463"/>
                      <a:pt x="8882" y="5451"/>
                      <a:pt x="8918" y="5451"/>
                    </a:cubicBezTo>
                    <a:cubicBezTo>
                      <a:pt x="8954" y="5451"/>
                      <a:pt x="8978" y="5403"/>
                      <a:pt x="8978" y="5368"/>
                    </a:cubicBezTo>
                    <a:cubicBezTo>
                      <a:pt x="8894" y="4213"/>
                      <a:pt x="8811" y="3046"/>
                      <a:pt x="8739" y="1879"/>
                    </a:cubicBezTo>
                    <a:cubicBezTo>
                      <a:pt x="8704" y="1498"/>
                      <a:pt x="8692" y="1129"/>
                      <a:pt x="8656" y="748"/>
                    </a:cubicBezTo>
                    <a:cubicBezTo>
                      <a:pt x="8656" y="641"/>
                      <a:pt x="8680" y="57"/>
                      <a:pt x="8573" y="10"/>
                    </a:cubicBezTo>
                    <a:cubicBezTo>
                      <a:pt x="8555" y="4"/>
                      <a:pt x="8540" y="1"/>
                      <a:pt x="85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89" name="Google Shape;3339;p46">
                <a:extLst>
                  <a:ext uri="{FF2B5EF4-FFF2-40B4-BE49-F238E27FC236}">
                    <a16:creationId xmlns:a16="http://schemas.microsoft.com/office/drawing/2014/main" id="{7580EB40-042E-441B-BB60-BF90170C807F}"/>
                  </a:ext>
                </a:extLst>
              </p:cNvPr>
              <p:cNvSpPr/>
              <p:nvPr/>
            </p:nvSpPr>
            <p:spPr>
              <a:xfrm>
                <a:off x="8169940" y="4277718"/>
                <a:ext cx="189264" cy="129919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2684" extrusionOk="0">
                    <a:moveTo>
                      <a:pt x="3552" y="0"/>
                    </a:moveTo>
                    <a:lnTo>
                      <a:pt x="849" y="358"/>
                    </a:lnTo>
                    <a:cubicBezTo>
                      <a:pt x="1055" y="1420"/>
                      <a:pt x="1" y="2471"/>
                      <a:pt x="282" y="2471"/>
                    </a:cubicBezTo>
                    <a:cubicBezTo>
                      <a:pt x="294" y="2471"/>
                      <a:pt x="308" y="2469"/>
                      <a:pt x="325" y="2465"/>
                    </a:cubicBezTo>
                    <a:cubicBezTo>
                      <a:pt x="696" y="2391"/>
                      <a:pt x="1086" y="2005"/>
                      <a:pt x="1268" y="2005"/>
                    </a:cubicBezTo>
                    <a:cubicBezTo>
                      <a:pt x="1291" y="2005"/>
                      <a:pt x="1310" y="2011"/>
                      <a:pt x="1326" y="2024"/>
                    </a:cubicBezTo>
                    <a:cubicBezTo>
                      <a:pt x="1457" y="2155"/>
                      <a:pt x="933" y="2596"/>
                      <a:pt x="1576" y="2679"/>
                    </a:cubicBezTo>
                    <a:cubicBezTo>
                      <a:pt x="1603" y="2682"/>
                      <a:pt x="1633" y="2683"/>
                      <a:pt x="1663" y="2683"/>
                    </a:cubicBezTo>
                    <a:cubicBezTo>
                      <a:pt x="2351" y="2683"/>
                      <a:pt x="3793" y="2066"/>
                      <a:pt x="3850" y="1667"/>
                    </a:cubicBezTo>
                    <a:cubicBezTo>
                      <a:pt x="3909" y="1250"/>
                      <a:pt x="3552" y="0"/>
                      <a:pt x="3552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0" name="Google Shape;3340;p46">
                <a:extLst>
                  <a:ext uri="{FF2B5EF4-FFF2-40B4-BE49-F238E27FC236}">
                    <a16:creationId xmlns:a16="http://schemas.microsoft.com/office/drawing/2014/main" id="{6D6A7F34-9EBB-4B2D-8631-1304DF610F32}"/>
                  </a:ext>
                </a:extLst>
              </p:cNvPr>
              <p:cNvSpPr/>
              <p:nvPr/>
            </p:nvSpPr>
            <p:spPr>
              <a:xfrm>
                <a:off x="8107885" y="3606439"/>
                <a:ext cx="248995" cy="71228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4715" extrusionOk="0">
                    <a:moveTo>
                      <a:pt x="1818" y="0"/>
                    </a:moveTo>
                    <a:cubicBezTo>
                      <a:pt x="1060" y="0"/>
                      <a:pt x="289" y="1578"/>
                      <a:pt x="167" y="2784"/>
                    </a:cubicBezTo>
                    <a:cubicBezTo>
                      <a:pt x="0" y="4320"/>
                      <a:pt x="857" y="5248"/>
                      <a:pt x="1215" y="8582"/>
                    </a:cubicBezTo>
                    <a:cubicBezTo>
                      <a:pt x="1572" y="11916"/>
                      <a:pt x="1798" y="14714"/>
                      <a:pt x="1798" y="14714"/>
                    </a:cubicBezTo>
                    <a:cubicBezTo>
                      <a:pt x="1820" y="14714"/>
                      <a:pt x="1843" y="14714"/>
                      <a:pt x="1866" y="14714"/>
                    </a:cubicBezTo>
                    <a:cubicBezTo>
                      <a:pt x="2869" y="14714"/>
                      <a:pt x="5143" y="14464"/>
                      <a:pt x="5132" y="13952"/>
                    </a:cubicBezTo>
                    <a:cubicBezTo>
                      <a:pt x="5001" y="7451"/>
                      <a:pt x="3167" y="1403"/>
                      <a:pt x="2405" y="367"/>
                    </a:cubicBezTo>
                    <a:cubicBezTo>
                      <a:pt x="2219" y="110"/>
                      <a:pt x="2019" y="0"/>
                      <a:pt x="1818" y="0"/>
                    </a:cubicBezTo>
                    <a:close/>
                  </a:path>
                </a:pathLst>
              </a:custGeom>
              <a:solidFill>
                <a:srgbClr val="60C6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j-lt"/>
                </a:endParaRPr>
              </a:p>
            </p:txBody>
          </p:sp>
          <p:sp>
            <p:nvSpPr>
              <p:cNvPr id="91" name="Google Shape;3343;p46">
                <a:extLst>
                  <a:ext uri="{FF2B5EF4-FFF2-40B4-BE49-F238E27FC236}">
                    <a16:creationId xmlns:a16="http://schemas.microsoft.com/office/drawing/2014/main" id="{FE664E7A-81E1-4C49-86F1-AD987DA5F31D}"/>
                  </a:ext>
                </a:extLst>
              </p:cNvPr>
              <p:cNvSpPr/>
              <p:nvPr/>
            </p:nvSpPr>
            <p:spPr>
              <a:xfrm>
                <a:off x="7646247" y="2864101"/>
                <a:ext cx="588460" cy="671958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2" extrusionOk="0">
                    <a:moveTo>
                      <a:pt x="5894" y="0"/>
                    </a:moveTo>
                    <a:cubicBezTo>
                      <a:pt x="2517" y="0"/>
                      <a:pt x="58" y="2785"/>
                      <a:pt x="0" y="7237"/>
                    </a:cubicBezTo>
                    <a:cubicBezTo>
                      <a:pt x="0" y="7797"/>
                      <a:pt x="12" y="8333"/>
                      <a:pt x="72" y="8857"/>
                    </a:cubicBezTo>
                    <a:lnTo>
                      <a:pt x="72" y="8880"/>
                    </a:lnTo>
                    <a:cubicBezTo>
                      <a:pt x="84" y="9047"/>
                      <a:pt x="119" y="9202"/>
                      <a:pt x="131" y="9357"/>
                    </a:cubicBezTo>
                    <a:cubicBezTo>
                      <a:pt x="334" y="10690"/>
                      <a:pt x="798" y="11821"/>
                      <a:pt x="1679" y="12607"/>
                    </a:cubicBezTo>
                    <a:lnTo>
                      <a:pt x="1691" y="12619"/>
                    </a:lnTo>
                    <a:cubicBezTo>
                      <a:pt x="1846" y="12750"/>
                      <a:pt x="2024" y="12893"/>
                      <a:pt x="2203" y="13012"/>
                    </a:cubicBezTo>
                    <a:cubicBezTo>
                      <a:pt x="2953" y="13500"/>
                      <a:pt x="3965" y="13810"/>
                      <a:pt x="5299" y="13881"/>
                    </a:cubicBezTo>
                    <a:lnTo>
                      <a:pt x="5680" y="13881"/>
                    </a:lnTo>
                    <a:cubicBezTo>
                      <a:pt x="5834" y="13881"/>
                      <a:pt x="5977" y="13881"/>
                      <a:pt x="6144" y="13869"/>
                    </a:cubicBezTo>
                    <a:cubicBezTo>
                      <a:pt x="8037" y="13738"/>
                      <a:pt x="9716" y="12595"/>
                      <a:pt x="10740" y="10845"/>
                    </a:cubicBezTo>
                    <a:cubicBezTo>
                      <a:pt x="10752" y="10833"/>
                      <a:pt x="10752" y="10821"/>
                      <a:pt x="10775" y="10809"/>
                    </a:cubicBezTo>
                    <a:cubicBezTo>
                      <a:pt x="10859" y="10654"/>
                      <a:pt x="10930" y="10523"/>
                      <a:pt x="11014" y="10357"/>
                    </a:cubicBezTo>
                    <a:cubicBezTo>
                      <a:pt x="11383" y="9583"/>
                      <a:pt x="11633" y="8726"/>
                      <a:pt x="11740" y="7773"/>
                    </a:cubicBezTo>
                    <a:cubicBezTo>
                      <a:pt x="12157" y="3856"/>
                      <a:pt x="9740" y="236"/>
                      <a:pt x="6251" y="10"/>
                    </a:cubicBezTo>
                    <a:cubicBezTo>
                      <a:pt x="6131" y="3"/>
                      <a:pt x="6012" y="0"/>
                      <a:pt x="5894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2" name="Google Shape;3346;p46">
                <a:extLst>
                  <a:ext uri="{FF2B5EF4-FFF2-40B4-BE49-F238E27FC236}">
                    <a16:creationId xmlns:a16="http://schemas.microsoft.com/office/drawing/2014/main" id="{F95F05CE-F20D-4B59-8A2E-27BDC3C283E8}"/>
                  </a:ext>
                </a:extLst>
              </p:cNvPr>
              <p:cNvSpPr/>
              <p:nvPr/>
            </p:nvSpPr>
            <p:spPr>
              <a:xfrm>
                <a:off x="8159146" y="3146592"/>
                <a:ext cx="179873" cy="216274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4468" extrusionOk="0">
                    <a:moveTo>
                      <a:pt x="2310" y="1"/>
                    </a:moveTo>
                    <a:cubicBezTo>
                      <a:pt x="982" y="1"/>
                      <a:pt x="226" y="1553"/>
                      <a:pt x="72" y="2687"/>
                    </a:cubicBezTo>
                    <a:cubicBezTo>
                      <a:pt x="25" y="2973"/>
                      <a:pt x="1" y="3283"/>
                      <a:pt x="72" y="3568"/>
                    </a:cubicBezTo>
                    <a:cubicBezTo>
                      <a:pt x="194" y="4110"/>
                      <a:pt x="614" y="4468"/>
                      <a:pt x="1150" y="4468"/>
                    </a:cubicBezTo>
                    <a:cubicBezTo>
                      <a:pt x="1191" y="4468"/>
                      <a:pt x="1233" y="4465"/>
                      <a:pt x="1275" y="4461"/>
                    </a:cubicBezTo>
                    <a:cubicBezTo>
                      <a:pt x="1799" y="4414"/>
                      <a:pt x="2299" y="4104"/>
                      <a:pt x="2692" y="3759"/>
                    </a:cubicBezTo>
                    <a:cubicBezTo>
                      <a:pt x="3311" y="3211"/>
                      <a:pt x="3704" y="2425"/>
                      <a:pt x="3704" y="1604"/>
                    </a:cubicBezTo>
                    <a:cubicBezTo>
                      <a:pt x="3716" y="1235"/>
                      <a:pt x="3632" y="830"/>
                      <a:pt x="3406" y="520"/>
                    </a:cubicBezTo>
                    <a:cubicBezTo>
                      <a:pt x="3192" y="235"/>
                      <a:pt x="2930" y="92"/>
                      <a:pt x="2644" y="32"/>
                    </a:cubicBezTo>
                    <a:cubicBezTo>
                      <a:pt x="2529" y="11"/>
                      <a:pt x="2418" y="1"/>
                      <a:pt x="2310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3" name="Google Shape;3347;p46">
                <a:extLst>
                  <a:ext uri="{FF2B5EF4-FFF2-40B4-BE49-F238E27FC236}">
                    <a16:creationId xmlns:a16="http://schemas.microsoft.com/office/drawing/2014/main" id="{08DE77E2-D489-4D54-9D49-AD671559CEAA}"/>
                  </a:ext>
                </a:extLst>
              </p:cNvPr>
              <p:cNvSpPr/>
              <p:nvPr/>
            </p:nvSpPr>
            <p:spPr>
              <a:xfrm>
                <a:off x="8208712" y="3204049"/>
                <a:ext cx="89404" cy="102764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123" extrusionOk="0">
                    <a:moveTo>
                      <a:pt x="1275" y="0"/>
                    </a:moveTo>
                    <a:cubicBezTo>
                      <a:pt x="1001" y="0"/>
                      <a:pt x="763" y="179"/>
                      <a:pt x="584" y="369"/>
                    </a:cubicBezTo>
                    <a:cubicBezTo>
                      <a:pt x="179" y="833"/>
                      <a:pt x="1" y="1441"/>
                      <a:pt x="60" y="2060"/>
                    </a:cubicBezTo>
                    <a:cubicBezTo>
                      <a:pt x="66" y="2101"/>
                      <a:pt x="105" y="2122"/>
                      <a:pt x="142" y="2122"/>
                    </a:cubicBezTo>
                    <a:cubicBezTo>
                      <a:pt x="179" y="2122"/>
                      <a:pt x="215" y="2101"/>
                      <a:pt x="215" y="2060"/>
                    </a:cubicBezTo>
                    <a:cubicBezTo>
                      <a:pt x="179" y="1560"/>
                      <a:pt x="346" y="1060"/>
                      <a:pt x="644" y="667"/>
                    </a:cubicBezTo>
                    <a:cubicBezTo>
                      <a:pt x="703" y="583"/>
                      <a:pt x="775" y="488"/>
                      <a:pt x="870" y="417"/>
                    </a:cubicBezTo>
                    <a:cubicBezTo>
                      <a:pt x="953" y="524"/>
                      <a:pt x="1013" y="643"/>
                      <a:pt x="1048" y="762"/>
                    </a:cubicBezTo>
                    <a:cubicBezTo>
                      <a:pt x="1060" y="833"/>
                      <a:pt x="1060" y="893"/>
                      <a:pt x="1060" y="976"/>
                    </a:cubicBezTo>
                    <a:lnTo>
                      <a:pt x="1060" y="1036"/>
                    </a:lnTo>
                    <a:lnTo>
                      <a:pt x="1060" y="1060"/>
                    </a:lnTo>
                    <a:lnTo>
                      <a:pt x="1060" y="1084"/>
                    </a:lnTo>
                    <a:cubicBezTo>
                      <a:pt x="1048" y="1131"/>
                      <a:pt x="1025" y="1179"/>
                      <a:pt x="1048" y="1226"/>
                    </a:cubicBezTo>
                    <a:cubicBezTo>
                      <a:pt x="1048" y="1273"/>
                      <a:pt x="1084" y="1304"/>
                      <a:pt x="1125" y="1304"/>
                    </a:cubicBezTo>
                    <a:cubicBezTo>
                      <a:pt x="1147" y="1304"/>
                      <a:pt x="1170" y="1295"/>
                      <a:pt x="1191" y="1274"/>
                    </a:cubicBezTo>
                    <a:cubicBezTo>
                      <a:pt x="1263" y="1203"/>
                      <a:pt x="1275" y="1084"/>
                      <a:pt x="1299" y="976"/>
                    </a:cubicBezTo>
                    <a:cubicBezTo>
                      <a:pt x="1310" y="893"/>
                      <a:pt x="1299" y="786"/>
                      <a:pt x="1263" y="703"/>
                    </a:cubicBezTo>
                    <a:cubicBezTo>
                      <a:pt x="1215" y="548"/>
                      <a:pt x="1144" y="417"/>
                      <a:pt x="1048" y="298"/>
                    </a:cubicBezTo>
                    <a:cubicBezTo>
                      <a:pt x="1084" y="262"/>
                      <a:pt x="1132" y="250"/>
                      <a:pt x="1191" y="238"/>
                    </a:cubicBezTo>
                    <a:cubicBezTo>
                      <a:pt x="1222" y="225"/>
                      <a:pt x="1256" y="220"/>
                      <a:pt x="1291" y="220"/>
                    </a:cubicBezTo>
                    <a:cubicBezTo>
                      <a:pt x="1352" y="220"/>
                      <a:pt x="1417" y="235"/>
                      <a:pt x="1477" y="250"/>
                    </a:cubicBezTo>
                    <a:cubicBezTo>
                      <a:pt x="1560" y="298"/>
                      <a:pt x="1608" y="381"/>
                      <a:pt x="1703" y="429"/>
                    </a:cubicBezTo>
                    <a:cubicBezTo>
                      <a:pt x="1713" y="439"/>
                      <a:pt x="1727" y="443"/>
                      <a:pt x="1741" y="443"/>
                    </a:cubicBezTo>
                    <a:cubicBezTo>
                      <a:pt x="1780" y="443"/>
                      <a:pt x="1826" y="412"/>
                      <a:pt x="1834" y="369"/>
                    </a:cubicBezTo>
                    <a:cubicBezTo>
                      <a:pt x="1846" y="131"/>
                      <a:pt x="1489" y="0"/>
                      <a:pt x="1275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4" name="Google Shape;3348;p46">
                <a:extLst>
                  <a:ext uri="{FF2B5EF4-FFF2-40B4-BE49-F238E27FC236}">
                    <a16:creationId xmlns:a16="http://schemas.microsoft.com/office/drawing/2014/main" id="{12A93EC4-4CE2-467F-9DEC-93666AD2CB23}"/>
                  </a:ext>
                </a:extLst>
              </p:cNvPr>
              <p:cNvSpPr/>
              <p:nvPr/>
            </p:nvSpPr>
            <p:spPr>
              <a:xfrm>
                <a:off x="7881350" y="3063916"/>
                <a:ext cx="116608" cy="7565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1563" extrusionOk="0">
                    <a:moveTo>
                      <a:pt x="656" y="1"/>
                    </a:moveTo>
                    <a:cubicBezTo>
                      <a:pt x="499" y="1"/>
                      <a:pt x="353" y="43"/>
                      <a:pt x="227" y="133"/>
                    </a:cubicBezTo>
                    <a:cubicBezTo>
                      <a:pt x="96" y="216"/>
                      <a:pt x="1" y="371"/>
                      <a:pt x="37" y="526"/>
                    </a:cubicBezTo>
                    <a:cubicBezTo>
                      <a:pt x="72" y="692"/>
                      <a:pt x="215" y="847"/>
                      <a:pt x="406" y="919"/>
                    </a:cubicBezTo>
                    <a:cubicBezTo>
                      <a:pt x="596" y="990"/>
                      <a:pt x="823" y="1002"/>
                      <a:pt x="1037" y="1050"/>
                    </a:cubicBezTo>
                    <a:cubicBezTo>
                      <a:pt x="1430" y="1145"/>
                      <a:pt x="1811" y="1300"/>
                      <a:pt x="2132" y="1526"/>
                    </a:cubicBezTo>
                    <a:cubicBezTo>
                      <a:pt x="2165" y="1552"/>
                      <a:pt x="2201" y="1563"/>
                      <a:pt x="2235" y="1563"/>
                    </a:cubicBezTo>
                    <a:cubicBezTo>
                      <a:pt x="2327" y="1563"/>
                      <a:pt x="2408" y="1485"/>
                      <a:pt x="2382" y="1407"/>
                    </a:cubicBezTo>
                    <a:cubicBezTo>
                      <a:pt x="2370" y="1061"/>
                      <a:pt x="2132" y="740"/>
                      <a:pt x="1846" y="490"/>
                    </a:cubicBezTo>
                    <a:cubicBezTo>
                      <a:pt x="1585" y="252"/>
                      <a:pt x="1192" y="49"/>
                      <a:pt x="811" y="14"/>
                    </a:cubicBezTo>
                    <a:cubicBezTo>
                      <a:pt x="758" y="5"/>
                      <a:pt x="706" y="1"/>
                      <a:pt x="656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5" name="Google Shape;3349;p46">
                <a:extLst>
                  <a:ext uri="{FF2B5EF4-FFF2-40B4-BE49-F238E27FC236}">
                    <a16:creationId xmlns:a16="http://schemas.microsoft.com/office/drawing/2014/main" id="{E989C2D5-0063-4205-818A-754C4E6458A2}"/>
                  </a:ext>
                </a:extLst>
              </p:cNvPr>
              <p:cNvSpPr/>
              <p:nvPr/>
            </p:nvSpPr>
            <p:spPr>
              <a:xfrm>
                <a:off x="7681825" y="3061254"/>
                <a:ext cx="91824" cy="65734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1358" extrusionOk="0">
                    <a:moveTo>
                      <a:pt x="1359" y="1"/>
                    </a:moveTo>
                    <a:cubicBezTo>
                      <a:pt x="1320" y="1"/>
                      <a:pt x="1281" y="4"/>
                      <a:pt x="1242" y="9"/>
                    </a:cubicBezTo>
                    <a:cubicBezTo>
                      <a:pt x="932" y="45"/>
                      <a:pt x="634" y="212"/>
                      <a:pt x="420" y="426"/>
                    </a:cubicBezTo>
                    <a:cubicBezTo>
                      <a:pt x="206" y="628"/>
                      <a:pt x="27" y="926"/>
                      <a:pt x="27" y="1224"/>
                    </a:cubicBezTo>
                    <a:cubicBezTo>
                      <a:pt x="1" y="1294"/>
                      <a:pt x="65" y="1358"/>
                      <a:pt x="144" y="1358"/>
                    </a:cubicBezTo>
                    <a:cubicBezTo>
                      <a:pt x="172" y="1358"/>
                      <a:pt x="202" y="1350"/>
                      <a:pt x="230" y="1331"/>
                    </a:cubicBezTo>
                    <a:cubicBezTo>
                      <a:pt x="480" y="1140"/>
                      <a:pt x="777" y="986"/>
                      <a:pt x="1099" y="914"/>
                    </a:cubicBezTo>
                    <a:cubicBezTo>
                      <a:pt x="1254" y="866"/>
                      <a:pt x="1432" y="866"/>
                      <a:pt x="1587" y="795"/>
                    </a:cubicBezTo>
                    <a:cubicBezTo>
                      <a:pt x="1742" y="735"/>
                      <a:pt x="1861" y="605"/>
                      <a:pt x="1885" y="450"/>
                    </a:cubicBezTo>
                    <a:cubicBezTo>
                      <a:pt x="1897" y="319"/>
                      <a:pt x="1825" y="188"/>
                      <a:pt x="1706" y="104"/>
                    </a:cubicBezTo>
                    <a:cubicBezTo>
                      <a:pt x="1606" y="32"/>
                      <a:pt x="1485" y="1"/>
                      <a:pt x="1359" y="1"/>
                    </a:cubicBezTo>
                    <a:close/>
                  </a:path>
                </a:pathLst>
              </a:custGeom>
              <a:solidFill>
                <a:schemeClr val="bg1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j-lt"/>
                </a:endParaRPr>
              </a:p>
            </p:txBody>
          </p:sp>
          <p:sp>
            <p:nvSpPr>
              <p:cNvPr id="96" name="Google Shape;3352;p46">
                <a:extLst>
                  <a:ext uri="{FF2B5EF4-FFF2-40B4-BE49-F238E27FC236}">
                    <a16:creationId xmlns:a16="http://schemas.microsoft.com/office/drawing/2014/main" id="{626C1D56-BB06-4AEF-88EB-14883C3BB1C2}"/>
                  </a:ext>
                </a:extLst>
              </p:cNvPr>
              <p:cNvSpPr/>
              <p:nvPr/>
            </p:nvSpPr>
            <p:spPr>
              <a:xfrm>
                <a:off x="7902115" y="3193061"/>
                <a:ext cx="40951" cy="62346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88" extrusionOk="0">
                    <a:moveTo>
                      <a:pt x="441" y="1"/>
                    </a:moveTo>
                    <a:cubicBezTo>
                      <a:pt x="215" y="1"/>
                      <a:pt x="24" y="275"/>
                      <a:pt x="13" y="632"/>
                    </a:cubicBezTo>
                    <a:cubicBezTo>
                      <a:pt x="1" y="989"/>
                      <a:pt x="167" y="1275"/>
                      <a:pt x="394" y="1287"/>
                    </a:cubicBezTo>
                    <a:cubicBezTo>
                      <a:pt x="398" y="1287"/>
                      <a:pt x="403" y="1287"/>
                      <a:pt x="407" y="1287"/>
                    </a:cubicBezTo>
                    <a:cubicBezTo>
                      <a:pt x="627" y="1287"/>
                      <a:pt x="811" y="1006"/>
                      <a:pt x="834" y="656"/>
                    </a:cubicBezTo>
                    <a:cubicBezTo>
                      <a:pt x="846" y="298"/>
                      <a:pt x="667" y="25"/>
                      <a:pt x="4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7" name="Google Shape;3353;p46">
                <a:extLst>
                  <a:ext uri="{FF2B5EF4-FFF2-40B4-BE49-F238E27FC236}">
                    <a16:creationId xmlns:a16="http://schemas.microsoft.com/office/drawing/2014/main" id="{6A8656F2-3E33-4D1D-A5A7-D3AD7E90AD1A}"/>
                  </a:ext>
                </a:extLst>
              </p:cNvPr>
              <p:cNvSpPr/>
              <p:nvPr/>
            </p:nvSpPr>
            <p:spPr>
              <a:xfrm>
                <a:off x="7716531" y="3188946"/>
                <a:ext cx="33496" cy="5145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063" extrusionOk="0">
                    <a:moveTo>
                      <a:pt x="337" y="1"/>
                    </a:moveTo>
                    <a:cubicBezTo>
                      <a:pt x="189" y="1"/>
                      <a:pt x="35" y="242"/>
                      <a:pt x="13" y="526"/>
                    </a:cubicBezTo>
                    <a:cubicBezTo>
                      <a:pt x="1" y="824"/>
                      <a:pt x="156" y="1062"/>
                      <a:pt x="334" y="1062"/>
                    </a:cubicBezTo>
                    <a:cubicBezTo>
                      <a:pt x="513" y="1062"/>
                      <a:pt x="668" y="836"/>
                      <a:pt x="668" y="538"/>
                    </a:cubicBezTo>
                    <a:cubicBezTo>
                      <a:pt x="691" y="241"/>
                      <a:pt x="537" y="2"/>
                      <a:pt x="358" y="2"/>
                    </a:cubicBezTo>
                    <a:cubicBezTo>
                      <a:pt x="351" y="1"/>
                      <a:pt x="344" y="1"/>
                      <a:pt x="3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8" name="Google Shape;3354;p46">
                <a:extLst>
                  <a:ext uri="{FF2B5EF4-FFF2-40B4-BE49-F238E27FC236}">
                    <a16:creationId xmlns:a16="http://schemas.microsoft.com/office/drawing/2014/main" id="{69F3885B-BBBD-48E1-B35B-23B33104A187}"/>
                  </a:ext>
                </a:extLst>
              </p:cNvPr>
              <p:cNvSpPr/>
              <p:nvPr/>
            </p:nvSpPr>
            <p:spPr>
              <a:xfrm>
                <a:off x="7751721" y="3171617"/>
                <a:ext cx="57069" cy="133646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761" extrusionOk="0">
                    <a:moveTo>
                      <a:pt x="1018" y="0"/>
                    </a:moveTo>
                    <a:cubicBezTo>
                      <a:pt x="1000" y="0"/>
                      <a:pt x="982" y="9"/>
                      <a:pt x="976" y="27"/>
                    </a:cubicBezTo>
                    <a:cubicBezTo>
                      <a:pt x="941" y="194"/>
                      <a:pt x="953" y="360"/>
                      <a:pt x="953" y="527"/>
                    </a:cubicBezTo>
                    <a:cubicBezTo>
                      <a:pt x="953" y="682"/>
                      <a:pt x="976" y="849"/>
                      <a:pt x="976" y="1015"/>
                    </a:cubicBezTo>
                    <a:cubicBezTo>
                      <a:pt x="976" y="1158"/>
                      <a:pt x="953" y="1301"/>
                      <a:pt x="822" y="1373"/>
                    </a:cubicBezTo>
                    <a:cubicBezTo>
                      <a:pt x="691" y="1444"/>
                      <a:pt x="524" y="1480"/>
                      <a:pt x="381" y="1503"/>
                    </a:cubicBezTo>
                    <a:cubicBezTo>
                      <a:pt x="274" y="1539"/>
                      <a:pt x="107" y="1515"/>
                      <a:pt x="48" y="1634"/>
                    </a:cubicBezTo>
                    <a:cubicBezTo>
                      <a:pt x="0" y="1742"/>
                      <a:pt x="95" y="1920"/>
                      <a:pt x="143" y="2027"/>
                    </a:cubicBezTo>
                    <a:cubicBezTo>
                      <a:pt x="238" y="2289"/>
                      <a:pt x="393" y="2516"/>
                      <a:pt x="583" y="2742"/>
                    </a:cubicBezTo>
                    <a:cubicBezTo>
                      <a:pt x="597" y="2755"/>
                      <a:pt x="611" y="2761"/>
                      <a:pt x="624" y="2761"/>
                    </a:cubicBezTo>
                    <a:cubicBezTo>
                      <a:pt x="670" y="2761"/>
                      <a:pt x="706" y="2693"/>
                      <a:pt x="679" y="2646"/>
                    </a:cubicBezTo>
                    <a:cubicBezTo>
                      <a:pt x="500" y="2432"/>
                      <a:pt x="357" y="2158"/>
                      <a:pt x="274" y="1896"/>
                    </a:cubicBezTo>
                    <a:cubicBezTo>
                      <a:pt x="262" y="1849"/>
                      <a:pt x="262" y="1813"/>
                      <a:pt x="238" y="1777"/>
                    </a:cubicBezTo>
                    <a:lnTo>
                      <a:pt x="226" y="1718"/>
                    </a:lnTo>
                    <a:cubicBezTo>
                      <a:pt x="226" y="1682"/>
                      <a:pt x="393" y="1682"/>
                      <a:pt x="417" y="1682"/>
                    </a:cubicBezTo>
                    <a:cubicBezTo>
                      <a:pt x="560" y="1670"/>
                      <a:pt x="703" y="1623"/>
                      <a:pt x="834" y="1575"/>
                    </a:cubicBezTo>
                    <a:cubicBezTo>
                      <a:pt x="953" y="1515"/>
                      <a:pt x="1060" y="1456"/>
                      <a:pt x="1119" y="1337"/>
                    </a:cubicBezTo>
                    <a:cubicBezTo>
                      <a:pt x="1179" y="1218"/>
                      <a:pt x="1179" y="1087"/>
                      <a:pt x="1179" y="968"/>
                    </a:cubicBezTo>
                    <a:cubicBezTo>
                      <a:pt x="1179" y="825"/>
                      <a:pt x="1167" y="658"/>
                      <a:pt x="1155" y="503"/>
                    </a:cubicBezTo>
                    <a:cubicBezTo>
                      <a:pt x="1131" y="349"/>
                      <a:pt x="1119" y="182"/>
                      <a:pt x="1060" y="27"/>
                    </a:cubicBezTo>
                    <a:cubicBezTo>
                      <a:pt x="1054" y="9"/>
                      <a:pt x="1036" y="0"/>
                      <a:pt x="1018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99" name="Google Shape;3404;p46">
                <a:extLst>
                  <a:ext uri="{FF2B5EF4-FFF2-40B4-BE49-F238E27FC236}">
                    <a16:creationId xmlns:a16="http://schemas.microsoft.com/office/drawing/2014/main" id="{9C4432D1-DAD3-4259-B142-95C690049EA0}"/>
                  </a:ext>
                </a:extLst>
              </p:cNvPr>
              <p:cNvSpPr/>
              <p:nvPr/>
            </p:nvSpPr>
            <p:spPr>
              <a:xfrm>
                <a:off x="7750027" y="3344202"/>
                <a:ext cx="168086" cy="70304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1420" extrusionOk="0">
                    <a:moveTo>
                      <a:pt x="2709" y="0"/>
                    </a:moveTo>
                    <a:cubicBezTo>
                      <a:pt x="2406" y="0"/>
                      <a:pt x="2072" y="169"/>
                      <a:pt x="1513" y="197"/>
                    </a:cubicBezTo>
                    <a:cubicBezTo>
                      <a:pt x="1451" y="200"/>
                      <a:pt x="1391" y="201"/>
                      <a:pt x="1334" y="201"/>
                    </a:cubicBezTo>
                    <a:cubicBezTo>
                      <a:pt x="897" y="201"/>
                      <a:pt x="577" y="126"/>
                      <a:pt x="389" y="126"/>
                    </a:cubicBezTo>
                    <a:cubicBezTo>
                      <a:pt x="304" y="126"/>
                      <a:pt x="246" y="141"/>
                      <a:pt x="215" y="185"/>
                    </a:cubicBezTo>
                    <a:cubicBezTo>
                      <a:pt x="0" y="501"/>
                      <a:pt x="365" y="1419"/>
                      <a:pt x="1483" y="1419"/>
                    </a:cubicBezTo>
                    <a:cubicBezTo>
                      <a:pt x="1543" y="1419"/>
                      <a:pt x="1604" y="1416"/>
                      <a:pt x="1668" y="1411"/>
                    </a:cubicBezTo>
                    <a:cubicBezTo>
                      <a:pt x="2716" y="1328"/>
                      <a:pt x="3394" y="232"/>
                      <a:pt x="2978" y="54"/>
                    </a:cubicBezTo>
                    <a:cubicBezTo>
                      <a:pt x="2887" y="15"/>
                      <a:pt x="2799" y="0"/>
                      <a:pt x="27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00" name="Google Shape;3396;p46">
                <a:extLst>
                  <a:ext uri="{FF2B5EF4-FFF2-40B4-BE49-F238E27FC236}">
                    <a16:creationId xmlns:a16="http://schemas.microsoft.com/office/drawing/2014/main" id="{868899ED-34B4-46D8-A9FC-3932E83490B4}"/>
                  </a:ext>
                </a:extLst>
              </p:cNvPr>
              <p:cNvSpPr/>
              <p:nvPr/>
            </p:nvSpPr>
            <p:spPr>
              <a:xfrm rot="21304703">
                <a:off x="7642915" y="2775129"/>
                <a:ext cx="718143" cy="481881"/>
              </a:xfrm>
              <a:custGeom>
                <a:avLst/>
                <a:gdLst/>
                <a:ahLst/>
                <a:cxnLst/>
                <a:rect l="l" t="t" r="r" b="b"/>
                <a:pathLst>
                  <a:path w="14505" h="9733" extrusionOk="0">
                    <a:moveTo>
                      <a:pt x="6337" y="0"/>
                    </a:moveTo>
                    <a:cubicBezTo>
                      <a:pt x="6165" y="0"/>
                      <a:pt x="5994" y="6"/>
                      <a:pt x="5825" y="17"/>
                    </a:cubicBezTo>
                    <a:cubicBezTo>
                      <a:pt x="5563" y="28"/>
                      <a:pt x="5313" y="52"/>
                      <a:pt x="5039" y="88"/>
                    </a:cubicBezTo>
                    <a:cubicBezTo>
                      <a:pt x="4301" y="207"/>
                      <a:pt x="3551" y="421"/>
                      <a:pt x="2872" y="755"/>
                    </a:cubicBezTo>
                    <a:cubicBezTo>
                      <a:pt x="1289" y="1564"/>
                      <a:pt x="193" y="3160"/>
                      <a:pt x="51" y="4886"/>
                    </a:cubicBezTo>
                    <a:cubicBezTo>
                      <a:pt x="40" y="5056"/>
                      <a:pt x="1" y="5652"/>
                      <a:pt x="280" y="5652"/>
                    </a:cubicBezTo>
                    <a:cubicBezTo>
                      <a:pt x="314" y="5652"/>
                      <a:pt x="352" y="5644"/>
                      <a:pt x="396" y="5624"/>
                    </a:cubicBezTo>
                    <a:cubicBezTo>
                      <a:pt x="432" y="5612"/>
                      <a:pt x="455" y="5577"/>
                      <a:pt x="491" y="5553"/>
                    </a:cubicBezTo>
                    <a:cubicBezTo>
                      <a:pt x="622" y="5136"/>
                      <a:pt x="908" y="4755"/>
                      <a:pt x="1182" y="4422"/>
                    </a:cubicBezTo>
                    <a:cubicBezTo>
                      <a:pt x="1527" y="4053"/>
                      <a:pt x="1920" y="3719"/>
                      <a:pt x="2337" y="3434"/>
                    </a:cubicBezTo>
                    <a:cubicBezTo>
                      <a:pt x="2956" y="3005"/>
                      <a:pt x="3658" y="2672"/>
                      <a:pt x="4384" y="2434"/>
                    </a:cubicBezTo>
                    <a:cubicBezTo>
                      <a:pt x="4932" y="1981"/>
                      <a:pt x="5647" y="1683"/>
                      <a:pt x="6361" y="1576"/>
                    </a:cubicBezTo>
                    <a:lnTo>
                      <a:pt x="6361" y="1576"/>
                    </a:lnTo>
                    <a:cubicBezTo>
                      <a:pt x="5789" y="1719"/>
                      <a:pt x="5230" y="2041"/>
                      <a:pt x="4789" y="2434"/>
                    </a:cubicBezTo>
                    <a:cubicBezTo>
                      <a:pt x="4873" y="2767"/>
                      <a:pt x="4992" y="3076"/>
                      <a:pt x="5158" y="3362"/>
                    </a:cubicBezTo>
                    <a:cubicBezTo>
                      <a:pt x="5587" y="4136"/>
                      <a:pt x="6289" y="4743"/>
                      <a:pt x="7099" y="5136"/>
                    </a:cubicBezTo>
                    <a:cubicBezTo>
                      <a:pt x="7373" y="5279"/>
                      <a:pt x="7671" y="5386"/>
                      <a:pt x="7992" y="5470"/>
                    </a:cubicBezTo>
                    <a:cubicBezTo>
                      <a:pt x="8052" y="5874"/>
                      <a:pt x="8052" y="6279"/>
                      <a:pt x="8242" y="6636"/>
                    </a:cubicBezTo>
                    <a:cubicBezTo>
                      <a:pt x="8468" y="7041"/>
                      <a:pt x="8897" y="7172"/>
                      <a:pt x="9266" y="7410"/>
                    </a:cubicBezTo>
                    <a:cubicBezTo>
                      <a:pt x="9659" y="7648"/>
                      <a:pt x="9849" y="8089"/>
                      <a:pt x="9838" y="8530"/>
                    </a:cubicBezTo>
                    <a:cubicBezTo>
                      <a:pt x="9838" y="8708"/>
                      <a:pt x="9611" y="9720"/>
                      <a:pt x="9957" y="9732"/>
                    </a:cubicBezTo>
                    <a:cubicBezTo>
                      <a:pt x="9980" y="9732"/>
                      <a:pt x="10028" y="9720"/>
                      <a:pt x="10052" y="9684"/>
                    </a:cubicBezTo>
                    <a:cubicBezTo>
                      <a:pt x="10314" y="9482"/>
                      <a:pt x="10564" y="9268"/>
                      <a:pt x="10850" y="9089"/>
                    </a:cubicBezTo>
                    <a:cubicBezTo>
                      <a:pt x="11123" y="8911"/>
                      <a:pt x="11457" y="8851"/>
                      <a:pt x="11778" y="8756"/>
                    </a:cubicBezTo>
                    <a:cubicBezTo>
                      <a:pt x="12159" y="8637"/>
                      <a:pt x="12516" y="8494"/>
                      <a:pt x="12850" y="8315"/>
                    </a:cubicBezTo>
                    <a:cubicBezTo>
                      <a:pt x="13481" y="7994"/>
                      <a:pt x="14017" y="7482"/>
                      <a:pt x="14255" y="6851"/>
                    </a:cubicBezTo>
                    <a:cubicBezTo>
                      <a:pt x="14505" y="6148"/>
                      <a:pt x="14505" y="5374"/>
                      <a:pt x="14362" y="4612"/>
                    </a:cubicBezTo>
                    <a:cubicBezTo>
                      <a:pt x="14100" y="3481"/>
                      <a:pt x="13493" y="2398"/>
                      <a:pt x="12612" y="1588"/>
                    </a:cubicBezTo>
                    <a:cubicBezTo>
                      <a:pt x="12469" y="1457"/>
                      <a:pt x="12302" y="1326"/>
                      <a:pt x="12135" y="1207"/>
                    </a:cubicBezTo>
                    <a:cubicBezTo>
                      <a:pt x="11600" y="826"/>
                      <a:pt x="10981" y="576"/>
                      <a:pt x="10338" y="445"/>
                    </a:cubicBezTo>
                    <a:cubicBezTo>
                      <a:pt x="9992" y="374"/>
                      <a:pt x="9671" y="326"/>
                      <a:pt x="9326" y="314"/>
                    </a:cubicBezTo>
                    <a:cubicBezTo>
                      <a:pt x="9199" y="302"/>
                      <a:pt x="9070" y="296"/>
                      <a:pt x="8941" y="296"/>
                    </a:cubicBezTo>
                    <a:cubicBezTo>
                      <a:pt x="8684" y="296"/>
                      <a:pt x="8425" y="322"/>
                      <a:pt x="8171" y="386"/>
                    </a:cubicBezTo>
                    <a:lnTo>
                      <a:pt x="7992" y="290"/>
                    </a:lnTo>
                    <a:cubicBezTo>
                      <a:pt x="7873" y="231"/>
                      <a:pt x="7730" y="195"/>
                      <a:pt x="7611" y="159"/>
                    </a:cubicBezTo>
                    <a:cubicBezTo>
                      <a:pt x="7202" y="40"/>
                      <a:pt x="6768" y="0"/>
                      <a:pt x="6337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01" name="Google Shape;3397;p46">
                <a:extLst>
                  <a:ext uri="{FF2B5EF4-FFF2-40B4-BE49-F238E27FC236}">
                    <a16:creationId xmlns:a16="http://schemas.microsoft.com/office/drawing/2014/main" id="{095BED77-B6D8-4CDA-B1FB-41F292219F58}"/>
                  </a:ext>
                </a:extLst>
              </p:cNvPr>
              <p:cNvSpPr/>
              <p:nvPr/>
            </p:nvSpPr>
            <p:spPr>
              <a:xfrm>
                <a:off x="7963953" y="2811590"/>
                <a:ext cx="338401" cy="161947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3271" extrusionOk="0">
                    <a:moveTo>
                      <a:pt x="4549" y="1"/>
                    </a:moveTo>
                    <a:cubicBezTo>
                      <a:pt x="4227" y="72"/>
                      <a:pt x="3930" y="179"/>
                      <a:pt x="3680" y="251"/>
                    </a:cubicBezTo>
                    <a:cubicBezTo>
                      <a:pt x="2668" y="560"/>
                      <a:pt x="1703" y="989"/>
                      <a:pt x="751" y="1441"/>
                    </a:cubicBezTo>
                    <a:cubicBezTo>
                      <a:pt x="501" y="1561"/>
                      <a:pt x="215" y="1691"/>
                      <a:pt x="108" y="1965"/>
                    </a:cubicBezTo>
                    <a:cubicBezTo>
                      <a:pt x="1" y="2203"/>
                      <a:pt x="96" y="2477"/>
                      <a:pt x="263" y="2692"/>
                    </a:cubicBezTo>
                    <a:cubicBezTo>
                      <a:pt x="441" y="2882"/>
                      <a:pt x="655" y="3013"/>
                      <a:pt x="894" y="3132"/>
                    </a:cubicBezTo>
                    <a:cubicBezTo>
                      <a:pt x="1037" y="3204"/>
                      <a:pt x="1192" y="3271"/>
                      <a:pt x="1336" y="3271"/>
                    </a:cubicBezTo>
                    <a:cubicBezTo>
                      <a:pt x="1406" y="3271"/>
                      <a:pt x="1474" y="3255"/>
                      <a:pt x="1536" y="3215"/>
                    </a:cubicBezTo>
                    <a:cubicBezTo>
                      <a:pt x="1763" y="3049"/>
                      <a:pt x="1751" y="2692"/>
                      <a:pt x="1953" y="2525"/>
                    </a:cubicBezTo>
                    <a:cubicBezTo>
                      <a:pt x="2033" y="2465"/>
                      <a:pt x="2121" y="2443"/>
                      <a:pt x="2215" y="2443"/>
                    </a:cubicBezTo>
                    <a:cubicBezTo>
                      <a:pt x="2455" y="2443"/>
                      <a:pt x="2727" y="2587"/>
                      <a:pt x="2977" y="2587"/>
                    </a:cubicBezTo>
                    <a:cubicBezTo>
                      <a:pt x="3034" y="2587"/>
                      <a:pt x="3090" y="2579"/>
                      <a:pt x="3144" y="2561"/>
                    </a:cubicBezTo>
                    <a:cubicBezTo>
                      <a:pt x="3489" y="2418"/>
                      <a:pt x="3537" y="1953"/>
                      <a:pt x="3799" y="1691"/>
                    </a:cubicBezTo>
                    <a:cubicBezTo>
                      <a:pt x="3960" y="1541"/>
                      <a:pt x="4180" y="1487"/>
                      <a:pt x="4397" y="1487"/>
                    </a:cubicBezTo>
                    <a:cubicBezTo>
                      <a:pt x="4420" y="1487"/>
                      <a:pt x="4443" y="1488"/>
                      <a:pt x="4465" y="1489"/>
                    </a:cubicBezTo>
                    <a:cubicBezTo>
                      <a:pt x="4704" y="1489"/>
                      <a:pt x="4942" y="1549"/>
                      <a:pt x="5180" y="1572"/>
                    </a:cubicBezTo>
                    <a:cubicBezTo>
                      <a:pt x="5266" y="1581"/>
                      <a:pt x="5352" y="1585"/>
                      <a:pt x="5439" y="1585"/>
                    </a:cubicBezTo>
                    <a:cubicBezTo>
                      <a:pt x="5834" y="1585"/>
                      <a:pt x="6231" y="1496"/>
                      <a:pt x="6573" y="1310"/>
                    </a:cubicBezTo>
                    <a:cubicBezTo>
                      <a:pt x="6656" y="1263"/>
                      <a:pt x="6763" y="1203"/>
                      <a:pt x="6835" y="1132"/>
                    </a:cubicBezTo>
                    <a:cubicBezTo>
                      <a:pt x="6692" y="1001"/>
                      <a:pt x="6525" y="858"/>
                      <a:pt x="6347" y="751"/>
                    </a:cubicBezTo>
                    <a:cubicBezTo>
                      <a:pt x="5811" y="382"/>
                      <a:pt x="5180" y="132"/>
                      <a:pt x="454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02" name="Google Shape;3398;p46">
                <a:extLst>
                  <a:ext uri="{FF2B5EF4-FFF2-40B4-BE49-F238E27FC236}">
                    <a16:creationId xmlns:a16="http://schemas.microsoft.com/office/drawing/2014/main" id="{868DE2E7-D80F-41C4-BC7E-F75D2FA19531}"/>
                  </a:ext>
                </a:extLst>
              </p:cNvPr>
              <p:cNvSpPr/>
              <p:nvPr/>
            </p:nvSpPr>
            <p:spPr>
              <a:xfrm>
                <a:off x="7741286" y="2773789"/>
                <a:ext cx="282999" cy="118774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2399" extrusionOk="0">
                    <a:moveTo>
                      <a:pt x="4046" y="0"/>
                    </a:moveTo>
                    <a:cubicBezTo>
                      <a:pt x="3876" y="0"/>
                      <a:pt x="3706" y="6"/>
                      <a:pt x="3536" y="17"/>
                    </a:cubicBezTo>
                    <a:cubicBezTo>
                      <a:pt x="3263" y="28"/>
                      <a:pt x="3013" y="52"/>
                      <a:pt x="2739" y="88"/>
                    </a:cubicBezTo>
                    <a:cubicBezTo>
                      <a:pt x="2417" y="267"/>
                      <a:pt x="2084" y="457"/>
                      <a:pt x="1786" y="636"/>
                    </a:cubicBezTo>
                    <a:cubicBezTo>
                      <a:pt x="1667" y="731"/>
                      <a:pt x="1536" y="814"/>
                      <a:pt x="1512" y="945"/>
                    </a:cubicBezTo>
                    <a:cubicBezTo>
                      <a:pt x="1489" y="1040"/>
                      <a:pt x="1524" y="1112"/>
                      <a:pt x="1477" y="1183"/>
                    </a:cubicBezTo>
                    <a:cubicBezTo>
                      <a:pt x="1441" y="1255"/>
                      <a:pt x="1381" y="1267"/>
                      <a:pt x="1298" y="1291"/>
                    </a:cubicBezTo>
                    <a:cubicBezTo>
                      <a:pt x="1084" y="1374"/>
                      <a:pt x="869" y="1457"/>
                      <a:pt x="643" y="1529"/>
                    </a:cubicBezTo>
                    <a:cubicBezTo>
                      <a:pt x="488" y="1588"/>
                      <a:pt x="322" y="1648"/>
                      <a:pt x="203" y="1767"/>
                    </a:cubicBezTo>
                    <a:cubicBezTo>
                      <a:pt x="60" y="1886"/>
                      <a:pt x="0" y="2064"/>
                      <a:pt x="84" y="2207"/>
                    </a:cubicBezTo>
                    <a:cubicBezTo>
                      <a:pt x="157" y="2346"/>
                      <a:pt x="339" y="2398"/>
                      <a:pt x="522" y="2398"/>
                    </a:cubicBezTo>
                    <a:cubicBezTo>
                      <a:pt x="575" y="2398"/>
                      <a:pt x="628" y="2394"/>
                      <a:pt x="679" y="2386"/>
                    </a:cubicBezTo>
                    <a:cubicBezTo>
                      <a:pt x="1131" y="2291"/>
                      <a:pt x="1489" y="2005"/>
                      <a:pt x="1870" y="1755"/>
                    </a:cubicBezTo>
                    <a:cubicBezTo>
                      <a:pt x="2536" y="1314"/>
                      <a:pt x="3298" y="969"/>
                      <a:pt x="4084" y="719"/>
                    </a:cubicBezTo>
                    <a:cubicBezTo>
                      <a:pt x="4453" y="600"/>
                      <a:pt x="4810" y="505"/>
                      <a:pt x="5179" y="421"/>
                    </a:cubicBezTo>
                    <a:cubicBezTo>
                      <a:pt x="5346" y="386"/>
                      <a:pt x="5549" y="362"/>
                      <a:pt x="5715" y="326"/>
                    </a:cubicBezTo>
                    <a:cubicBezTo>
                      <a:pt x="5596" y="267"/>
                      <a:pt x="5477" y="219"/>
                      <a:pt x="5322" y="159"/>
                    </a:cubicBezTo>
                    <a:cubicBezTo>
                      <a:pt x="4905" y="40"/>
                      <a:pt x="4475" y="0"/>
                      <a:pt x="4046" y="0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103" name="Google Shape;3260;p46">
            <a:extLst>
              <a:ext uri="{FF2B5EF4-FFF2-40B4-BE49-F238E27FC236}">
                <a16:creationId xmlns:a16="http://schemas.microsoft.com/office/drawing/2014/main" id="{57FA4BA2-B787-43CB-9620-DF72C2340417}"/>
              </a:ext>
            </a:extLst>
          </p:cNvPr>
          <p:cNvGrpSpPr/>
          <p:nvPr/>
        </p:nvGrpSpPr>
        <p:grpSpPr>
          <a:xfrm rot="20299065" flipH="1">
            <a:off x="7877219" y="2414955"/>
            <a:ext cx="2093949" cy="1636107"/>
            <a:chOff x="-3035943" y="1509393"/>
            <a:chExt cx="577108" cy="470377"/>
          </a:xfrm>
          <a:solidFill>
            <a:schemeClr val="accent1"/>
          </a:solidFill>
        </p:grpSpPr>
        <p:sp>
          <p:nvSpPr>
            <p:cNvPr id="104" name="Google Shape;3261;p46">
              <a:extLst>
                <a:ext uri="{FF2B5EF4-FFF2-40B4-BE49-F238E27FC236}">
                  <a16:creationId xmlns:a16="http://schemas.microsoft.com/office/drawing/2014/main" id="{700D02E5-A1CB-44EF-8C38-0A5EA0BB6487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05" name="Google Shape;3262;p46">
              <a:extLst>
                <a:ext uri="{FF2B5EF4-FFF2-40B4-BE49-F238E27FC236}">
                  <a16:creationId xmlns:a16="http://schemas.microsoft.com/office/drawing/2014/main" id="{FDAD1FF9-3616-456E-919D-D2BEE8C04ACF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04B69AB0-CA3D-4675-8EA7-B264389F2EEE}"/>
              </a:ext>
            </a:extLst>
          </p:cNvPr>
          <p:cNvSpPr txBox="1"/>
          <p:nvPr/>
        </p:nvSpPr>
        <p:spPr>
          <a:xfrm>
            <a:off x="8151550" y="2675072"/>
            <a:ext cx="1468179" cy="8877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fontAlgn="auto" latinLnBrk="0" hangingPunct="1">
              <a:buClrTx/>
              <a:buSzTx/>
              <a:buFontTx/>
              <a:buNone/>
              <a:tabLst/>
              <a:defRPr kumimoji="0" sz="1800" kern="0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defRPr>
            </a:lvl1pPr>
          </a:lstStyle>
          <a:p>
            <a:r>
              <a:rPr lang="en-US" dirty="0" err="1">
                <a:solidFill>
                  <a:srgbClr val="004D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solidFill>
                  <a:srgbClr val="004D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4D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solidFill>
                  <a:srgbClr val="004D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4D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004D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4D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4D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4D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4D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4D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004D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4D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4D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4D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rgbClr val="004D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4D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rgbClr val="004D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107" name="Google Shape;3260;p46">
            <a:extLst>
              <a:ext uri="{FF2B5EF4-FFF2-40B4-BE49-F238E27FC236}">
                <a16:creationId xmlns:a16="http://schemas.microsoft.com/office/drawing/2014/main" id="{90AC07D4-8326-4AA8-8685-6C1C7CF88B0D}"/>
              </a:ext>
            </a:extLst>
          </p:cNvPr>
          <p:cNvGrpSpPr/>
          <p:nvPr/>
        </p:nvGrpSpPr>
        <p:grpSpPr>
          <a:xfrm rot="1300935">
            <a:off x="2199504" y="2187074"/>
            <a:ext cx="1901562" cy="1894982"/>
            <a:chOff x="-3035943" y="1509393"/>
            <a:chExt cx="577108" cy="470377"/>
          </a:xfrm>
          <a:solidFill>
            <a:schemeClr val="accent1"/>
          </a:solidFill>
        </p:grpSpPr>
        <p:sp>
          <p:nvSpPr>
            <p:cNvPr id="108" name="Google Shape;3261;p46">
              <a:extLst>
                <a:ext uri="{FF2B5EF4-FFF2-40B4-BE49-F238E27FC236}">
                  <a16:creationId xmlns:a16="http://schemas.microsoft.com/office/drawing/2014/main" id="{F8016783-F1DE-45D9-856F-AA6C7578DA38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Google Shape;3262;p46">
              <a:extLst>
                <a:ext uri="{FF2B5EF4-FFF2-40B4-BE49-F238E27FC236}">
                  <a16:creationId xmlns:a16="http://schemas.microsoft.com/office/drawing/2014/main" id="{92F4E901-155E-4E6E-B82D-0BB79EED603F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Tx/>
              </a:pPr>
              <a:endParaRPr sz="18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F6CDDBB1-453A-4F1D-A9E7-F3FBBF960B94}"/>
              </a:ext>
            </a:extLst>
          </p:cNvPr>
          <p:cNvSpPr txBox="1"/>
          <p:nvPr/>
        </p:nvSpPr>
        <p:spPr>
          <a:xfrm>
            <a:off x="2517753" y="2567818"/>
            <a:ext cx="1632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文本框 9">
            <a:extLst>
              <a:ext uri="{FF2B5EF4-FFF2-40B4-BE49-F238E27FC236}">
                <a16:creationId xmlns:a16="http://schemas.microsoft.com/office/drawing/2014/main" id="{F106106F-3F2C-FCB2-D328-75C8E1793281}"/>
              </a:ext>
            </a:extLst>
          </p:cNvPr>
          <p:cNvSpPr txBox="1"/>
          <p:nvPr/>
        </p:nvSpPr>
        <p:spPr>
          <a:xfrm>
            <a:off x="3198550" y="335338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Algerian" panose="04020705040A02060702" pitchFamily="82" charset="0"/>
                <a:ea typeface="字体管家棉花糖" panose="00020600040101010101" charset="-122"/>
                <a:cs typeface="+mn-cs"/>
              </a:rPr>
              <a:t>CHUẨN BỊ BÀI MỚI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2E7E38"/>
              </a:solidFill>
              <a:effectLst/>
              <a:uLnTx/>
              <a:uFillTx/>
              <a:latin typeface="Algerian" panose="04020705040A02060702" pitchFamily="82" charset="0"/>
              <a:ea typeface="字体管家棉花糖" panose="0002060004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706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6AC34B-33B8-4995-FF37-5DB8B6818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0"/>
            <a:ext cx="12201525" cy="693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3E8794-1633-70B7-160F-EC4D432C715F}"/>
              </a:ext>
            </a:extLst>
          </p:cNvPr>
          <p:cNvSpPr txBox="1"/>
          <p:nvPr/>
        </p:nvSpPr>
        <p:spPr>
          <a:xfrm>
            <a:off x="0" y="4572000"/>
            <a:ext cx="50006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 algn="ctr"/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THCS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- HN</a:t>
            </a:r>
          </a:p>
        </p:txBody>
      </p:sp>
    </p:spTree>
    <p:extLst>
      <p:ext uri="{BB962C8B-B14F-4D97-AF65-F5344CB8AC3E}">
        <p14:creationId xmlns:p14="http://schemas.microsoft.com/office/powerpoint/2010/main" val="387725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E530A-D4CB-4410-A556-3A81B7671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A2D31-2475-47F3-9C1C-027ABC231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7F539-AB12-4C02-974B-17AAB0B2AB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0" t="18056" r="28202" b="10281"/>
          <a:stretch/>
        </p:blipFill>
        <p:spPr>
          <a:xfrm>
            <a:off x="838200" y="609600"/>
            <a:ext cx="102108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985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9600" y="-319925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" name="Google Shape;445;p40">
            <a:extLst>
              <a:ext uri="{FF2B5EF4-FFF2-40B4-BE49-F238E27FC236}">
                <a16:creationId xmlns:a16="http://schemas.microsoft.com/office/drawing/2014/main" id="{8E5A6AB8-A420-F7DC-3AB8-0569B4596009}"/>
              </a:ext>
            </a:extLst>
          </p:cNvPr>
          <p:cNvSpPr/>
          <p:nvPr/>
        </p:nvSpPr>
        <p:spPr>
          <a:xfrm>
            <a:off x="533400" y="342906"/>
            <a:ext cx="10301337" cy="505448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DBF771EE-9E5F-2B5A-A7B8-713733630ABF}"/>
              </a:ext>
            </a:extLst>
          </p:cNvPr>
          <p:cNvSpPr txBox="1"/>
          <p:nvPr/>
        </p:nvSpPr>
        <p:spPr>
          <a:xfrm>
            <a:off x="1960890" y="1207218"/>
            <a:ext cx="7132336" cy="1251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663" marR="0" lvl="0" indent="-34290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chài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763" marR="0" lvl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ca Nam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763" marR="0" lvl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khoắn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99C9E446-12BE-6C89-6B19-EA1B1428CF55}"/>
              </a:ext>
            </a:extLst>
          </p:cNvPr>
          <p:cNvSpPr txBox="1"/>
          <p:nvPr/>
        </p:nvSpPr>
        <p:spPr>
          <a:xfrm>
            <a:off x="1462137" y="2338129"/>
            <a:ext cx="9372600" cy="856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say,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chài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0AC59962-2ED6-1901-3914-8C1FA6603D3B}"/>
              </a:ext>
            </a:extLst>
          </p:cNvPr>
          <p:cNvSpPr txBox="1"/>
          <p:nvPr/>
        </p:nvSpPr>
        <p:spPr>
          <a:xfrm>
            <a:off x="2514853" y="3152248"/>
            <a:ext cx="6468752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07000"/>
              </a:lnSpc>
              <a:buFontTx/>
              <a:buChar char="-"/>
              <a:defRPr/>
            </a:pP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ctr">
              <a:lnSpc>
                <a:spcPct val="107000"/>
              </a:lnSpc>
              <a:defRPr/>
            </a:pP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.....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2400" b="1" i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defRPr/>
            </a:pP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.....ta</a:t>
            </a:r>
          </a:p>
          <a:p>
            <a:pPr algn="ctr">
              <a:lnSpc>
                <a:spcPct val="107000"/>
              </a:lnSpc>
              <a:defRPr/>
            </a:pP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hỡi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.....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07000"/>
              </a:lnSpc>
              <a:defRPr/>
            </a:pP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4: Ơ </a:t>
            </a:r>
            <a:r>
              <a:rPr lang="en-US" sz="2400" b="1" i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2400" b="1" i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....ơ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576806-91AC-C3B8-99C6-00101C409469}"/>
              </a:ext>
            </a:extLst>
          </p:cNvPr>
          <p:cNvGrpSpPr/>
          <p:nvPr/>
        </p:nvGrpSpPr>
        <p:grpSpPr>
          <a:xfrm>
            <a:off x="7467853" y="4694330"/>
            <a:ext cx="4419600" cy="1997093"/>
            <a:chOff x="1466697" y="2321428"/>
            <a:chExt cx="5697296" cy="2679965"/>
          </a:xfrm>
        </p:grpSpPr>
        <p:grpSp>
          <p:nvGrpSpPr>
            <p:cNvPr id="14" name="Google Shape;5950;p62">
              <a:extLst>
                <a:ext uri="{FF2B5EF4-FFF2-40B4-BE49-F238E27FC236}">
                  <a16:creationId xmlns:a16="http://schemas.microsoft.com/office/drawing/2014/main" id="{A65E2186-734D-266A-8718-4DEC6B2C603E}"/>
                </a:ext>
              </a:extLst>
            </p:cNvPr>
            <p:cNvGrpSpPr/>
            <p:nvPr/>
          </p:nvGrpSpPr>
          <p:grpSpPr>
            <a:xfrm>
              <a:off x="1466697" y="2693356"/>
              <a:ext cx="1091904" cy="2308037"/>
              <a:chOff x="3407561" y="1811690"/>
              <a:chExt cx="1028882" cy="2311309"/>
            </a:xfrm>
          </p:grpSpPr>
          <p:sp>
            <p:nvSpPr>
              <p:cNvPr id="179" name="Google Shape;5951;p62">
                <a:extLst>
                  <a:ext uri="{FF2B5EF4-FFF2-40B4-BE49-F238E27FC236}">
                    <a16:creationId xmlns:a16="http://schemas.microsoft.com/office/drawing/2014/main" id="{F35083FC-CCB9-0BE6-E5E1-8501DF9D463E}"/>
                  </a:ext>
                </a:extLst>
              </p:cNvPr>
              <p:cNvSpPr/>
              <p:nvPr/>
            </p:nvSpPr>
            <p:spPr>
              <a:xfrm>
                <a:off x="3407561" y="4004401"/>
                <a:ext cx="1028882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2406" extrusionOk="0">
                    <a:moveTo>
                      <a:pt x="10443" y="0"/>
                    </a:moveTo>
                    <a:cubicBezTo>
                      <a:pt x="4680" y="0"/>
                      <a:pt x="1" y="536"/>
                      <a:pt x="1" y="1203"/>
                    </a:cubicBezTo>
                    <a:cubicBezTo>
                      <a:pt x="1" y="1869"/>
                      <a:pt x="4680" y="2405"/>
                      <a:pt x="10443" y="2405"/>
                    </a:cubicBezTo>
                    <a:cubicBezTo>
                      <a:pt x="16205" y="2405"/>
                      <a:pt x="20872" y="1869"/>
                      <a:pt x="20872" y="1203"/>
                    </a:cubicBezTo>
                    <a:cubicBezTo>
                      <a:pt x="20872" y="536"/>
                      <a:pt x="16205" y="0"/>
                      <a:pt x="10443" y="0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5956;p62">
                <a:extLst>
                  <a:ext uri="{FF2B5EF4-FFF2-40B4-BE49-F238E27FC236}">
                    <a16:creationId xmlns:a16="http://schemas.microsoft.com/office/drawing/2014/main" id="{0521D471-D5E2-F61C-F29C-528B73F11F7A}"/>
                  </a:ext>
                </a:extLst>
              </p:cNvPr>
              <p:cNvSpPr/>
              <p:nvPr/>
            </p:nvSpPr>
            <p:spPr>
              <a:xfrm>
                <a:off x="4195334" y="3354085"/>
                <a:ext cx="204968" cy="128643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631" extrusionOk="0">
                    <a:moveTo>
                      <a:pt x="3313" y="0"/>
                    </a:moveTo>
                    <a:cubicBezTo>
                      <a:pt x="2912" y="0"/>
                      <a:pt x="2402" y="129"/>
                      <a:pt x="1893" y="239"/>
                    </a:cubicBezTo>
                    <a:cubicBezTo>
                      <a:pt x="1215" y="370"/>
                      <a:pt x="464" y="549"/>
                      <a:pt x="226" y="834"/>
                    </a:cubicBezTo>
                    <a:cubicBezTo>
                      <a:pt x="0" y="1108"/>
                      <a:pt x="226" y="2525"/>
                      <a:pt x="322" y="2573"/>
                    </a:cubicBezTo>
                    <a:cubicBezTo>
                      <a:pt x="391" y="2612"/>
                      <a:pt x="498" y="2631"/>
                      <a:pt x="611" y="2631"/>
                    </a:cubicBezTo>
                    <a:cubicBezTo>
                      <a:pt x="805" y="2631"/>
                      <a:pt x="1016" y="2576"/>
                      <a:pt x="1084" y="2478"/>
                    </a:cubicBezTo>
                    <a:cubicBezTo>
                      <a:pt x="1143" y="2394"/>
                      <a:pt x="881" y="1513"/>
                      <a:pt x="1000" y="1346"/>
                    </a:cubicBezTo>
                    <a:cubicBezTo>
                      <a:pt x="1119" y="1192"/>
                      <a:pt x="1798" y="989"/>
                      <a:pt x="2072" y="930"/>
                    </a:cubicBezTo>
                    <a:cubicBezTo>
                      <a:pt x="2287" y="885"/>
                      <a:pt x="2773" y="766"/>
                      <a:pt x="3035" y="766"/>
                    </a:cubicBezTo>
                    <a:cubicBezTo>
                      <a:pt x="3121" y="766"/>
                      <a:pt x="3182" y="778"/>
                      <a:pt x="3203" y="811"/>
                    </a:cubicBezTo>
                    <a:cubicBezTo>
                      <a:pt x="3298" y="954"/>
                      <a:pt x="3298" y="1620"/>
                      <a:pt x="3322" y="1704"/>
                    </a:cubicBezTo>
                    <a:cubicBezTo>
                      <a:pt x="3346" y="1768"/>
                      <a:pt x="3518" y="1871"/>
                      <a:pt x="3738" y="1871"/>
                    </a:cubicBezTo>
                    <a:cubicBezTo>
                      <a:pt x="3842" y="1871"/>
                      <a:pt x="3957" y="1848"/>
                      <a:pt x="4072" y="1787"/>
                    </a:cubicBezTo>
                    <a:cubicBezTo>
                      <a:pt x="4191" y="1727"/>
                      <a:pt x="4036" y="203"/>
                      <a:pt x="3739" y="73"/>
                    </a:cubicBezTo>
                    <a:cubicBezTo>
                      <a:pt x="3619" y="21"/>
                      <a:pt x="3475" y="0"/>
                      <a:pt x="3313" y="0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5957;p62">
                <a:extLst>
                  <a:ext uri="{FF2B5EF4-FFF2-40B4-BE49-F238E27FC236}">
                    <a16:creationId xmlns:a16="http://schemas.microsoft.com/office/drawing/2014/main" id="{1DBECBA5-A19E-3136-64B0-D21778A12FEE}"/>
                  </a:ext>
                </a:extLst>
              </p:cNvPr>
              <p:cNvSpPr/>
              <p:nvPr/>
            </p:nvSpPr>
            <p:spPr>
              <a:xfrm>
                <a:off x="4188929" y="3217325"/>
                <a:ext cx="179347" cy="232594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4757" extrusionOk="0">
                    <a:moveTo>
                      <a:pt x="2584" y="0"/>
                    </a:moveTo>
                    <a:lnTo>
                      <a:pt x="453" y="786"/>
                    </a:lnTo>
                    <a:cubicBezTo>
                      <a:pt x="941" y="1941"/>
                      <a:pt x="0" y="2989"/>
                      <a:pt x="619" y="3548"/>
                    </a:cubicBezTo>
                    <a:cubicBezTo>
                      <a:pt x="876" y="3384"/>
                      <a:pt x="958" y="3310"/>
                      <a:pt x="987" y="3310"/>
                    </a:cubicBezTo>
                    <a:cubicBezTo>
                      <a:pt x="1006" y="3310"/>
                      <a:pt x="1003" y="3343"/>
                      <a:pt x="1012" y="3405"/>
                    </a:cubicBezTo>
                    <a:cubicBezTo>
                      <a:pt x="1045" y="3537"/>
                      <a:pt x="1289" y="4756"/>
                      <a:pt x="1866" y="4756"/>
                    </a:cubicBezTo>
                    <a:cubicBezTo>
                      <a:pt x="1916" y="4756"/>
                      <a:pt x="1969" y="4747"/>
                      <a:pt x="2024" y="4727"/>
                    </a:cubicBezTo>
                    <a:cubicBezTo>
                      <a:pt x="2108" y="4691"/>
                      <a:pt x="2191" y="4667"/>
                      <a:pt x="2286" y="4608"/>
                    </a:cubicBezTo>
                    <a:cubicBezTo>
                      <a:pt x="2369" y="4536"/>
                      <a:pt x="2441" y="4465"/>
                      <a:pt x="2524" y="4370"/>
                    </a:cubicBezTo>
                    <a:cubicBezTo>
                      <a:pt x="2619" y="4239"/>
                      <a:pt x="2703" y="4108"/>
                      <a:pt x="2834" y="4001"/>
                    </a:cubicBezTo>
                    <a:cubicBezTo>
                      <a:pt x="2953" y="3929"/>
                      <a:pt x="3072" y="3893"/>
                      <a:pt x="3120" y="3751"/>
                    </a:cubicBezTo>
                    <a:cubicBezTo>
                      <a:pt x="3155" y="3631"/>
                      <a:pt x="3191" y="3501"/>
                      <a:pt x="3274" y="3405"/>
                    </a:cubicBezTo>
                    <a:cubicBezTo>
                      <a:pt x="3393" y="3286"/>
                      <a:pt x="3536" y="3227"/>
                      <a:pt x="3620" y="3072"/>
                    </a:cubicBezTo>
                    <a:cubicBezTo>
                      <a:pt x="3632" y="3048"/>
                      <a:pt x="3655" y="3036"/>
                      <a:pt x="3667" y="3000"/>
                    </a:cubicBezTo>
                    <a:lnTo>
                      <a:pt x="3667" y="2989"/>
                    </a:lnTo>
                    <a:cubicBezTo>
                      <a:pt x="3655" y="2941"/>
                      <a:pt x="3655" y="2893"/>
                      <a:pt x="3632" y="2858"/>
                    </a:cubicBezTo>
                    <a:cubicBezTo>
                      <a:pt x="3548" y="2453"/>
                      <a:pt x="3298" y="2108"/>
                      <a:pt x="3131" y="1750"/>
                    </a:cubicBezTo>
                    <a:cubicBezTo>
                      <a:pt x="2881" y="1191"/>
                      <a:pt x="2715" y="595"/>
                      <a:pt x="2584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5958;p62">
                <a:extLst>
                  <a:ext uri="{FF2B5EF4-FFF2-40B4-BE49-F238E27FC236}">
                    <a16:creationId xmlns:a16="http://schemas.microsoft.com/office/drawing/2014/main" id="{9AC26CCB-3A0C-ADE5-6506-5CB9AAEBE64F}"/>
                  </a:ext>
                </a:extLst>
              </p:cNvPr>
              <p:cNvSpPr/>
              <p:nvPr/>
            </p:nvSpPr>
            <p:spPr>
              <a:xfrm>
                <a:off x="4065273" y="2657232"/>
                <a:ext cx="293566" cy="682379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13956" extrusionOk="0">
                    <a:moveTo>
                      <a:pt x="1194" y="1"/>
                    </a:moveTo>
                    <a:cubicBezTo>
                      <a:pt x="501" y="1"/>
                      <a:pt x="1" y="1486"/>
                      <a:pt x="29" y="2644"/>
                    </a:cubicBezTo>
                    <a:cubicBezTo>
                      <a:pt x="76" y="4097"/>
                      <a:pt x="981" y="4966"/>
                      <a:pt x="1719" y="8133"/>
                    </a:cubicBezTo>
                    <a:cubicBezTo>
                      <a:pt x="2196" y="10205"/>
                      <a:pt x="2589" y="12062"/>
                      <a:pt x="2815" y="13086"/>
                    </a:cubicBezTo>
                    <a:cubicBezTo>
                      <a:pt x="2815" y="13122"/>
                      <a:pt x="2827" y="13134"/>
                      <a:pt x="2827" y="13158"/>
                    </a:cubicBezTo>
                    <a:cubicBezTo>
                      <a:pt x="2934" y="13670"/>
                      <a:pt x="2993" y="13955"/>
                      <a:pt x="2993" y="13955"/>
                    </a:cubicBezTo>
                    <a:cubicBezTo>
                      <a:pt x="3013" y="13956"/>
                      <a:pt x="3034" y="13956"/>
                      <a:pt x="3055" y="13956"/>
                    </a:cubicBezTo>
                    <a:cubicBezTo>
                      <a:pt x="3970" y="13956"/>
                      <a:pt x="6004" y="13706"/>
                      <a:pt x="5922" y="13217"/>
                    </a:cubicBezTo>
                    <a:lnTo>
                      <a:pt x="5839" y="12646"/>
                    </a:lnTo>
                    <a:cubicBezTo>
                      <a:pt x="5839" y="12610"/>
                      <a:pt x="5827" y="12562"/>
                      <a:pt x="5827" y="12539"/>
                    </a:cubicBezTo>
                    <a:cubicBezTo>
                      <a:pt x="4827" y="6645"/>
                      <a:pt x="2565" y="1299"/>
                      <a:pt x="1779" y="347"/>
                    </a:cubicBezTo>
                    <a:cubicBezTo>
                      <a:pt x="1575" y="105"/>
                      <a:pt x="1378" y="1"/>
                      <a:pt x="1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5959;p62">
                <a:extLst>
                  <a:ext uri="{FF2B5EF4-FFF2-40B4-BE49-F238E27FC236}">
                    <a16:creationId xmlns:a16="http://schemas.microsoft.com/office/drawing/2014/main" id="{806A3739-FDA6-BD3B-C8F7-750B6F0E1396}"/>
                  </a:ext>
                </a:extLst>
              </p:cNvPr>
              <p:cNvSpPr/>
              <p:nvPr/>
            </p:nvSpPr>
            <p:spPr>
              <a:xfrm>
                <a:off x="4202277" y="3270866"/>
                <a:ext cx="148543" cy="29728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608" extrusionOk="0">
                    <a:moveTo>
                      <a:pt x="3001" y="0"/>
                    </a:moveTo>
                    <a:cubicBezTo>
                      <a:pt x="2787" y="72"/>
                      <a:pt x="2561" y="131"/>
                      <a:pt x="2335" y="191"/>
                    </a:cubicBezTo>
                    <a:cubicBezTo>
                      <a:pt x="1739" y="346"/>
                      <a:pt x="1132" y="453"/>
                      <a:pt x="525" y="512"/>
                    </a:cubicBezTo>
                    <a:cubicBezTo>
                      <a:pt x="358" y="524"/>
                      <a:pt x="180" y="524"/>
                      <a:pt x="1" y="536"/>
                    </a:cubicBezTo>
                    <a:cubicBezTo>
                      <a:pt x="1" y="572"/>
                      <a:pt x="13" y="584"/>
                      <a:pt x="13" y="608"/>
                    </a:cubicBezTo>
                    <a:cubicBezTo>
                      <a:pt x="1037" y="596"/>
                      <a:pt x="2073" y="405"/>
                      <a:pt x="3037" y="108"/>
                    </a:cubicBezTo>
                    <a:cubicBezTo>
                      <a:pt x="3037" y="60"/>
                      <a:pt x="3025" y="36"/>
                      <a:pt x="3001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5962;p62">
                <a:extLst>
                  <a:ext uri="{FF2B5EF4-FFF2-40B4-BE49-F238E27FC236}">
                    <a16:creationId xmlns:a16="http://schemas.microsoft.com/office/drawing/2014/main" id="{33DC9212-A02D-DA4C-DCED-D0A4BED9DE7A}"/>
                  </a:ext>
                </a:extLst>
              </p:cNvPr>
              <p:cNvSpPr/>
              <p:nvPr/>
            </p:nvSpPr>
            <p:spPr>
              <a:xfrm>
                <a:off x="3607322" y="3203341"/>
                <a:ext cx="577548" cy="757432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5491" extrusionOk="0">
                    <a:moveTo>
                      <a:pt x="11812" y="0"/>
                    </a:moveTo>
                    <a:lnTo>
                      <a:pt x="11812" y="0"/>
                    </a:lnTo>
                    <a:cubicBezTo>
                      <a:pt x="10681" y="298"/>
                      <a:pt x="9490" y="417"/>
                      <a:pt x="8323" y="477"/>
                    </a:cubicBezTo>
                    <a:cubicBezTo>
                      <a:pt x="7619" y="515"/>
                      <a:pt x="6912" y="535"/>
                      <a:pt x="6204" y="535"/>
                    </a:cubicBezTo>
                    <a:cubicBezTo>
                      <a:pt x="4913" y="535"/>
                      <a:pt x="3619" y="468"/>
                      <a:pt x="2334" y="322"/>
                    </a:cubicBezTo>
                    <a:cubicBezTo>
                      <a:pt x="2267" y="313"/>
                      <a:pt x="2206" y="305"/>
                      <a:pt x="2129" y="305"/>
                    </a:cubicBezTo>
                    <a:cubicBezTo>
                      <a:pt x="2097" y="305"/>
                      <a:pt x="2063" y="306"/>
                      <a:pt x="2025" y="310"/>
                    </a:cubicBezTo>
                    <a:cubicBezTo>
                      <a:pt x="1644" y="3322"/>
                      <a:pt x="310" y="12502"/>
                      <a:pt x="1" y="15490"/>
                    </a:cubicBezTo>
                    <a:lnTo>
                      <a:pt x="3418" y="15490"/>
                    </a:lnTo>
                    <a:cubicBezTo>
                      <a:pt x="3418" y="15490"/>
                      <a:pt x="5597" y="2894"/>
                      <a:pt x="6228" y="2560"/>
                    </a:cubicBezTo>
                    <a:cubicBezTo>
                      <a:pt x="6574" y="2361"/>
                      <a:pt x="6819" y="2300"/>
                      <a:pt x="7015" y="2300"/>
                    </a:cubicBezTo>
                    <a:cubicBezTo>
                      <a:pt x="7088" y="2300"/>
                      <a:pt x="7154" y="2309"/>
                      <a:pt x="7216" y="2322"/>
                    </a:cubicBezTo>
                    <a:cubicBezTo>
                      <a:pt x="7442" y="2358"/>
                      <a:pt x="6966" y="12752"/>
                      <a:pt x="6942" y="15490"/>
                    </a:cubicBezTo>
                    <a:lnTo>
                      <a:pt x="10395" y="15490"/>
                    </a:lnTo>
                    <a:cubicBezTo>
                      <a:pt x="10395" y="15490"/>
                      <a:pt x="11062" y="9049"/>
                      <a:pt x="11490" y="6096"/>
                    </a:cubicBezTo>
                    <a:cubicBezTo>
                      <a:pt x="11645" y="4977"/>
                      <a:pt x="11788" y="2620"/>
                      <a:pt x="11812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5963;p62">
                <a:extLst>
                  <a:ext uri="{FF2B5EF4-FFF2-40B4-BE49-F238E27FC236}">
                    <a16:creationId xmlns:a16="http://schemas.microsoft.com/office/drawing/2014/main" id="{AC057995-9750-2082-31E9-A4A9AB27B1E9}"/>
                  </a:ext>
                </a:extLst>
              </p:cNvPr>
              <p:cNvSpPr/>
              <p:nvPr/>
            </p:nvSpPr>
            <p:spPr>
              <a:xfrm>
                <a:off x="3666729" y="3201581"/>
                <a:ext cx="518727" cy="334442"/>
              </a:xfrm>
              <a:custGeom>
                <a:avLst/>
                <a:gdLst/>
                <a:ahLst/>
                <a:cxnLst/>
                <a:rect l="l" t="t" r="r" b="b"/>
                <a:pathLst>
                  <a:path w="10609" h="6840" extrusionOk="0">
                    <a:moveTo>
                      <a:pt x="10609" y="1"/>
                    </a:moveTo>
                    <a:cubicBezTo>
                      <a:pt x="9478" y="298"/>
                      <a:pt x="8287" y="417"/>
                      <a:pt x="7132" y="477"/>
                    </a:cubicBezTo>
                    <a:cubicBezTo>
                      <a:pt x="6364" y="518"/>
                      <a:pt x="5593" y="542"/>
                      <a:pt x="4823" y="542"/>
                    </a:cubicBezTo>
                    <a:cubicBezTo>
                      <a:pt x="3585" y="542"/>
                      <a:pt x="2349" y="481"/>
                      <a:pt x="1131" y="334"/>
                    </a:cubicBezTo>
                    <a:cubicBezTo>
                      <a:pt x="1036" y="322"/>
                      <a:pt x="953" y="322"/>
                      <a:pt x="846" y="298"/>
                    </a:cubicBezTo>
                    <a:cubicBezTo>
                      <a:pt x="679" y="1572"/>
                      <a:pt x="357" y="3930"/>
                      <a:pt x="0" y="6466"/>
                    </a:cubicBezTo>
                    <a:lnTo>
                      <a:pt x="179" y="6513"/>
                    </a:lnTo>
                    <a:cubicBezTo>
                      <a:pt x="977" y="6692"/>
                      <a:pt x="1810" y="6811"/>
                      <a:pt x="2631" y="6835"/>
                    </a:cubicBezTo>
                    <a:cubicBezTo>
                      <a:pt x="2743" y="6838"/>
                      <a:pt x="2854" y="6839"/>
                      <a:pt x="2964" y="6839"/>
                    </a:cubicBezTo>
                    <a:cubicBezTo>
                      <a:pt x="3266" y="6839"/>
                      <a:pt x="3565" y="6828"/>
                      <a:pt x="3870" y="6811"/>
                    </a:cubicBezTo>
                    <a:cubicBezTo>
                      <a:pt x="4346" y="4549"/>
                      <a:pt x="4787" y="2703"/>
                      <a:pt x="5025" y="2560"/>
                    </a:cubicBezTo>
                    <a:cubicBezTo>
                      <a:pt x="5384" y="2381"/>
                      <a:pt x="5627" y="2324"/>
                      <a:pt x="5819" y="2324"/>
                    </a:cubicBezTo>
                    <a:cubicBezTo>
                      <a:pt x="5894" y="2324"/>
                      <a:pt x="5961" y="2333"/>
                      <a:pt x="6025" y="2346"/>
                    </a:cubicBezTo>
                    <a:cubicBezTo>
                      <a:pt x="6120" y="2358"/>
                      <a:pt x="6084" y="4287"/>
                      <a:pt x="6013" y="6692"/>
                    </a:cubicBezTo>
                    <a:cubicBezTo>
                      <a:pt x="6453" y="6692"/>
                      <a:pt x="6894" y="6668"/>
                      <a:pt x="7334" y="6668"/>
                    </a:cubicBezTo>
                    <a:cubicBezTo>
                      <a:pt x="8299" y="6656"/>
                      <a:pt x="9287" y="6609"/>
                      <a:pt x="10240" y="6478"/>
                    </a:cubicBezTo>
                    <a:cubicBezTo>
                      <a:pt x="10251" y="6347"/>
                      <a:pt x="10263" y="6228"/>
                      <a:pt x="10287" y="6109"/>
                    </a:cubicBezTo>
                    <a:cubicBezTo>
                      <a:pt x="10442" y="5001"/>
                      <a:pt x="10573" y="2644"/>
                      <a:pt x="10609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5964;p62">
                <a:extLst>
                  <a:ext uri="{FF2B5EF4-FFF2-40B4-BE49-F238E27FC236}">
                    <a16:creationId xmlns:a16="http://schemas.microsoft.com/office/drawing/2014/main" id="{1CE85F0A-8039-C7B8-EA94-9A41A22CC8FD}"/>
                  </a:ext>
                </a:extLst>
              </p:cNvPr>
              <p:cNvSpPr/>
              <p:nvPr/>
            </p:nvSpPr>
            <p:spPr>
              <a:xfrm>
                <a:off x="3922842" y="3950752"/>
                <a:ext cx="303931" cy="9588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8" y="40"/>
                      <a:pt x="489" y="73"/>
                    </a:cubicBezTo>
                    <a:cubicBezTo>
                      <a:pt x="322" y="109"/>
                      <a:pt x="1" y="1514"/>
                      <a:pt x="180" y="1824"/>
                    </a:cubicBezTo>
                    <a:cubicBezTo>
                      <a:pt x="234" y="1927"/>
                      <a:pt x="919" y="1961"/>
                      <a:pt x="1812" y="1961"/>
                    </a:cubicBezTo>
                    <a:cubicBezTo>
                      <a:pt x="3279" y="1961"/>
                      <a:pt x="5306" y="1870"/>
                      <a:pt x="6002" y="1847"/>
                    </a:cubicBezTo>
                    <a:cubicBezTo>
                      <a:pt x="6133" y="1847"/>
                      <a:pt x="6216" y="1693"/>
                      <a:pt x="6156" y="1574"/>
                    </a:cubicBezTo>
                    <a:cubicBezTo>
                      <a:pt x="6037" y="1335"/>
                      <a:pt x="5764" y="990"/>
                      <a:pt x="5204" y="633"/>
                    </a:cubicBezTo>
                    <a:cubicBezTo>
                      <a:pt x="4311" y="61"/>
                      <a:pt x="4013" y="26"/>
                      <a:pt x="4013" y="26"/>
                    </a:cubicBezTo>
                    <a:cubicBezTo>
                      <a:pt x="3978" y="8"/>
                      <a:pt x="3662" y="1"/>
                      <a:pt x="3232" y="1"/>
                    </a:cubicBezTo>
                    <a:close/>
                  </a:path>
                </a:pathLst>
              </a:custGeom>
              <a:solidFill>
                <a:srgbClr val="C8D9A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5965;p62">
                <a:extLst>
                  <a:ext uri="{FF2B5EF4-FFF2-40B4-BE49-F238E27FC236}">
                    <a16:creationId xmlns:a16="http://schemas.microsoft.com/office/drawing/2014/main" id="{31130950-91EF-E65C-0EE3-D2A05991C5B9}"/>
                  </a:ext>
                </a:extLst>
              </p:cNvPr>
              <p:cNvSpPr/>
              <p:nvPr/>
            </p:nvSpPr>
            <p:spPr>
              <a:xfrm>
                <a:off x="3581701" y="3950752"/>
                <a:ext cx="303931" cy="9588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8" y="40"/>
                      <a:pt x="489" y="73"/>
                    </a:cubicBezTo>
                    <a:cubicBezTo>
                      <a:pt x="322" y="109"/>
                      <a:pt x="1" y="1514"/>
                      <a:pt x="179" y="1824"/>
                    </a:cubicBezTo>
                    <a:cubicBezTo>
                      <a:pt x="234" y="1927"/>
                      <a:pt x="919" y="1961"/>
                      <a:pt x="1812" y="1961"/>
                    </a:cubicBezTo>
                    <a:cubicBezTo>
                      <a:pt x="3279" y="1961"/>
                      <a:pt x="5306" y="1870"/>
                      <a:pt x="6002" y="1847"/>
                    </a:cubicBezTo>
                    <a:cubicBezTo>
                      <a:pt x="6133" y="1847"/>
                      <a:pt x="6216" y="1693"/>
                      <a:pt x="6156" y="1574"/>
                    </a:cubicBezTo>
                    <a:cubicBezTo>
                      <a:pt x="6037" y="1335"/>
                      <a:pt x="5764" y="990"/>
                      <a:pt x="5204" y="633"/>
                    </a:cubicBezTo>
                    <a:cubicBezTo>
                      <a:pt x="4299" y="61"/>
                      <a:pt x="4013" y="26"/>
                      <a:pt x="4013" y="26"/>
                    </a:cubicBezTo>
                    <a:cubicBezTo>
                      <a:pt x="3978" y="8"/>
                      <a:pt x="3662" y="1"/>
                      <a:pt x="3232" y="1"/>
                    </a:cubicBezTo>
                    <a:close/>
                  </a:path>
                </a:pathLst>
              </a:custGeom>
              <a:solidFill>
                <a:srgbClr val="C8D9AD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5966;p62">
                <a:extLst>
                  <a:ext uri="{FF2B5EF4-FFF2-40B4-BE49-F238E27FC236}">
                    <a16:creationId xmlns:a16="http://schemas.microsoft.com/office/drawing/2014/main" id="{68848455-381E-1782-EAB9-EB4D7186B9CA}"/>
                  </a:ext>
                </a:extLst>
              </p:cNvPr>
              <p:cNvSpPr/>
              <p:nvPr/>
            </p:nvSpPr>
            <p:spPr>
              <a:xfrm>
                <a:off x="3625364" y="3121833"/>
                <a:ext cx="608400" cy="393703"/>
              </a:xfrm>
              <a:custGeom>
                <a:avLst/>
                <a:gdLst/>
                <a:ahLst/>
                <a:cxnLst/>
                <a:rect l="l" t="t" r="r" b="b"/>
                <a:pathLst>
                  <a:path w="12443" h="8052" extrusionOk="0">
                    <a:moveTo>
                      <a:pt x="12050" y="0"/>
                    </a:moveTo>
                    <a:cubicBezTo>
                      <a:pt x="12026" y="0"/>
                      <a:pt x="11752" y="0"/>
                      <a:pt x="11336" y="12"/>
                    </a:cubicBezTo>
                    <a:lnTo>
                      <a:pt x="11240" y="12"/>
                    </a:lnTo>
                    <a:cubicBezTo>
                      <a:pt x="10490" y="24"/>
                      <a:pt x="9335" y="60"/>
                      <a:pt x="8049" y="108"/>
                    </a:cubicBezTo>
                    <a:lnTo>
                      <a:pt x="7978" y="108"/>
                    </a:lnTo>
                    <a:cubicBezTo>
                      <a:pt x="7859" y="108"/>
                      <a:pt x="7740" y="108"/>
                      <a:pt x="7621" y="120"/>
                    </a:cubicBezTo>
                    <a:lnTo>
                      <a:pt x="7526" y="120"/>
                    </a:lnTo>
                    <a:cubicBezTo>
                      <a:pt x="6478" y="143"/>
                      <a:pt x="5371" y="179"/>
                      <a:pt x="4406" y="203"/>
                    </a:cubicBezTo>
                    <a:lnTo>
                      <a:pt x="4299" y="203"/>
                    </a:lnTo>
                    <a:cubicBezTo>
                      <a:pt x="3323" y="239"/>
                      <a:pt x="2489" y="251"/>
                      <a:pt x="1989" y="262"/>
                    </a:cubicBezTo>
                    <a:lnTo>
                      <a:pt x="1858" y="262"/>
                    </a:lnTo>
                    <a:cubicBezTo>
                      <a:pt x="1632" y="262"/>
                      <a:pt x="1501" y="286"/>
                      <a:pt x="1501" y="286"/>
                    </a:cubicBezTo>
                    <a:cubicBezTo>
                      <a:pt x="1227" y="1060"/>
                      <a:pt x="1" y="7204"/>
                      <a:pt x="1" y="7204"/>
                    </a:cubicBezTo>
                    <a:cubicBezTo>
                      <a:pt x="1" y="7204"/>
                      <a:pt x="191" y="7501"/>
                      <a:pt x="787" y="7740"/>
                    </a:cubicBezTo>
                    <a:cubicBezTo>
                      <a:pt x="810" y="7751"/>
                      <a:pt x="846" y="7763"/>
                      <a:pt x="870" y="7763"/>
                    </a:cubicBezTo>
                    <a:cubicBezTo>
                      <a:pt x="1275" y="7918"/>
                      <a:pt x="1834" y="8037"/>
                      <a:pt x="2620" y="8049"/>
                    </a:cubicBezTo>
                    <a:cubicBezTo>
                      <a:pt x="2723" y="8051"/>
                      <a:pt x="2824" y="8052"/>
                      <a:pt x="2923" y="8052"/>
                    </a:cubicBezTo>
                    <a:cubicBezTo>
                      <a:pt x="4829" y="8052"/>
                      <a:pt x="5894" y="7740"/>
                      <a:pt x="5894" y="7740"/>
                    </a:cubicBezTo>
                    <a:cubicBezTo>
                      <a:pt x="5894" y="7740"/>
                      <a:pt x="6323" y="5680"/>
                      <a:pt x="6609" y="5311"/>
                    </a:cubicBezTo>
                    <a:cubicBezTo>
                      <a:pt x="6633" y="5287"/>
                      <a:pt x="6668" y="5251"/>
                      <a:pt x="6680" y="5251"/>
                    </a:cubicBezTo>
                    <a:cubicBezTo>
                      <a:pt x="6692" y="5251"/>
                      <a:pt x="6692" y="5251"/>
                      <a:pt x="6704" y="5263"/>
                    </a:cubicBezTo>
                    <a:cubicBezTo>
                      <a:pt x="6906" y="5477"/>
                      <a:pt x="6311" y="7787"/>
                      <a:pt x="6311" y="7787"/>
                    </a:cubicBezTo>
                    <a:cubicBezTo>
                      <a:pt x="6311" y="7787"/>
                      <a:pt x="6982" y="7898"/>
                      <a:pt x="7970" y="7898"/>
                    </a:cubicBezTo>
                    <a:cubicBezTo>
                      <a:pt x="8278" y="7898"/>
                      <a:pt x="8618" y="7887"/>
                      <a:pt x="8978" y="7859"/>
                    </a:cubicBezTo>
                    <a:cubicBezTo>
                      <a:pt x="10478" y="7740"/>
                      <a:pt x="12217" y="7442"/>
                      <a:pt x="12217" y="7442"/>
                    </a:cubicBezTo>
                    <a:cubicBezTo>
                      <a:pt x="12217" y="7442"/>
                      <a:pt x="12312" y="6989"/>
                      <a:pt x="12395" y="5311"/>
                    </a:cubicBezTo>
                    <a:cubicBezTo>
                      <a:pt x="12443" y="4453"/>
                      <a:pt x="12395" y="3084"/>
                      <a:pt x="12336" y="1929"/>
                    </a:cubicBezTo>
                    <a:lnTo>
                      <a:pt x="12336" y="1810"/>
                    </a:lnTo>
                    <a:cubicBezTo>
                      <a:pt x="12288" y="798"/>
                      <a:pt x="12229" y="0"/>
                      <a:pt x="12229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5967;p62">
                <a:extLst>
                  <a:ext uri="{FF2B5EF4-FFF2-40B4-BE49-F238E27FC236}">
                    <a16:creationId xmlns:a16="http://schemas.microsoft.com/office/drawing/2014/main" id="{5717A806-BA48-FA78-C359-40F0A0040EE7}"/>
                  </a:ext>
                </a:extLst>
              </p:cNvPr>
              <p:cNvSpPr/>
              <p:nvPr/>
            </p:nvSpPr>
            <p:spPr>
              <a:xfrm>
                <a:off x="3663796" y="3131710"/>
                <a:ext cx="177049" cy="369744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7562" extrusionOk="0">
                    <a:moveTo>
                      <a:pt x="3513" y="1"/>
                    </a:moveTo>
                    <a:cubicBezTo>
                      <a:pt x="3382" y="691"/>
                      <a:pt x="3061" y="1346"/>
                      <a:pt x="2584" y="1882"/>
                    </a:cubicBezTo>
                    <a:cubicBezTo>
                      <a:pt x="2108" y="2418"/>
                      <a:pt x="1489" y="2823"/>
                      <a:pt x="798" y="3097"/>
                    </a:cubicBezTo>
                    <a:cubicBezTo>
                      <a:pt x="822" y="2966"/>
                      <a:pt x="846" y="2835"/>
                      <a:pt x="858" y="2680"/>
                    </a:cubicBezTo>
                    <a:cubicBezTo>
                      <a:pt x="941" y="2108"/>
                      <a:pt x="1025" y="1525"/>
                      <a:pt x="1096" y="941"/>
                    </a:cubicBezTo>
                    <a:cubicBezTo>
                      <a:pt x="1144" y="644"/>
                      <a:pt x="1179" y="358"/>
                      <a:pt x="1203" y="60"/>
                    </a:cubicBezTo>
                    <a:lnTo>
                      <a:pt x="1203" y="49"/>
                    </a:lnTo>
                    <a:lnTo>
                      <a:pt x="1072" y="49"/>
                    </a:lnTo>
                    <a:cubicBezTo>
                      <a:pt x="1072" y="84"/>
                      <a:pt x="1060" y="120"/>
                      <a:pt x="1060" y="156"/>
                    </a:cubicBezTo>
                    <a:cubicBezTo>
                      <a:pt x="1013" y="477"/>
                      <a:pt x="977" y="799"/>
                      <a:pt x="941" y="1120"/>
                    </a:cubicBezTo>
                    <a:cubicBezTo>
                      <a:pt x="786" y="2287"/>
                      <a:pt x="620" y="3454"/>
                      <a:pt x="441" y="4621"/>
                    </a:cubicBezTo>
                    <a:lnTo>
                      <a:pt x="179" y="6359"/>
                    </a:lnTo>
                    <a:cubicBezTo>
                      <a:pt x="132" y="6645"/>
                      <a:pt x="84" y="6942"/>
                      <a:pt x="48" y="7228"/>
                    </a:cubicBezTo>
                    <a:cubicBezTo>
                      <a:pt x="24" y="7347"/>
                      <a:pt x="13" y="7442"/>
                      <a:pt x="1" y="7538"/>
                    </a:cubicBezTo>
                    <a:cubicBezTo>
                      <a:pt x="24" y="7549"/>
                      <a:pt x="60" y="7561"/>
                      <a:pt x="84" y="7561"/>
                    </a:cubicBezTo>
                    <a:cubicBezTo>
                      <a:pt x="120" y="7418"/>
                      <a:pt x="132" y="7264"/>
                      <a:pt x="167" y="7121"/>
                    </a:cubicBezTo>
                    <a:cubicBezTo>
                      <a:pt x="227" y="6787"/>
                      <a:pt x="286" y="6478"/>
                      <a:pt x="322" y="6156"/>
                    </a:cubicBezTo>
                    <a:cubicBezTo>
                      <a:pt x="489" y="5156"/>
                      <a:pt x="656" y="4156"/>
                      <a:pt x="786" y="3156"/>
                    </a:cubicBezTo>
                    <a:cubicBezTo>
                      <a:pt x="1203" y="3025"/>
                      <a:pt x="1596" y="2835"/>
                      <a:pt x="1929" y="2596"/>
                    </a:cubicBezTo>
                    <a:cubicBezTo>
                      <a:pt x="2822" y="1965"/>
                      <a:pt x="3442" y="1013"/>
                      <a:pt x="3620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5968;p62">
                <a:extLst>
                  <a:ext uri="{FF2B5EF4-FFF2-40B4-BE49-F238E27FC236}">
                    <a16:creationId xmlns:a16="http://schemas.microsoft.com/office/drawing/2014/main" id="{700C1CA8-36E9-E627-2E6C-B803E308B2B6}"/>
                  </a:ext>
                </a:extLst>
              </p:cNvPr>
              <p:cNvSpPr/>
              <p:nvPr/>
            </p:nvSpPr>
            <p:spPr>
              <a:xfrm>
                <a:off x="3993300" y="3127065"/>
                <a:ext cx="33249" cy="157246"/>
              </a:xfrm>
              <a:custGeom>
                <a:avLst/>
                <a:gdLst/>
                <a:ahLst/>
                <a:cxnLst/>
                <a:rect l="l" t="t" r="r" b="b"/>
                <a:pathLst>
                  <a:path w="680" h="3216" extrusionOk="0">
                    <a:moveTo>
                      <a:pt x="1" y="1"/>
                    </a:moveTo>
                    <a:cubicBezTo>
                      <a:pt x="179" y="1048"/>
                      <a:pt x="191" y="2096"/>
                      <a:pt x="60" y="3120"/>
                    </a:cubicBezTo>
                    <a:cubicBezTo>
                      <a:pt x="60" y="3156"/>
                      <a:pt x="96" y="3168"/>
                      <a:pt x="108" y="3168"/>
                    </a:cubicBezTo>
                    <a:cubicBezTo>
                      <a:pt x="239" y="3180"/>
                      <a:pt x="394" y="3192"/>
                      <a:pt x="524" y="3215"/>
                    </a:cubicBezTo>
                    <a:cubicBezTo>
                      <a:pt x="560" y="3215"/>
                      <a:pt x="572" y="3192"/>
                      <a:pt x="572" y="3168"/>
                    </a:cubicBezTo>
                    <a:cubicBezTo>
                      <a:pt x="644" y="2560"/>
                      <a:pt x="679" y="1929"/>
                      <a:pt x="655" y="1310"/>
                    </a:cubicBezTo>
                    <a:cubicBezTo>
                      <a:pt x="644" y="870"/>
                      <a:pt x="620" y="429"/>
                      <a:pt x="536" y="1"/>
                    </a:cubicBezTo>
                    <a:lnTo>
                      <a:pt x="465" y="1"/>
                    </a:lnTo>
                    <a:cubicBezTo>
                      <a:pt x="524" y="441"/>
                      <a:pt x="572" y="894"/>
                      <a:pt x="584" y="1334"/>
                    </a:cubicBezTo>
                    <a:cubicBezTo>
                      <a:pt x="596" y="1929"/>
                      <a:pt x="572" y="2525"/>
                      <a:pt x="501" y="3120"/>
                    </a:cubicBezTo>
                    <a:cubicBezTo>
                      <a:pt x="394" y="3108"/>
                      <a:pt x="274" y="3096"/>
                      <a:pt x="167" y="3072"/>
                    </a:cubicBezTo>
                    <a:cubicBezTo>
                      <a:pt x="215" y="2763"/>
                      <a:pt x="227" y="2441"/>
                      <a:pt x="239" y="2108"/>
                    </a:cubicBezTo>
                    <a:cubicBezTo>
                      <a:pt x="263" y="1525"/>
                      <a:pt x="227" y="929"/>
                      <a:pt x="155" y="358"/>
                    </a:cubicBezTo>
                    <a:cubicBezTo>
                      <a:pt x="143" y="239"/>
                      <a:pt x="120" y="120"/>
                      <a:pt x="96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5969;p62">
                <a:extLst>
                  <a:ext uri="{FF2B5EF4-FFF2-40B4-BE49-F238E27FC236}">
                    <a16:creationId xmlns:a16="http://schemas.microsoft.com/office/drawing/2014/main" id="{4C4E74A0-2857-1B84-99D4-3D541821C9AA}"/>
                  </a:ext>
                </a:extLst>
              </p:cNvPr>
              <p:cNvSpPr/>
              <p:nvPr/>
            </p:nvSpPr>
            <p:spPr>
              <a:xfrm>
                <a:off x="4175531" y="3123007"/>
                <a:ext cx="53589" cy="94367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930" extrusionOk="0">
                    <a:moveTo>
                      <a:pt x="0" y="0"/>
                    </a:moveTo>
                    <a:cubicBezTo>
                      <a:pt x="191" y="715"/>
                      <a:pt x="560" y="1393"/>
                      <a:pt x="1096" y="1929"/>
                    </a:cubicBezTo>
                    <a:lnTo>
                      <a:pt x="1096" y="1810"/>
                    </a:lnTo>
                    <a:cubicBezTo>
                      <a:pt x="1048" y="1751"/>
                      <a:pt x="1000" y="1703"/>
                      <a:pt x="953" y="1643"/>
                    </a:cubicBezTo>
                    <a:cubicBezTo>
                      <a:pt x="560" y="1179"/>
                      <a:pt x="274" y="643"/>
                      <a:pt x="119" y="84"/>
                    </a:cubicBezTo>
                    <a:cubicBezTo>
                      <a:pt x="119" y="60"/>
                      <a:pt x="107" y="36"/>
                      <a:pt x="107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5970;p62">
                <a:extLst>
                  <a:ext uri="{FF2B5EF4-FFF2-40B4-BE49-F238E27FC236}">
                    <a16:creationId xmlns:a16="http://schemas.microsoft.com/office/drawing/2014/main" id="{C9F8694C-A1B0-2F1D-3A27-AF2A0EC7F15D}"/>
                  </a:ext>
                </a:extLst>
              </p:cNvPr>
              <p:cNvSpPr/>
              <p:nvPr/>
            </p:nvSpPr>
            <p:spPr>
              <a:xfrm>
                <a:off x="3941080" y="3354134"/>
                <a:ext cx="99404" cy="29826"/>
              </a:xfrm>
              <a:custGeom>
                <a:avLst/>
                <a:gdLst/>
                <a:ahLst/>
                <a:cxnLst/>
                <a:rect l="l" t="t" r="r" b="b"/>
                <a:pathLst>
                  <a:path w="2033" h="610" extrusionOk="0">
                    <a:moveTo>
                      <a:pt x="1997" y="0"/>
                    </a:moveTo>
                    <a:cubicBezTo>
                      <a:pt x="1307" y="83"/>
                      <a:pt x="640" y="274"/>
                      <a:pt x="33" y="560"/>
                    </a:cubicBezTo>
                    <a:cubicBezTo>
                      <a:pt x="1" y="570"/>
                      <a:pt x="7" y="609"/>
                      <a:pt x="42" y="609"/>
                    </a:cubicBezTo>
                    <a:cubicBezTo>
                      <a:pt x="47" y="609"/>
                      <a:pt x="51" y="609"/>
                      <a:pt x="57" y="607"/>
                    </a:cubicBezTo>
                    <a:cubicBezTo>
                      <a:pt x="688" y="369"/>
                      <a:pt x="1342" y="179"/>
                      <a:pt x="2009" y="36"/>
                    </a:cubicBezTo>
                    <a:cubicBezTo>
                      <a:pt x="2033" y="24"/>
                      <a:pt x="2021" y="0"/>
                      <a:pt x="1997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5971;p62">
                <a:extLst>
                  <a:ext uri="{FF2B5EF4-FFF2-40B4-BE49-F238E27FC236}">
                    <a16:creationId xmlns:a16="http://schemas.microsoft.com/office/drawing/2014/main" id="{6DFAE16F-43AD-3A98-C1B0-EF9DA2CA2464}"/>
                  </a:ext>
                </a:extLst>
              </p:cNvPr>
              <p:cNvSpPr/>
              <p:nvPr/>
            </p:nvSpPr>
            <p:spPr>
              <a:xfrm>
                <a:off x="3646340" y="2610635"/>
                <a:ext cx="606054" cy="570605"/>
              </a:xfrm>
              <a:custGeom>
                <a:avLst/>
                <a:gdLst/>
                <a:ahLst/>
                <a:cxnLst/>
                <a:rect l="l" t="t" r="r" b="b"/>
                <a:pathLst>
                  <a:path w="12395" h="11670" extrusionOk="0">
                    <a:moveTo>
                      <a:pt x="4835" y="0"/>
                    </a:moveTo>
                    <a:cubicBezTo>
                      <a:pt x="4774" y="0"/>
                      <a:pt x="4715" y="1"/>
                      <a:pt x="4656" y="2"/>
                    </a:cubicBezTo>
                    <a:cubicBezTo>
                      <a:pt x="4239" y="26"/>
                      <a:pt x="3858" y="49"/>
                      <a:pt x="3501" y="109"/>
                    </a:cubicBezTo>
                    <a:cubicBezTo>
                      <a:pt x="3453" y="109"/>
                      <a:pt x="3406" y="121"/>
                      <a:pt x="3358" y="145"/>
                    </a:cubicBezTo>
                    <a:cubicBezTo>
                      <a:pt x="1977" y="359"/>
                      <a:pt x="1060" y="883"/>
                      <a:pt x="893" y="1240"/>
                    </a:cubicBezTo>
                    <a:cubicBezTo>
                      <a:pt x="762" y="1526"/>
                      <a:pt x="143" y="6348"/>
                      <a:pt x="0" y="9491"/>
                    </a:cubicBezTo>
                    <a:cubicBezTo>
                      <a:pt x="0" y="9634"/>
                      <a:pt x="143" y="9801"/>
                      <a:pt x="239" y="9920"/>
                    </a:cubicBezTo>
                    <a:cubicBezTo>
                      <a:pt x="358" y="10086"/>
                      <a:pt x="465" y="10229"/>
                      <a:pt x="596" y="10384"/>
                    </a:cubicBezTo>
                    <a:cubicBezTo>
                      <a:pt x="822" y="10586"/>
                      <a:pt x="1060" y="10765"/>
                      <a:pt x="1310" y="10896"/>
                    </a:cubicBezTo>
                    <a:cubicBezTo>
                      <a:pt x="1382" y="10944"/>
                      <a:pt x="1453" y="10979"/>
                      <a:pt x="1548" y="11003"/>
                    </a:cubicBezTo>
                    <a:cubicBezTo>
                      <a:pt x="2263" y="11301"/>
                      <a:pt x="3048" y="11348"/>
                      <a:pt x="3822" y="11408"/>
                    </a:cubicBezTo>
                    <a:cubicBezTo>
                      <a:pt x="4656" y="11468"/>
                      <a:pt x="5489" y="11575"/>
                      <a:pt x="6323" y="11610"/>
                    </a:cubicBezTo>
                    <a:cubicBezTo>
                      <a:pt x="6763" y="11634"/>
                      <a:pt x="7418" y="11670"/>
                      <a:pt x="8070" y="11670"/>
                    </a:cubicBezTo>
                    <a:cubicBezTo>
                      <a:pt x="8722" y="11670"/>
                      <a:pt x="9371" y="11634"/>
                      <a:pt x="9799" y="11515"/>
                    </a:cubicBezTo>
                    <a:cubicBezTo>
                      <a:pt x="10359" y="11360"/>
                      <a:pt x="10942" y="11170"/>
                      <a:pt x="11419" y="10825"/>
                    </a:cubicBezTo>
                    <a:cubicBezTo>
                      <a:pt x="11740" y="10598"/>
                      <a:pt x="12014" y="10289"/>
                      <a:pt x="12157" y="9920"/>
                    </a:cubicBezTo>
                    <a:cubicBezTo>
                      <a:pt x="12395" y="9277"/>
                      <a:pt x="12192" y="8670"/>
                      <a:pt x="12062" y="8039"/>
                    </a:cubicBezTo>
                    <a:cubicBezTo>
                      <a:pt x="11954" y="7538"/>
                      <a:pt x="11823" y="7015"/>
                      <a:pt x="11716" y="6491"/>
                    </a:cubicBezTo>
                    <a:cubicBezTo>
                      <a:pt x="11609" y="5931"/>
                      <a:pt x="11526" y="5360"/>
                      <a:pt x="11383" y="4800"/>
                    </a:cubicBezTo>
                    <a:cubicBezTo>
                      <a:pt x="11192" y="3919"/>
                      <a:pt x="10990" y="3038"/>
                      <a:pt x="10668" y="2204"/>
                    </a:cubicBezTo>
                    <a:cubicBezTo>
                      <a:pt x="10526" y="1823"/>
                      <a:pt x="10371" y="1395"/>
                      <a:pt x="10097" y="1073"/>
                    </a:cubicBezTo>
                    <a:cubicBezTo>
                      <a:pt x="9954" y="919"/>
                      <a:pt x="9299" y="692"/>
                      <a:pt x="8454" y="478"/>
                    </a:cubicBezTo>
                    <a:cubicBezTo>
                      <a:pt x="8430" y="466"/>
                      <a:pt x="8382" y="466"/>
                      <a:pt x="8347" y="454"/>
                    </a:cubicBezTo>
                    <a:cubicBezTo>
                      <a:pt x="7296" y="206"/>
                      <a:pt x="5956" y="0"/>
                      <a:pt x="48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5972;p62">
                <a:extLst>
                  <a:ext uri="{FF2B5EF4-FFF2-40B4-BE49-F238E27FC236}">
                    <a16:creationId xmlns:a16="http://schemas.microsoft.com/office/drawing/2014/main" id="{EBA1354E-9195-3CAD-ABFC-C6E6F452C708}"/>
                  </a:ext>
                </a:extLst>
              </p:cNvPr>
              <p:cNvSpPr/>
              <p:nvPr/>
            </p:nvSpPr>
            <p:spPr>
              <a:xfrm>
                <a:off x="3853020" y="2548979"/>
                <a:ext cx="207266" cy="134021"/>
              </a:xfrm>
              <a:custGeom>
                <a:avLst/>
                <a:gdLst/>
                <a:ahLst/>
                <a:cxnLst/>
                <a:rect l="l" t="t" r="r" b="b"/>
                <a:pathLst>
                  <a:path w="4239" h="2741" extrusionOk="0">
                    <a:moveTo>
                      <a:pt x="548" y="1"/>
                    </a:moveTo>
                    <a:lnTo>
                      <a:pt x="167" y="1310"/>
                    </a:lnTo>
                    <a:cubicBezTo>
                      <a:pt x="167" y="1310"/>
                      <a:pt x="0" y="2120"/>
                      <a:pt x="1667" y="2561"/>
                    </a:cubicBezTo>
                    <a:cubicBezTo>
                      <a:pt x="2165" y="2693"/>
                      <a:pt x="2551" y="2740"/>
                      <a:pt x="2847" y="2740"/>
                    </a:cubicBezTo>
                    <a:cubicBezTo>
                      <a:pt x="3592" y="2740"/>
                      <a:pt x="3774" y="2442"/>
                      <a:pt x="3774" y="2442"/>
                    </a:cubicBezTo>
                    <a:lnTo>
                      <a:pt x="4239" y="787"/>
                    </a:ln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5973;p62">
                <a:extLst>
                  <a:ext uri="{FF2B5EF4-FFF2-40B4-BE49-F238E27FC236}">
                    <a16:creationId xmlns:a16="http://schemas.microsoft.com/office/drawing/2014/main" id="{86953514-22F7-3705-0263-692F530F42FE}"/>
                  </a:ext>
                </a:extLst>
              </p:cNvPr>
              <p:cNvSpPr/>
              <p:nvPr/>
            </p:nvSpPr>
            <p:spPr>
              <a:xfrm>
                <a:off x="3859425" y="2522575"/>
                <a:ext cx="199604" cy="105798"/>
              </a:xfrm>
              <a:custGeom>
                <a:avLst/>
                <a:gdLst/>
                <a:ahLst/>
                <a:cxnLst/>
                <a:rect l="l" t="t" r="r" b="b"/>
                <a:pathLst>
                  <a:path w="4632" h="2164" extrusionOk="0">
                    <a:moveTo>
                      <a:pt x="982" y="0"/>
                    </a:moveTo>
                    <a:cubicBezTo>
                      <a:pt x="821" y="0"/>
                      <a:pt x="663" y="9"/>
                      <a:pt x="512" y="29"/>
                    </a:cubicBezTo>
                    <a:cubicBezTo>
                      <a:pt x="357" y="65"/>
                      <a:pt x="191" y="112"/>
                      <a:pt x="107" y="207"/>
                    </a:cubicBezTo>
                    <a:cubicBezTo>
                      <a:pt x="0" y="315"/>
                      <a:pt x="0" y="481"/>
                      <a:pt x="48" y="612"/>
                    </a:cubicBezTo>
                    <a:cubicBezTo>
                      <a:pt x="167" y="1029"/>
                      <a:pt x="488" y="1374"/>
                      <a:pt x="905" y="1612"/>
                    </a:cubicBezTo>
                    <a:cubicBezTo>
                      <a:pt x="1322" y="1850"/>
                      <a:pt x="1822" y="1981"/>
                      <a:pt x="2310" y="2077"/>
                    </a:cubicBezTo>
                    <a:cubicBezTo>
                      <a:pt x="2587" y="2125"/>
                      <a:pt x="2869" y="2163"/>
                      <a:pt x="3145" y="2163"/>
                    </a:cubicBezTo>
                    <a:cubicBezTo>
                      <a:pt x="3273" y="2163"/>
                      <a:pt x="3400" y="2155"/>
                      <a:pt x="3524" y="2136"/>
                    </a:cubicBezTo>
                    <a:cubicBezTo>
                      <a:pt x="3870" y="2077"/>
                      <a:pt x="4334" y="1922"/>
                      <a:pt x="4501" y="1684"/>
                    </a:cubicBezTo>
                    <a:cubicBezTo>
                      <a:pt x="4632" y="1481"/>
                      <a:pt x="4596" y="1065"/>
                      <a:pt x="4465" y="862"/>
                    </a:cubicBezTo>
                    <a:cubicBezTo>
                      <a:pt x="4358" y="707"/>
                      <a:pt x="4155" y="624"/>
                      <a:pt x="3941" y="565"/>
                    </a:cubicBezTo>
                    <a:cubicBezTo>
                      <a:pt x="3108" y="315"/>
                      <a:pt x="2262" y="88"/>
                      <a:pt x="1381" y="17"/>
                    </a:cubicBezTo>
                    <a:cubicBezTo>
                      <a:pt x="1248" y="6"/>
                      <a:pt x="1114" y="0"/>
                      <a:pt x="9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5974;p62">
                <a:extLst>
                  <a:ext uri="{FF2B5EF4-FFF2-40B4-BE49-F238E27FC236}">
                    <a16:creationId xmlns:a16="http://schemas.microsoft.com/office/drawing/2014/main" id="{30ABF491-4701-357C-F453-66EA6B16B39B}"/>
                  </a:ext>
                </a:extLst>
              </p:cNvPr>
              <p:cNvSpPr/>
              <p:nvPr/>
            </p:nvSpPr>
            <p:spPr>
              <a:xfrm>
                <a:off x="3655630" y="2611858"/>
                <a:ext cx="227117" cy="527968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0798" extrusionOk="0">
                    <a:moveTo>
                      <a:pt x="3740" y="1"/>
                    </a:moveTo>
                    <a:cubicBezTo>
                      <a:pt x="3382" y="24"/>
                      <a:pt x="2680" y="179"/>
                      <a:pt x="2335" y="358"/>
                    </a:cubicBezTo>
                    <a:cubicBezTo>
                      <a:pt x="2275" y="382"/>
                      <a:pt x="2275" y="441"/>
                      <a:pt x="2299" y="501"/>
                    </a:cubicBezTo>
                    <a:cubicBezTo>
                      <a:pt x="2668" y="1489"/>
                      <a:pt x="3204" y="3191"/>
                      <a:pt x="2656" y="5311"/>
                    </a:cubicBezTo>
                    <a:cubicBezTo>
                      <a:pt x="2096" y="7418"/>
                      <a:pt x="834" y="9133"/>
                      <a:pt x="358" y="9776"/>
                    </a:cubicBezTo>
                    <a:cubicBezTo>
                      <a:pt x="180" y="10014"/>
                      <a:pt x="1" y="10335"/>
                      <a:pt x="108" y="10597"/>
                    </a:cubicBezTo>
                    <a:cubicBezTo>
                      <a:pt x="161" y="10727"/>
                      <a:pt x="288" y="10798"/>
                      <a:pt x="422" y="10798"/>
                    </a:cubicBezTo>
                    <a:cubicBezTo>
                      <a:pt x="498" y="10798"/>
                      <a:pt x="575" y="10775"/>
                      <a:pt x="644" y="10728"/>
                    </a:cubicBezTo>
                    <a:cubicBezTo>
                      <a:pt x="2275" y="9657"/>
                      <a:pt x="3573" y="7847"/>
                      <a:pt x="4109" y="5858"/>
                    </a:cubicBezTo>
                    <a:cubicBezTo>
                      <a:pt x="4644" y="3906"/>
                      <a:pt x="4644" y="1715"/>
                      <a:pt x="3811" y="36"/>
                    </a:cubicBezTo>
                    <a:cubicBezTo>
                      <a:pt x="3799" y="13"/>
                      <a:pt x="3763" y="1"/>
                      <a:pt x="3740" y="1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5975;p62">
                <a:extLst>
                  <a:ext uri="{FF2B5EF4-FFF2-40B4-BE49-F238E27FC236}">
                    <a16:creationId xmlns:a16="http://schemas.microsoft.com/office/drawing/2014/main" id="{DC39B871-33E9-5759-A1E7-6B0840A4A9F2}"/>
                  </a:ext>
                </a:extLst>
              </p:cNvPr>
              <p:cNvSpPr/>
              <p:nvPr/>
            </p:nvSpPr>
            <p:spPr>
              <a:xfrm>
                <a:off x="4071336" y="2632394"/>
                <a:ext cx="215431" cy="440299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9005" extrusionOk="0">
                    <a:moveTo>
                      <a:pt x="127" y="0"/>
                    </a:moveTo>
                    <a:cubicBezTo>
                      <a:pt x="51" y="0"/>
                      <a:pt x="0" y="19"/>
                      <a:pt x="0" y="69"/>
                    </a:cubicBezTo>
                    <a:cubicBezTo>
                      <a:pt x="0" y="152"/>
                      <a:pt x="143" y="271"/>
                      <a:pt x="191" y="331"/>
                    </a:cubicBezTo>
                    <a:cubicBezTo>
                      <a:pt x="357" y="509"/>
                      <a:pt x="524" y="688"/>
                      <a:pt x="679" y="890"/>
                    </a:cubicBezTo>
                    <a:cubicBezTo>
                      <a:pt x="1000" y="1259"/>
                      <a:pt x="1262" y="1676"/>
                      <a:pt x="1512" y="2105"/>
                    </a:cubicBezTo>
                    <a:cubicBezTo>
                      <a:pt x="2072" y="3069"/>
                      <a:pt x="2858" y="5022"/>
                      <a:pt x="3477" y="8606"/>
                    </a:cubicBezTo>
                    <a:cubicBezTo>
                      <a:pt x="3497" y="8675"/>
                      <a:pt x="3642" y="9004"/>
                      <a:pt x="3765" y="9004"/>
                    </a:cubicBezTo>
                    <a:cubicBezTo>
                      <a:pt x="3789" y="9004"/>
                      <a:pt x="3813" y="8992"/>
                      <a:pt x="3834" y="8963"/>
                    </a:cubicBezTo>
                    <a:cubicBezTo>
                      <a:pt x="3941" y="8820"/>
                      <a:pt x="4405" y="5141"/>
                      <a:pt x="2346" y="1450"/>
                    </a:cubicBezTo>
                    <a:cubicBezTo>
                      <a:pt x="2036" y="866"/>
                      <a:pt x="1548" y="486"/>
                      <a:pt x="976" y="235"/>
                    </a:cubicBezTo>
                    <a:cubicBezTo>
                      <a:pt x="917" y="200"/>
                      <a:pt x="857" y="188"/>
                      <a:pt x="833" y="176"/>
                    </a:cubicBezTo>
                    <a:cubicBezTo>
                      <a:pt x="763" y="150"/>
                      <a:pt x="343" y="0"/>
                      <a:pt x="127" y="0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5976;p62">
                <a:extLst>
                  <a:ext uri="{FF2B5EF4-FFF2-40B4-BE49-F238E27FC236}">
                    <a16:creationId xmlns:a16="http://schemas.microsoft.com/office/drawing/2014/main" id="{5DC92034-02D5-F6FD-DC63-9C805E31AF17}"/>
                  </a:ext>
                </a:extLst>
              </p:cNvPr>
              <p:cNvSpPr/>
              <p:nvPr/>
            </p:nvSpPr>
            <p:spPr>
              <a:xfrm>
                <a:off x="3448413" y="3235954"/>
                <a:ext cx="198563" cy="28246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5777" extrusionOk="0">
                    <a:moveTo>
                      <a:pt x="1560" y="0"/>
                    </a:moveTo>
                    <a:cubicBezTo>
                      <a:pt x="1560" y="12"/>
                      <a:pt x="1203" y="1476"/>
                      <a:pt x="977" y="2072"/>
                    </a:cubicBezTo>
                    <a:cubicBezTo>
                      <a:pt x="762" y="2667"/>
                      <a:pt x="0" y="4167"/>
                      <a:pt x="179" y="4263"/>
                    </a:cubicBezTo>
                    <a:cubicBezTo>
                      <a:pt x="187" y="4266"/>
                      <a:pt x="195" y="4268"/>
                      <a:pt x="204" y="4268"/>
                    </a:cubicBezTo>
                    <a:cubicBezTo>
                      <a:pt x="408" y="4268"/>
                      <a:pt x="964" y="3406"/>
                      <a:pt x="965" y="3405"/>
                    </a:cubicBezTo>
                    <a:lnTo>
                      <a:pt x="965" y="3405"/>
                    </a:lnTo>
                    <a:cubicBezTo>
                      <a:pt x="965" y="3406"/>
                      <a:pt x="322" y="5120"/>
                      <a:pt x="584" y="5215"/>
                    </a:cubicBezTo>
                    <a:cubicBezTo>
                      <a:pt x="591" y="5217"/>
                      <a:pt x="598" y="5218"/>
                      <a:pt x="605" y="5218"/>
                    </a:cubicBezTo>
                    <a:cubicBezTo>
                      <a:pt x="876" y="5218"/>
                      <a:pt x="1619" y="3811"/>
                      <a:pt x="1620" y="3810"/>
                    </a:cubicBezTo>
                    <a:lnTo>
                      <a:pt x="1620" y="3810"/>
                    </a:lnTo>
                    <a:cubicBezTo>
                      <a:pt x="1619" y="3811"/>
                      <a:pt x="1132" y="5703"/>
                      <a:pt x="1489" y="5775"/>
                    </a:cubicBezTo>
                    <a:cubicBezTo>
                      <a:pt x="1495" y="5776"/>
                      <a:pt x="1502" y="5777"/>
                      <a:pt x="1509" y="5777"/>
                    </a:cubicBezTo>
                    <a:cubicBezTo>
                      <a:pt x="1863" y="5777"/>
                      <a:pt x="2310" y="3978"/>
                      <a:pt x="2310" y="3977"/>
                    </a:cubicBezTo>
                    <a:lnTo>
                      <a:pt x="2310" y="3977"/>
                    </a:lnTo>
                    <a:cubicBezTo>
                      <a:pt x="2310" y="3978"/>
                      <a:pt x="2144" y="5477"/>
                      <a:pt x="2453" y="5477"/>
                    </a:cubicBezTo>
                    <a:cubicBezTo>
                      <a:pt x="2763" y="5477"/>
                      <a:pt x="3203" y="3453"/>
                      <a:pt x="3203" y="3453"/>
                    </a:cubicBezTo>
                    <a:cubicBezTo>
                      <a:pt x="3203" y="3453"/>
                      <a:pt x="3504" y="4445"/>
                      <a:pt x="3772" y="4445"/>
                    </a:cubicBezTo>
                    <a:cubicBezTo>
                      <a:pt x="3781" y="4445"/>
                      <a:pt x="3790" y="4443"/>
                      <a:pt x="3798" y="4441"/>
                    </a:cubicBezTo>
                    <a:cubicBezTo>
                      <a:pt x="4060" y="4358"/>
                      <a:pt x="3572" y="2191"/>
                      <a:pt x="3560" y="1762"/>
                    </a:cubicBezTo>
                    <a:cubicBezTo>
                      <a:pt x="3537" y="1322"/>
                      <a:pt x="3739" y="298"/>
                      <a:pt x="3739" y="298"/>
                    </a:cubicBezTo>
                    <a:lnTo>
                      <a:pt x="1560" y="0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5977;p62">
                <a:extLst>
                  <a:ext uri="{FF2B5EF4-FFF2-40B4-BE49-F238E27FC236}">
                    <a16:creationId xmlns:a16="http://schemas.microsoft.com/office/drawing/2014/main" id="{B49C4BF3-0E23-17B1-D194-21C3339BCAFB}"/>
                  </a:ext>
                </a:extLst>
              </p:cNvPr>
              <p:cNvSpPr/>
              <p:nvPr/>
            </p:nvSpPr>
            <p:spPr>
              <a:xfrm>
                <a:off x="3478826" y="2661535"/>
                <a:ext cx="300851" cy="725944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14847" extrusionOk="0">
                    <a:moveTo>
                      <a:pt x="4769" y="1"/>
                    </a:moveTo>
                    <a:cubicBezTo>
                      <a:pt x="4564" y="1"/>
                      <a:pt x="4347" y="114"/>
                      <a:pt x="4129" y="378"/>
                    </a:cubicBezTo>
                    <a:cubicBezTo>
                      <a:pt x="3296" y="1390"/>
                      <a:pt x="1010" y="7057"/>
                      <a:pt x="152" y="13332"/>
                    </a:cubicBezTo>
                    <a:cubicBezTo>
                      <a:pt x="152" y="13379"/>
                      <a:pt x="152" y="13427"/>
                      <a:pt x="140" y="13475"/>
                    </a:cubicBezTo>
                    <a:cubicBezTo>
                      <a:pt x="105" y="13665"/>
                      <a:pt x="93" y="13879"/>
                      <a:pt x="57" y="14082"/>
                    </a:cubicBezTo>
                    <a:cubicBezTo>
                      <a:pt x="1" y="14575"/>
                      <a:pt x="2090" y="14847"/>
                      <a:pt x="3138" y="14847"/>
                    </a:cubicBezTo>
                    <a:cubicBezTo>
                      <a:pt x="3203" y="14847"/>
                      <a:pt x="3263" y="14846"/>
                      <a:pt x="3319" y="14844"/>
                    </a:cubicBezTo>
                    <a:cubicBezTo>
                      <a:pt x="3319" y="14844"/>
                      <a:pt x="3367" y="14594"/>
                      <a:pt x="3438" y="14165"/>
                    </a:cubicBezTo>
                    <a:cubicBezTo>
                      <a:pt x="3438" y="14129"/>
                      <a:pt x="3450" y="14106"/>
                      <a:pt x="3450" y="14070"/>
                    </a:cubicBezTo>
                    <a:cubicBezTo>
                      <a:pt x="3665" y="13010"/>
                      <a:pt x="4034" y="10962"/>
                      <a:pt x="4510" y="8652"/>
                    </a:cubicBezTo>
                    <a:cubicBezTo>
                      <a:pt x="5201" y="5295"/>
                      <a:pt x="6153" y="4354"/>
                      <a:pt x="6153" y="2807"/>
                    </a:cubicBezTo>
                    <a:cubicBezTo>
                      <a:pt x="6153" y="1585"/>
                      <a:pt x="5538" y="1"/>
                      <a:pt x="47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5978;p62">
                <a:extLst>
                  <a:ext uri="{FF2B5EF4-FFF2-40B4-BE49-F238E27FC236}">
                    <a16:creationId xmlns:a16="http://schemas.microsoft.com/office/drawing/2014/main" id="{D9369534-DA9B-0F69-4FD6-D6283BE3F9FB}"/>
                  </a:ext>
                </a:extLst>
              </p:cNvPr>
              <p:cNvSpPr/>
              <p:nvPr/>
            </p:nvSpPr>
            <p:spPr>
              <a:xfrm>
                <a:off x="3485671" y="3311595"/>
                <a:ext cx="161891" cy="42588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871" extrusionOk="0">
                    <a:moveTo>
                      <a:pt x="12" y="1"/>
                    </a:moveTo>
                    <a:cubicBezTo>
                      <a:pt x="12" y="60"/>
                      <a:pt x="12" y="108"/>
                      <a:pt x="0" y="156"/>
                    </a:cubicBezTo>
                    <a:cubicBezTo>
                      <a:pt x="84" y="191"/>
                      <a:pt x="179" y="227"/>
                      <a:pt x="262" y="251"/>
                    </a:cubicBezTo>
                    <a:cubicBezTo>
                      <a:pt x="977" y="525"/>
                      <a:pt x="1715" y="703"/>
                      <a:pt x="2453" y="787"/>
                    </a:cubicBezTo>
                    <a:cubicBezTo>
                      <a:pt x="2739" y="834"/>
                      <a:pt x="3013" y="870"/>
                      <a:pt x="3298" y="870"/>
                    </a:cubicBezTo>
                    <a:cubicBezTo>
                      <a:pt x="3298" y="834"/>
                      <a:pt x="3310" y="811"/>
                      <a:pt x="3310" y="775"/>
                    </a:cubicBezTo>
                    <a:cubicBezTo>
                      <a:pt x="2715" y="715"/>
                      <a:pt x="2108" y="644"/>
                      <a:pt x="1501" y="477"/>
                    </a:cubicBezTo>
                    <a:cubicBezTo>
                      <a:pt x="989" y="358"/>
                      <a:pt x="489" y="191"/>
                      <a:pt x="12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5979;p62">
                <a:extLst>
                  <a:ext uri="{FF2B5EF4-FFF2-40B4-BE49-F238E27FC236}">
                    <a16:creationId xmlns:a16="http://schemas.microsoft.com/office/drawing/2014/main" id="{3A54309D-D65B-51E0-6D4F-216781E505C1}"/>
                  </a:ext>
                </a:extLst>
              </p:cNvPr>
              <p:cNvSpPr/>
              <p:nvPr/>
            </p:nvSpPr>
            <p:spPr>
              <a:xfrm>
                <a:off x="3663209" y="2865672"/>
                <a:ext cx="104831" cy="404655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8276" extrusionOk="0">
                    <a:moveTo>
                      <a:pt x="2144" y="1"/>
                    </a:moveTo>
                    <a:cubicBezTo>
                      <a:pt x="2025" y="322"/>
                      <a:pt x="1882" y="667"/>
                      <a:pt x="1751" y="1001"/>
                    </a:cubicBezTo>
                    <a:cubicBezTo>
                      <a:pt x="1620" y="1322"/>
                      <a:pt x="1501" y="1668"/>
                      <a:pt x="1382" y="1989"/>
                    </a:cubicBezTo>
                    <a:cubicBezTo>
                      <a:pt x="1144" y="2668"/>
                      <a:pt x="953" y="3358"/>
                      <a:pt x="798" y="4061"/>
                    </a:cubicBezTo>
                    <a:cubicBezTo>
                      <a:pt x="727" y="4418"/>
                      <a:pt x="668" y="4763"/>
                      <a:pt x="596" y="5120"/>
                    </a:cubicBezTo>
                    <a:cubicBezTo>
                      <a:pt x="537" y="5478"/>
                      <a:pt x="453" y="5823"/>
                      <a:pt x="394" y="6180"/>
                    </a:cubicBezTo>
                    <a:cubicBezTo>
                      <a:pt x="239" y="6871"/>
                      <a:pt x="96" y="7573"/>
                      <a:pt x="1" y="8276"/>
                    </a:cubicBezTo>
                    <a:cubicBezTo>
                      <a:pt x="156" y="7573"/>
                      <a:pt x="310" y="6871"/>
                      <a:pt x="453" y="6180"/>
                    </a:cubicBezTo>
                    <a:cubicBezTo>
                      <a:pt x="608" y="5478"/>
                      <a:pt x="739" y="4775"/>
                      <a:pt x="894" y="4073"/>
                    </a:cubicBezTo>
                    <a:cubicBezTo>
                      <a:pt x="1037" y="3370"/>
                      <a:pt x="1227" y="2692"/>
                      <a:pt x="1453" y="2025"/>
                    </a:cubicBezTo>
                    <a:cubicBezTo>
                      <a:pt x="1668" y="1334"/>
                      <a:pt x="1953" y="679"/>
                      <a:pt x="2144" y="1"/>
                    </a:cubicBezTo>
                    <a:close/>
                  </a:path>
                </a:pathLst>
              </a:custGeom>
              <a:solidFill>
                <a:srgbClr val="ACC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5980;p62">
                <a:extLst>
                  <a:ext uri="{FF2B5EF4-FFF2-40B4-BE49-F238E27FC236}">
                    <a16:creationId xmlns:a16="http://schemas.microsoft.com/office/drawing/2014/main" id="{A45CC91D-8A5A-87A2-EAEA-686E72DBC568}"/>
                  </a:ext>
                </a:extLst>
              </p:cNvPr>
              <p:cNvSpPr/>
              <p:nvPr/>
            </p:nvSpPr>
            <p:spPr>
              <a:xfrm>
                <a:off x="4100429" y="1918379"/>
                <a:ext cx="183405" cy="285547"/>
              </a:xfrm>
              <a:custGeom>
                <a:avLst/>
                <a:gdLst/>
                <a:ahLst/>
                <a:cxnLst/>
                <a:rect l="l" t="t" r="r" b="b"/>
                <a:pathLst>
                  <a:path w="3751" h="5840" extrusionOk="0">
                    <a:moveTo>
                      <a:pt x="823" y="1"/>
                    </a:moveTo>
                    <a:cubicBezTo>
                      <a:pt x="621" y="1"/>
                      <a:pt x="439" y="73"/>
                      <a:pt x="322" y="265"/>
                    </a:cubicBezTo>
                    <a:cubicBezTo>
                      <a:pt x="0" y="825"/>
                      <a:pt x="179" y="1873"/>
                      <a:pt x="310" y="2480"/>
                    </a:cubicBezTo>
                    <a:cubicBezTo>
                      <a:pt x="500" y="3313"/>
                      <a:pt x="846" y="4087"/>
                      <a:pt x="1203" y="4849"/>
                    </a:cubicBezTo>
                    <a:cubicBezTo>
                      <a:pt x="1417" y="5290"/>
                      <a:pt x="1715" y="5802"/>
                      <a:pt x="2203" y="5837"/>
                    </a:cubicBezTo>
                    <a:cubicBezTo>
                      <a:pt x="2222" y="5839"/>
                      <a:pt x="2241" y="5840"/>
                      <a:pt x="2261" y="5840"/>
                    </a:cubicBezTo>
                    <a:cubicBezTo>
                      <a:pt x="2505" y="5840"/>
                      <a:pt x="2752" y="5703"/>
                      <a:pt x="2917" y="5516"/>
                    </a:cubicBezTo>
                    <a:cubicBezTo>
                      <a:pt x="3108" y="5302"/>
                      <a:pt x="3215" y="5052"/>
                      <a:pt x="3286" y="4790"/>
                    </a:cubicBezTo>
                    <a:cubicBezTo>
                      <a:pt x="3751" y="3218"/>
                      <a:pt x="3167" y="1408"/>
                      <a:pt x="1870" y="432"/>
                    </a:cubicBezTo>
                    <a:cubicBezTo>
                      <a:pt x="1638" y="247"/>
                      <a:pt x="1196" y="1"/>
                      <a:pt x="823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5981;p62">
                <a:extLst>
                  <a:ext uri="{FF2B5EF4-FFF2-40B4-BE49-F238E27FC236}">
                    <a16:creationId xmlns:a16="http://schemas.microsoft.com/office/drawing/2014/main" id="{804754FE-1BA6-C800-EFA8-F6F1FF04FC0B}"/>
                  </a:ext>
                </a:extLst>
              </p:cNvPr>
              <p:cNvSpPr/>
              <p:nvPr/>
            </p:nvSpPr>
            <p:spPr>
              <a:xfrm>
                <a:off x="3686532" y="1927865"/>
                <a:ext cx="594417" cy="678809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3" extrusionOk="0">
                    <a:moveTo>
                      <a:pt x="6280" y="0"/>
                    </a:moveTo>
                    <a:cubicBezTo>
                      <a:pt x="6157" y="0"/>
                      <a:pt x="6032" y="4"/>
                      <a:pt x="5906" y="12"/>
                    </a:cubicBezTo>
                    <a:cubicBezTo>
                      <a:pt x="2405" y="238"/>
                      <a:pt x="0" y="3846"/>
                      <a:pt x="417" y="7763"/>
                    </a:cubicBezTo>
                    <a:cubicBezTo>
                      <a:pt x="512" y="8715"/>
                      <a:pt x="774" y="9584"/>
                      <a:pt x="1143" y="10358"/>
                    </a:cubicBezTo>
                    <a:cubicBezTo>
                      <a:pt x="1214" y="10513"/>
                      <a:pt x="1286" y="10656"/>
                      <a:pt x="1381" y="10799"/>
                    </a:cubicBezTo>
                    <a:cubicBezTo>
                      <a:pt x="1393" y="10811"/>
                      <a:pt x="1393" y="10834"/>
                      <a:pt x="1405" y="10846"/>
                    </a:cubicBezTo>
                    <a:cubicBezTo>
                      <a:pt x="2441" y="12585"/>
                      <a:pt x="4120" y="13728"/>
                      <a:pt x="6013" y="13871"/>
                    </a:cubicBezTo>
                    <a:cubicBezTo>
                      <a:pt x="6167" y="13882"/>
                      <a:pt x="6322" y="13882"/>
                      <a:pt x="6465" y="13882"/>
                    </a:cubicBezTo>
                    <a:lnTo>
                      <a:pt x="6858" y="13882"/>
                    </a:lnTo>
                    <a:cubicBezTo>
                      <a:pt x="8180" y="13811"/>
                      <a:pt x="9192" y="13490"/>
                      <a:pt x="9954" y="13001"/>
                    </a:cubicBezTo>
                    <a:cubicBezTo>
                      <a:pt x="10132" y="12882"/>
                      <a:pt x="10311" y="12751"/>
                      <a:pt x="10454" y="12620"/>
                    </a:cubicBezTo>
                    <a:lnTo>
                      <a:pt x="10478" y="12597"/>
                    </a:lnTo>
                    <a:cubicBezTo>
                      <a:pt x="11347" y="11811"/>
                      <a:pt x="11811" y="10680"/>
                      <a:pt x="12025" y="9358"/>
                    </a:cubicBezTo>
                    <a:cubicBezTo>
                      <a:pt x="12037" y="9191"/>
                      <a:pt x="12061" y="9049"/>
                      <a:pt x="12085" y="8882"/>
                    </a:cubicBezTo>
                    <a:lnTo>
                      <a:pt x="12085" y="8846"/>
                    </a:lnTo>
                    <a:cubicBezTo>
                      <a:pt x="12144" y="8334"/>
                      <a:pt x="12156" y="7798"/>
                      <a:pt x="12156" y="7227"/>
                    </a:cubicBezTo>
                    <a:cubicBezTo>
                      <a:pt x="12110" y="2794"/>
                      <a:pt x="9649" y="0"/>
                      <a:pt x="6280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5982;p62">
                <a:extLst>
                  <a:ext uri="{FF2B5EF4-FFF2-40B4-BE49-F238E27FC236}">
                    <a16:creationId xmlns:a16="http://schemas.microsoft.com/office/drawing/2014/main" id="{0A1F8786-A573-6269-F2E7-748D20A7B589}"/>
                  </a:ext>
                </a:extLst>
              </p:cNvPr>
              <p:cNvSpPr/>
              <p:nvPr/>
            </p:nvSpPr>
            <p:spPr>
              <a:xfrm>
                <a:off x="3588106" y="1811690"/>
                <a:ext cx="776648" cy="509730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10425" extrusionOk="0">
                    <a:moveTo>
                      <a:pt x="11593" y="0"/>
                    </a:moveTo>
                    <a:cubicBezTo>
                      <a:pt x="11534" y="0"/>
                      <a:pt x="11476" y="2"/>
                      <a:pt x="11419" y="6"/>
                    </a:cubicBezTo>
                    <a:cubicBezTo>
                      <a:pt x="10847" y="54"/>
                      <a:pt x="10300" y="173"/>
                      <a:pt x="9776" y="376"/>
                    </a:cubicBezTo>
                    <a:cubicBezTo>
                      <a:pt x="9478" y="495"/>
                      <a:pt x="9192" y="626"/>
                      <a:pt x="8942" y="804"/>
                    </a:cubicBezTo>
                    <a:cubicBezTo>
                      <a:pt x="8811" y="888"/>
                      <a:pt x="8692" y="971"/>
                      <a:pt x="8561" y="1078"/>
                    </a:cubicBezTo>
                    <a:cubicBezTo>
                      <a:pt x="8526" y="1102"/>
                      <a:pt x="8478" y="1138"/>
                      <a:pt x="8454" y="1161"/>
                    </a:cubicBezTo>
                    <a:cubicBezTo>
                      <a:pt x="8124" y="1155"/>
                      <a:pt x="7775" y="1148"/>
                      <a:pt x="7409" y="1148"/>
                    </a:cubicBezTo>
                    <a:cubicBezTo>
                      <a:pt x="7142" y="1148"/>
                      <a:pt x="6867" y="1151"/>
                      <a:pt x="6585" y="1161"/>
                    </a:cubicBezTo>
                    <a:cubicBezTo>
                      <a:pt x="6002" y="1197"/>
                      <a:pt x="5394" y="1245"/>
                      <a:pt x="4775" y="1328"/>
                    </a:cubicBezTo>
                    <a:cubicBezTo>
                      <a:pt x="3966" y="1459"/>
                      <a:pt x="3168" y="1661"/>
                      <a:pt x="2489" y="1971"/>
                    </a:cubicBezTo>
                    <a:lnTo>
                      <a:pt x="2394" y="2019"/>
                    </a:lnTo>
                    <a:cubicBezTo>
                      <a:pt x="2358" y="1959"/>
                      <a:pt x="2323" y="1900"/>
                      <a:pt x="2275" y="1840"/>
                    </a:cubicBezTo>
                    <a:cubicBezTo>
                      <a:pt x="2132" y="1638"/>
                      <a:pt x="1965" y="1399"/>
                      <a:pt x="1739" y="1304"/>
                    </a:cubicBezTo>
                    <a:cubicBezTo>
                      <a:pt x="1668" y="1266"/>
                      <a:pt x="1585" y="1245"/>
                      <a:pt x="1503" y="1245"/>
                    </a:cubicBezTo>
                    <a:cubicBezTo>
                      <a:pt x="1380" y="1245"/>
                      <a:pt x="1258" y="1292"/>
                      <a:pt x="1180" y="1399"/>
                    </a:cubicBezTo>
                    <a:cubicBezTo>
                      <a:pt x="1037" y="1614"/>
                      <a:pt x="1168" y="1900"/>
                      <a:pt x="1263" y="2090"/>
                    </a:cubicBezTo>
                    <a:cubicBezTo>
                      <a:pt x="1322" y="2209"/>
                      <a:pt x="1406" y="2316"/>
                      <a:pt x="1477" y="2412"/>
                    </a:cubicBezTo>
                    <a:cubicBezTo>
                      <a:pt x="1299" y="2352"/>
                      <a:pt x="1120" y="2316"/>
                      <a:pt x="941" y="2316"/>
                    </a:cubicBezTo>
                    <a:cubicBezTo>
                      <a:pt x="727" y="2316"/>
                      <a:pt x="191" y="2388"/>
                      <a:pt x="418" y="2697"/>
                    </a:cubicBezTo>
                    <a:cubicBezTo>
                      <a:pt x="572" y="2888"/>
                      <a:pt x="775" y="3043"/>
                      <a:pt x="1013" y="3102"/>
                    </a:cubicBezTo>
                    <a:cubicBezTo>
                      <a:pt x="418" y="3840"/>
                      <a:pt x="168" y="4769"/>
                      <a:pt x="96" y="5674"/>
                    </a:cubicBezTo>
                    <a:cubicBezTo>
                      <a:pt x="1" y="6781"/>
                      <a:pt x="179" y="7829"/>
                      <a:pt x="394" y="8519"/>
                    </a:cubicBezTo>
                    <a:cubicBezTo>
                      <a:pt x="465" y="8817"/>
                      <a:pt x="608" y="9055"/>
                      <a:pt x="775" y="9281"/>
                    </a:cubicBezTo>
                    <a:cubicBezTo>
                      <a:pt x="846" y="9341"/>
                      <a:pt x="930" y="9377"/>
                      <a:pt x="1013" y="9424"/>
                    </a:cubicBezTo>
                    <a:cubicBezTo>
                      <a:pt x="1382" y="9603"/>
                      <a:pt x="1787" y="9651"/>
                      <a:pt x="2192" y="9651"/>
                    </a:cubicBezTo>
                    <a:cubicBezTo>
                      <a:pt x="2358" y="9651"/>
                      <a:pt x="2537" y="9651"/>
                      <a:pt x="2680" y="9722"/>
                    </a:cubicBezTo>
                    <a:cubicBezTo>
                      <a:pt x="2954" y="9853"/>
                      <a:pt x="3049" y="10174"/>
                      <a:pt x="3287" y="10353"/>
                    </a:cubicBezTo>
                    <a:cubicBezTo>
                      <a:pt x="3323" y="10377"/>
                      <a:pt x="3370" y="10389"/>
                      <a:pt x="3394" y="10413"/>
                    </a:cubicBezTo>
                    <a:cubicBezTo>
                      <a:pt x="3418" y="10424"/>
                      <a:pt x="3454" y="10424"/>
                      <a:pt x="3489" y="10424"/>
                    </a:cubicBezTo>
                    <a:cubicBezTo>
                      <a:pt x="3739" y="10424"/>
                      <a:pt x="3954" y="10293"/>
                      <a:pt x="4085" y="10079"/>
                    </a:cubicBezTo>
                    <a:cubicBezTo>
                      <a:pt x="4228" y="9817"/>
                      <a:pt x="4251" y="9472"/>
                      <a:pt x="4228" y="9186"/>
                    </a:cubicBezTo>
                    <a:cubicBezTo>
                      <a:pt x="4216" y="8996"/>
                      <a:pt x="4168" y="8805"/>
                      <a:pt x="4109" y="8603"/>
                    </a:cubicBezTo>
                    <a:lnTo>
                      <a:pt x="4109" y="8591"/>
                    </a:lnTo>
                    <a:cubicBezTo>
                      <a:pt x="4239" y="8591"/>
                      <a:pt x="4394" y="8531"/>
                      <a:pt x="4525" y="8472"/>
                    </a:cubicBezTo>
                    <a:cubicBezTo>
                      <a:pt x="4716" y="8388"/>
                      <a:pt x="4906" y="8281"/>
                      <a:pt x="5049" y="8127"/>
                    </a:cubicBezTo>
                    <a:cubicBezTo>
                      <a:pt x="5287" y="7865"/>
                      <a:pt x="5371" y="7507"/>
                      <a:pt x="5371" y="7150"/>
                    </a:cubicBezTo>
                    <a:cubicBezTo>
                      <a:pt x="5371" y="6698"/>
                      <a:pt x="5240" y="6281"/>
                      <a:pt x="5252" y="5841"/>
                    </a:cubicBezTo>
                    <a:cubicBezTo>
                      <a:pt x="5263" y="5436"/>
                      <a:pt x="5430" y="5079"/>
                      <a:pt x="5656" y="4757"/>
                    </a:cubicBezTo>
                    <a:cubicBezTo>
                      <a:pt x="5716" y="4662"/>
                      <a:pt x="5787" y="4555"/>
                      <a:pt x="5859" y="4471"/>
                    </a:cubicBezTo>
                    <a:cubicBezTo>
                      <a:pt x="5918" y="4531"/>
                      <a:pt x="6002" y="4590"/>
                      <a:pt x="6061" y="4638"/>
                    </a:cubicBezTo>
                    <a:cubicBezTo>
                      <a:pt x="6335" y="4840"/>
                      <a:pt x="6680" y="4971"/>
                      <a:pt x="7026" y="5031"/>
                    </a:cubicBezTo>
                    <a:cubicBezTo>
                      <a:pt x="7119" y="5045"/>
                      <a:pt x="7215" y="5053"/>
                      <a:pt x="7310" y="5053"/>
                    </a:cubicBezTo>
                    <a:cubicBezTo>
                      <a:pt x="7544" y="5053"/>
                      <a:pt x="7779" y="5006"/>
                      <a:pt x="7990" y="4888"/>
                    </a:cubicBezTo>
                    <a:cubicBezTo>
                      <a:pt x="8204" y="4769"/>
                      <a:pt x="8359" y="4578"/>
                      <a:pt x="8442" y="4364"/>
                    </a:cubicBezTo>
                    <a:cubicBezTo>
                      <a:pt x="8692" y="4555"/>
                      <a:pt x="8978" y="4674"/>
                      <a:pt x="9288" y="4721"/>
                    </a:cubicBezTo>
                    <a:cubicBezTo>
                      <a:pt x="9343" y="4729"/>
                      <a:pt x="9401" y="4732"/>
                      <a:pt x="9460" y="4732"/>
                    </a:cubicBezTo>
                    <a:cubicBezTo>
                      <a:pt x="9784" y="4732"/>
                      <a:pt x="10150" y="4623"/>
                      <a:pt x="10371" y="4412"/>
                    </a:cubicBezTo>
                    <a:cubicBezTo>
                      <a:pt x="10490" y="4531"/>
                      <a:pt x="10609" y="4650"/>
                      <a:pt x="10740" y="4757"/>
                    </a:cubicBezTo>
                    <a:cubicBezTo>
                      <a:pt x="11145" y="5055"/>
                      <a:pt x="11633" y="5233"/>
                      <a:pt x="12133" y="5257"/>
                    </a:cubicBezTo>
                    <a:cubicBezTo>
                      <a:pt x="12169" y="5258"/>
                      <a:pt x="12207" y="5259"/>
                      <a:pt x="12245" y="5259"/>
                    </a:cubicBezTo>
                    <a:cubicBezTo>
                      <a:pt x="12547" y="5259"/>
                      <a:pt x="12906" y="5213"/>
                      <a:pt x="13181" y="5055"/>
                    </a:cubicBezTo>
                    <a:cubicBezTo>
                      <a:pt x="13253" y="5061"/>
                      <a:pt x="13321" y="5064"/>
                      <a:pt x="13388" y="5064"/>
                    </a:cubicBezTo>
                    <a:cubicBezTo>
                      <a:pt x="13455" y="5064"/>
                      <a:pt x="13520" y="5061"/>
                      <a:pt x="13586" y="5055"/>
                    </a:cubicBezTo>
                    <a:cubicBezTo>
                      <a:pt x="13919" y="5019"/>
                      <a:pt x="14241" y="4912"/>
                      <a:pt x="14479" y="4674"/>
                    </a:cubicBezTo>
                    <a:cubicBezTo>
                      <a:pt x="14657" y="4495"/>
                      <a:pt x="14753" y="4281"/>
                      <a:pt x="14753" y="4043"/>
                    </a:cubicBezTo>
                    <a:cubicBezTo>
                      <a:pt x="14872" y="3959"/>
                      <a:pt x="14967" y="3888"/>
                      <a:pt x="15074" y="3805"/>
                    </a:cubicBezTo>
                    <a:cubicBezTo>
                      <a:pt x="15598" y="3400"/>
                      <a:pt x="15884" y="2697"/>
                      <a:pt x="15658" y="2054"/>
                    </a:cubicBezTo>
                    <a:cubicBezTo>
                      <a:pt x="15550" y="1757"/>
                      <a:pt x="15348" y="1519"/>
                      <a:pt x="15086" y="1340"/>
                    </a:cubicBezTo>
                    <a:cubicBezTo>
                      <a:pt x="14788" y="1149"/>
                      <a:pt x="14431" y="1090"/>
                      <a:pt x="14098" y="1078"/>
                    </a:cubicBezTo>
                    <a:cubicBezTo>
                      <a:pt x="14046" y="1076"/>
                      <a:pt x="13993" y="1076"/>
                      <a:pt x="13940" y="1076"/>
                    </a:cubicBezTo>
                    <a:cubicBezTo>
                      <a:pt x="13586" y="1076"/>
                      <a:pt x="13224" y="1110"/>
                      <a:pt x="12872" y="1161"/>
                    </a:cubicBezTo>
                    <a:cubicBezTo>
                      <a:pt x="12907" y="971"/>
                      <a:pt x="12883" y="780"/>
                      <a:pt x="12800" y="590"/>
                    </a:cubicBezTo>
                    <a:cubicBezTo>
                      <a:pt x="12578" y="136"/>
                      <a:pt x="12057" y="0"/>
                      <a:pt x="11593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5983;p62">
                <a:extLst>
                  <a:ext uri="{FF2B5EF4-FFF2-40B4-BE49-F238E27FC236}">
                    <a16:creationId xmlns:a16="http://schemas.microsoft.com/office/drawing/2014/main" id="{D2DDBC09-F552-FC13-D296-9700EF566D7A}"/>
                  </a:ext>
                </a:extLst>
              </p:cNvPr>
              <p:cNvSpPr/>
              <p:nvPr/>
            </p:nvSpPr>
            <p:spPr>
              <a:xfrm>
                <a:off x="3593925" y="1868457"/>
                <a:ext cx="318502" cy="234696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4800" extrusionOk="0">
                    <a:moveTo>
                      <a:pt x="6502" y="0"/>
                    </a:moveTo>
                    <a:cubicBezTo>
                      <a:pt x="5906" y="24"/>
                      <a:pt x="5299" y="84"/>
                      <a:pt x="4704" y="167"/>
                    </a:cubicBezTo>
                    <a:cubicBezTo>
                      <a:pt x="4621" y="346"/>
                      <a:pt x="4537" y="524"/>
                      <a:pt x="4394" y="655"/>
                    </a:cubicBezTo>
                    <a:cubicBezTo>
                      <a:pt x="3966" y="1060"/>
                      <a:pt x="3156" y="858"/>
                      <a:pt x="2680" y="1215"/>
                    </a:cubicBezTo>
                    <a:cubicBezTo>
                      <a:pt x="2501" y="1334"/>
                      <a:pt x="2394" y="1536"/>
                      <a:pt x="2263" y="1703"/>
                    </a:cubicBezTo>
                    <a:cubicBezTo>
                      <a:pt x="2072" y="1947"/>
                      <a:pt x="1886" y="2035"/>
                      <a:pt x="1664" y="2035"/>
                    </a:cubicBezTo>
                    <a:cubicBezTo>
                      <a:pt x="1540" y="2035"/>
                      <a:pt x="1405" y="2008"/>
                      <a:pt x="1251" y="1965"/>
                    </a:cubicBezTo>
                    <a:cubicBezTo>
                      <a:pt x="1144" y="1941"/>
                      <a:pt x="1061" y="1929"/>
                      <a:pt x="953" y="1905"/>
                    </a:cubicBezTo>
                    <a:cubicBezTo>
                      <a:pt x="346" y="2655"/>
                      <a:pt x="72" y="3608"/>
                      <a:pt x="1" y="4513"/>
                    </a:cubicBezTo>
                    <a:cubicBezTo>
                      <a:pt x="1" y="4549"/>
                      <a:pt x="13" y="4560"/>
                      <a:pt x="25" y="4584"/>
                    </a:cubicBezTo>
                    <a:cubicBezTo>
                      <a:pt x="103" y="4718"/>
                      <a:pt x="244" y="4800"/>
                      <a:pt x="398" y="4800"/>
                    </a:cubicBezTo>
                    <a:cubicBezTo>
                      <a:pt x="409" y="4800"/>
                      <a:pt x="419" y="4799"/>
                      <a:pt x="430" y="4799"/>
                    </a:cubicBezTo>
                    <a:cubicBezTo>
                      <a:pt x="680" y="4763"/>
                      <a:pt x="799" y="4477"/>
                      <a:pt x="882" y="4239"/>
                    </a:cubicBezTo>
                    <a:cubicBezTo>
                      <a:pt x="965" y="3977"/>
                      <a:pt x="1037" y="3727"/>
                      <a:pt x="1120" y="3453"/>
                    </a:cubicBezTo>
                    <a:cubicBezTo>
                      <a:pt x="1156" y="3275"/>
                      <a:pt x="1251" y="3072"/>
                      <a:pt x="1442" y="3036"/>
                    </a:cubicBezTo>
                    <a:cubicBezTo>
                      <a:pt x="1453" y="3035"/>
                      <a:pt x="1464" y="3035"/>
                      <a:pt x="1475" y="3035"/>
                    </a:cubicBezTo>
                    <a:cubicBezTo>
                      <a:pt x="1573" y="3035"/>
                      <a:pt x="1676" y="3078"/>
                      <a:pt x="1751" y="3132"/>
                    </a:cubicBezTo>
                    <a:cubicBezTo>
                      <a:pt x="1965" y="3251"/>
                      <a:pt x="2156" y="3394"/>
                      <a:pt x="2382" y="3489"/>
                    </a:cubicBezTo>
                    <a:cubicBezTo>
                      <a:pt x="2466" y="3518"/>
                      <a:pt x="2558" y="3534"/>
                      <a:pt x="2647" y="3534"/>
                    </a:cubicBezTo>
                    <a:cubicBezTo>
                      <a:pt x="2810" y="3534"/>
                      <a:pt x="2964" y="3481"/>
                      <a:pt x="3049" y="3358"/>
                    </a:cubicBezTo>
                    <a:cubicBezTo>
                      <a:pt x="3216" y="3096"/>
                      <a:pt x="3001" y="2763"/>
                      <a:pt x="3120" y="2489"/>
                    </a:cubicBezTo>
                    <a:cubicBezTo>
                      <a:pt x="3221" y="2265"/>
                      <a:pt x="3521" y="2178"/>
                      <a:pt x="3784" y="2178"/>
                    </a:cubicBezTo>
                    <a:cubicBezTo>
                      <a:pt x="3801" y="2178"/>
                      <a:pt x="3818" y="2178"/>
                      <a:pt x="3835" y="2179"/>
                    </a:cubicBezTo>
                    <a:cubicBezTo>
                      <a:pt x="4120" y="2203"/>
                      <a:pt x="4406" y="2298"/>
                      <a:pt x="4692" y="2298"/>
                    </a:cubicBezTo>
                    <a:cubicBezTo>
                      <a:pt x="4990" y="2286"/>
                      <a:pt x="5299" y="2132"/>
                      <a:pt x="5323" y="1870"/>
                    </a:cubicBezTo>
                    <a:cubicBezTo>
                      <a:pt x="5347" y="1751"/>
                      <a:pt x="5287" y="1608"/>
                      <a:pt x="5252" y="1489"/>
                    </a:cubicBezTo>
                    <a:cubicBezTo>
                      <a:pt x="5228" y="1370"/>
                      <a:pt x="5228" y="1215"/>
                      <a:pt x="5323" y="1131"/>
                    </a:cubicBezTo>
                    <a:cubicBezTo>
                      <a:pt x="5371" y="1108"/>
                      <a:pt x="5442" y="1072"/>
                      <a:pt x="5525" y="1060"/>
                    </a:cubicBezTo>
                    <a:cubicBezTo>
                      <a:pt x="5942" y="953"/>
                      <a:pt x="6383" y="762"/>
                      <a:pt x="6490" y="381"/>
                    </a:cubicBezTo>
                    <a:cubicBezTo>
                      <a:pt x="6514" y="262"/>
                      <a:pt x="6502" y="119"/>
                      <a:pt x="6502" y="0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5984;p62">
                <a:extLst>
                  <a:ext uri="{FF2B5EF4-FFF2-40B4-BE49-F238E27FC236}">
                    <a16:creationId xmlns:a16="http://schemas.microsoft.com/office/drawing/2014/main" id="{876029F6-7CEB-3852-96B3-ADC8AB8C8698}"/>
                  </a:ext>
                </a:extLst>
              </p:cNvPr>
              <p:cNvSpPr/>
              <p:nvPr/>
            </p:nvSpPr>
            <p:spPr>
              <a:xfrm>
                <a:off x="3580576" y="2238886"/>
                <a:ext cx="182232" cy="218463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4468" extrusionOk="0">
                    <a:moveTo>
                      <a:pt x="1408" y="1"/>
                    </a:moveTo>
                    <a:cubicBezTo>
                      <a:pt x="1300" y="1"/>
                      <a:pt x="1188" y="11"/>
                      <a:pt x="1072" y="32"/>
                    </a:cubicBezTo>
                    <a:cubicBezTo>
                      <a:pt x="798" y="92"/>
                      <a:pt x="524" y="247"/>
                      <a:pt x="322" y="521"/>
                    </a:cubicBezTo>
                    <a:cubicBezTo>
                      <a:pt x="95" y="842"/>
                      <a:pt x="0" y="1235"/>
                      <a:pt x="24" y="1604"/>
                    </a:cubicBezTo>
                    <a:cubicBezTo>
                      <a:pt x="24" y="2426"/>
                      <a:pt x="405" y="3211"/>
                      <a:pt x="1036" y="3771"/>
                    </a:cubicBezTo>
                    <a:cubicBezTo>
                      <a:pt x="1417" y="4104"/>
                      <a:pt x="1929" y="4426"/>
                      <a:pt x="2453" y="4462"/>
                    </a:cubicBezTo>
                    <a:cubicBezTo>
                      <a:pt x="2495" y="4466"/>
                      <a:pt x="2536" y="4468"/>
                      <a:pt x="2577" y="4468"/>
                    </a:cubicBezTo>
                    <a:cubicBezTo>
                      <a:pt x="3112" y="4468"/>
                      <a:pt x="3523" y="4111"/>
                      <a:pt x="3655" y="3569"/>
                    </a:cubicBezTo>
                    <a:cubicBezTo>
                      <a:pt x="3727" y="3295"/>
                      <a:pt x="3703" y="2973"/>
                      <a:pt x="3655" y="2699"/>
                    </a:cubicBezTo>
                    <a:cubicBezTo>
                      <a:pt x="3501" y="1554"/>
                      <a:pt x="2746" y="1"/>
                      <a:pt x="140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5985;p62">
                <a:extLst>
                  <a:ext uri="{FF2B5EF4-FFF2-40B4-BE49-F238E27FC236}">
                    <a16:creationId xmlns:a16="http://schemas.microsoft.com/office/drawing/2014/main" id="{48B74934-CAB0-4415-7D3D-C7EA5B3E4772}"/>
                  </a:ext>
                </a:extLst>
              </p:cNvPr>
              <p:cNvSpPr/>
              <p:nvPr/>
            </p:nvSpPr>
            <p:spPr>
              <a:xfrm>
                <a:off x="3615487" y="2297511"/>
                <a:ext cx="89673" cy="103657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2120" extrusionOk="0">
                    <a:moveTo>
                      <a:pt x="560" y="0"/>
                    </a:moveTo>
                    <a:cubicBezTo>
                      <a:pt x="358" y="0"/>
                      <a:pt x="0" y="143"/>
                      <a:pt x="0" y="369"/>
                    </a:cubicBezTo>
                    <a:cubicBezTo>
                      <a:pt x="18" y="414"/>
                      <a:pt x="62" y="438"/>
                      <a:pt x="103" y="438"/>
                    </a:cubicBezTo>
                    <a:cubicBezTo>
                      <a:pt x="117" y="438"/>
                      <a:pt x="131" y="435"/>
                      <a:pt x="143" y="429"/>
                    </a:cubicBezTo>
                    <a:cubicBezTo>
                      <a:pt x="227" y="381"/>
                      <a:pt x="274" y="286"/>
                      <a:pt x="358" y="250"/>
                    </a:cubicBezTo>
                    <a:cubicBezTo>
                      <a:pt x="413" y="230"/>
                      <a:pt x="472" y="217"/>
                      <a:pt x="529" y="217"/>
                    </a:cubicBezTo>
                    <a:cubicBezTo>
                      <a:pt x="569" y="217"/>
                      <a:pt x="608" y="223"/>
                      <a:pt x="643" y="238"/>
                    </a:cubicBezTo>
                    <a:cubicBezTo>
                      <a:pt x="703" y="250"/>
                      <a:pt x="751" y="262"/>
                      <a:pt x="798" y="286"/>
                    </a:cubicBezTo>
                    <a:cubicBezTo>
                      <a:pt x="691" y="417"/>
                      <a:pt x="620" y="548"/>
                      <a:pt x="572" y="691"/>
                    </a:cubicBezTo>
                    <a:cubicBezTo>
                      <a:pt x="536" y="786"/>
                      <a:pt x="524" y="881"/>
                      <a:pt x="536" y="977"/>
                    </a:cubicBezTo>
                    <a:cubicBezTo>
                      <a:pt x="560" y="1084"/>
                      <a:pt x="572" y="1203"/>
                      <a:pt x="643" y="1274"/>
                    </a:cubicBezTo>
                    <a:cubicBezTo>
                      <a:pt x="662" y="1293"/>
                      <a:pt x="685" y="1301"/>
                      <a:pt x="707" y="1301"/>
                    </a:cubicBezTo>
                    <a:cubicBezTo>
                      <a:pt x="754" y="1301"/>
                      <a:pt x="798" y="1264"/>
                      <a:pt x="798" y="1215"/>
                    </a:cubicBezTo>
                    <a:cubicBezTo>
                      <a:pt x="810" y="1167"/>
                      <a:pt x="798" y="1131"/>
                      <a:pt x="774" y="1084"/>
                    </a:cubicBezTo>
                    <a:lnTo>
                      <a:pt x="774" y="1048"/>
                    </a:lnTo>
                    <a:lnTo>
                      <a:pt x="774" y="1036"/>
                    </a:lnTo>
                    <a:lnTo>
                      <a:pt x="774" y="977"/>
                    </a:lnTo>
                    <a:cubicBezTo>
                      <a:pt x="774" y="881"/>
                      <a:pt x="774" y="834"/>
                      <a:pt x="798" y="750"/>
                    </a:cubicBezTo>
                    <a:cubicBezTo>
                      <a:pt x="822" y="631"/>
                      <a:pt x="882" y="512"/>
                      <a:pt x="977" y="417"/>
                    </a:cubicBezTo>
                    <a:cubicBezTo>
                      <a:pt x="1060" y="488"/>
                      <a:pt x="1132" y="572"/>
                      <a:pt x="1191" y="667"/>
                    </a:cubicBezTo>
                    <a:cubicBezTo>
                      <a:pt x="1489" y="1048"/>
                      <a:pt x="1655" y="1560"/>
                      <a:pt x="1632" y="2048"/>
                    </a:cubicBezTo>
                    <a:cubicBezTo>
                      <a:pt x="1632" y="2096"/>
                      <a:pt x="1664" y="2120"/>
                      <a:pt x="1699" y="2120"/>
                    </a:cubicBezTo>
                    <a:cubicBezTo>
                      <a:pt x="1733" y="2120"/>
                      <a:pt x="1769" y="2096"/>
                      <a:pt x="1774" y="2048"/>
                    </a:cubicBezTo>
                    <a:cubicBezTo>
                      <a:pt x="1834" y="1441"/>
                      <a:pt x="1655" y="834"/>
                      <a:pt x="1251" y="369"/>
                    </a:cubicBezTo>
                    <a:cubicBezTo>
                      <a:pt x="1072" y="179"/>
                      <a:pt x="834" y="0"/>
                      <a:pt x="56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5986;p62">
                <a:extLst>
                  <a:ext uri="{FF2B5EF4-FFF2-40B4-BE49-F238E27FC236}">
                    <a16:creationId xmlns:a16="http://schemas.microsoft.com/office/drawing/2014/main" id="{63CE2A85-832C-46A3-786A-48B19AA1851A}"/>
                  </a:ext>
                </a:extLst>
              </p:cNvPr>
              <p:cNvSpPr/>
              <p:nvPr/>
            </p:nvSpPr>
            <p:spPr>
              <a:xfrm>
                <a:off x="4003763" y="2375890"/>
                <a:ext cx="174702" cy="71289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1458" extrusionOk="0">
                    <a:moveTo>
                      <a:pt x="676" y="1"/>
                    </a:moveTo>
                    <a:cubicBezTo>
                      <a:pt x="594" y="1"/>
                      <a:pt x="514" y="12"/>
                      <a:pt x="430" y="40"/>
                    </a:cubicBezTo>
                    <a:cubicBezTo>
                      <a:pt x="1" y="195"/>
                      <a:pt x="620" y="1457"/>
                      <a:pt x="1727" y="1457"/>
                    </a:cubicBezTo>
                    <a:cubicBezTo>
                      <a:pt x="2811" y="1457"/>
                      <a:pt x="3573" y="624"/>
                      <a:pt x="3347" y="267"/>
                    </a:cubicBezTo>
                    <a:cubicBezTo>
                      <a:pt x="3318" y="224"/>
                      <a:pt x="3252" y="210"/>
                      <a:pt x="3154" y="210"/>
                    </a:cubicBezTo>
                    <a:cubicBezTo>
                      <a:pt x="2975" y="210"/>
                      <a:pt x="2687" y="255"/>
                      <a:pt x="2311" y="255"/>
                    </a:cubicBezTo>
                    <a:cubicBezTo>
                      <a:pt x="2207" y="255"/>
                      <a:pt x="2095" y="252"/>
                      <a:pt x="1977" y="243"/>
                    </a:cubicBezTo>
                    <a:cubicBezTo>
                      <a:pt x="1355" y="195"/>
                      <a:pt x="1010" y="1"/>
                      <a:pt x="6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5989;p62">
                <a:extLst>
                  <a:ext uri="{FF2B5EF4-FFF2-40B4-BE49-F238E27FC236}">
                    <a16:creationId xmlns:a16="http://schemas.microsoft.com/office/drawing/2014/main" id="{8234B741-E7B5-9800-C21B-EF889BC6025E}"/>
                  </a:ext>
                </a:extLst>
              </p:cNvPr>
              <p:cNvSpPr/>
              <p:nvPr/>
            </p:nvSpPr>
            <p:spPr>
              <a:xfrm>
                <a:off x="3981076" y="2259618"/>
                <a:ext cx="41365" cy="62390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76" extrusionOk="0">
                    <a:moveTo>
                      <a:pt x="430" y="0"/>
                    </a:moveTo>
                    <a:cubicBezTo>
                      <a:pt x="422" y="0"/>
                      <a:pt x="413" y="0"/>
                      <a:pt x="405" y="1"/>
                    </a:cubicBezTo>
                    <a:cubicBezTo>
                      <a:pt x="179" y="13"/>
                      <a:pt x="1" y="299"/>
                      <a:pt x="12" y="656"/>
                    </a:cubicBezTo>
                    <a:cubicBezTo>
                      <a:pt x="24" y="1006"/>
                      <a:pt x="218" y="1276"/>
                      <a:pt x="428" y="1276"/>
                    </a:cubicBezTo>
                    <a:cubicBezTo>
                      <a:pt x="432" y="1276"/>
                      <a:pt x="437" y="1276"/>
                      <a:pt x="441" y="1275"/>
                    </a:cubicBezTo>
                    <a:cubicBezTo>
                      <a:pt x="667" y="1263"/>
                      <a:pt x="846" y="978"/>
                      <a:pt x="834" y="620"/>
                    </a:cubicBezTo>
                    <a:cubicBezTo>
                      <a:pt x="834" y="288"/>
                      <a:pt x="636" y="0"/>
                      <a:pt x="43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5990;p62">
                <a:extLst>
                  <a:ext uri="{FF2B5EF4-FFF2-40B4-BE49-F238E27FC236}">
                    <a16:creationId xmlns:a16="http://schemas.microsoft.com/office/drawing/2014/main" id="{E89680D6-9F82-2A6C-E37F-C178044F47B7}"/>
                  </a:ext>
                </a:extLst>
              </p:cNvPr>
              <p:cNvSpPr/>
              <p:nvPr/>
            </p:nvSpPr>
            <p:spPr>
              <a:xfrm>
                <a:off x="4176118" y="2255022"/>
                <a:ext cx="33200" cy="51829"/>
              </a:xfrm>
              <a:custGeom>
                <a:avLst/>
                <a:gdLst/>
                <a:ahLst/>
                <a:cxnLst/>
                <a:rect l="l" t="t" r="r" b="b"/>
                <a:pathLst>
                  <a:path w="679" h="1060" extrusionOk="0">
                    <a:moveTo>
                      <a:pt x="322" y="0"/>
                    </a:moveTo>
                    <a:cubicBezTo>
                      <a:pt x="143" y="0"/>
                      <a:pt x="0" y="238"/>
                      <a:pt x="12" y="536"/>
                    </a:cubicBezTo>
                    <a:cubicBezTo>
                      <a:pt x="12" y="834"/>
                      <a:pt x="179" y="1060"/>
                      <a:pt x="357" y="1060"/>
                    </a:cubicBezTo>
                    <a:cubicBezTo>
                      <a:pt x="536" y="1060"/>
                      <a:pt x="679" y="822"/>
                      <a:pt x="667" y="524"/>
                    </a:cubicBezTo>
                    <a:cubicBezTo>
                      <a:pt x="655" y="226"/>
                      <a:pt x="500" y="0"/>
                      <a:pt x="322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5991;p62">
                <a:extLst>
                  <a:ext uri="{FF2B5EF4-FFF2-40B4-BE49-F238E27FC236}">
                    <a16:creationId xmlns:a16="http://schemas.microsoft.com/office/drawing/2014/main" id="{8FA860DF-7E11-AC66-F752-9E5E4A07CA7E}"/>
                  </a:ext>
                </a:extLst>
              </p:cNvPr>
              <p:cNvSpPr/>
              <p:nvPr/>
            </p:nvSpPr>
            <p:spPr>
              <a:xfrm>
                <a:off x="3958046" y="2117529"/>
                <a:ext cx="102826" cy="83513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708" extrusionOk="0">
                    <a:moveTo>
                      <a:pt x="1640" y="0"/>
                    </a:moveTo>
                    <a:cubicBezTo>
                      <a:pt x="1570" y="0"/>
                      <a:pt x="1501" y="15"/>
                      <a:pt x="1436" y="38"/>
                    </a:cubicBezTo>
                    <a:cubicBezTo>
                      <a:pt x="960" y="205"/>
                      <a:pt x="543" y="657"/>
                      <a:pt x="245" y="1098"/>
                    </a:cubicBezTo>
                    <a:lnTo>
                      <a:pt x="67" y="1419"/>
                    </a:lnTo>
                    <a:cubicBezTo>
                      <a:pt x="43" y="1455"/>
                      <a:pt x="19" y="1502"/>
                      <a:pt x="7" y="1562"/>
                    </a:cubicBezTo>
                    <a:cubicBezTo>
                      <a:pt x="0" y="1669"/>
                      <a:pt x="51" y="1708"/>
                      <a:pt x="130" y="1708"/>
                    </a:cubicBezTo>
                    <a:cubicBezTo>
                      <a:pt x="323" y="1708"/>
                      <a:pt x="681" y="1473"/>
                      <a:pt x="757" y="1431"/>
                    </a:cubicBezTo>
                    <a:cubicBezTo>
                      <a:pt x="948" y="1336"/>
                      <a:pt x="1138" y="1252"/>
                      <a:pt x="1329" y="1169"/>
                    </a:cubicBezTo>
                    <a:cubicBezTo>
                      <a:pt x="1650" y="1062"/>
                      <a:pt x="2007" y="919"/>
                      <a:pt x="2079" y="550"/>
                    </a:cubicBezTo>
                    <a:cubicBezTo>
                      <a:pt x="2103" y="395"/>
                      <a:pt x="2067" y="217"/>
                      <a:pt x="1948" y="121"/>
                    </a:cubicBezTo>
                    <a:cubicBezTo>
                      <a:pt x="1854" y="34"/>
                      <a:pt x="1747" y="0"/>
                      <a:pt x="1640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5992;p62">
                <a:extLst>
                  <a:ext uri="{FF2B5EF4-FFF2-40B4-BE49-F238E27FC236}">
                    <a16:creationId xmlns:a16="http://schemas.microsoft.com/office/drawing/2014/main" id="{7FB924F5-2FC0-C113-647C-27596FDD57F2}"/>
                  </a:ext>
                </a:extLst>
              </p:cNvPr>
              <p:cNvSpPr/>
              <p:nvPr/>
            </p:nvSpPr>
            <p:spPr>
              <a:xfrm>
                <a:off x="4139985" y="2108239"/>
                <a:ext cx="88549" cy="62683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282" extrusionOk="0">
                    <a:moveTo>
                      <a:pt x="533" y="0"/>
                    </a:moveTo>
                    <a:cubicBezTo>
                      <a:pt x="415" y="0"/>
                      <a:pt x="285" y="43"/>
                      <a:pt x="168" y="133"/>
                    </a:cubicBezTo>
                    <a:cubicBezTo>
                      <a:pt x="49" y="228"/>
                      <a:pt x="1" y="383"/>
                      <a:pt x="13" y="514"/>
                    </a:cubicBezTo>
                    <a:cubicBezTo>
                      <a:pt x="37" y="823"/>
                      <a:pt x="358" y="907"/>
                      <a:pt x="620" y="966"/>
                    </a:cubicBezTo>
                    <a:cubicBezTo>
                      <a:pt x="799" y="1002"/>
                      <a:pt x="965" y="1049"/>
                      <a:pt x="1144" y="1109"/>
                    </a:cubicBezTo>
                    <a:cubicBezTo>
                      <a:pt x="1200" y="1133"/>
                      <a:pt x="1477" y="1281"/>
                      <a:pt x="1656" y="1281"/>
                    </a:cubicBezTo>
                    <a:cubicBezTo>
                      <a:pt x="1743" y="1281"/>
                      <a:pt x="1807" y="1246"/>
                      <a:pt x="1811" y="1145"/>
                    </a:cubicBezTo>
                    <a:cubicBezTo>
                      <a:pt x="1811" y="1097"/>
                      <a:pt x="1799" y="1049"/>
                      <a:pt x="1787" y="1026"/>
                    </a:cubicBezTo>
                    <a:cubicBezTo>
                      <a:pt x="1739" y="954"/>
                      <a:pt x="1692" y="859"/>
                      <a:pt x="1632" y="764"/>
                    </a:cubicBezTo>
                    <a:cubicBezTo>
                      <a:pt x="1406" y="430"/>
                      <a:pt x="1084" y="85"/>
                      <a:pt x="644" y="14"/>
                    </a:cubicBezTo>
                    <a:cubicBezTo>
                      <a:pt x="609" y="5"/>
                      <a:pt x="572" y="0"/>
                      <a:pt x="533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5993;p62">
                <a:extLst>
                  <a:ext uri="{FF2B5EF4-FFF2-40B4-BE49-F238E27FC236}">
                    <a16:creationId xmlns:a16="http://schemas.microsoft.com/office/drawing/2014/main" id="{E7440322-9B63-7398-0E08-3777E18BCF0D}"/>
                  </a:ext>
                </a:extLst>
              </p:cNvPr>
              <p:cNvSpPr/>
              <p:nvPr/>
            </p:nvSpPr>
            <p:spPr>
              <a:xfrm>
                <a:off x="4123116" y="2250914"/>
                <a:ext cx="64688" cy="110552"/>
              </a:xfrm>
              <a:custGeom>
                <a:avLst/>
                <a:gdLst/>
                <a:ahLst/>
                <a:cxnLst/>
                <a:rect l="l" t="t" r="r" b="b"/>
                <a:pathLst>
                  <a:path w="1323" h="2261" extrusionOk="0">
                    <a:moveTo>
                      <a:pt x="536" y="1"/>
                    </a:moveTo>
                    <a:cubicBezTo>
                      <a:pt x="522" y="1"/>
                      <a:pt x="506" y="4"/>
                      <a:pt x="489" y="13"/>
                    </a:cubicBezTo>
                    <a:cubicBezTo>
                      <a:pt x="417" y="36"/>
                      <a:pt x="370" y="120"/>
                      <a:pt x="322" y="179"/>
                    </a:cubicBezTo>
                    <a:cubicBezTo>
                      <a:pt x="298" y="239"/>
                      <a:pt x="251" y="298"/>
                      <a:pt x="215" y="358"/>
                    </a:cubicBezTo>
                    <a:cubicBezTo>
                      <a:pt x="155" y="489"/>
                      <a:pt x="96" y="620"/>
                      <a:pt x="72" y="751"/>
                    </a:cubicBezTo>
                    <a:cubicBezTo>
                      <a:pt x="36" y="906"/>
                      <a:pt x="13" y="1037"/>
                      <a:pt x="13" y="1191"/>
                    </a:cubicBezTo>
                    <a:cubicBezTo>
                      <a:pt x="13" y="1322"/>
                      <a:pt x="1" y="1489"/>
                      <a:pt x="72" y="1584"/>
                    </a:cubicBezTo>
                    <a:cubicBezTo>
                      <a:pt x="124" y="1680"/>
                      <a:pt x="221" y="1718"/>
                      <a:pt x="320" y="1718"/>
                    </a:cubicBezTo>
                    <a:cubicBezTo>
                      <a:pt x="357" y="1718"/>
                      <a:pt x="394" y="1713"/>
                      <a:pt x="429" y="1703"/>
                    </a:cubicBezTo>
                    <a:cubicBezTo>
                      <a:pt x="542" y="1681"/>
                      <a:pt x="655" y="1583"/>
                      <a:pt x="778" y="1583"/>
                    </a:cubicBezTo>
                    <a:cubicBezTo>
                      <a:pt x="785" y="1583"/>
                      <a:pt x="792" y="1584"/>
                      <a:pt x="798" y="1584"/>
                    </a:cubicBezTo>
                    <a:cubicBezTo>
                      <a:pt x="1084" y="1620"/>
                      <a:pt x="1156" y="1977"/>
                      <a:pt x="965" y="2168"/>
                    </a:cubicBezTo>
                    <a:cubicBezTo>
                      <a:pt x="926" y="2206"/>
                      <a:pt x="958" y="2261"/>
                      <a:pt x="997" y="2261"/>
                    </a:cubicBezTo>
                    <a:cubicBezTo>
                      <a:pt x="1006" y="2261"/>
                      <a:pt x="1016" y="2258"/>
                      <a:pt x="1025" y="2251"/>
                    </a:cubicBezTo>
                    <a:cubicBezTo>
                      <a:pt x="1239" y="2120"/>
                      <a:pt x="1322" y="1834"/>
                      <a:pt x="1191" y="1620"/>
                    </a:cubicBezTo>
                    <a:cubicBezTo>
                      <a:pt x="1096" y="1461"/>
                      <a:pt x="932" y="1387"/>
                      <a:pt x="763" y="1387"/>
                    </a:cubicBezTo>
                    <a:cubicBezTo>
                      <a:pt x="678" y="1387"/>
                      <a:pt x="592" y="1406"/>
                      <a:pt x="513" y="1441"/>
                    </a:cubicBezTo>
                    <a:cubicBezTo>
                      <a:pt x="453" y="1465"/>
                      <a:pt x="382" y="1513"/>
                      <a:pt x="310" y="1513"/>
                    </a:cubicBezTo>
                    <a:cubicBezTo>
                      <a:pt x="215" y="1513"/>
                      <a:pt x="215" y="1441"/>
                      <a:pt x="215" y="1382"/>
                    </a:cubicBezTo>
                    <a:cubicBezTo>
                      <a:pt x="215" y="1227"/>
                      <a:pt x="239" y="1060"/>
                      <a:pt x="263" y="918"/>
                    </a:cubicBezTo>
                    <a:cubicBezTo>
                      <a:pt x="298" y="763"/>
                      <a:pt x="346" y="632"/>
                      <a:pt x="406" y="501"/>
                    </a:cubicBezTo>
                    <a:cubicBezTo>
                      <a:pt x="429" y="429"/>
                      <a:pt x="477" y="370"/>
                      <a:pt x="501" y="310"/>
                    </a:cubicBezTo>
                    <a:cubicBezTo>
                      <a:pt x="536" y="251"/>
                      <a:pt x="596" y="179"/>
                      <a:pt x="608" y="96"/>
                    </a:cubicBezTo>
                    <a:cubicBezTo>
                      <a:pt x="617" y="41"/>
                      <a:pt x="584" y="1"/>
                      <a:pt x="536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A511603-47AE-6FAC-C981-17385564C478}"/>
                </a:ext>
              </a:extLst>
            </p:cNvPr>
            <p:cNvGrpSpPr/>
            <p:nvPr/>
          </p:nvGrpSpPr>
          <p:grpSpPr>
            <a:xfrm>
              <a:off x="2957763" y="2450935"/>
              <a:ext cx="1061739" cy="2303731"/>
              <a:chOff x="1902225" y="1826942"/>
              <a:chExt cx="1074085" cy="2296057"/>
            </a:xfrm>
          </p:grpSpPr>
          <p:sp>
            <p:nvSpPr>
              <p:cNvPr id="123" name="Google Shape;5833;p62">
                <a:extLst>
                  <a:ext uri="{FF2B5EF4-FFF2-40B4-BE49-F238E27FC236}">
                    <a16:creationId xmlns:a16="http://schemas.microsoft.com/office/drawing/2014/main" id="{9B9AD9DC-8263-FDBC-ABA4-1BD22FE9FAF6}"/>
                  </a:ext>
                </a:extLst>
              </p:cNvPr>
              <p:cNvSpPr/>
              <p:nvPr/>
            </p:nvSpPr>
            <p:spPr>
              <a:xfrm>
                <a:off x="2773176" y="3250222"/>
                <a:ext cx="203134" cy="270024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5478" extrusionOk="0">
                    <a:moveTo>
                      <a:pt x="1918" y="1"/>
                    </a:moveTo>
                    <a:cubicBezTo>
                      <a:pt x="1275" y="286"/>
                      <a:pt x="644" y="536"/>
                      <a:pt x="1" y="763"/>
                    </a:cubicBezTo>
                    <a:cubicBezTo>
                      <a:pt x="132" y="1048"/>
                      <a:pt x="501" y="1941"/>
                      <a:pt x="536" y="2382"/>
                    </a:cubicBezTo>
                    <a:cubicBezTo>
                      <a:pt x="655" y="2929"/>
                      <a:pt x="382" y="4334"/>
                      <a:pt x="525" y="4358"/>
                    </a:cubicBezTo>
                    <a:cubicBezTo>
                      <a:pt x="529" y="4359"/>
                      <a:pt x="534" y="4360"/>
                      <a:pt x="539" y="4360"/>
                    </a:cubicBezTo>
                    <a:cubicBezTo>
                      <a:pt x="730" y="4360"/>
                      <a:pt x="1024" y="3453"/>
                      <a:pt x="1013" y="3453"/>
                    </a:cubicBezTo>
                    <a:lnTo>
                      <a:pt x="1013" y="3453"/>
                    </a:lnTo>
                    <a:cubicBezTo>
                      <a:pt x="1060" y="3453"/>
                      <a:pt x="870" y="5061"/>
                      <a:pt x="1060" y="5108"/>
                    </a:cubicBezTo>
                    <a:cubicBezTo>
                      <a:pt x="1066" y="5109"/>
                      <a:pt x="1071" y="5110"/>
                      <a:pt x="1077" y="5110"/>
                    </a:cubicBezTo>
                    <a:cubicBezTo>
                      <a:pt x="1362" y="5110"/>
                      <a:pt x="1762" y="3620"/>
                      <a:pt x="1727" y="3608"/>
                    </a:cubicBezTo>
                    <a:lnTo>
                      <a:pt x="1727" y="3608"/>
                    </a:lnTo>
                    <a:cubicBezTo>
                      <a:pt x="1787" y="3608"/>
                      <a:pt x="1703" y="5465"/>
                      <a:pt x="1965" y="5477"/>
                    </a:cubicBezTo>
                    <a:cubicBezTo>
                      <a:pt x="1966" y="5477"/>
                      <a:pt x="1968" y="5477"/>
                      <a:pt x="1969" y="5477"/>
                    </a:cubicBezTo>
                    <a:cubicBezTo>
                      <a:pt x="2359" y="5477"/>
                      <a:pt x="2429" y="3703"/>
                      <a:pt x="2382" y="3549"/>
                    </a:cubicBezTo>
                    <a:lnTo>
                      <a:pt x="2382" y="3549"/>
                    </a:lnTo>
                    <a:cubicBezTo>
                      <a:pt x="2428" y="3688"/>
                      <a:pt x="2600" y="4979"/>
                      <a:pt x="2831" y="4979"/>
                    </a:cubicBezTo>
                    <a:cubicBezTo>
                      <a:pt x="2836" y="4979"/>
                      <a:pt x="2841" y="4979"/>
                      <a:pt x="2846" y="4977"/>
                    </a:cubicBezTo>
                    <a:cubicBezTo>
                      <a:pt x="3203" y="4894"/>
                      <a:pt x="3072" y="2834"/>
                      <a:pt x="2989" y="2691"/>
                    </a:cubicBezTo>
                    <a:lnTo>
                      <a:pt x="2989" y="2691"/>
                    </a:lnTo>
                    <a:cubicBezTo>
                      <a:pt x="3065" y="2767"/>
                      <a:pt x="3546" y="3475"/>
                      <a:pt x="3784" y="3475"/>
                    </a:cubicBezTo>
                    <a:cubicBezTo>
                      <a:pt x="3807" y="3475"/>
                      <a:pt x="3828" y="3468"/>
                      <a:pt x="3846" y="3453"/>
                    </a:cubicBezTo>
                    <a:cubicBezTo>
                      <a:pt x="4120" y="3215"/>
                      <a:pt x="2799" y="1239"/>
                      <a:pt x="2477" y="929"/>
                    </a:cubicBezTo>
                    <a:cubicBezTo>
                      <a:pt x="2334" y="703"/>
                      <a:pt x="2096" y="298"/>
                      <a:pt x="191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5834;p62">
                <a:extLst>
                  <a:ext uri="{FF2B5EF4-FFF2-40B4-BE49-F238E27FC236}">
                    <a16:creationId xmlns:a16="http://schemas.microsoft.com/office/drawing/2014/main" id="{C1139CB7-FC75-8268-BF0A-D7EB30AAA711}"/>
                  </a:ext>
                </a:extLst>
              </p:cNvPr>
              <p:cNvSpPr/>
              <p:nvPr/>
            </p:nvSpPr>
            <p:spPr>
              <a:xfrm>
                <a:off x="2588871" y="2673496"/>
                <a:ext cx="358652" cy="72351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14678" extrusionOk="0">
                    <a:moveTo>
                      <a:pt x="1293" y="0"/>
                    </a:moveTo>
                    <a:cubicBezTo>
                      <a:pt x="500" y="0"/>
                      <a:pt x="1" y="1758"/>
                      <a:pt x="108" y="3045"/>
                    </a:cubicBezTo>
                    <a:cubicBezTo>
                      <a:pt x="251" y="4592"/>
                      <a:pt x="1263" y="5378"/>
                      <a:pt x="2263" y="8653"/>
                    </a:cubicBezTo>
                    <a:cubicBezTo>
                      <a:pt x="2954" y="10915"/>
                      <a:pt x="3525" y="12939"/>
                      <a:pt x="3811" y="13963"/>
                    </a:cubicBezTo>
                    <a:cubicBezTo>
                      <a:pt x="3823" y="13998"/>
                      <a:pt x="3823" y="14034"/>
                      <a:pt x="3847" y="14070"/>
                    </a:cubicBezTo>
                    <a:cubicBezTo>
                      <a:pt x="3942" y="14475"/>
                      <a:pt x="4025" y="14677"/>
                      <a:pt x="4025" y="14677"/>
                    </a:cubicBezTo>
                    <a:cubicBezTo>
                      <a:pt x="4978" y="14558"/>
                      <a:pt x="7276" y="13939"/>
                      <a:pt x="7157" y="13427"/>
                    </a:cubicBezTo>
                    <a:lnTo>
                      <a:pt x="7026" y="12844"/>
                    </a:lnTo>
                    <a:cubicBezTo>
                      <a:pt x="7026" y="12820"/>
                      <a:pt x="7014" y="12784"/>
                      <a:pt x="7014" y="12760"/>
                    </a:cubicBezTo>
                    <a:cubicBezTo>
                      <a:pt x="5573" y="6581"/>
                      <a:pt x="2775" y="1175"/>
                      <a:pt x="1858" y="282"/>
                    </a:cubicBezTo>
                    <a:cubicBezTo>
                      <a:pt x="1658" y="86"/>
                      <a:pt x="1468" y="0"/>
                      <a:pt x="1293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5835;p62">
                <a:extLst>
                  <a:ext uri="{FF2B5EF4-FFF2-40B4-BE49-F238E27FC236}">
                    <a16:creationId xmlns:a16="http://schemas.microsoft.com/office/drawing/2014/main" id="{95CC5AB6-379C-2DC4-A21E-308D64D47798}"/>
                  </a:ext>
                </a:extLst>
              </p:cNvPr>
              <p:cNvSpPr/>
              <p:nvPr/>
            </p:nvSpPr>
            <p:spPr>
              <a:xfrm>
                <a:off x="2777268" y="3302472"/>
                <a:ext cx="158525" cy="64573"/>
              </a:xfrm>
              <a:custGeom>
                <a:avLst/>
                <a:gdLst/>
                <a:ahLst/>
                <a:cxnLst/>
                <a:rect l="l" t="t" r="r" b="b"/>
                <a:pathLst>
                  <a:path w="3216" h="1310" extrusionOk="0">
                    <a:moveTo>
                      <a:pt x="3204" y="0"/>
                    </a:moveTo>
                    <a:cubicBezTo>
                      <a:pt x="2644" y="203"/>
                      <a:pt x="2061" y="429"/>
                      <a:pt x="1489" y="643"/>
                    </a:cubicBezTo>
                    <a:cubicBezTo>
                      <a:pt x="989" y="822"/>
                      <a:pt x="477" y="1000"/>
                      <a:pt x="1" y="1203"/>
                    </a:cubicBezTo>
                    <a:cubicBezTo>
                      <a:pt x="25" y="1238"/>
                      <a:pt x="25" y="1274"/>
                      <a:pt x="37" y="1310"/>
                    </a:cubicBezTo>
                    <a:cubicBezTo>
                      <a:pt x="537" y="1143"/>
                      <a:pt x="1037" y="941"/>
                      <a:pt x="1525" y="738"/>
                    </a:cubicBezTo>
                    <a:cubicBezTo>
                      <a:pt x="2085" y="524"/>
                      <a:pt x="2656" y="310"/>
                      <a:pt x="3216" y="84"/>
                    </a:cubicBezTo>
                    <a:cubicBezTo>
                      <a:pt x="3216" y="60"/>
                      <a:pt x="3204" y="24"/>
                      <a:pt x="3204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5838;p62">
                <a:extLst>
                  <a:ext uri="{FF2B5EF4-FFF2-40B4-BE49-F238E27FC236}">
                    <a16:creationId xmlns:a16="http://schemas.microsoft.com/office/drawing/2014/main" id="{D7897823-4DF0-72AF-04DE-BA9825F703BD}"/>
                  </a:ext>
                </a:extLst>
              </p:cNvPr>
              <p:cNvSpPr/>
              <p:nvPr/>
            </p:nvSpPr>
            <p:spPr>
              <a:xfrm>
                <a:off x="1902225" y="2064681"/>
                <a:ext cx="522402" cy="1033319"/>
              </a:xfrm>
              <a:custGeom>
                <a:avLst/>
                <a:gdLst/>
                <a:ahLst/>
                <a:cxnLst/>
                <a:rect l="l" t="t" r="r" b="b"/>
                <a:pathLst>
                  <a:path w="10598" h="20963" extrusionOk="0">
                    <a:moveTo>
                      <a:pt x="3836" y="1"/>
                    </a:moveTo>
                    <a:cubicBezTo>
                      <a:pt x="3434" y="1"/>
                      <a:pt x="3034" y="160"/>
                      <a:pt x="2715" y="418"/>
                    </a:cubicBezTo>
                    <a:cubicBezTo>
                      <a:pt x="2263" y="787"/>
                      <a:pt x="1965" y="1311"/>
                      <a:pt x="1787" y="1858"/>
                    </a:cubicBezTo>
                    <a:cubicBezTo>
                      <a:pt x="1525" y="2692"/>
                      <a:pt x="1477" y="3632"/>
                      <a:pt x="1799" y="4454"/>
                    </a:cubicBezTo>
                    <a:cubicBezTo>
                      <a:pt x="2084" y="5144"/>
                      <a:pt x="2608" y="5716"/>
                      <a:pt x="3025" y="6359"/>
                    </a:cubicBezTo>
                    <a:cubicBezTo>
                      <a:pt x="3442" y="6990"/>
                      <a:pt x="3739" y="7764"/>
                      <a:pt x="3501" y="8478"/>
                    </a:cubicBezTo>
                    <a:cubicBezTo>
                      <a:pt x="3370" y="8883"/>
                      <a:pt x="3073" y="9216"/>
                      <a:pt x="2775" y="9526"/>
                    </a:cubicBezTo>
                    <a:cubicBezTo>
                      <a:pt x="2203" y="10097"/>
                      <a:pt x="1549" y="10609"/>
                      <a:pt x="1179" y="11324"/>
                    </a:cubicBezTo>
                    <a:cubicBezTo>
                      <a:pt x="810" y="12038"/>
                      <a:pt x="810" y="13038"/>
                      <a:pt x="1430" y="13526"/>
                    </a:cubicBezTo>
                    <a:cubicBezTo>
                      <a:pt x="1727" y="13765"/>
                      <a:pt x="2156" y="13907"/>
                      <a:pt x="2299" y="14276"/>
                    </a:cubicBezTo>
                    <a:cubicBezTo>
                      <a:pt x="2394" y="14586"/>
                      <a:pt x="2215" y="14919"/>
                      <a:pt x="2025" y="15181"/>
                    </a:cubicBezTo>
                    <a:cubicBezTo>
                      <a:pt x="1620" y="15717"/>
                      <a:pt x="1084" y="16146"/>
                      <a:pt x="691" y="16670"/>
                    </a:cubicBezTo>
                    <a:cubicBezTo>
                      <a:pt x="287" y="17205"/>
                      <a:pt x="1" y="17896"/>
                      <a:pt x="191" y="18527"/>
                    </a:cubicBezTo>
                    <a:cubicBezTo>
                      <a:pt x="394" y="19170"/>
                      <a:pt x="1001" y="19599"/>
                      <a:pt x="1620" y="19837"/>
                    </a:cubicBezTo>
                    <a:cubicBezTo>
                      <a:pt x="2027" y="20002"/>
                      <a:pt x="2467" y="20111"/>
                      <a:pt x="2902" y="20111"/>
                    </a:cubicBezTo>
                    <a:cubicBezTo>
                      <a:pt x="3154" y="20111"/>
                      <a:pt x="3404" y="20075"/>
                      <a:pt x="3644" y="19991"/>
                    </a:cubicBezTo>
                    <a:cubicBezTo>
                      <a:pt x="3788" y="19940"/>
                      <a:pt x="3941" y="19880"/>
                      <a:pt x="4088" y="19880"/>
                    </a:cubicBezTo>
                    <a:cubicBezTo>
                      <a:pt x="4111" y="19880"/>
                      <a:pt x="4133" y="19881"/>
                      <a:pt x="4156" y="19884"/>
                    </a:cubicBezTo>
                    <a:cubicBezTo>
                      <a:pt x="4382" y="19920"/>
                      <a:pt x="4525" y="20122"/>
                      <a:pt x="4692" y="20289"/>
                    </a:cubicBezTo>
                    <a:cubicBezTo>
                      <a:pt x="5144" y="20741"/>
                      <a:pt x="5787" y="20962"/>
                      <a:pt x="6430" y="20962"/>
                    </a:cubicBezTo>
                    <a:cubicBezTo>
                      <a:pt x="6651" y="20962"/>
                      <a:pt x="6872" y="20936"/>
                      <a:pt x="7085" y="20884"/>
                    </a:cubicBezTo>
                    <a:cubicBezTo>
                      <a:pt x="7918" y="20670"/>
                      <a:pt x="8633" y="20099"/>
                      <a:pt x="9121" y="19396"/>
                    </a:cubicBezTo>
                    <a:cubicBezTo>
                      <a:pt x="9740" y="18551"/>
                      <a:pt x="10050" y="17444"/>
                      <a:pt x="9823" y="16432"/>
                    </a:cubicBezTo>
                    <a:cubicBezTo>
                      <a:pt x="9597" y="15408"/>
                      <a:pt x="8788" y="14503"/>
                      <a:pt x="7740" y="14336"/>
                    </a:cubicBezTo>
                    <a:lnTo>
                      <a:pt x="7740" y="14336"/>
                    </a:lnTo>
                    <a:cubicBezTo>
                      <a:pt x="7806" y="14347"/>
                      <a:pt x="7873" y="14352"/>
                      <a:pt x="7939" y="14352"/>
                    </a:cubicBezTo>
                    <a:cubicBezTo>
                      <a:pt x="8397" y="14352"/>
                      <a:pt x="8851" y="14112"/>
                      <a:pt x="9204" y="13800"/>
                    </a:cubicBezTo>
                    <a:cubicBezTo>
                      <a:pt x="10109" y="13014"/>
                      <a:pt x="10597" y="11645"/>
                      <a:pt x="10073" y="10574"/>
                    </a:cubicBezTo>
                    <a:cubicBezTo>
                      <a:pt x="9526" y="9419"/>
                      <a:pt x="8145" y="9002"/>
                      <a:pt x="6906" y="8704"/>
                    </a:cubicBezTo>
                    <a:cubicBezTo>
                      <a:pt x="7371" y="8335"/>
                      <a:pt x="7835" y="7954"/>
                      <a:pt x="8157" y="7454"/>
                    </a:cubicBezTo>
                    <a:cubicBezTo>
                      <a:pt x="9002" y="6180"/>
                      <a:pt x="8692" y="4406"/>
                      <a:pt x="7847" y="3144"/>
                    </a:cubicBezTo>
                    <a:cubicBezTo>
                      <a:pt x="7359" y="2418"/>
                      <a:pt x="6704" y="1799"/>
                      <a:pt x="6013" y="1263"/>
                    </a:cubicBezTo>
                    <a:cubicBezTo>
                      <a:pt x="5656" y="989"/>
                      <a:pt x="5299" y="727"/>
                      <a:pt x="4930" y="477"/>
                    </a:cubicBezTo>
                    <a:cubicBezTo>
                      <a:pt x="4644" y="287"/>
                      <a:pt x="4382" y="49"/>
                      <a:pt x="4025" y="13"/>
                    </a:cubicBezTo>
                    <a:cubicBezTo>
                      <a:pt x="3962" y="5"/>
                      <a:pt x="3899" y="1"/>
                      <a:pt x="3836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5839;p62">
                <a:extLst>
                  <a:ext uri="{FF2B5EF4-FFF2-40B4-BE49-F238E27FC236}">
                    <a16:creationId xmlns:a16="http://schemas.microsoft.com/office/drawing/2014/main" id="{5AB234F9-07EA-D0FC-8349-20AAF9AE4E3D}"/>
                  </a:ext>
                </a:extLst>
              </p:cNvPr>
              <p:cNvSpPr/>
              <p:nvPr/>
            </p:nvSpPr>
            <p:spPr>
              <a:xfrm>
                <a:off x="2020182" y="2065174"/>
                <a:ext cx="404445" cy="1033417"/>
              </a:xfrm>
              <a:custGeom>
                <a:avLst/>
                <a:gdLst/>
                <a:ahLst/>
                <a:cxnLst/>
                <a:rect l="l" t="t" r="r" b="b"/>
                <a:pathLst>
                  <a:path w="8205" h="20965" extrusionOk="0">
                    <a:moveTo>
                      <a:pt x="1540" y="1"/>
                    </a:moveTo>
                    <a:cubicBezTo>
                      <a:pt x="1328" y="1"/>
                      <a:pt x="1105" y="36"/>
                      <a:pt x="918" y="98"/>
                    </a:cubicBezTo>
                    <a:cubicBezTo>
                      <a:pt x="870" y="158"/>
                      <a:pt x="822" y="229"/>
                      <a:pt x="775" y="289"/>
                    </a:cubicBezTo>
                    <a:cubicBezTo>
                      <a:pt x="287" y="1074"/>
                      <a:pt x="84" y="2051"/>
                      <a:pt x="37" y="2967"/>
                    </a:cubicBezTo>
                    <a:cubicBezTo>
                      <a:pt x="1" y="3860"/>
                      <a:pt x="299" y="4765"/>
                      <a:pt x="739" y="5539"/>
                    </a:cubicBezTo>
                    <a:cubicBezTo>
                      <a:pt x="930" y="5896"/>
                      <a:pt x="1156" y="6242"/>
                      <a:pt x="1418" y="6551"/>
                    </a:cubicBezTo>
                    <a:cubicBezTo>
                      <a:pt x="1632" y="6813"/>
                      <a:pt x="1846" y="7028"/>
                      <a:pt x="2049" y="7301"/>
                    </a:cubicBezTo>
                    <a:cubicBezTo>
                      <a:pt x="2227" y="7551"/>
                      <a:pt x="2370" y="7825"/>
                      <a:pt x="2418" y="8123"/>
                    </a:cubicBezTo>
                    <a:cubicBezTo>
                      <a:pt x="2477" y="8492"/>
                      <a:pt x="2418" y="8861"/>
                      <a:pt x="2323" y="9218"/>
                    </a:cubicBezTo>
                    <a:cubicBezTo>
                      <a:pt x="2085" y="10052"/>
                      <a:pt x="1596" y="10814"/>
                      <a:pt x="1418" y="11659"/>
                    </a:cubicBezTo>
                    <a:cubicBezTo>
                      <a:pt x="1227" y="12492"/>
                      <a:pt x="1287" y="13493"/>
                      <a:pt x="1823" y="14207"/>
                    </a:cubicBezTo>
                    <a:cubicBezTo>
                      <a:pt x="2025" y="14481"/>
                      <a:pt x="2311" y="14755"/>
                      <a:pt x="2358" y="15124"/>
                    </a:cubicBezTo>
                    <a:cubicBezTo>
                      <a:pt x="2406" y="15540"/>
                      <a:pt x="2192" y="15933"/>
                      <a:pt x="2001" y="16291"/>
                    </a:cubicBezTo>
                    <a:cubicBezTo>
                      <a:pt x="1775" y="16672"/>
                      <a:pt x="1549" y="17064"/>
                      <a:pt x="1418" y="17493"/>
                    </a:cubicBezTo>
                    <a:cubicBezTo>
                      <a:pt x="1287" y="17910"/>
                      <a:pt x="1239" y="18338"/>
                      <a:pt x="1287" y="18791"/>
                    </a:cubicBezTo>
                    <a:cubicBezTo>
                      <a:pt x="1311" y="19172"/>
                      <a:pt x="1418" y="19553"/>
                      <a:pt x="1596" y="19886"/>
                    </a:cubicBezTo>
                    <a:cubicBezTo>
                      <a:pt x="1626" y="19880"/>
                      <a:pt x="1653" y="19877"/>
                      <a:pt x="1680" y="19877"/>
                    </a:cubicBezTo>
                    <a:cubicBezTo>
                      <a:pt x="1706" y="19877"/>
                      <a:pt x="1733" y="19880"/>
                      <a:pt x="1763" y="19886"/>
                    </a:cubicBezTo>
                    <a:cubicBezTo>
                      <a:pt x="1989" y="19922"/>
                      <a:pt x="2132" y="20124"/>
                      <a:pt x="2299" y="20291"/>
                    </a:cubicBezTo>
                    <a:cubicBezTo>
                      <a:pt x="2751" y="20743"/>
                      <a:pt x="3394" y="20964"/>
                      <a:pt x="4037" y="20964"/>
                    </a:cubicBezTo>
                    <a:cubicBezTo>
                      <a:pt x="4258" y="20964"/>
                      <a:pt x="4479" y="20938"/>
                      <a:pt x="4692" y="20886"/>
                    </a:cubicBezTo>
                    <a:cubicBezTo>
                      <a:pt x="5525" y="20684"/>
                      <a:pt x="6240" y="20101"/>
                      <a:pt x="6728" y="19398"/>
                    </a:cubicBezTo>
                    <a:cubicBezTo>
                      <a:pt x="7347" y="18553"/>
                      <a:pt x="7657" y="17445"/>
                      <a:pt x="7430" y="16433"/>
                    </a:cubicBezTo>
                    <a:cubicBezTo>
                      <a:pt x="7204" y="15421"/>
                      <a:pt x="6395" y="14493"/>
                      <a:pt x="5347" y="14326"/>
                    </a:cubicBezTo>
                    <a:lnTo>
                      <a:pt x="5347" y="14326"/>
                    </a:lnTo>
                    <a:cubicBezTo>
                      <a:pt x="5413" y="14337"/>
                      <a:pt x="5480" y="14342"/>
                      <a:pt x="5546" y="14342"/>
                    </a:cubicBezTo>
                    <a:cubicBezTo>
                      <a:pt x="6004" y="14342"/>
                      <a:pt x="6458" y="14102"/>
                      <a:pt x="6811" y="13790"/>
                    </a:cubicBezTo>
                    <a:cubicBezTo>
                      <a:pt x="7716" y="12993"/>
                      <a:pt x="8204" y="11623"/>
                      <a:pt x="7680" y="10552"/>
                    </a:cubicBezTo>
                    <a:cubicBezTo>
                      <a:pt x="7133" y="9409"/>
                      <a:pt x="5752" y="8992"/>
                      <a:pt x="4513" y="8694"/>
                    </a:cubicBezTo>
                    <a:cubicBezTo>
                      <a:pt x="4978" y="8325"/>
                      <a:pt x="5442" y="7932"/>
                      <a:pt x="5764" y="7444"/>
                    </a:cubicBezTo>
                    <a:cubicBezTo>
                      <a:pt x="6609" y="6170"/>
                      <a:pt x="6299" y="4396"/>
                      <a:pt x="5454" y="3134"/>
                    </a:cubicBezTo>
                    <a:cubicBezTo>
                      <a:pt x="4966" y="2408"/>
                      <a:pt x="4311" y="1789"/>
                      <a:pt x="3620" y="1253"/>
                    </a:cubicBezTo>
                    <a:cubicBezTo>
                      <a:pt x="3263" y="979"/>
                      <a:pt x="2906" y="717"/>
                      <a:pt x="2537" y="467"/>
                    </a:cubicBezTo>
                    <a:cubicBezTo>
                      <a:pt x="2251" y="277"/>
                      <a:pt x="1989" y="39"/>
                      <a:pt x="1632" y="3"/>
                    </a:cubicBezTo>
                    <a:cubicBezTo>
                      <a:pt x="1602" y="1"/>
                      <a:pt x="1571" y="1"/>
                      <a:pt x="1540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5840;p62">
                <a:extLst>
                  <a:ext uri="{FF2B5EF4-FFF2-40B4-BE49-F238E27FC236}">
                    <a16:creationId xmlns:a16="http://schemas.microsoft.com/office/drawing/2014/main" id="{A63A83D1-1738-2FBC-1D98-5B070065D5F8}"/>
                  </a:ext>
                </a:extLst>
              </p:cNvPr>
              <p:cNvSpPr/>
              <p:nvPr/>
            </p:nvSpPr>
            <p:spPr>
              <a:xfrm>
                <a:off x="1910457" y="4004401"/>
                <a:ext cx="1028882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2406" extrusionOk="0">
                    <a:moveTo>
                      <a:pt x="10430" y="0"/>
                    </a:moveTo>
                    <a:cubicBezTo>
                      <a:pt x="4668" y="0"/>
                      <a:pt x="0" y="536"/>
                      <a:pt x="0" y="1203"/>
                    </a:cubicBezTo>
                    <a:cubicBezTo>
                      <a:pt x="0" y="1869"/>
                      <a:pt x="4668" y="2405"/>
                      <a:pt x="10430" y="2405"/>
                    </a:cubicBezTo>
                    <a:cubicBezTo>
                      <a:pt x="16193" y="2405"/>
                      <a:pt x="20872" y="1869"/>
                      <a:pt x="20872" y="1203"/>
                    </a:cubicBezTo>
                    <a:cubicBezTo>
                      <a:pt x="20872" y="536"/>
                      <a:pt x="16193" y="0"/>
                      <a:pt x="10430" y="0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5841;p62">
                <a:extLst>
                  <a:ext uri="{FF2B5EF4-FFF2-40B4-BE49-F238E27FC236}">
                    <a16:creationId xmlns:a16="http://schemas.microsoft.com/office/drawing/2014/main" id="{FF7E20A5-AE46-F7DB-C813-EBDFDBCD175F}"/>
                  </a:ext>
                </a:extLst>
              </p:cNvPr>
              <p:cNvSpPr/>
              <p:nvPr/>
            </p:nvSpPr>
            <p:spPr>
              <a:xfrm>
                <a:off x="2468597" y="3407515"/>
                <a:ext cx="1775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36" h="13" extrusionOk="0">
                    <a:moveTo>
                      <a:pt x="12" y="0"/>
                    </a:moveTo>
                    <a:cubicBezTo>
                      <a:pt x="0" y="0"/>
                      <a:pt x="0" y="12"/>
                      <a:pt x="12" y="12"/>
                    </a:cubicBezTo>
                    <a:cubicBezTo>
                      <a:pt x="36" y="12"/>
                      <a:pt x="36" y="0"/>
                      <a:pt x="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5842;p62">
                <a:extLst>
                  <a:ext uri="{FF2B5EF4-FFF2-40B4-BE49-F238E27FC236}">
                    <a16:creationId xmlns:a16="http://schemas.microsoft.com/office/drawing/2014/main" id="{1358EAE8-AC3C-87AC-CA93-40C5DE966468}"/>
                  </a:ext>
                </a:extLst>
              </p:cNvPr>
              <p:cNvSpPr/>
              <p:nvPr/>
            </p:nvSpPr>
            <p:spPr>
              <a:xfrm>
                <a:off x="2465048" y="3338259"/>
                <a:ext cx="236012" cy="637993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12943" extrusionOk="0">
                    <a:moveTo>
                      <a:pt x="4763" y="0"/>
                    </a:moveTo>
                    <a:cubicBezTo>
                      <a:pt x="3942" y="179"/>
                      <a:pt x="3096" y="262"/>
                      <a:pt x="2251" y="310"/>
                    </a:cubicBezTo>
                    <a:cubicBezTo>
                      <a:pt x="1608" y="346"/>
                      <a:pt x="965" y="358"/>
                      <a:pt x="322" y="358"/>
                    </a:cubicBezTo>
                    <a:cubicBezTo>
                      <a:pt x="370" y="2572"/>
                      <a:pt x="13" y="10597"/>
                      <a:pt x="1" y="12943"/>
                    </a:cubicBezTo>
                    <a:lnTo>
                      <a:pt x="3454" y="12943"/>
                    </a:lnTo>
                    <a:cubicBezTo>
                      <a:pt x="3454" y="12943"/>
                      <a:pt x="4120" y="6501"/>
                      <a:pt x="4537" y="3560"/>
                    </a:cubicBezTo>
                    <a:cubicBezTo>
                      <a:pt x="4644" y="2822"/>
                      <a:pt x="4728" y="1548"/>
                      <a:pt x="4787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5843;p62">
                <a:extLst>
                  <a:ext uri="{FF2B5EF4-FFF2-40B4-BE49-F238E27FC236}">
                    <a16:creationId xmlns:a16="http://schemas.microsoft.com/office/drawing/2014/main" id="{DA068EBD-352D-FB83-939D-EC3D3D03B38D}"/>
                  </a:ext>
                </a:extLst>
              </p:cNvPr>
              <p:cNvSpPr/>
              <p:nvPr/>
            </p:nvSpPr>
            <p:spPr>
              <a:xfrm>
                <a:off x="2479737" y="3338259"/>
                <a:ext cx="222457" cy="164982"/>
              </a:xfrm>
              <a:custGeom>
                <a:avLst/>
                <a:gdLst/>
                <a:ahLst/>
                <a:cxnLst/>
                <a:rect l="l" t="t" r="r" b="b"/>
                <a:pathLst>
                  <a:path w="4513" h="3347" extrusionOk="0">
                    <a:moveTo>
                      <a:pt x="4477" y="0"/>
                    </a:moveTo>
                    <a:cubicBezTo>
                      <a:pt x="3656" y="179"/>
                      <a:pt x="2810" y="274"/>
                      <a:pt x="1965" y="310"/>
                    </a:cubicBezTo>
                    <a:cubicBezTo>
                      <a:pt x="1322" y="346"/>
                      <a:pt x="679" y="358"/>
                      <a:pt x="48" y="358"/>
                    </a:cubicBezTo>
                    <a:cubicBezTo>
                      <a:pt x="60" y="989"/>
                      <a:pt x="24" y="2072"/>
                      <a:pt x="1" y="3346"/>
                    </a:cubicBezTo>
                    <a:cubicBezTo>
                      <a:pt x="655" y="3334"/>
                      <a:pt x="1322" y="3322"/>
                      <a:pt x="1977" y="3263"/>
                    </a:cubicBezTo>
                    <a:cubicBezTo>
                      <a:pt x="2620" y="3203"/>
                      <a:pt x="3263" y="3132"/>
                      <a:pt x="3882" y="3025"/>
                    </a:cubicBezTo>
                    <a:cubicBezTo>
                      <a:pt x="4037" y="3013"/>
                      <a:pt x="4180" y="2977"/>
                      <a:pt x="4334" y="2953"/>
                    </a:cubicBezTo>
                    <a:cubicBezTo>
                      <a:pt x="4406" y="2203"/>
                      <a:pt x="4465" y="1179"/>
                      <a:pt x="4513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5844;p62">
                <a:extLst>
                  <a:ext uri="{FF2B5EF4-FFF2-40B4-BE49-F238E27FC236}">
                    <a16:creationId xmlns:a16="http://schemas.microsoft.com/office/drawing/2014/main" id="{2597C30C-1FD5-CAD3-CCC7-6FBB9496C072}"/>
                  </a:ext>
                </a:extLst>
              </p:cNvPr>
              <p:cNvSpPr/>
              <p:nvPr/>
            </p:nvSpPr>
            <p:spPr>
              <a:xfrm>
                <a:off x="2465048" y="3714461"/>
                <a:ext cx="199585" cy="262384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5323" extrusionOk="0">
                    <a:moveTo>
                      <a:pt x="4049" y="0"/>
                    </a:moveTo>
                    <a:lnTo>
                      <a:pt x="4049" y="0"/>
                    </a:lnTo>
                    <a:cubicBezTo>
                      <a:pt x="3289" y="42"/>
                      <a:pt x="2529" y="60"/>
                      <a:pt x="1771" y="60"/>
                    </a:cubicBezTo>
                    <a:cubicBezTo>
                      <a:pt x="1235" y="60"/>
                      <a:pt x="700" y="51"/>
                      <a:pt x="168" y="36"/>
                    </a:cubicBezTo>
                    <a:cubicBezTo>
                      <a:pt x="144" y="286"/>
                      <a:pt x="144" y="536"/>
                      <a:pt x="132" y="798"/>
                    </a:cubicBezTo>
                    <a:lnTo>
                      <a:pt x="132" y="881"/>
                    </a:lnTo>
                    <a:cubicBezTo>
                      <a:pt x="132" y="1012"/>
                      <a:pt x="120" y="1167"/>
                      <a:pt x="120" y="1298"/>
                    </a:cubicBezTo>
                    <a:lnTo>
                      <a:pt x="120" y="1405"/>
                    </a:lnTo>
                    <a:cubicBezTo>
                      <a:pt x="60" y="3060"/>
                      <a:pt x="13" y="4525"/>
                      <a:pt x="1" y="5322"/>
                    </a:cubicBezTo>
                    <a:lnTo>
                      <a:pt x="3454" y="5322"/>
                    </a:lnTo>
                    <a:cubicBezTo>
                      <a:pt x="3454" y="5322"/>
                      <a:pt x="3644" y="3441"/>
                      <a:pt x="3894" y="1239"/>
                    </a:cubicBezTo>
                    <a:cubicBezTo>
                      <a:pt x="3894" y="1215"/>
                      <a:pt x="3918" y="1179"/>
                      <a:pt x="3918" y="1155"/>
                    </a:cubicBezTo>
                    <a:cubicBezTo>
                      <a:pt x="3930" y="1012"/>
                      <a:pt x="3942" y="893"/>
                      <a:pt x="3954" y="762"/>
                    </a:cubicBezTo>
                    <a:cubicBezTo>
                      <a:pt x="3954" y="739"/>
                      <a:pt x="3954" y="703"/>
                      <a:pt x="3978" y="691"/>
                    </a:cubicBezTo>
                    <a:cubicBezTo>
                      <a:pt x="4001" y="465"/>
                      <a:pt x="4013" y="227"/>
                      <a:pt x="4049" y="0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5845;p62">
                <a:extLst>
                  <a:ext uri="{FF2B5EF4-FFF2-40B4-BE49-F238E27FC236}">
                    <a16:creationId xmlns:a16="http://schemas.microsoft.com/office/drawing/2014/main" id="{F63188B7-13B5-32F2-C93C-393E473FA89C}"/>
                  </a:ext>
                </a:extLst>
              </p:cNvPr>
              <p:cNvSpPr/>
              <p:nvPr/>
            </p:nvSpPr>
            <p:spPr>
              <a:xfrm>
                <a:off x="2471506" y="3749065"/>
                <a:ext cx="189628" cy="12077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245" extrusionOk="0">
                    <a:moveTo>
                      <a:pt x="3847" y="1"/>
                    </a:moveTo>
                    <a:lnTo>
                      <a:pt x="3847" y="1"/>
                    </a:lnTo>
                    <a:cubicBezTo>
                      <a:pt x="3704" y="13"/>
                      <a:pt x="3573" y="37"/>
                      <a:pt x="3430" y="60"/>
                    </a:cubicBezTo>
                    <a:cubicBezTo>
                      <a:pt x="2770" y="143"/>
                      <a:pt x="2117" y="176"/>
                      <a:pt x="1466" y="176"/>
                    </a:cubicBezTo>
                    <a:cubicBezTo>
                      <a:pt x="1271" y="176"/>
                      <a:pt x="1076" y="173"/>
                      <a:pt x="882" y="167"/>
                    </a:cubicBezTo>
                    <a:cubicBezTo>
                      <a:pt x="584" y="144"/>
                      <a:pt x="298" y="132"/>
                      <a:pt x="1" y="108"/>
                    </a:cubicBezTo>
                    <a:lnTo>
                      <a:pt x="1" y="179"/>
                    </a:lnTo>
                    <a:cubicBezTo>
                      <a:pt x="479" y="224"/>
                      <a:pt x="956" y="245"/>
                      <a:pt x="1431" y="245"/>
                    </a:cubicBezTo>
                    <a:cubicBezTo>
                      <a:pt x="2233" y="245"/>
                      <a:pt x="3030" y="184"/>
                      <a:pt x="3823" y="72"/>
                    </a:cubicBezTo>
                    <a:cubicBezTo>
                      <a:pt x="3823" y="48"/>
                      <a:pt x="3823" y="13"/>
                      <a:pt x="3847" y="1"/>
                    </a:cubicBezTo>
                    <a:close/>
                  </a:path>
                </a:pathLst>
              </a:custGeom>
              <a:solidFill>
                <a:srgbClr val="3E69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5846;p62">
                <a:extLst>
                  <a:ext uri="{FF2B5EF4-FFF2-40B4-BE49-F238E27FC236}">
                    <a16:creationId xmlns:a16="http://schemas.microsoft.com/office/drawing/2014/main" id="{A7AAA9F4-DE4E-011A-17F0-A437394241B7}"/>
                  </a:ext>
                </a:extLst>
              </p:cNvPr>
              <p:cNvSpPr/>
              <p:nvPr/>
            </p:nvSpPr>
            <p:spPr>
              <a:xfrm>
                <a:off x="2470372" y="3772577"/>
                <a:ext cx="186671" cy="15133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307" extrusionOk="0">
                    <a:moveTo>
                      <a:pt x="3786" y="0"/>
                    </a:moveTo>
                    <a:cubicBezTo>
                      <a:pt x="3608" y="36"/>
                      <a:pt x="3453" y="60"/>
                      <a:pt x="3274" y="95"/>
                    </a:cubicBezTo>
                    <a:cubicBezTo>
                      <a:pt x="2655" y="179"/>
                      <a:pt x="2048" y="214"/>
                      <a:pt x="1429" y="214"/>
                    </a:cubicBezTo>
                    <a:cubicBezTo>
                      <a:pt x="1107" y="214"/>
                      <a:pt x="810" y="191"/>
                      <a:pt x="512" y="179"/>
                    </a:cubicBezTo>
                    <a:cubicBezTo>
                      <a:pt x="369" y="167"/>
                      <a:pt x="214" y="167"/>
                      <a:pt x="71" y="155"/>
                    </a:cubicBezTo>
                    <a:lnTo>
                      <a:pt x="0" y="155"/>
                    </a:lnTo>
                    <a:cubicBezTo>
                      <a:pt x="12" y="155"/>
                      <a:pt x="12" y="179"/>
                      <a:pt x="0" y="226"/>
                    </a:cubicBezTo>
                    <a:cubicBezTo>
                      <a:pt x="24" y="226"/>
                      <a:pt x="71" y="238"/>
                      <a:pt x="95" y="238"/>
                    </a:cubicBezTo>
                    <a:cubicBezTo>
                      <a:pt x="274" y="250"/>
                      <a:pt x="441" y="274"/>
                      <a:pt x="619" y="286"/>
                    </a:cubicBezTo>
                    <a:cubicBezTo>
                      <a:pt x="865" y="300"/>
                      <a:pt x="1111" y="306"/>
                      <a:pt x="1357" y="306"/>
                    </a:cubicBezTo>
                    <a:cubicBezTo>
                      <a:pt x="2170" y="306"/>
                      <a:pt x="2979" y="232"/>
                      <a:pt x="3774" y="95"/>
                    </a:cubicBezTo>
                    <a:cubicBezTo>
                      <a:pt x="3774" y="60"/>
                      <a:pt x="3786" y="36"/>
                      <a:pt x="3786" y="0"/>
                    </a:cubicBezTo>
                    <a:close/>
                  </a:path>
                </a:pathLst>
              </a:custGeom>
              <a:solidFill>
                <a:srgbClr val="3E69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5847;p62">
                <a:extLst>
                  <a:ext uri="{FF2B5EF4-FFF2-40B4-BE49-F238E27FC236}">
                    <a16:creationId xmlns:a16="http://schemas.microsoft.com/office/drawing/2014/main" id="{32D64B1C-C30F-E4B8-B7B1-023EB70F3435}"/>
                  </a:ext>
                </a:extLst>
              </p:cNvPr>
              <p:cNvSpPr/>
              <p:nvPr/>
            </p:nvSpPr>
            <p:spPr>
              <a:xfrm>
                <a:off x="2439810" y="3967924"/>
                <a:ext cx="306994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3242" y="1"/>
                    </a:moveTo>
                    <a:cubicBezTo>
                      <a:pt x="2233" y="1"/>
                      <a:pt x="601" y="40"/>
                      <a:pt x="501" y="73"/>
                    </a:cubicBezTo>
                    <a:cubicBezTo>
                      <a:pt x="334" y="121"/>
                      <a:pt x="1" y="1514"/>
                      <a:pt x="191" y="1823"/>
                    </a:cubicBezTo>
                    <a:cubicBezTo>
                      <a:pt x="245" y="1927"/>
                      <a:pt x="929" y="1961"/>
                      <a:pt x="1820" y="1961"/>
                    </a:cubicBezTo>
                    <a:cubicBezTo>
                      <a:pt x="3284" y="1961"/>
                      <a:pt x="5306" y="1869"/>
                      <a:pt x="6002" y="1847"/>
                    </a:cubicBezTo>
                    <a:cubicBezTo>
                      <a:pt x="6145" y="1847"/>
                      <a:pt x="6228" y="1693"/>
                      <a:pt x="6168" y="1573"/>
                    </a:cubicBezTo>
                    <a:cubicBezTo>
                      <a:pt x="6049" y="1335"/>
                      <a:pt x="5764" y="990"/>
                      <a:pt x="5216" y="633"/>
                    </a:cubicBezTo>
                    <a:cubicBezTo>
                      <a:pt x="4323" y="38"/>
                      <a:pt x="4025" y="26"/>
                      <a:pt x="4025" y="26"/>
                    </a:cubicBezTo>
                    <a:cubicBezTo>
                      <a:pt x="3990" y="8"/>
                      <a:pt x="3672" y="1"/>
                      <a:pt x="3242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5848;p62">
                <a:extLst>
                  <a:ext uri="{FF2B5EF4-FFF2-40B4-BE49-F238E27FC236}">
                    <a16:creationId xmlns:a16="http://schemas.microsoft.com/office/drawing/2014/main" id="{81896BDA-AB51-BFFE-6CF4-DE3DFE3A4DF3}"/>
                  </a:ext>
                </a:extLst>
              </p:cNvPr>
              <p:cNvSpPr/>
              <p:nvPr/>
            </p:nvSpPr>
            <p:spPr>
              <a:xfrm>
                <a:off x="2628798" y="3995134"/>
                <a:ext cx="78129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532" extrusionOk="0">
                    <a:moveTo>
                      <a:pt x="1223" y="1"/>
                    </a:moveTo>
                    <a:cubicBezTo>
                      <a:pt x="1082" y="1"/>
                      <a:pt x="943" y="16"/>
                      <a:pt x="798" y="45"/>
                    </a:cubicBezTo>
                    <a:cubicBezTo>
                      <a:pt x="596" y="81"/>
                      <a:pt x="394" y="140"/>
                      <a:pt x="215" y="248"/>
                    </a:cubicBezTo>
                    <a:cubicBezTo>
                      <a:pt x="144" y="295"/>
                      <a:pt x="1" y="367"/>
                      <a:pt x="36" y="474"/>
                    </a:cubicBezTo>
                    <a:cubicBezTo>
                      <a:pt x="54" y="517"/>
                      <a:pt x="82" y="532"/>
                      <a:pt x="114" y="532"/>
                    </a:cubicBezTo>
                    <a:cubicBezTo>
                      <a:pt x="172" y="532"/>
                      <a:pt x="245" y="485"/>
                      <a:pt x="298" y="462"/>
                    </a:cubicBezTo>
                    <a:cubicBezTo>
                      <a:pt x="667" y="248"/>
                      <a:pt x="1072" y="176"/>
                      <a:pt x="1489" y="176"/>
                    </a:cubicBezTo>
                    <a:cubicBezTo>
                      <a:pt x="1560" y="176"/>
                      <a:pt x="1584" y="45"/>
                      <a:pt x="1501" y="21"/>
                    </a:cubicBezTo>
                    <a:cubicBezTo>
                      <a:pt x="1407" y="7"/>
                      <a:pt x="1315" y="1"/>
                      <a:pt x="12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5849;p62">
                <a:extLst>
                  <a:ext uri="{FF2B5EF4-FFF2-40B4-BE49-F238E27FC236}">
                    <a16:creationId xmlns:a16="http://schemas.microsoft.com/office/drawing/2014/main" id="{E7AE338A-1616-C60E-246D-39DBECC7CB9E}"/>
                  </a:ext>
                </a:extLst>
              </p:cNvPr>
              <p:cNvSpPr/>
              <p:nvPr/>
            </p:nvSpPr>
            <p:spPr>
              <a:xfrm>
                <a:off x="2598533" y="3982663"/>
                <a:ext cx="80199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611" extrusionOk="0">
                    <a:moveTo>
                      <a:pt x="1520" y="0"/>
                    </a:moveTo>
                    <a:cubicBezTo>
                      <a:pt x="1270" y="0"/>
                      <a:pt x="1008" y="24"/>
                      <a:pt x="758" y="96"/>
                    </a:cubicBezTo>
                    <a:lnTo>
                      <a:pt x="400" y="239"/>
                    </a:lnTo>
                    <a:cubicBezTo>
                      <a:pt x="317" y="274"/>
                      <a:pt x="198" y="322"/>
                      <a:pt x="103" y="393"/>
                    </a:cubicBezTo>
                    <a:cubicBezTo>
                      <a:pt x="91" y="393"/>
                      <a:pt x="79" y="417"/>
                      <a:pt x="55" y="429"/>
                    </a:cubicBezTo>
                    <a:cubicBezTo>
                      <a:pt x="0" y="484"/>
                      <a:pt x="47" y="610"/>
                      <a:pt x="129" y="610"/>
                    </a:cubicBezTo>
                    <a:cubicBezTo>
                      <a:pt x="136" y="610"/>
                      <a:pt x="143" y="609"/>
                      <a:pt x="150" y="608"/>
                    </a:cubicBezTo>
                    <a:cubicBezTo>
                      <a:pt x="269" y="560"/>
                      <a:pt x="377" y="489"/>
                      <a:pt x="472" y="429"/>
                    </a:cubicBezTo>
                    <a:cubicBezTo>
                      <a:pt x="579" y="370"/>
                      <a:pt x="686" y="322"/>
                      <a:pt x="805" y="298"/>
                    </a:cubicBezTo>
                    <a:cubicBezTo>
                      <a:pt x="1043" y="215"/>
                      <a:pt x="1281" y="179"/>
                      <a:pt x="1520" y="155"/>
                    </a:cubicBezTo>
                    <a:cubicBezTo>
                      <a:pt x="1627" y="143"/>
                      <a:pt x="1627" y="0"/>
                      <a:pt x="15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5850;p62">
                <a:extLst>
                  <a:ext uri="{FF2B5EF4-FFF2-40B4-BE49-F238E27FC236}">
                    <a16:creationId xmlns:a16="http://schemas.microsoft.com/office/drawing/2014/main" id="{EE59CC24-FC31-571F-B2BF-C03C2E828DFC}"/>
                  </a:ext>
                </a:extLst>
              </p:cNvPr>
              <p:cNvSpPr/>
              <p:nvPr/>
            </p:nvSpPr>
            <p:spPr>
              <a:xfrm>
                <a:off x="2583055" y="3969058"/>
                <a:ext cx="70439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513" extrusionOk="0">
                    <a:moveTo>
                      <a:pt x="1098" y="0"/>
                    </a:moveTo>
                    <a:cubicBezTo>
                      <a:pt x="943" y="0"/>
                      <a:pt x="790" y="17"/>
                      <a:pt x="631" y="62"/>
                    </a:cubicBezTo>
                    <a:cubicBezTo>
                      <a:pt x="512" y="98"/>
                      <a:pt x="393" y="134"/>
                      <a:pt x="274" y="193"/>
                    </a:cubicBezTo>
                    <a:cubicBezTo>
                      <a:pt x="179" y="241"/>
                      <a:pt x="0" y="312"/>
                      <a:pt x="0" y="431"/>
                    </a:cubicBezTo>
                    <a:cubicBezTo>
                      <a:pt x="0" y="467"/>
                      <a:pt x="24" y="479"/>
                      <a:pt x="36" y="491"/>
                    </a:cubicBezTo>
                    <a:cubicBezTo>
                      <a:pt x="61" y="506"/>
                      <a:pt x="81" y="512"/>
                      <a:pt x="102" y="512"/>
                    </a:cubicBezTo>
                    <a:cubicBezTo>
                      <a:pt x="129" y="512"/>
                      <a:pt x="156" y="500"/>
                      <a:pt x="191" y="479"/>
                    </a:cubicBezTo>
                    <a:cubicBezTo>
                      <a:pt x="262" y="443"/>
                      <a:pt x="298" y="419"/>
                      <a:pt x="357" y="396"/>
                    </a:cubicBezTo>
                    <a:cubicBezTo>
                      <a:pt x="452" y="336"/>
                      <a:pt x="572" y="288"/>
                      <a:pt x="667" y="253"/>
                    </a:cubicBezTo>
                    <a:cubicBezTo>
                      <a:pt x="893" y="181"/>
                      <a:pt x="1131" y="134"/>
                      <a:pt x="1369" y="122"/>
                    </a:cubicBezTo>
                    <a:cubicBezTo>
                      <a:pt x="1429" y="110"/>
                      <a:pt x="1429" y="38"/>
                      <a:pt x="1369" y="15"/>
                    </a:cubicBezTo>
                    <a:cubicBezTo>
                      <a:pt x="1278" y="6"/>
                      <a:pt x="1188" y="0"/>
                      <a:pt x="10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5851;p62">
                <a:extLst>
                  <a:ext uri="{FF2B5EF4-FFF2-40B4-BE49-F238E27FC236}">
                    <a16:creationId xmlns:a16="http://schemas.microsoft.com/office/drawing/2014/main" id="{0A766D7E-4E6D-4EA4-BC60-245FDEBA6D77}"/>
                  </a:ext>
                </a:extLst>
              </p:cNvPr>
              <p:cNvSpPr/>
              <p:nvPr/>
            </p:nvSpPr>
            <p:spPr>
              <a:xfrm>
                <a:off x="2145188" y="3338259"/>
                <a:ext cx="307585" cy="637993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12943" extrusionOk="0">
                    <a:moveTo>
                      <a:pt x="6204" y="0"/>
                    </a:moveTo>
                    <a:cubicBezTo>
                      <a:pt x="5359" y="179"/>
                      <a:pt x="4490" y="262"/>
                      <a:pt x="3644" y="310"/>
                    </a:cubicBezTo>
                    <a:cubicBezTo>
                      <a:pt x="3001" y="346"/>
                      <a:pt x="2370" y="358"/>
                      <a:pt x="1727" y="358"/>
                    </a:cubicBezTo>
                    <a:cubicBezTo>
                      <a:pt x="1537" y="2572"/>
                      <a:pt x="299" y="10597"/>
                      <a:pt x="1" y="12943"/>
                    </a:cubicBezTo>
                    <a:lnTo>
                      <a:pt x="3454" y="12943"/>
                    </a:lnTo>
                    <a:cubicBezTo>
                      <a:pt x="3454" y="12943"/>
                      <a:pt x="4835" y="6501"/>
                      <a:pt x="5585" y="3560"/>
                    </a:cubicBezTo>
                    <a:cubicBezTo>
                      <a:pt x="5775" y="2822"/>
                      <a:pt x="6014" y="1548"/>
                      <a:pt x="6240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5852;p62">
                <a:extLst>
                  <a:ext uri="{FF2B5EF4-FFF2-40B4-BE49-F238E27FC236}">
                    <a16:creationId xmlns:a16="http://schemas.microsoft.com/office/drawing/2014/main" id="{80A033AD-67DE-3CE8-433F-48933EE4610B}"/>
                  </a:ext>
                </a:extLst>
              </p:cNvPr>
              <p:cNvSpPr/>
              <p:nvPr/>
            </p:nvSpPr>
            <p:spPr>
              <a:xfrm>
                <a:off x="2212128" y="3338259"/>
                <a:ext cx="240646" cy="164982"/>
              </a:xfrm>
              <a:custGeom>
                <a:avLst/>
                <a:gdLst/>
                <a:ahLst/>
                <a:cxnLst/>
                <a:rect l="l" t="t" r="r" b="b"/>
                <a:pathLst>
                  <a:path w="4882" h="3347" extrusionOk="0">
                    <a:moveTo>
                      <a:pt x="4846" y="0"/>
                    </a:moveTo>
                    <a:cubicBezTo>
                      <a:pt x="4001" y="179"/>
                      <a:pt x="3132" y="274"/>
                      <a:pt x="2286" y="310"/>
                    </a:cubicBezTo>
                    <a:cubicBezTo>
                      <a:pt x="1643" y="346"/>
                      <a:pt x="1012" y="358"/>
                      <a:pt x="369" y="358"/>
                    </a:cubicBezTo>
                    <a:cubicBezTo>
                      <a:pt x="310" y="989"/>
                      <a:pt x="179" y="2072"/>
                      <a:pt x="0" y="3346"/>
                    </a:cubicBezTo>
                    <a:cubicBezTo>
                      <a:pt x="667" y="3334"/>
                      <a:pt x="1322" y="3322"/>
                      <a:pt x="1989" y="3263"/>
                    </a:cubicBezTo>
                    <a:cubicBezTo>
                      <a:pt x="2632" y="3203"/>
                      <a:pt x="3286" y="3132"/>
                      <a:pt x="3929" y="3025"/>
                    </a:cubicBezTo>
                    <a:cubicBezTo>
                      <a:pt x="4072" y="3013"/>
                      <a:pt x="4227" y="2977"/>
                      <a:pt x="4370" y="2953"/>
                    </a:cubicBezTo>
                    <a:cubicBezTo>
                      <a:pt x="4525" y="2203"/>
                      <a:pt x="4703" y="1179"/>
                      <a:pt x="48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5853;p62">
                <a:extLst>
                  <a:ext uri="{FF2B5EF4-FFF2-40B4-BE49-F238E27FC236}">
                    <a16:creationId xmlns:a16="http://schemas.microsoft.com/office/drawing/2014/main" id="{FA2CA085-617E-473F-F1A0-577C94D2428E}"/>
                  </a:ext>
                </a:extLst>
              </p:cNvPr>
              <p:cNvSpPr/>
              <p:nvPr/>
            </p:nvSpPr>
            <p:spPr>
              <a:xfrm>
                <a:off x="2146371" y="3714461"/>
                <a:ext cx="227781" cy="262384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5323" extrusionOk="0">
                    <a:moveTo>
                      <a:pt x="4620" y="0"/>
                    </a:moveTo>
                    <a:cubicBezTo>
                      <a:pt x="3860" y="42"/>
                      <a:pt x="3096" y="60"/>
                      <a:pt x="2337" y="60"/>
                    </a:cubicBezTo>
                    <a:cubicBezTo>
                      <a:pt x="1800" y="60"/>
                      <a:pt x="1267" y="51"/>
                      <a:pt x="739" y="36"/>
                    </a:cubicBezTo>
                    <a:cubicBezTo>
                      <a:pt x="703" y="286"/>
                      <a:pt x="656" y="536"/>
                      <a:pt x="632" y="798"/>
                    </a:cubicBezTo>
                    <a:cubicBezTo>
                      <a:pt x="632" y="822"/>
                      <a:pt x="620" y="846"/>
                      <a:pt x="620" y="881"/>
                    </a:cubicBezTo>
                    <a:cubicBezTo>
                      <a:pt x="596" y="1012"/>
                      <a:pt x="572" y="1167"/>
                      <a:pt x="560" y="1298"/>
                    </a:cubicBezTo>
                    <a:cubicBezTo>
                      <a:pt x="560" y="1334"/>
                      <a:pt x="537" y="1370"/>
                      <a:pt x="537" y="1405"/>
                    </a:cubicBezTo>
                    <a:cubicBezTo>
                      <a:pt x="298" y="3060"/>
                      <a:pt x="96" y="4525"/>
                      <a:pt x="1" y="5322"/>
                    </a:cubicBezTo>
                    <a:lnTo>
                      <a:pt x="3454" y="5322"/>
                    </a:lnTo>
                    <a:cubicBezTo>
                      <a:pt x="3454" y="5322"/>
                      <a:pt x="3858" y="3441"/>
                      <a:pt x="4347" y="1239"/>
                    </a:cubicBezTo>
                    <a:cubicBezTo>
                      <a:pt x="4347" y="1215"/>
                      <a:pt x="4370" y="1179"/>
                      <a:pt x="4370" y="1155"/>
                    </a:cubicBezTo>
                    <a:cubicBezTo>
                      <a:pt x="4394" y="1012"/>
                      <a:pt x="4430" y="893"/>
                      <a:pt x="4454" y="762"/>
                    </a:cubicBezTo>
                    <a:cubicBezTo>
                      <a:pt x="4454" y="739"/>
                      <a:pt x="4466" y="703"/>
                      <a:pt x="4466" y="691"/>
                    </a:cubicBezTo>
                    <a:cubicBezTo>
                      <a:pt x="4513" y="465"/>
                      <a:pt x="4573" y="227"/>
                      <a:pt x="4620" y="0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5854;p62">
                <a:extLst>
                  <a:ext uri="{FF2B5EF4-FFF2-40B4-BE49-F238E27FC236}">
                    <a16:creationId xmlns:a16="http://schemas.microsoft.com/office/drawing/2014/main" id="{D1B9681C-00D6-8B77-4760-10B284643921}"/>
                  </a:ext>
                </a:extLst>
              </p:cNvPr>
              <p:cNvSpPr/>
              <p:nvPr/>
            </p:nvSpPr>
            <p:spPr>
              <a:xfrm>
                <a:off x="2176884" y="3749065"/>
                <a:ext cx="189628" cy="12077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245" extrusionOk="0">
                    <a:moveTo>
                      <a:pt x="3847" y="1"/>
                    </a:moveTo>
                    <a:lnTo>
                      <a:pt x="3847" y="1"/>
                    </a:lnTo>
                    <a:cubicBezTo>
                      <a:pt x="3716" y="13"/>
                      <a:pt x="3573" y="37"/>
                      <a:pt x="3430" y="60"/>
                    </a:cubicBezTo>
                    <a:cubicBezTo>
                      <a:pt x="2779" y="143"/>
                      <a:pt x="2121" y="176"/>
                      <a:pt x="1473" y="176"/>
                    </a:cubicBezTo>
                    <a:cubicBezTo>
                      <a:pt x="1279" y="176"/>
                      <a:pt x="1086" y="173"/>
                      <a:pt x="894" y="167"/>
                    </a:cubicBezTo>
                    <a:cubicBezTo>
                      <a:pt x="596" y="144"/>
                      <a:pt x="310" y="132"/>
                      <a:pt x="13" y="108"/>
                    </a:cubicBezTo>
                    <a:cubicBezTo>
                      <a:pt x="1" y="120"/>
                      <a:pt x="1" y="156"/>
                      <a:pt x="1" y="179"/>
                    </a:cubicBezTo>
                    <a:cubicBezTo>
                      <a:pt x="470" y="224"/>
                      <a:pt x="945" y="245"/>
                      <a:pt x="1421" y="245"/>
                    </a:cubicBezTo>
                    <a:cubicBezTo>
                      <a:pt x="2225" y="245"/>
                      <a:pt x="3035" y="184"/>
                      <a:pt x="3835" y="72"/>
                    </a:cubicBezTo>
                    <a:cubicBezTo>
                      <a:pt x="3835" y="48"/>
                      <a:pt x="3847" y="13"/>
                      <a:pt x="3847" y="1"/>
                    </a:cubicBezTo>
                    <a:close/>
                  </a:path>
                </a:pathLst>
              </a:custGeom>
              <a:solidFill>
                <a:srgbClr val="3E69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5855;p62">
                <a:extLst>
                  <a:ext uri="{FF2B5EF4-FFF2-40B4-BE49-F238E27FC236}">
                    <a16:creationId xmlns:a16="http://schemas.microsoft.com/office/drawing/2014/main" id="{F96DEA0C-7671-9D85-2196-7C9C4B538827}"/>
                  </a:ext>
                </a:extLst>
              </p:cNvPr>
              <p:cNvSpPr/>
              <p:nvPr/>
            </p:nvSpPr>
            <p:spPr>
              <a:xfrm>
                <a:off x="2172792" y="3772577"/>
                <a:ext cx="189037" cy="15133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07" extrusionOk="0">
                    <a:moveTo>
                      <a:pt x="3834" y="0"/>
                    </a:moveTo>
                    <a:lnTo>
                      <a:pt x="3299" y="95"/>
                    </a:lnTo>
                    <a:cubicBezTo>
                      <a:pt x="2668" y="179"/>
                      <a:pt x="2060" y="214"/>
                      <a:pt x="1429" y="214"/>
                    </a:cubicBezTo>
                    <a:cubicBezTo>
                      <a:pt x="1120" y="214"/>
                      <a:pt x="822" y="191"/>
                      <a:pt x="524" y="179"/>
                    </a:cubicBezTo>
                    <a:cubicBezTo>
                      <a:pt x="382" y="167"/>
                      <a:pt x="227" y="167"/>
                      <a:pt x="84" y="155"/>
                    </a:cubicBezTo>
                    <a:lnTo>
                      <a:pt x="1" y="155"/>
                    </a:lnTo>
                    <a:lnTo>
                      <a:pt x="1" y="226"/>
                    </a:lnTo>
                    <a:cubicBezTo>
                      <a:pt x="36" y="226"/>
                      <a:pt x="84" y="238"/>
                      <a:pt x="108" y="238"/>
                    </a:cubicBezTo>
                    <a:cubicBezTo>
                      <a:pt x="274" y="250"/>
                      <a:pt x="453" y="274"/>
                      <a:pt x="632" y="286"/>
                    </a:cubicBezTo>
                    <a:cubicBezTo>
                      <a:pt x="878" y="300"/>
                      <a:pt x="1124" y="306"/>
                      <a:pt x="1371" y="306"/>
                    </a:cubicBezTo>
                    <a:cubicBezTo>
                      <a:pt x="2188" y="306"/>
                      <a:pt x="3006" y="232"/>
                      <a:pt x="3811" y="95"/>
                    </a:cubicBezTo>
                    <a:cubicBezTo>
                      <a:pt x="3811" y="60"/>
                      <a:pt x="3834" y="36"/>
                      <a:pt x="3834" y="0"/>
                    </a:cubicBezTo>
                    <a:close/>
                  </a:path>
                </a:pathLst>
              </a:custGeom>
              <a:solidFill>
                <a:srgbClr val="3E69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5856;p62">
                <a:extLst>
                  <a:ext uri="{FF2B5EF4-FFF2-40B4-BE49-F238E27FC236}">
                    <a16:creationId xmlns:a16="http://schemas.microsoft.com/office/drawing/2014/main" id="{19FC04B0-E0F4-6189-101D-7275DBDD8FEF}"/>
                  </a:ext>
                </a:extLst>
              </p:cNvPr>
              <p:cNvSpPr/>
              <p:nvPr/>
            </p:nvSpPr>
            <p:spPr>
              <a:xfrm>
                <a:off x="2121725" y="3967924"/>
                <a:ext cx="306402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3232" y="1"/>
                    </a:moveTo>
                    <a:cubicBezTo>
                      <a:pt x="2226" y="1"/>
                      <a:pt x="597" y="40"/>
                      <a:pt x="489" y="73"/>
                    </a:cubicBezTo>
                    <a:cubicBezTo>
                      <a:pt x="322" y="121"/>
                      <a:pt x="1" y="1514"/>
                      <a:pt x="179" y="1823"/>
                    </a:cubicBezTo>
                    <a:cubicBezTo>
                      <a:pt x="233" y="1927"/>
                      <a:pt x="919" y="1961"/>
                      <a:pt x="1811" y="1961"/>
                    </a:cubicBezTo>
                    <a:cubicBezTo>
                      <a:pt x="3279" y="1961"/>
                      <a:pt x="5305" y="1869"/>
                      <a:pt x="6001" y="1847"/>
                    </a:cubicBezTo>
                    <a:cubicBezTo>
                      <a:pt x="6132" y="1847"/>
                      <a:pt x="6216" y="1693"/>
                      <a:pt x="6156" y="1573"/>
                    </a:cubicBezTo>
                    <a:cubicBezTo>
                      <a:pt x="6037" y="1335"/>
                      <a:pt x="5763" y="990"/>
                      <a:pt x="5204" y="633"/>
                    </a:cubicBezTo>
                    <a:cubicBezTo>
                      <a:pt x="4299" y="38"/>
                      <a:pt x="4013" y="26"/>
                      <a:pt x="4013" y="26"/>
                    </a:cubicBezTo>
                    <a:cubicBezTo>
                      <a:pt x="3977" y="8"/>
                      <a:pt x="3661" y="1"/>
                      <a:pt x="3232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5857;p62">
                <a:extLst>
                  <a:ext uri="{FF2B5EF4-FFF2-40B4-BE49-F238E27FC236}">
                    <a16:creationId xmlns:a16="http://schemas.microsoft.com/office/drawing/2014/main" id="{BACA006B-6E46-2D09-2087-79BD8399E284}"/>
                  </a:ext>
                </a:extLst>
              </p:cNvPr>
              <p:cNvSpPr/>
              <p:nvPr/>
            </p:nvSpPr>
            <p:spPr>
              <a:xfrm>
                <a:off x="2309530" y="3995134"/>
                <a:ext cx="78720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532" extrusionOk="0">
                    <a:moveTo>
                      <a:pt x="1223" y="1"/>
                    </a:moveTo>
                    <a:cubicBezTo>
                      <a:pt x="1082" y="1"/>
                      <a:pt x="943" y="16"/>
                      <a:pt x="798" y="45"/>
                    </a:cubicBezTo>
                    <a:cubicBezTo>
                      <a:pt x="596" y="81"/>
                      <a:pt x="406" y="140"/>
                      <a:pt x="227" y="248"/>
                    </a:cubicBezTo>
                    <a:cubicBezTo>
                      <a:pt x="144" y="295"/>
                      <a:pt x="1" y="367"/>
                      <a:pt x="48" y="474"/>
                    </a:cubicBezTo>
                    <a:cubicBezTo>
                      <a:pt x="61" y="517"/>
                      <a:pt x="88" y="532"/>
                      <a:pt x="121" y="532"/>
                    </a:cubicBezTo>
                    <a:cubicBezTo>
                      <a:pt x="178" y="532"/>
                      <a:pt x="253" y="485"/>
                      <a:pt x="298" y="462"/>
                    </a:cubicBezTo>
                    <a:cubicBezTo>
                      <a:pt x="667" y="248"/>
                      <a:pt x="1072" y="176"/>
                      <a:pt x="1489" y="176"/>
                    </a:cubicBezTo>
                    <a:cubicBezTo>
                      <a:pt x="1560" y="176"/>
                      <a:pt x="1596" y="45"/>
                      <a:pt x="1501" y="21"/>
                    </a:cubicBezTo>
                    <a:cubicBezTo>
                      <a:pt x="1407" y="7"/>
                      <a:pt x="1315" y="1"/>
                      <a:pt x="12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5858;p62">
                <a:extLst>
                  <a:ext uri="{FF2B5EF4-FFF2-40B4-BE49-F238E27FC236}">
                    <a16:creationId xmlns:a16="http://schemas.microsoft.com/office/drawing/2014/main" id="{E55BC618-02C4-70DB-A38B-0A9344235515}"/>
                  </a:ext>
                </a:extLst>
              </p:cNvPr>
              <p:cNvSpPr/>
              <p:nvPr/>
            </p:nvSpPr>
            <p:spPr>
              <a:xfrm>
                <a:off x="2279807" y="3982663"/>
                <a:ext cx="79657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611" extrusionOk="0">
                    <a:moveTo>
                      <a:pt x="1509" y="0"/>
                    </a:moveTo>
                    <a:cubicBezTo>
                      <a:pt x="1259" y="0"/>
                      <a:pt x="1009" y="24"/>
                      <a:pt x="758" y="96"/>
                    </a:cubicBezTo>
                    <a:lnTo>
                      <a:pt x="389" y="239"/>
                    </a:lnTo>
                    <a:cubicBezTo>
                      <a:pt x="306" y="274"/>
                      <a:pt x="187" y="322"/>
                      <a:pt x="92" y="393"/>
                    </a:cubicBezTo>
                    <a:cubicBezTo>
                      <a:pt x="80" y="393"/>
                      <a:pt x="68" y="417"/>
                      <a:pt x="56" y="429"/>
                    </a:cubicBezTo>
                    <a:cubicBezTo>
                      <a:pt x="1" y="484"/>
                      <a:pt x="48" y="610"/>
                      <a:pt x="121" y="610"/>
                    </a:cubicBezTo>
                    <a:cubicBezTo>
                      <a:pt x="127" y="610"/>
                      <a:pt x="133" y="609"/>
                      <a:pt x="139" y="608"/>
                    </a:cubicBezTo>
                    <a:cubicBezTo>
                      <a:pt x="258" y="560"/>
                      <a:pt x="366" y="489"/>
                      <a:pt x="473" y="429"/>
                    </a:cubicBezTo>
                    <a:cubicBezTo>
                      <a:pt x="568" y="370"/>
                      <a:pt x="675" y="322"/>
                      <a:pt x="794" y="298"/>
                    </a:cubicBezTo>
                    <a:cubicBezTo>
                      <a:pt x="1032" y="215"/>
                      <a:pt x="1270" y="179"/>
                      <a:pt x="1509" y="155"/>
                    </a:cubicBezTo>
                    <a:cubicBezTo>
                      <a:pt x="1616" y="143"/>
                      <a:pt x="1616" y="0"/>
                      <a:pt x="150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5859;p62">
                <a:extLst>
                  <a:ext uri="{FF2B5EF4-FFF2-40B4-BE49-F238E27FC236}">
                    <a16:creationId xmlns:a16="http://schemas.microsoft.com/office/drawing/2014/main" id="{1B06F1E5-1193-C9B3-E2C2-1C3CAF24C818}"/>
                  </a:ext>
                </a:extLst>
              </p:cNvPr>
              <p:cNvSpPr/>
              <p:nvPr/>
            </p:nvSpPr>
            <p:spPr>
              <a:xfrm>
                <a:off x="2264920" y="3969058"/>
                <a:ext cx="70488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13" extrusionOk="0">
                    <a:moveTo>
                      <a:pt x="1095" y="0"/>
                    </a:moveTo>
                    <a:cubicBezTo>
                      <a:pt x="937" y="0"/>
                      <a:pt x="778" y="17"/>
                      <a:pt x="620" y="62"/>
                    </a:cubicBezTo>
                    <a:cubicBezTo>
                      <a:pt x="501" y="98"/>
                      <a:pt x="382" y="134"/>
                      <a:pt x="263" y="193"/>
                    </a:cubicBezTo>
                    <a:cubicBezTo>
                      <a:pt x="156" y="241"/>
                      <a:pt x="1" y="312"/>
                      <a:pt x="1" y="431"/>
                    </a:cubicBezTo>
                    <a:cubicBezTo>
                      <a:pt x="1" y="467"/>
                      <a:pt x="13" y="479"/>
                      <a:pt x="25" y="491"/>
                    </a:cubicBezTo>
                    <a:cubicBezTo>
                      <a:pt x="50" y="506"/>
                      <a:pt x="72" y="512"/>
                      <a:pt x="95" y="512"/>
                    </a:cubicBezTo>
                    <a:cubicBezTo>
                      <a:pt x="126" y="512"/>
                      <a:pt x="157" y="500"/>
                      <a:pt x="191" y="479"/>
                    </a:cubicBezTo>
                    <a:cubicBezTo>
                      <a:pt x="251" y="443"/>
                      <a:pt x="298" y="419"/>
                      <a:pt x="358" y="396"/>
                    </a:cubicBezTo>
                    <a:cubicBezTo>
                      <a:pt x="441" y="336"/>
                      <a:pt x="560" y="288"/>
                      <a:pt x="668" y="253"/>
                    </a:cubicBezTo>
                    <a:cubicBezTo>
                      <a:pt x="894" y="181"/>
                      <a:pt x="1132" y="134"/>
                      <a:pt x="1370" y="122"/>
                    </a:cubicBezTo>
                    <a:cubicBezTo>
                      <a:pt x="1430" y="110"/>
                      <a:pt x="1430" y="38"/>
                      <a:pt x="1370" y="15"/>
                    </a:cubicBezTo>
                    <a:cubicBezTo>
                      <a:pt x="1279" y="6"/>
                      <a:pt x="1187" y="0"/>
                      <a:pt x="109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5860;p62">
                <a:extLst>
                  <a:ext uri="{FF2B5EF4-FFF2-40B4-BE49-F238E27FC236}">
                    <a16:creationId xmlns:a16="http://schemas.microsoft.com/office/drawing/2014/main" id="{BFF85C1E-307D-E00D-A737-F8C545BB0D15}"/>
                  </a:ext>
                </a:extLst>
              </p:cNvPr>
              <p:cNvSpPr/>
              <p:nvPr/>
            </p:nvSpPr>
            <p:spPr>
              <a:xfrm>
                <a:off x="2108219" y="3073408"/>
                <a:ext cx="684969" cy="396805"/>
              </a:xfrm>
              <a:custGeom>
                <a:avLst/>
                <a:gdLst/>
                <a:ahLst/>
                <a:cxnLst/>
                <a:rect l="l" t="t" r="r" b="b"/>
                <a:pathLst>
                  <a:path w="13896" h="8050" extrusionOk="0">
                    <a:moveTo>
                      <a:pt x="12323" y="1"/>
                    </a:moveTo>
                    <a:cubicBezTo>
                      <a:pt x="12316" y="1"/>
                      <a:pt x="12308" y="2"/>
                      <a:pt x="12300" y="4"/>
                    </a:cubicBezTo>
                    <a:cubicBezTo>
                      <a:pt x="12133" y="28"/>
                      <a:pt x="11979" y="75"/>
                      <a:pt x="11812" y="111"/>
                    </a:cubicBezTo>
                    <a:cubicBezTo>
                      <a:pt x="11776" y="123"/>
                      <a:pt x="11740" y="123"/>
                      <a:pt x="11705" y="123"/>
                    </a:cubicBezTo>
                    <a:cubicBezTo>
                      <a:pt x="11121" y="206"/>
                      <a:pt x="10550" y="289"/>
                      <a:pt x="9966" y="325"/>
                    </a:cubicBezTo>
                    <a:lnTo>
                      <a:pt x="9919" y="325"/>
                    </a:lnTo>
                    <a:cubicBezTo>
                      <a:pt x="9859" y="325"/>
                      <a:pt x="9812" y="349"/>
                      <a:pt x="9776" y="349"/>
                    </a:cubicBezTo>
                    <a:cubicBezTo>
                      <a:pt x="9657" y="361"/>
                      <a:pt x="9514" y="361"/>
                      <a:pt x="9395" y="373"/>
                    </a:cubicBezTo>
                    <a:cubicBezTo>
                      <a:pt x="9371" y="373"/>
                      <a:pt x="9335" y="373"/>
                      <a:pt x="9312" y="385"/>
                    </a:cubicBezTo>
                    <a:cubicBezTo>
                      <a:pt x="8578" y="436"/>
                      <a:pt x="7847" y="459"/>
                      <a:pt x="7119" y="459"/>
                    </a:cubicBezTo>
                    <a:cubicBezTo>
                      <a:pt x="6488" y="459"/>
                      <a:pt x="5858" y="442"/>
                      <a:pt x="5228" y="409"/>
                    </a:cubicBezTo>
                    <a:lnTo>
                      <a:pt x="5109" y="409"/>
                    </a:lnTo>
                    <a:cubicBezTo>
                      <a:pt x="4859" y="385"/>
                      <a:pt x="4609" y="373"/>
                      <a:pt x="4359" y="349"/>
                    </a:cubicBezTo>
                    <a:cubicBezTo>
                      <a:pt x="4061" y="313"/>
                      <a:pt x="3763" y="301"/>
                      <a:pt x="3466" y="266"/>
                    </a:cubicBezTo>
                    <a:lnTo>
                      <a:pt x="3382" y="266"/>
                    </a:lnTo>
                    <a:cubicBezTo>
                      <a:pt x="3144" y="242"/>
                      <a:pt x="2906" y="206"/>
                      <a:pt x="2668" y="194"/>
                    </a:cubicBezTo>
                    <a:cubicBezTo>
                      <a:pt x="2662" y="193"/>
                      <a:pt x="2656" y="193"/>
                      <a:pt x="2649" y="193"/>
                    </a:cubicBezTo>
                    <a:cubicBezTo>
                      <a:pt x="2585" y="193"/>
                      <a:pt x="2525" y="248"/>
                      <a:pt x="2525" y="313"/>
                    </a:cubicBezTo>
                    <a:cubicBezTo>
                      <a:pt x="2430" y="980"/>
                      <a:pt x="2346" y="1540"/>
                      <a:pt x="2275" y="1837"/>
                    </a:cubicBezTo>
                    <a:cubicBezTo>
                      <a:pt x="1775" y="3599"/>
                      <a:pt x="501" y="6659"/>
                      <a:pt x="1" y="7350"/>
                    </a:cubicBezTo>
                    <a:cubicBezTo>
                      <a:pt x="358" y="7469"/>
                      <a:pt x="810" y="7576"/>
                      <a:pt x="1334" y="7671"/>
                    </a:cubicBezTo>
                    <a:cubicBezTo>
                      <a:pt x="1358" y="7671"/>
                      <a:pt x="1394" y="7683"/>
                      <a:pt x="1406" y="7683"/>
                    </a:cubicBezTo>
                    <a:cubicBezTo>
                      <a:pt x="2695" y="7907"/>
                      <a:pt x="4401" y="8050"/>
                      <a:pt x="6238" y="8050"/>
                    </a:cubicBezTo>
                    <a:cubicBezTo>
                      <a:pt x="8797" y="8050"/>
                      <a:pt x="11608" y="7773"/>
                      <a:pt x="13895" y="7052"/>
                    </a:cubicBezTo>
                    <a:cubicBezTo>
                      <a:pt x="13479" y="5623"/>
                      <a:pt x="13086" y="3766"/>
                      <a:pt x="12741" y="1921"/>
                    </a:cubicBezTo>
                    <a:cubicBezTo>
                      <a:pt x="12729" y="1873"/>
                      <a:pt x="12729" y="1813"/>
                      <a:pt x="12717" y="1778"/>
                    </a:cubicBezTo>
                    <a:cubicBezTo>
                      <a:pt x="12610" y="1194"/>
                      <a:pt x="12491" y="611"/>
                      <a:pt x="12395" y="63"/>
                    </a:cubicBezTo>
                    <a:cubicBezTo>
                      <a:pt x="12376" y="24"/>
                      <a:pt x="12356" y="1"/>
                      <a:pt x="12323" y="1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5861;p62">
                <a:extLst>
                  <a:ext uri="{FF2B5EF4-FFF2-40B4-BE49-F238E27FC236}">
                    <a16:creationId xmlns:a16="http://schemas.microsoft.com/office/drawing/2014/main" id="{BD6B4F32-0F7A-373F-DF8A-0DF38A586DD2}"/>
                  </a:ext>
                </a:extLst>
              </p:cNvPr>
              <p:cNvSpPr/>
              <p:nvPr/>
            </p:nvSpPr>
            <p:spPr>
              <a:xfrm>
                <a:off x="2173975" y="3085880"/>
                <a:ext cx="103317" cy="366293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7431" extrusionOk="0">
                    <a:moveTo>
                      <a:pt x="2024" y="1"/>
                    </a:moveTo>
                    <a:cubicBezTo>
                      <a:pt x="1965" y="429"/>
                      <a:pt x="1882" y="846"/>
                      <a:pt x="1810" y="1263"/>
                    </a:cubicBezTo>
                    <a:cubicBezTo>
                      <a:pt x="1608" y="2394"/>
                      <a:pt x="1322" y="3513"/>
                      <a:pt x="989" y="4632"/>
                    </a:cubicBezTo>
                    <a:cubicBezTo>
                      <a:pt x="834" y="5180"/>
                      <a:pt x="631" y="5751"/>
                      <a:pt x="441" y="6299"/>
                    </a:cubicBezTo>
                    <a:cubicBezTo>
                      <a:pt x="298" y="6656"/>
                      <a:pt x="143" y="7037"/>
                      <a:pt x="0" y="7418"/>
                    </a:cubicBezTo>
                    <a:cubicBezTo>
                      <a:pt x="24" y="7418"/>
                      <a:pt x="60" y="7430"/>
                      <a:pt x="72" y="7430"/>
                    </a:cubicBezTo>
                    <a:cubicBezTo>
                      <a:pt x="131" y="7299"/>
                      <a:pt x="179" y="7156"/>
                      <a:pt x="238" y="7025"/>
                    </a:cubicBezTo>
                    <a:cubicBezTo>
                      <a:pt x="358" y="6716"/>
                      <a:pt x="477" y="6418"/>
                      <a:pt x="596" y="6109"/>
                    </a:cubicBezTo>
                    <a:cubicBezTo>
                      <a:pt x="1322" y="4108"/>
                      <a:pt x="1822" y="2061"/>
                      <a:pt x="20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5862;p62">
                <a:extLst>
                  <a:ext uri="{FF2B5EF4-FFF2-40B4-BE49-F238E27FC236}">
                    <a16:creationId xmlns:a16="http://schemas.microsoft.com/office/drawing/2014/main" id="{52FCB8DB-D9D8-0DB4-9ABF-3D2F4FB1D5C6}"/>
                  </a:ext>
                </a:extLst>
              </p:cNvPr>
              <p:cNvSpPr/>
              <p:nvPr/>
            </p:nvSpPr>
            <p:spPr>
              <a:xfrm>
                <a:off x="2246485" y="3091745"/>
                <a:ext cx="118253" cy="158673"/>
              </a:xfrm>
              <a:custGeom>
                <a:avLst/>
                <a:gdLst/>
                <a:ahLst/>
                <a:cxnLst/>
                <a:rect l="l" t="t" r="r" b="b"/>
                <a:pathLst>
                  <a:path w="2399" h="3219" extrusionOk="0">
                    <a:moveTo>
                      <a:pt x="2280" y="1"/>
                    </a:moveTo>
                    <a:cubicBezTo>
                      <a:pt x="2280" y="13"/>
                      <a:pt x="2280" y="13"/>
                      <a:pt x="2256" y="37"/>
                    </a:cubicBezTo>
                    <a:cubicBezTo>
                      <a:pt x="2077" y="644"/>
                      <a:pt x="1780" y="1239"/>
                      <a:pt x="1399" y="1775"/>
                    </a:cubicBezTo>
                    <a:cubicBezTo>
                      <a:pt x="1006" y="2311"/>
                      <a:pt x="530" y="2751"/>
                      <a:pt x="30" y="3168"/>
                    </a:cubicBezTo>
                    <a:cubicBezTo>
                      <a:pt x="0" y="3197"/>
                      <a:pt x="19" y="3219"/>
                      <a:pt x="40" y="3219"/>
                    </a:cubicBezTo>
                    <a:cubicBezTo>
                      <a:pt x="45" y="3219"/>
                      <a:pt x="49" y="3218"/>
                      <a:pt x="53" y="3216"/>
                    </a:cubicBezTo>
                    <a:cubicBezTo>
                      <a:pt x="387" y="3025"/>
                      <a:pt x="672" y="2775"/>
                      <a:pt x="934" y="2489"/>
                    </a:cubicBezTo>
                    <a:cubicBezTo>
                      <a:pt x="1399" y="2013"/>
                      <a:pt x="1780" y="1465"/>
                      <a:pt x="2066" y="870"/>
                    </a:cubicBezTo>
                    <a:cubicBezTo>
                      <a:pt x="2196" y="584"/>
                      <a:pt x="2316" y="298"/>
                      <a:pt x="23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5863;p62">
                <a:extLst>
                  <a:ext uri="{FF2B5EF4-FFF2-40B4-BE49-F238E27FC236}">
                    <a16:creationId xmlns:a16="http://schemas.microsoft.com/office/drawing/2014/main" id="{652F8E03-A24E-6732-EF3F-C64D10EAD83F}"/>
                  </a:ext>
                </a:extLst>
              </p:cNvPr>
              <p:cNvSpPr/>
              <p:nvPr/>
            </p:nvSpPr>
            <p:spPr>
              <a:xfrm>
                <a:off x="2684548" y="3077697"/>
                <a:ext cx="51708" cy="89811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822" extrusionOk="0">
                    <a:moveTo>
                      <a:pt x="1" y="0"/>
                    </a:moveTo>
                    <a:cubicBezTo>
                      <a:pt x="96" y="286"/>
                      <a:pt x="239" y="572"/>
                      <a:pt x="370" y="822"/>
                    </a:cubicBezTo>
                    <a:cubicBezTo>
                      <a:pt x="560" y="1179"/>
                      <a:pt x="787" y="1512"/>
                      <a:pt x="1049" y="1822"/>
                    </a:cubicBezTo>
                    <a:cubicBezTo>
                      <a:pt x="1037" y="1774"/>
                      <a:pt x="1037" y="1715"/>
                      <a:pt x="1025" y="1667"/>
                    </a:cubicBezTo>
                    <a:cubicBezTo>
                      <a:pt x="799" y="1393"/>
                      <a:pt x="608" y="1095"/>
                      <a:pt x="441" y="774"/>
                    </a:cubicBezTo>
                    <a:cubicBezTo>
                      <a:pt x="310" y="524"/>
                      <a:pt x="203" y="262"/>
                      <a:pt x="96" y="0"/>
                    </a:cubicBezTo>
                    <a:close/>
                  </a:path>
                </a:pathLst>
              </a:custGeom>
              <a:solidFill>
                <a:srgbClr val="4240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5864;p62">
                <a:extLst>
                  <a:ext uri="{FF2B5EF4-FFF2-40B4-BE49-F238E27FC236}">
                    <a16:creationId xmlns:a16="http://schemas.microsoft.com/office/drawing/2014/main" id="{B6638C4E-9F19-8157-A052-E51CB9FB27EC}"/>
                  </a:ext>
                </a:extLst>
              </p:cNvPr>
              <p:cNvSpPr/>
              <p:nvPr/>
            </p:nvSpPr>
            <p:spPr>
              <a:xfrm>
                <a:off x="2561317" y="3088837"/>
                <a:ext cx="38793" cy="126583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568" extrusionOk="0">
                    <a:moveTo>
                      <a:pt x="715" y="0"/>
                    </a:moveTo>
                    <a:cubicBezTo>
                      <a:pt x="727" y="298"/>
                      <a:pt x="739" y="596"/>
                      <a:pt x="727" y="905"/>
                    </a:cubicBezTo>
                    <a:cubicBezTo>
                      <a:pt x="727" y="1191"/>
                      <a:pt x="715" y="1465"/>
                      <a:pt x="691" y="1739"/>
                    </a:cubicBezTo>
                    <a:cubicBezTo>
                      <a:pt x="679" y="1965"/>
                      <a:pt x="691" y="2322"/>
                      <a:pt x="429" y="2453"/>
                    </a:cubicBezTo>
                    <a:cubicBezTo>
                      <a:pt x="387" y="2471"/>
                      <a:pt x="350" y="2480"/>
                      <a:pt x="319" y="2480"/>
                    </a:cubicBezTo>
                    <a:cubicBezTo>
                      <a:pt x="145" y="2480"/>
                      <a:pt x="121" y="2235"/>
                      <a:pt x="131" y="2084"/>
                    </a:cubicBezTo>
                    <a:cubicBezTo>
                      <a:pt x="143" y="1834"/>
                      <a:pt x="191" y="1596"/>
                      <a:pt x="203" y="1346"/>
                    </a:cubicBezTo>
                    <a:cubicBezTo>
                      <a:pt x="239" y="905"/>
                      <a:pt x="215" y="477"/>
                      <a:pt x="179" y="48"/>
                    </a:cubicBezTo>
                    <a:cubicBezTo>
                      <a:pt x="143" y="48"/>
                      <a:pt x="120" y="48"/>
                      <a:pt x="84" y="60"/>
                    </a:cubicBezTo>
                    <a:cubicBezTo>
                      <a:pt x="96" y="107"/>
                      <a:pt x="96" y="167"/>
                      <a:pt x="96" y="227"/>
                    </a:cubicBezTo>
                    <a:cubicBezTo>
                      <a:pt x="143" y="786"/>
                      <a:pt x="131" y="1370"/>
                      <a:pt x="60" y="1953"/>
                    </a:cubicBezTo>
                    <a:cubicBezTo>
                      <a:pt x="24" y="2132"/>
                      <a:pt x="0" y="2358"/>
                      <a:pt x="131" y="2489"/>
                    </a:cubicBezTo>
                    <a:cubicBezTo>
                      <a:pt x="178" y="2544"/>
                      <a:pt x="240" y="2567"/>
                      <a:pt x="306" y="2567"/>
                    </a:cubicBezTo>
                    <a:cubicBezTo>
                      <a:pt x="412" y="2567"/>
                      <a:pt x="527" y="2509"/>
                      <a:pt x="608" y="2429"/>
                    </a:cubicBezTo>
                    <a:cubicBezTo>
                      <a:pt x="786" y="2239"/>
                      <a:pt x="774" y="1953"/>
                      <a:pt x="774" y="1715"/>
                    </a:cubicBezTo>
                    <a:cubicBezTo>
                      <a:pt x="786" y="1417"/>
                      <a:pt x="786" y="1108"/>
                      <a:pt x="786" y="810"/>
                    </a:cubicBezTo>
                    <a:cubicBezTo>
                      <a:pt x="786" y="536"/>
                      <a:pt x="774" y="274"/>
                      <a:pt x="751" y="0"/>
                    </a:cubicBezTo>
                    <a:close/>
                  </a:path>
                </a:pathLst>
              </a:custGeom>
              <a:solidFill>
                <a:srgbClr val="4240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5865;p62">
                <a:extLst>
                  <a:ext uri="{FF2B5EF4-FFF2-40B4-BE49-F238E27FC236}">
                    <a16:creationId xmlns:a16="http://schemas.microsoft.com/office/drawing/2014/main" id="{2A84BBCA-77E2-4885-B8F8-96F0AC6AF549}"/>
                  </a:ext>
                </a:extLst>
              </p:cNvPr>
              <p:cNvSpPr/>
              <p:nvPr/>
            </p:nvSpPr>
            <p:spPr>
              <a:xfrm>
                <a:off x="2188664" y="2631006"/>
                <a:ext cx="566962" cy="589883"/>
              </a:xfrm>
              <a:custGeom>
                <a:avLst/>
                <a:gdLst/>
                <a:ahLst/>
                <a:cxnLst/>
                <a:rect l="l" t="t" r="r" b="b"/>
                <a:pathLst>
                  <a:path w="11502" h="11967" extrusionOk="0">
                    <a:moveTo>
                      <a:pt x="4650" y="1"/>
                    </a:moveTo>
                    <a:cubicBezTo>
                      <a:pt x="4608" y="1"/>
                      <a:pt x="4566" y="1"/>
                      <a:pt x="4524" y="1"/>
                    </a:cubicBezTo>
                    <a:cubicBezTo>
                      <a:pt x="2703" y="49"/>
                      <a:pt x="1417" y="359"/>
                      <a:pt x="1000" y="763"/>
                    </a:cubicBezTo>
                    <a:cubicBezTo>
                      <a:pt x="941" y="823"/>
                      <a:pt x="893" y="871"/>
                      <a:pt x="881" y="930"/>
                    </a:cubicBezTo>
                    <a:cubicBezTo>
                      <a:pt x="833" y="1025"/>
                      <a:pt x="750" y="1585"/>
                      <a:pt x="667" y="2418"/>
                    </a:cubicBezTo>
                    <a:cubicBezTo>
                      <a:pt x="619" y="2787"/>
                      <a:pt x="583" y="3216"/>
                      <a:pt x="536" y="3692"/>
                    </a:cubicBezTo>
                    <a:cubicBezTo>
                      <a:pt x="488" y="4228"/>
                      <a:pt x="429" y="4812"/>
                      <a:pt x="381" y="5407"/>
                    </a:cubicBezTo>
                    <a:cubicBezTo>
                      <a:pt x="333" y="5931"/>
                      <a:pt x="298" y="6478"/>
                      <a:pt x="250" y="7014"/>
                    </a:cubicBezTo>
                    <a:cubicBezTo>
                      <a:pt x="202" y="7610"/>
                      <a:pt x="155" y="8205"/>
                      <a:pt x="119" y="8764"/>
                    </a:cubicBezTo>
                    <a:cubicBezTo>
                      <a:pt x="83" y="9241"/>
                      <a:pt x="60" y="9693"/>
                      <a:pt x="36" y="10110"/>
                    </a:cubicBezTo>
                    <a:cubicBezTo>
                      <a:pt x="24" y="10658"/>
                      <a:pt x="12" y="11169"/>
                      <a:pt x="0" y="11562"/>
                    </a:cubicBezTo>
                    <a:cubicBezTo>
                      <a:pt x="509" y="11637"/>
                      <a:pt x="2902" y="11966"/>
                      <a:pt x="5882" y="11966"/>
                    </a:cubicBezTo>
                    <a:cubicBezTo>
                      <a:pt x="7640" y="11966"/>
                      <a:pt x="9602" y="11852"/>
                      <a:pt x="11501" y="11503"/>
                    </a:cubicBezTo>
                    <a:cubicBezTo>
                      <a:pt x="11501" y="11050"/>
                      <a:pt x="11466" y="10586"/>
                      <a:pt x="11454" y="10098"/>
                    </a:cubicBezTo>
                    <a:cubicBezTo>
                      <a:pt x="11430" y="9598"/>
                      <a:pt x="11394" y="9098"/>
                      <a:pt x="11347" y="8610"/>
                    </a:cubicBezTo>
                    <a:cubicBezTo>
                      <a:pt x="11311" y="8050"/>
                      <a:pt x="11251" y="7502"/>
                      <a:pt x="11192" y="6967"/>
                    </a:cubicBezTo>
                    <a:cubicBezTo>
                      <a:pt x="11109" y="6371"/>
                      <a:pt x="11037" y="5788"/>
                      <a:pt x="10954" y="5228"/>
                    </a:cubicBezTo>
                    <a:cubicBezTo>
                      <a:pt x="10859" y="4657"/>
                      <a:pt x="10751" y="4121"/>
                      <a:pt x="10668" y="3645"/>
                    </a:cubicBezTo>
                    <a:cubicBezTo>
                      <a:pt x="10561" y="3133"/>
                      <a:pt x="10442" y="2668"/>
                      <a:pt x="10347" y="2276"/>
                    </a:cubicBezTo>
                    <a:cubicBezTo>
                      <a:pt x="10192" y="1740"/>
                      <a:pt x="10025" y="1347"/>
                      <a:pt x="9870" y="1133"/>
                    </a:cubicBezTo>
                    <a:cubicBezTo>
                      <a:pt x="9811" y="1049"/>
                      <a:pt x="9585" y="930"/>
                      <a:pt x="9251" y="811"/>
                    </a:cubicBezTo>
                    <a:cubicBezTo>
                      <a:pt x="8242" y="428"/>
                      <a:pt x="6228" y="1"/>
                      <a:pt x="4650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5866;p62">
                <a:extLst>
                  <a:ext uri="{FF2B5EF4-FFF2-40B4-BE49-F238E27FC236}">
                    <a16:creationId xmlns:a16="http://schemas.microsoft.com/office/drawing/2014/main" id="{8DCF279C-E519-E2DD-2EC0-9254F8A881B6}"/>
                  </a:ext>
                </a:extLst>
              </p:cNvPr>
              <p:cNvSpPr/>
              <p:nvPr/>
            </p:nvSpPr>
            <p:spPr>
              <a:xfrm>
                <a:off x="2336345" y="2637611"/>
                <a:ext cx="266672" cy="210627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4273" extrusionOk="0">
                    <a:moveTo>
                      <a:pt x="1506" y="1"/>
                    </a:moveTo>
                    <a:cubicBezTo>
                      <a:pt x="542" y="1"/>
                      <a:pt x="0" y="268"/>
                      <a:pt x="778" y="1106"/>
                    </a:cubicBezTo>
                    <a:cubicBezTo>
                      <a:pt x="1743" y="2142"/>
                      <a:pt x="3100" y="3273"/>
                      <a:pt x="3814" y="3868"/>
                    </a:cubicBezTo>
                    <a:cubicBezTo>
                      <a:pt x="4124" y="4130"/>
                      <a:pt x="4326" y="4273"/>
                      <a:pt x="4326" y="4273"/>
                    </a:cubicBezTo>
                    <a:cubicBezTo>
                      <a:pt x="4326" y="4273"/>
                      <a:pt x="4445" y="4070"/>
                      <a:pt x="4588" y="3737"/>
                    </a:cubicBezTo>
                    <a:cubicBezTo>
                      <a:pt x="4934" y="3011"/>
                      <a:pt x="5410" y="1713"/>
                      <a:pt x="5076" y="820"/>
                    </a:cubicBezTo>
                    <a:cubicBezTo>
                      <a:pt x="4862" y="237"/>
                      <a:pt x="3886" y="260"/>
                      <a:pt x="2779" y="106"/>
                    </a:cubicBezTo>
                    <a:cubicBezTo>
                      <a:pt x="2326" y="42"/>
                      <a:pt x="1883" y="1"/>
                      <a:pt x="1506" y="1"/>
                    </a:cubicBezTo>
                    <a:close/>
                  </a:path>
                </a:pathLst>
              </a:custGeom>
              <a:solidFill>
                <a:srgbClr val="C8D9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5867;p62">
                <a:extLst>
                  <a:ext uri="{FF2B5EF4-FFF2-40B4-BE49-F238E27FC236}">
                    <a16:creationId xmlns:a16="http://schemas.microsoft.com/office/drawing/2014/main" id="{2BBF3C25-C5BC-24DD-1408-B0C23A900131}"/>
                  </a:ext>
                </a:extLst>
              </p:cNvPr>
              <p:cNvSpPr/>
              <p:nvPr/>
            </p:nvSpPr>
            <p:spPr>
              <a:xfrm>
                <a:off x="2370554" y="2557707"/>
                <a:ext cx="209000" cy="13506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40" extrusionOk="0">
                    <a:moveTo>
                      <a:pt x="549" y="0"/>
                    </a:moveTo>
                    <a:lnTo>
                      <a:pt x="168" y="1310"/>
                    </a:lnTo>
                    <a:cubicBezTo>
                      <a:pt x="168" y="1310"/>
                      <a:pt x="1" y="2119"/>
                      <a:pt x="1668" y="2560"/>
                    </a:cubicBezTo>
                    <a:cubicBezTo>
                      <a:pt x="2166" y="2692"/>
                      <a:pt x="2551" y="2739"/>
                      <a:pt x="2848" y="2739"/>
                    </a:cubicBezTo>
                    <a:cubicBezTo>
                      <a:pt x="3592" y="2739"/>
                      <a:pt x="3775" y="2441"/>
                      <a:pt x="3775" y="2441"/>
                    </a:cubicBezTo>
                    <a:lnTo>
                      <a:pt x="4240" y="786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5868;p62">
                <a:extLst>
                  <a:ext uri="{FF2B5EF4-FFF2-40B4-BE49-F238E27FC236}">
                    <a16:creationId xmlns:a16="http://schemas.microsoft.com/office/drawing/2014/main" id="{309BAD92-E044-8584-02F0-1F7374B4D2A5}"/>
                  </a:ext>
                </a:extLst>
              </p:cNvPr>
              <p:cNvSpPr/>
              <p:nvPr/>
            </p:nvSpPr>
            <p:spPr>
              <a:xfrm>
                <a:off x="2377012" y="2540652"/>
                <a:ext cx="209592" cy="10036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2036" extrusionOk="0">
                    <a:moveTo>
                      <a:pt x="1192" y="1"/>
                    </a:moveTo>
                    <a:cubicBezTo>
                      <a:pt x="942" y="1"/>
                      <a:pt x="668" y="1"/>
                      <a:pt x="418" y="84"/>
                    </a:cubicBezTo>
                    <a:cubicBezTo>
                      <a:pt x="287" y="120"/>
                      <a:pt x="144" y="179"/>
                      <a:pt x="72" y="287"/>
                    </a:cubicBezTo>
                    <a:cubicBezTo>
                      <a:pt x="1" y="406"/>
                      <a:pt x="25" y="560"/>
                      <a:pt x="72" y="691"/>
                    </a:cubicBezTo>
                    <a:cubicBezTo>
                      <a:pt x="203" y="1072"/>
                      <a:pt x="537" y="1406"/>
                      <a:pt x="942" y="1608"/>
                    </a:cubicBezTo>
                    <a:cubicBezTo>
                      <a:pt x="1334" y="1823"/>
                      <a:pt x="1787" y="1930"/>
                      <a:pt x="2227" y="1989"/>
                    </a:cubicBezTo>
                    <a:cubicBezTo>
                      <a:pt x="2411" y="2018"/>
                      <a:pt x="2591" y="2035"/>
                      <a:pt x="2768" y="2035"/>
                    </a:cubicBezTo>
                    <a:cubicBezTo>
                      <a:pt x="2960" y="2035"/>
                      <a:pt x="3149" y="2015"/>
                      <a:pt x="3335" y="1965"/>
                    </a:cubicBezTo>
                    <a:cubicBezTo>
                      <a:pt x="3632" y="1894"/>
                      <a:pt x="4037" y="1715"/>
                      <a:pt x="4168" y="1453"/>
                    </a:cubicBezTo>
                    <a:cubicBezTo>
                      <a:pt x="4251" y="1239"/>
                      <a:pt x="4180" y="822"/>
                      <a:pt x="4049" y="644"/>
                    </a:cubicBezTo>
                    <a:cubicBezTo>
                      <a:pt x="3930" y="501"/>
                      <a:pt x="3739" y="441"/>
                      <a:pt x="3537" y="394"/>
                    </a:cubicBezTo>
                    <a:cubicBezTo>
                      <a:pt x="2763" y="179"/>
                      <a:pt x="1977" y="25"/>
                      <a:pt x="119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5869;p62">
                <a:extLst>
                  <a:ext uri="{FF2B5EF4-FFF2-40B4-BE49-F238E27FC236}">
                    <a16:creationId xmlns:a16="http://schemas.microsoft.com/office/drawing/2014/main" id="{0CACC700-A379-5DEC-B2D5-7B35F7F5D40C}"/>
                  </a:ext>
                </a:extLst>
              </p:cNvPr>
              <p:cNvSpPr/>
              <p:nvPr/>
            </p:nvSpPr>
            <p:spPr>
              <a:xfrm>
                <a:off x="2346253" y="2608085"/>
                <a:ext cx="247399" cy="154581"/>
              </a:xfrm>
              <a:custGeom>
                <a:avLst/>
                <a:gdLst/>
                <a:ahLst/>
                <a:cxnLst/>
                <a:rect l="l" t="t" r="r" b="b"/>
                <a:pathLst>
                  <a:path w="5019" h="3136" extrusionOk="0">
                    <a:moveTo>
                      <a:pt x="740" y="1"/>
                    </a:moveTo>
                    <a:cubicBezTo>
                      <a:pt x="372" y="1"/>
                      <a:pt x="0" y="1006"/>
                      <a:pt x="53" y="1133"/>
                    </a:cubicBezTo>
                    <a:cubicBezTo>
                      <a:pt x="887" y="3002"/>
                      <a:pt x="2554" y="3038"/>
                      <a:pt x="2899" y="3133"/>
                    </a:cubicBezTo>
                    <a:cubicBezTo>
                      <a:pt x="2904" y="3135"/>
                      <a:pt x="2909" y="3136"/>
                      <a:pt x="2915" y="3136"/>
                    </a:cubicBezTo>
                    <a:cubicBezTo>
                      <a:pt x="3147" y="3136"/>
                      <a:pt x="3828" y="1967"/>
                      <a:pt x="3828" y="1967"/>
                    </a:cubicBezTo>
                    <a:cubicBezTo>
                      <a:pt x="3828" y="1967"/>
                      <a:pt x="4416" y="2907"/>
                      <a:pt x="4563" y="2907"/>
                    </a:cubicBezTo>
                    <a:cubicBezTo>
                      <a:pt x="4564" y="2907"/>
                      <a:pt x="4565" y="2907"/>
                      <a:pt x="4566" y="2907"/>
                    </a:cubicBezTo>
                    <a:cubicBezTo>
                      <a:pt x="4721" y="2895"/>
                      <a:pt x="4995" y="1990"/>
                      <a:pt x="5018" y="1717"/>
                    </a:cubicBezTo>
                    <a:cubicBezTo>
                      <a:pt x="5018" y="1550"/>
                      <a:pt x="4756" y="907"/>
                      <a:pt x="4637" y="657"/>
                    </a:cubicBezTo>
                    <a:cubicBezTo>
                      <a:pt x="4632" y="647"/>
                      <a:pt x="4619" y="641"/>
                      <a:pt x="4605" y="641"/>
                    </a:cubicBezTo>
                    <a:cubicBezTo>
                      <a:pt x="4584" y="641"/>
                      <a:pt x="4561" y="653"/>
                      <a:pt x="4554" y="681"/>
                    </a:cubicBezTo>
                    <a:cubicBezTo>
                      <a:pt x="4459" y="883"/>
                      <a:pt x="4280" y="1359"/>
                      <a:pt x="3887" y="1395"/>
                    </a:cubicBezTo>
                    <a:cubicBezTo>
                      <a:pt x="3798" y="1402"/>
                      <a:pt x="3711" y="1405"/>
                      <a:pt x="3626" y="1405"/>
                    </a:cubicBezTo>
                    <a:cubicBezTo>
                      <a:pt x="2101" y="1405"/>
                      <a:pt x="1258" y="343"/>
                      <a:pt x="875" y="50"/>
                    </a:cubicBezTo>
                    <a:cubicBezTo>
                      <a:pt x="831" y="16"/>
                      <a:pt x="785" y="1"/>
                      <a:pt x="740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5870;p62">
                <a:extLst>
                  <a:ext uri="{FF2B5EF4-FFF2-40B4-BE49-F238E27FC236}">
                    <a16:creationId xmlns:a16="http://schemas.microsoft.com/office/drawing/2014/main" id="{88E36BAE-EAA0-87EF-9844-FB4ED53755EE}"/>
                  </a:ext>
                </a:extLst>
              </p:cNvPr>
              <p:cNvSpPr/>
              <p:nvPr/>
            </p:nvSpPr>
            <p:spPr>
              <a:xfrm>
                <a:off x="2342112" y="2598275"/>
                <a:ext cx="251540" cy="153842"/>
              </a:xfrm>
              <a:custGeom>
                <a:avLst/>
                <a:gdLst/>
                <a:ahLst/>
                <a:cxnLst/>
                <a:rect l="l" t="t" r="r" b="b"/>
                <a:pathLst>
                  <a:path w="5103" h="3121" extrusionOk="0">
                    <a:moveTo>
                      <a:pt x="754" y="1"/>
                    </a:moveTo>
                    <a:cubicBezTo>
                      <a:pt x="376" y="1"/>
                      <a:pt x="1" y="1014"/>
                      <a:pt x="54" y="1142"/>
                    </a:cubicBezTo>
                    <a:cubicBezTo>
                      <a:pt x="899" y="2987"/>
                      <a:pt x="2614" y="3035"/>
                      <a:pt x="2923" y="3118"/>
                    </a:cubicBezTo>
                    <a:cubicBezTo>
                      <a:pt x="2929" y="3120"/>
                      <a:pt x="2934" y="3120"/>
                      <a:pt x="2940" y="3120"/>
                    </a:cubicBezTo>
                    <a:cubicBezTo>
                      <a:pt x="3172" y="3120"/>
                      <a:pt x="3864" y="1951"/>
                      <a:pt x="3864" y="1951"/>
                    </a:cubicBezTo>
                    <a:cubicBezTo>
                      <a:pt x="3864" y="1951"/>
                      <a:pt x="4445" y="2880"/>
                      <a:pt x="4620" y="2880"/>
                    </a:cubicBezTo>
                    <a:cubicBezTo>
                      <a:pt x="4622" y="2880"/>
                      <a:pt x="4624" y="2880"/>
                      <a:pt x="4626" y="2880"/>
                    </a:cubicBezTo>
                    <a:cubicBezTo>
                      <a:pt x="4781" y="2856"/>
                      <a:pt x="5067" y="1951"/>
                      <a:pt x="5079" y="1677"/>
                    </a:cubicBezTo>
                    <a:cubicBezTo>
                      <a:pt x="5102" y="1511"/>
                      <a:pt x="4840" y="880"/>
                      <a:pt x="4709" y="618"/>
                    </a:cubicBezTo>
                    <a:cubicBezTo>
                      <a:pt x="4704" y="608"/>
                      <a:pt x="4691" y="602"/>
                      <a:pt x="4677" y="602"/>
                    </a:cubicBezTo>
                    <a:cubicBezTo>
                      <a:pt x="4656" y="602"/>
                      <a:pt x="4633" y="614"/>
                      <a:pt x="4626" y="642"/>
                    </a:cubicBezTo>
                    <a:cubicBezTo>
                      <a:pt x="4531" y="856"/>
                      <a:pt x="4352" y="1332"/>
                      <a:pt x="3947" y="1368"/>
                    </a:cubicBezTo>
                    <a:cubicBezTo>
                      <a:pt x="3849" y="1376"/>
                      <a:pt x="3753" y="1380"/>
                      <a:pt x="3660" y="1380"/>
                    </a:cubicBezTo>
                    <a:cubicBezTo>
                      <a:pt x="2137" y="1380"/>
                      <a:pt x="1269" y="338"/>
                      <a:pt x="888" y="46"/>
                    </a:cubicBezTo>
                    <a:cubicBezTo>
                      <a:pt x="843" y="15"/>
                      <a:pt x="799" y="1"/>
                      <a:pt x="754" y="1"/>
                    </a:cubicBezTo>
                    <a:close/>
                  </a:path>
                </a:pathLst>
              </a:custGeom>
              <a:solidFill>
                <a:srgbClr val="C8D9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5872;p62">
                <a:extLst>
                  <a:ext uri="{FF2B5EF4-FFF2-40B4-BE49-F238E27FC236}">
                    <a16:creationId xmlns:a16="http://schemas.microsoft.com/office/drawing/2014/main" id="{AB1F1C09-0C39-BDAD-EF6B-8D5AE6D24411}"/>
                  </a:ext>
                </a:extLst>
              </p:cNvPr>
              <p:cNvSpPr/>
              <p:nvPr/>
            </p:nvSpPr>
            <p:spPr>
              <a:xfrm>
                <a:off x="2078890" y="3324161"/>
                <a:ext cx="80445" cy="60778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233" extrusionOk="0">
                    <a:moveTo>
                      <a:pt x="340" y="0"/>
                    </a:moveTo>
                    <a:cubicBezTo>
                      <a:pt x="286" y="0"/>
                      <a:pt x="242" y="14"/>
                      <a:pt x="215" y="48"/>
                    </a:cubicBezTo>
                    <a:cubicBezTo>
                      <a:pt x="84" y="215"/>
                      <a:pt x="536" y="584"/>
                      <a:pt x="536" y="584"/>
                    </a:cubicBezTo>
                    <a:cubicBezTo>
                      <a:pt x="536" y="584"/>
                      <a:pt x="357" y="527"/>
                      <a:pt x="227" y="527"/>
                    </a:cubicBezTo>
                    <a:cubicBezTo>
                      <a:pt x="85" y="527"/>
                      <a:pt x="1" y="595"/>
                      <a:pt x="274" y="882"/>
                    </a:cubicBezTo>
                    <a:cubicBezTo>
                      <a:pt x="539" y="1165"/>
                      <a:pt x="904" y="1232"/>
                      <a:pt x="1189" y="1232"/>
                    </a:cubicBezTo>
                    <a:cubicBezTo>
                      <a:pt x="1442" y="1232"/>
                      <a:pt x="1632" y="1179"/>
                      <a:pt x="1632" y="1179"/>
                    </a:cubicBezTo>
                    <a:lnTo>
                      <a:pt x="894" y="203"/>
                    </a:lnTo>
                    <a:cubicBezTo>
                      <a:pt x="894" y="203"/>
                      <a:pt x="548" y="0"/>
                      <a:pt x="340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5873;p62">
                <a:extLst>
                  <a:ext uri="{FF2B5EF4-FFF2-40B4-BE49-F238E27FC236}">
                    <a16:creationId xmlns:a16="http://schemas.microsoft.com/office/drawing/2014/main" id="{E203E9FF-FE73-E553-C883-EF92D47C00A2}"/>
                  </a:ext>
                </a:extLst>
              </p:cNvPr>
              <p:cNvSpPr/>
              <p:nvPr/>
            </p:nvSpPr>
            <p:spPr>
              <a:xfrm>
                <a:off x="2095403" y="3231983"/>
                <a:ext cx="161384" cy="152215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3088" extrusionOk="0">
                    <a:moveTo>
                      <a:pt x="1915" y="0"/>
                    </a:moveTo>
                    <a:cubicBezTo>
                      <a:pt x="1365" y="0"/>
                      <a:pt x="0" y="1138"/>
                      <a:pt x="11" y="1275"/>
                    </a:cubicBezTo>
                    <a:cubicBezTo>
                      <a:pt x="23" y="1442"/>
                      <a:pt x="856" y="3026"/>
                      <a:pt x="1201" y="3085"/>
                    </a:cubicBezTo>
                    <a:cubicBezTo>
                      <a:pt x="1212" y="3087"/>
                      <a:pt x="1224" y="3088"/>
                      <a:pt x="1236" y="3088"/>
                    </a:cubicBezTo>
                    <a:cubicBezTo>
                      <a:pt x="1643" y="3088"/>
                      <a:pt x="3156" y="2186"/>
                      <a:pt x="3214" y="1621"/>
                    </a:cubicBezTo>
                    <a:cubicBezTo>
                      <a:pt x="3273" y="1037"/>
                      <a:pt x="2083" y="61"/>
                      <a:pt x="2083" y="61"/>
                    </a:cubicBezTo>
                    <a:cubicBezTo>
                      <a:pt x="2043" y="19"/>
                      <a:pt x="1986" y="0"/>
                      <a:pt x="1915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5874;p62">
                <a:extLst>
                  <a:ext uri="{FF2B5EF4-FFF2-40B4-BE49-F238E27FC236}">
                    <a16:creationId xmlns:a16="http://schemas.microsoft.com/office/drawing/2014/main" id="{39AD0B4C-DE66-53FE-31C1-A18D354B0B01}"/>
                  </a:ext>
                </a:extLst>
              </p:cNvPr>
              <p:cNvSpPr/>
              <p:nvPr/>
            </p:nvSpPr>
            <p:spPr>
              <a:xfrm>
                <a:off x="2113740" y="3329928"/>
                <a:ext cx="28590" cy="41258"/>
              </a:xfrm>
              <a:custGeom>
                <a:avLst/>
                <a:gdLst/>
                <a:ahLst/>
                <a:cxnLst/>
                <a:rect l="l" t="t" r="r" b="b"/>
                <a:pathLst>
                  <a:path w="580" h="837" extrusionOk="0">
                    <a:moveTo>
                      <a:pt x="40" y="1"/>
                    </a:moveTo>
                    <a:cubicBezTo>
                      <a:pt x="20" y="1"/>
                      <a:pt x="1" y="21"/>
                      <a:pt x="8" y="50"/>
                    </a:cubicBezTo>
                    <a:cubicBezTo>
                      <a:pt x="56" y="205"/>
                      <a:pt x="127" y="348"/>
                      <a:pt x="222" y="479"/>
                    </a:cubicBezTo>
                    <a:cubicBezTo>
                      <a:pt x="270" y="562"/>
                      <a:pt x="306" y="610"/>
                      <a:pt x="365" y="681"/>
                    </a:cubicBezTo>
                    <a:lnTo>
                      <a:pt x="460" y="765"/>
                    </a:lnTo>
                    <a:cubicBezTo>
                      <a:pt x="484" y="800"/>
                      <a:pt x="520" y="824"/>
                      <a:pt x="544" y="836"/>
                    </a:cubicBezTo>
                    <a:cubicBezTo>
                      <a:pt x="568" y="836"/>
                      <a:pt x="579" y="824"/>
                      <a:pt x="579" y="812"/>
                    </a:cubicBezTo>
                    <a:cubicBezTo>
                      <a:pt x="544" y="800"/>
                      <a:pt x="520" y="765"/>
                      <a:pt x="508" y="741"/>
                    </a:cubicBezTo>
                    <a:cubicBezTo>
                      <a:pt x="472" y="705"/>
                      <a:pt x="448" y="681"/>
                      <a:pt x="425" y="646"/>
                    </a:cubicBezTo>
                    <a:cubicBezTo>
                      <a:pt x="365" y="586"/>
                      <a:pt x="329" y="527"/>
                      <a:pt x="282" y="455"/>
                    </a:cubicBezTo>
                    <a:cubicBezTo>
                      <a:pt x="187" y="324"/>
                      <a:pt x="115" y="169"/>
                      <a:pt x="67" y="27"/>
                    </a:cubicBezTo>
                    <a:cubicBezTo>
                      <a:pt x="63" y="8"/>
                      <a:pt x="51" y="1"/>
                      <a:pt x="40" y="1"/>
                    </a:cubicBezTo>
                    <a:close/>
                  </a:path>
                </a:pathLst>
              </a:custGeom>
              <a:solidFill>
                <a:srgbClr val="C44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5875;p62">
                <a:extLst>
                  <a:ext uri="{FF2B5EF4-FFF2-40B4-BE49-F238E27FC236}">
                    <a16:creationId xmlns:a16="http://schemas.microsoft.com/office/drawing/2014/main" id="{39995114-85FE-110D-0CC4-F529FAEEAF65}"/>
                  </a:ext>
                </a:extLst>
              </p:cNvPr>
              <p:cNvSpPr/>
              <p:nvPr/>
            </p:nvSpPr>
            <p:spPr>
              <a:xfrm>
                <a:off x="1914548" y="2658758"/>
                <a:ext cx="397988" cy="674272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13679" extrusionOk="0">
                    <a:moveTo>
                      <a:pt x="6920" y="1"/>
                    </a:moveTo>
                    <a:cubicBezTo>
                      <a:pt x="5835" y="1"/>
                      <a:pt x="2349" y="3138"/>
                      <a:pt x="1180" y="5320"/>
                    </a:cubicBezTo>
                    <a:cubicBezTo>
                      <a:pt x="1" y="7487"/>
                      <a:pt x="1477" y="10095"/>
                      <a:pt x="3085" y="12940"/>
                    </a:cubicBezTo>
                    <a:cubicBezTo>
                      <a:pt x="3108" y="12964"/>
                      <a:pt x="3120" y="12988"/>
                      <a:pt x="3132" y="13012"/>
                    </a:cubicBezTo>
                    <a:cubicBezTo>
                      <a:pt x="3251" y="13238"/>
                      <a:pt x="3382" y="13464"/>
                      <a:pt x="3501" y="13678"/>
                    </a:cubicBezTo>
                    <a:lnTo>
                      <a:pt x="6156" y="11416"/>
                    </a:lnTo>
                    <a:cubicBezTo>
                      <a:pt x="6156" y="11416"/>
                      <a:pt x="5978" y="11154"/>
                      <a:pt x="5740" y="10726"/>
                    </a:cubicBezTo>
                    <a:lnTo>
                      <a:pt x="5692" y="10630"/>
                    </a:lnTo>
                    <a:cubicBezTo>
                      <a:pt x="5144" y="9654"/>
                      <a:pt x="4299" y="7987"/>
                      <a:pt x="4323" y="7011"/>
                    </a:cubicBezTo>
                    <a:cubicBezTo>
                      <a:pt x="4370" y="5570"/>
                      <a:pt x="6216" y="4570"/>
                      <a:pt x="7252" y="3915"/>
                    </a:cubicBezTo>
                    <a:cubicBezTo>
                      <a:pt x="8073" y="3403"/>
                      <a:pt x="7907" y="427"/>
                      <a:pt x="7085" y="34"/>
                    </a:cubicBezTo>
                    <a:cubicBezTo>
                      <a:pt x="7039" y="11"/>
                      <a:pt x="6983" y="1"/>
                      <a:pt x="6920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5876;p62">
                <a:extLst>
                  <a:ext uri="{FF2B5EF4-FFF2-40B4-BE49-F238E27FC236}">
                    <a16:creationId xmlns:a16="http://schemas.microsoft.com/office/drawing/2014/main" id="{ED050F8E-199D-2D48-9B09-34F90D630156}"/>
                  </a:ext>
                </a:extLst>
              </p:cNvPr>
              <p:cNvSpPr/>
              <p:nvPr/>
            </p:nvSpPr>
            <p:spPr>
              <a:xfrm>
                <a:off x="2065975" y="3182148"/>
                <a:ext cx="131512" cy="11741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2382" extrusionOk="0">
                    <a:moveTo>
                      <a:pt x="2584" y="0"/>
                    </a:moveTo>
                    <a:cubicBezTo>
                      <a:pt x="2572" y="0"/>
                      <a:pt x="2560" y="12"/>
                      <a:pt x="2549" y="24"/>
                    </a:cubicBezTo>
                    <a:cubicBezTo>
                      <a:pt x="2287" y="203"/>
                      <a:pt x="2037" y="405"/>
                      <a:pt x="1787" y="608"/>
                    </a:cubicBezTo>
                    <a:cubicBezTo>
                      <a:pt x="1298" y="1012"/>
                      <a:pt x="834" y="1429"/>
                      <a:pt x="405" y="1870"/>
                    </a:cubicBezTo>
                    <a:cubicBezTo>
                      <a:pt x="263" y="2024"/>
                      <a:pt x="132" y="2155"/>
                      <a:pt x="1" y="2310"/>
                    </a:cubicBezTo>
                    <a:cubicBezTo>
                      <a:pt x="13" y="2334"/>
                      <a:pt x="24" y="2346"/>
                      <a:pt x="48" y="2382"/>
                    </a:cubicBezTo>
                    <a:cubicBezTo>
                      <a:pt x="489" y="1917"/>
                      <a:pt x="953" y="1453"/>
                      <a:pt x="1453" y="1024"/>
                    </a:cubicBezTo>
                    <a:cubicBezTo>
                      <a:pt x="1751" y="774"/>
                      <a:pt x="2072" y="524"/>
                      <a:pt x="2394" y="286"/>
                    </a:cubicBezTo>
                    <a:cubicBezTo>
                      <a:pt x="2489" y="203"/>
                      <a:pt x="2572" y="143"/>
                      <a:pt x="2668" y="84"/>
                    </a:cubicBezTo>
                    <a:cubicBezTo>
                      <a:pt x="2644" y="60"/>
                      <a:pt x="2620" y="24"/>
                      <a:pt x="2584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5877;p62">
                <a:extLst>
                  <a:ext uri="{FF2B5EF4-FFF2-40B4-BE49-F238E27FC236}">
                    <a16:creationId xmlns:a16="http://schemas.microsoft.com/office/drawing/2014/main" id="{66D88A27-4D71-7F9C-1A12-FE58EE1D22DC}"/>
                  </a:ext>
                </a:extLst>
              </p:cNvPr>
              <p:cNvSpPr/>
              <p:nvPr/>
            </p:nvSpPr>
            <p:spPr>
              <a:xfrm>
                <a:off x="2209170" y="2851739"/>
                <a:ext cx="62848" cy="4111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834" extrusionOk="0">
                    <a:moveTo>
                      <a:pt x="1275" y="0"/>
                    </a:moveTo>
                    <a:lnTo>
                      <a:pt x="1275" y="0"/>
                    </a:lnTo>
                    <a:cubicBezTo>
                      <a:pt x="1025" y="95"/>
                      <a:pt x="798" y="214"/>
                      <a:pt x="596" y="345"/>
                    </a:cubicBezTo>
                    <a:cubicBezTo>
                      <a:pt x="382" y="476"/>
                      <a:pt x="179" y="631"/>
                      <a:pt x="1" y="834"/>
                    </a:cubicBezTo>
                    <a:cubicBezTo>
                      <a:pt x="156" y="822"/>
                      <a:pt x="310" y="798"/>
                      <a:pt x="477" y="774"/>
                    </a:cubicBezTo>
                    <a:cubicBezTo>
                      <a:pt x="632" y="750"/>
                      <a:pt x="787" y="715"/>
                      <a:pt x="953" y="655"/>
                    </a:cubicBezTo>
                    <a:cubicBezTo>
                      <a:pt x="858" y="631"/>
                      <a:pt x="787" y="619"/>
                      <a:pt x="691" y="619"/>
                    </a:cubicBezTo>
                    <a:cubicBezTo>
                      <a:pt x="650" y="607"/>
                      <a:pt x="605" y="601"/>
                      <a:pt x="562" y="601"/>
                    </a:cubicBezTo>
                    <a:cubicBezTo>
                      <a:pt x="519" y="601"/>
                      <a:pt x="477" y="607"/>
                      <a:pt x="441" y="619"/>
                    </a:cubicBezTo>
                    <a:cubicBezTo>
                      <a:pt x="429" y="619"/>
                      <a:pt x="417" y="619"/>
                      <a:pt x="394" y="631"/>
                    </a:cubicBezTo>
                    <a:cubicBezTo>
                      <a:pt x="489" y="584"/>
                      <a:pt x="572" y="524"/>
                      <a:pt x="667" y="465"/>
                    </a:cubicBezTo>
                    <a:cubicBezTo>
                      <a:pt x="870" y="334"/>
                      <a:pt x="1096" y="179"/>
                      <a:pt x="1275" y="0"/>
                    </a:cubicBezTo>
                    <a:close/>
                  </a:path>
                </a:pathLst>
              </a:custGeom>
              <a:solidFill>
                <a:srgbClr val="4436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5878;p62">
                <a:extLst>
                  <a:ext uri="{FF2B5EF4-FFF2-40B4-BE49-F238E27FC236}">
                    <a16:creationId xmlns:a16="http://schemas.microsoft.com/office/drawing/2014/main" id="{8204CBAC-4226-EA74-E331-8C3FA92C20B0}"/>
                  </a:ext>
                </a:extLst>
              </p:cNvPr>
              <p:cNvSpPr/>
              <p:nvPr/>
            </p:nvSpPr>
            <p:spPr>
              <a:xfrm>
                <a:off x="2590054" y="1929816"/>
                <a:ext cx="245378" cy="284368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5769" extrusionOk="0">
                    <a:moveTo>
                      <a:pt x="1357" y="0"/>
                    </a:moveTo>
                    <a:cubicBezTo>
                      <a:pt x="938" y="0"/>
                      <a:pt x="524" y="115"/>
                      <a:pt x="334" y="487"/>
                    </a:cubicBezTo>
                    <a:cubicBezTo>
                      <a:pt x="1" y="1201"/>
                      <a:pt x="370" y="2249"/>
                      <a:pt x="620" y="2844"/>
                    </a:cubicBezTo>
                    <a:cubicBezTo>
                      <a:pt x="965" y="3642"/>
                      <a:pt x="1501" y="4344"/>
                      <a:pt x="2049" y="5035"/>
                    </a:cubicBezTo>
                    <a:cubicBezTo>
                      <a:pt x="2334" y="5383"/>
                      <a:pt x="2712" y="5769"/>
                      <a:pt x="3218" y="5769"/>
                    </a:cubicBezTo>
                    <a:cubicBezTo>
                      <a:pt x="3282" y="5769"/>
                      <a:pt x="3349" y="5763"/>
                      <a:pt x="3418" y="5749"/>
                    </a:cubicBezTo>
                    <a:cubicBezTo>
                      <a:pt x="3763" y="5666"/>
                      <a:pt x="4073" y="5428"/>
                      <a:pt x="4263" y="5166"/>
                    </a:cubicBezTo>
                    <a:cubicBezTo>
                      <a:pt x="4478" y="4892"/>
                      <a:pt x="4561" y="4582"/>
                      <a:pt x="4621" y="4285"/>
                    </a:cubicBezTo>
                    <a:cubicBezTo>
                      <a:pt x="4978" y="2487"/>
                      <a:pt x="4001" y="760"/>
                      <a:pt x="2275" y="153"/>
                    </a:cubicBezTo>
                    <a:cubicBezTo>
                      <a:pt x="2049" y="78"/>
                      <a:pt x="1702" y="0"/>
                      <a:pt x="1357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5879;p62">
                <a:extLst>
                  <a:ext uri="{FF2B5EF4-FFF2-40B4-BE49-F238E27FC236}">
                    <a16:creationId xmlns:a16="http://schemas.microsoft.com/office/drawing/2014/main" id="{7F2D55B0-A6F2-D23A-8FB1-53939E874C1B}"/>
                  </a:ext>
                </a:extLst>
              </p:cNvPr>
              <p:cNvSpPr/>
              <p:nvPr/>
            </p:nvSpPr>
            <p:spPr>
              <a:xfrm>
                <a:off x="2186890" y="1923211"/>
                <a:ext cx="619212" cy="694728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7114" y="0"/>
                    </a:moveTo>
                    <a:cubicBezTo>
                      <a:pt x="6889" y="0"/>
                      <a:pt x="6657" y="13"/>
                      <a:pt x="6418" y="37"/>
                    </a:cubicBezTo>
                    <a:cubicBezTo>
                      <a:pt x="2727" y="430"/>
                      <a:pt x="0" y="4062"/>
                      <a:pt x="357" y="8003"/>
                    </a:cubicBezTo>
                    <a:cubicBezTo>
                      <a:pt x="465" y="9217"/>
                      <a:pt x="858" y="10300"/>
                      <a:pt x="1429" y="11205"/>
                    </a:cubicBezTo>
                    <a:cubicBezTo>
                      <a:pt x="2569" y="12986"/>
                      <a:pt x="4483" y="14094"/>
                      <a:pt x="6626" y="14094"/>
                    </a:cubicBezTo>
                    <a:cubicBezTo>
                      <a:pt x="6833" y="14094"/>
                      <a:pt x="7041" y="14084"/>
                      <a:pt x="7251" y="14063"/>
                    </a:cubicBezTo>
                    <a:cubicBezTo>
                      <a:pt x="7430" y="14051"/>
                      <a:pt x="7608" y="14027"/>
                      <a:pt x="7775" y="14003"/>
                    </a:cubicBezTo>
                    <a:cubicBezTo>
                      <a:pt x="9585" y="13753"/>
                      <a:pt x="10728" y="13170"/>
                      <a:pt x="11442" y="12372"/>
                    </a:cubicBezTo>
                    <a:cubicBezTo>
                      <a:pt x="12276" y="11420"/>
                      <a:pt x="12549" y="10146"/>
                      <a:pt x="12549" y="8693"/>
                    </a:cubicBezTo>
                    <a:cubicBezTo>
                      <a:pt x="12561" y="8062"/>
                      <a:pt x="12526" y="7395"/>
                      <a:pt x="12478" y="6717"/>
                    </a:cubicBezTo>
                    <a:cubicBezTo>
                      <a:pt x="12166" y="2541"/>
                      <a:pt x="10365" y="0"/>
                      <a:pt x="7114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5880;p62">
                <a:extLst>
                  <a:ext uri="{FF2B5EF4-FFF2-40B4-BE49-F238E27FC236}">
                    <a16:creationId xmlns:a16="http://schemas.microsoft.com/office/drawing/2014/main" id="{AF605706-1A41-469C-0E30-A1366F76D17A}"/>
                  </a:ext>
                </a:extLst>
              </p:cNvPr>
              <p:cNvSpPr/>
              <p:nvPr/>
            </p:nvSpPr>
            <p:spPr>
              <a:xfrm>
                <a:off x="2059518" y="1826942"/>
                <a:ext cx="661456" cy="550647"/>
              </a:xfrm>
              <a:custGeom>
                <a:avLst/>
                <a:gdLst/>
                <a:ahLst/>
                <a:cxnLst/>
                <a:rect l="l" t="t" r="r" b="b"/>
                <a:pathLst>
                  <a:path w="13419" h="11171" extrusionOk="0">
                    <a:moveTo>
                      <a:pt x="9177" y="1"/>
                    </a:moveTo>
                    <a:cubicBezTo>
                      <a:pt x="8748" y="1"/>
                      <a:pt x="8315" y="41"/>
                      <a:pt x="7883" y="109"/>
                    </a:cubicBezTo>
                    <a:cubicBezTo>
                      <a:pt x="7823" y="121"/>
                      <a:pt x="7775" y="121"/>
                      <a:pt x="7716" y="133"/>
                    </a:cubicBezTo>
                    <a:cubicBezTo>
                      <a:pt x="6263" y="383"/>
                      <a:pt x="4739" y="823"/>
                      <a:pt x="3406" y="1562"/>
                    </a:cubicBezTo>
                    <a:cubicBezTo>
                      <a:pt x="2953" y="1812"/>
                      <a:pt x="2525" y="2097"/>
                      <a:pt x="2120" y="2431"/>
                    </a:cubicBezTo>
                    <a:cubicBezTo>
                      <a:pt x="1441" y="2990"/>
                      <a:pt x="846" y="3681"/>
                      <a:pt x="489" y="4502"/>
                    </a:cubicBezTo>
                    <a:cubicBezTo>
                      <a:pt x="36" y="5479"/>
                      <a:pt x="1" y="6550"/>
                      <a:pt x="263" y="7479"/>
                    </a:cubicBezTo>
                    <a:cubicBezTo>
                      <a:pt x="536" y="8396"/>
                      <a:pt x="1263" y="9932"/>
                      <a:pt x="1727" y="10158"/>
                    </a:cubicBezTo>
                    <a:cubicBezTo>
                      <a:pt x="1818" y="10205"/>
                      <a:pt x="1944" y="10222"/>
                      <a:pt x="2088" y="10222"/>
                    </a:cubicBezTo>
                    <a:cubicBezTo>
                      <a:pt x="2446" y="10222"/>
                      <a:pt x="2917" y="10118"/>
                      <a:pt x="3256" y="10118"/>
                    </a:cubicBezTo>
                    <a:cubicBezTo>
                      <a:pt x="3367" y="10118"/>
                      <a:pt x="3463" y="10129"/>
                      <a:pt x="3537" y="10158"/>
                    </a:cubicBezTo>
                    <a:cubicBezTo>
                      <a:pt x="4001" y="10313"/>
                      <a:pt x="4358" y="10587"/>
                      <a:pt x="4549" y="10908"/>
                    </a:cubicBezTo>
                    <a:cubicBezTo>
                      <a:pt x="4633" y="11060"/>
                      <a:pt x="4736" y="11170"/>
                      <a:pt x="4907" y="11170"/>
                    </a:cubicBezTo>
                    <a:cubicBezTo>
                      <a:pt x="4978" y="11170"/>
                      <a:pt x="5059" y="11152"/>
                      <a:pt x="5156" y="11110"/>
                    </a:cubicBezTo>
                    <a:cubicBezTo>
                      <a:pt x="5394" y="11003"/>
                      <a:pt x="5608" y="10813"/>
                      <a:pt x="5692" y="10610"/>
                    </a:cubicBezTo>
                    <a:cubicBezTo>
                      <a:pt x="6013" y="10253"/>
                      <a:pt x="5775" y="9741"/>
                      <a:pt x="5728" y="9301"/>
                    </a:cubicBezTo>
                    <a:cubicBezTo>
                      <a:pt x="5751" y="9086"/>
                      <a:pt x="5799" y="8836"/>
                      <a:pt x="5918" y="8610"/>
                    </a:cubicBezTo>
                    <a:cubicBezTo>
                      <a:pt x="6097" y="8253"/>
                      <a:pt x="6418" y="7979"/>
                      <a:pt x="6799" y="7836"/>
                    </a:cubicBezTo>
                    <a:cubicBezTo>
                      <a:pt x="7144" y="7693"/>
                      <a:pt x="7478" y="7634"/>
                      <a:pt x="7811" y="7539"/>
                    </a:cubicBezTo>
                    <a:cubicBezTo>
                      <a:pt x="8168" y="7431"/>
                      <a:pt x="9764" y="7015"/>
                      <a:pt x="10919" y="6193"/>
                    </a:cubicBezTo>
                    <a:cubicBezTo>
                      <a:pt x="11621" y="5705"/>
                      <a:pt x="12312" y="5133"/>
                      <a:pt x="12824" y="4443"/>
                    </a:cubicBezTo>
                    <a:cubicBezTo>
                      <a:pt x="13169" y="3979"/>
                      <a:pt x="13419" y="3431"/>
                      <a:pt x="13407" y="2859"/>
                    </a:cubicBezTo>
                    <a:cubicBezTo>
                      <a:pt x="13359" y="1478"/>
                      <a:pt x="11931" y="573"/>
                      <a:pt x="10800" y="228"/>
                    </a:cubicBezTo>
                    <a:cubicBezTo>
                      <a:pt x="10271" y="67"/>
                      <a:pt x="9727" y="1"/>
                      <a:pt x="917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5881;p62">
                <a:extLst>
                  <a:ext uri="{FF2B5EF4-FFF2-40B4-BE49-F238E27FC236}">
                    <a16:creationId xmlns:a16="http://schemas.microsoft.com/office/drawing/2014/main" id="{56FDBED2-BFF3-3A23-F55F-A9492F349A26}"/>
                  </a:ext>
                </a:extLst>
              </p:cNvPr>
              <p:cNvSpPr/>
              <p:nvPr/>
            </p:nvSpPr>
            <p:spPr>
              <a:xfrm>
                <a:off x="2226768" y="1833449"/>
                <a:ext cx="420859" cy="236062"/>
              </a:xfrm>
              <a:custGeom>
                <a:avLst/>
                <a:gdLst/>
                <a:ahLst/>
                <a:cxnLst/>
                <a:rect l="l" t="t" r="r" b="b"/>
                <a:pathLst>
                  <a:path w="8538" h="4789" extrusionOk="0">
                    <a:moveTo>
                      <a:pt x="4478" y="1"/>
                    </a:moveTo>
                    <a:cubicBezTo>
                      <a:pt x="4418" y="25"/>
                      <a:pt x="4371" y="25"/>
                      <a:pt x="4311" y="37"/>
                    </a:cubicBezTo>
                    <a:cubicBezTo>
                      <a:pt x="2870" y="287"/>
                      <a:pt x="1334" y="715"/>
                      <a:pt x="1" y="1465"/>
                    </a:cubicBezTo>
                    <a:cubicBezTo>
                      <a:pt x="156" y="2299"/>
                      <a:pt x="906" y="3025"/>
                      <a:pt x="1763" y="3061"/>
                    </a:cubicBezTo>
                    <a:cubicBezTo>
                      <a:pt x="1787" y="3062"/>
                      <a:pt x="1812" y="3062"/>
                      <a:pt x="1837" y="3062"/>
                    </a:cubicBezTo>
                    <a:cubicBezTo>
                      <a:pt x="1975" y="3062"/>
                      <a:pt x="2116" y="3052"/>
                      <a:pt x="2252" y="3052"/>
                    </a:cubicBezTo>
                    <a:cubicBezTo>
                      <a:pt x="2471" y="3052"/>
                      <a:pt x="2676" y="3078"/>
                      <a:pt x="2835" y="3216"/>
                    </a:cubicBezTo>
                    <a:cubicBezTo>
                      <a:pt x="2954" y="3323"/>
                      <a:pt x="3037" y="3454"/>
                      <a:pt x="3120" y="3573"/>
                    </a:cubicBezTo>
                    <a:cubicBezTo>
                      <a:pt x="3466" y="4048"/>
                      <a:pt x="4056" y="4329"/>
                      <a:pt x="4645" y="4329"/>
                    </a:cubicBezTo>
                    <a:cubicBezTo>
                      <a:pt x="4868" y="4329"/>
                      <a:pt x="5090" y="4289"/>
                      <a:pt x="5299" y="4204"/>
                    </a:cubicBezTo>
                    <a:cubicBezTo>
                      <a:pt x="5355" y="4172"/>
                      <a:pt x="5426" y="4140"/>
                      <a:pt x="5489" y="4140"/>
                    </a:cubicBezTo>
                    <a:cubicBezTo>
                      <a:pt x="5520" y="4140"/>
                      <a:pt x="5549" y="4148"/>
                      <a:pt x="5573" y="4168"/>
                    </a:cubicBezTo>
                    <a:cubicBezTo>
                      <a:pt x="5633" y="4216"/>
                      <a:pt x="5656" y="4287"/>
                      <a:pt x="5680" y="4347"/>
                    </a:cubicBezTo>
                    <a:cubicBezTo>
                      <a:pt x="5787" y="4609"/>
                      <a:pt x="6049" y="4751"/>
                      <a:pt x="6323" y="4787"/>
                    </a:cubicBezTo>
                    <a:cubicBezTo>
                      <a:pt x="6346" y="4788"/>
                      <a:pt x="6370" y="4789"/>
                      <a:pt x="6393" y="4789"/>
                    </a:cubicBezTo>
                    <a:cubicBezTo>
                      <a:pt x="6643" y="4789"/>
                      <a:pt x="6892" y="4731"/>
                      <a:pt x="7121" y="4644"/>
                    </a:cubicBezTo>
                    <a:cubicBezTo>
                      <a:pt x="7478" y="4525"/>
                      <a:pt x="7859" y="4382"/>
                      <a:pt x="8121" y="4109"/>
                    </a:cubicBezTo>
                    <a:cubicBezTo>
                      <a:pt x="8395" y="3835"/>
                      <a:pt x="8538" y="3394"/>
                      <a:pt x="8371" y="3085"/>
                    </a:cubicBezTo>
                    <a:cubicBezTo>
                      <a:pt x="8240" y="2823"/>
                      <a:pt x="7954" y="2656"/>
                      <a:pt x="7692" y="2501"/>
                    </a:cubicBezTo>
                    <a:cubicBezTo>
                      <a:pt x="6692" y="1942"/>
                      <a:pt x="5728" y="1299"/>
                      <a:pt x="4918" y="477"/>
                    </a:cubicBezTo>
                    <a:cubicBezTo>
                      <a:pt x="4787" y="334"/>
                      <a:pt x="4621" y="179"/>
                      <a:pt x="4478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5882;p62">
                <a:extLst>
                  <a:ext uri="{FF2B5EF4-FFF2-40B4-BE49-F238E27FC236}">
                    <a16:creationId xmlns:a16="http://schemas.microsoft.com/office/drawing/2014/main" id="{1CE11A3A-9F20-A847-517A-557D9B428DAF}"/>
                  </a:ext>
                </a:extLst>
              </p:cNvPr>
              <p:cNvSpPr/>
              <p:nvPr/>
            </p:nvSpPr>
            <p:spPr>
              <a:xfrm>
                <a:off x="2498518" y="2136895"/>
                <a:ext cx="1232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25" h="13" extrusionOk="0">
                    <a:moveTo>
                      <a:pt x="24" y="12"/>
                    </a:moveTo>
                    <a:lnTo>
                      <a:pt x="24" y="12"/>
                    </a:lnTo>
                    <a:cubicBezTo>
                      <a:pt x="1" y="0"/>
                      <a:pt x="1" y="0"/>
                      <a:pt x="24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5883;p62">
                <a:extLst>
                  <a:ext uri="{FF2B5EF4-FFF2-40B4-BE49-F238E27FC236}">
                    <a16:creationId xmlns:a16="http://schemas.microsoft.com/office/drawing/2014/main" id="{D0E9B5D9-4019-8BA0-0D76-A2DECF1D43D6}"/>
                  </a:ext>
                </a:extLst>
              </p:cNvPr>
              <p:cNvSpPr/>
              <p:nvPr/>
            </p:nvSpPr>
            <p:spPr>
              <a:xfrm>
                <a:off x="2088847" y="2295716"/>
                <a:ext cx="180263" cy="183910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3731" extrusionOk="0">
                    <a:moveTo>
                      <a:pt x="1412" y="0"/>
                    </a:moveTo>
                    <a:cubicBezTo>
                      <a:pt x="1142" y="0"/>
                      <a:pt x="879" y="53"/>
                      <a:pt x="656" y="184"/>
                    </a:cubicBezTo>
                    <a:cubicBezTo>
                      <a:pt x="418" y="315"/>
                      <a:pt x="215" y="529"/>
                      <a:pt x="120" y="850"/>
                    </a:cubicBezTo>
                    <a:cubicBezTo>
                      <a:pt x="1" y="1208"/>
                      <a:pt x="13" y="1577"/>
                      <a:pt x="96" y="1910"/>
                    </a:cubicBezTo>
                    <a:cubicBezTo>
                      <a:pt x="299" y="2636"/>
                      <a:pt x="799" y="3208"/>
                      <a:pt x="1454" y="3505"/>
                    </a:cubicBezTo>
                    <a:cubicBezTo>
                      <a:pt x="1722" y="3628"/>
                      <a:pt x="2078" y="3730"/>
                      <a:pt x="2430" y="3730"/>
                    </a:cubicBezTo>
                    <a:cubicBezTo>
                      <a:pt x="2796" y="3730"/>
                      <a:pt x="3157" y="3619"/>
                      <a:pt x="3406" y="3303"/>
                    </a:cubicBezTo>
                    <a:cubicBezTo>
                      <a:pt x="3632" y="3041"/>
                      <a:pt x="3656" y="2672"/>
                      <a:pt x="3632" y="2339"/>
                    </a:cubicBezTo>
                    <a:cubicBezTo>
                      <a:pt x="3549" y="1624"/>
                      <a:pt x="3347" y="779"/>
                      <a:pt x="2763" y="386"/>
                    </a:cubicBezTo>
                    <a:cubicBezTo>
                      <a:pt x="2424" y="178"/>
                      <a:pt x="1906" y="0"/>
                      <a:pt x="1412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5884;p62">
                <a:extLst>
                  <a:ext uri="{FF2B5EF4-FFF2-40B4-BE49-F238E27FC236}">
                    <a16:creationId xmlns:a16="http://schemas.microsoft.com/office/drawing/2014/main" id="{9C49935B-E95A-C4D8-6B72-C55CE4CA5859}"/>
                  </a:ext>
                </a:extLst>
              </p:cNvPr>
              <p:cNvSpPr/>
              <p:nvPr/>
            </p:nvSpPr>
            <p:spPr>
              <a:xfrm>
                <a:off x="2108219" y="2343136"/>
                <a:ext cx="112140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307" extrusionOk="0">
                    <a:moveTo>
                      <a:pt x="786" y="1"/>
                    </a:moveTo>
                    <a:cubicBezTo>
                      <a:pt x="693" y="1"/>
                      <a:pt x="601" y="14"/>
                      <a:pt x="513" y="43"/>
                    </a:cubicBezTo>
                    <a:cubicBezTo>
                      <a:pt x="394" y="67"/>
                      <a:pt x="287" y="126"/>
                      <a:pt x="203" y="222"/>
                    </a:cubicBezTo>
                    <a:cubicBezTo>
                      <a:pt x="132" y="293"/>
                      <a:pt x="1" y="424"/>
                      <a:pt x="37" y="543"/>
                    </a:cubicBezTo>
                    <a:cubicBezTo>
                      <a:pt x="45" y="595"/>
                      <a:pt x="92" y="629"/>
                      <a:pt x="140" y="629"/>
                    </a:cubicBezTo>
                    <a:cubicBezTo>
                      <a:pt x="158" y="629"/>
                      <a:pt x="175" y="624"/>
                      <a:pt x="191" y="615"/>
                    </a:cubicBezTo>
                    <a:cubicBezTo>
                      <a:pt x="263" y="591"/>
                      <a:pt x="322" y="484"/>
                      <a:pt x="382" y="436"/>
                    </a:cubicBezTo>
                    <a:cubicBezTo>
                      <a:pt x="453" y="376"/>
                      <a:pt x="525" y="341"/>
                      <a:pt x="620" y="305"/>
                    </a:cubicBezTo>
                    <a:cubicBezTo>
                      <a:pt x="680" y="293"/>
                      <a:pt x="727" y="281"/>
                      <a:pt x="787" y="281"/>
                    </a:cubicBezTo>
                    <a:cubicBezTo>
                      <a:pt x="703" y="424"/>
                      <a:pt x="668" y="591"/>
                      <a:pt x="680" y="769"/>
                    </a:cubicBezTo>
                    <a:cubicBezTo>
                      <a:pt x="691" y="877"/>
                      <a:pt x="727" y="972"/>
                      <a:pt x="763" y="1067"/>
                    </a:cubicBezTo>
                    <a:cubicBezTo>
                      <a:pt x="799" y="1115"/>
                      <a:pt x="822" y="1174"/>
                      <a:pt x="870" y="1198"/>
                    </a:cubicBezTo>
                    <a:cubicBezTo>
                      <a:pt x="882" y="1210"/>
                      <a:pt x="894" y="1246"/>
                      <a:pt x="930" y="1258"/>
                    </a:cubicBezTo>
                    <a:cubicBezTo>
                      <a:pt x="965" y="1293"/>
                      <a:pt x="989" y="1293"/>
                      <a:pt x="1037" y="1305"/>
                    </a:cubicBezTo>
                    <a:cubicBezTo>
                      <a:pt x="1041" y="1306"/>
                      <a:pt x="1046" y="1306"/>
                      <a:pt x="1050" y="1306"/>
                    </a:cubicBezTo>
                    <a:cubicBezTo>
                      <a:pt x="1105" y="1306"/>
                      <a:pt x="1154" y="1241"/>
                      <a:pt x="1132" y="1186"/>
                    </a:cubicBezTo>
                    <a:cubicBezTo>
                      <a:pt x="1120" y="1150"/>
                      <a:pt x="1120" y="1127"/>
                      <a:pt x="1108" y="1115"/>
                    </a:cubicBezTo>
                    <a:cubicBezTo>
                      <a:pt x="1096" y="1091"/>
                      <a:pt x="1084" y="1079"/>
                      <a:pt x="1061" y="1055"/>
                    </a:cubicBezTo>
                    <a:cubicBezTo>
                      <a:pt x="1037" y="1019"/>
                      <a:pt x="1013" y="996"/>
                      <a:pt x="1001" y="960"/>
                    </a:cubicBezTo>
                    <a:cubicBezTo>
                      <a:pt x="953" y="888"/>
                      <a:pt x="930" y="817"/>
                      <a:pt x="930" y="722"/>
                    </a:cubicBezTo>
                    <a:cubicBezTo>
                      <a:pt x="918" y="579"/>
                      <a:pt x="941" y="424"/>
                      <a:pt x="1001" y="293"/>
                    </a:cubicBezTo>
                    <a:cubicBezTo>
                      <a:pt x="1108" y="305"/>
                      <a:pt x="1215" y="353"/>
                      <a:pt x="1299" y="400"/>
                    </a:cubicBezTo>
                    <a:cubicBezTo>
                      <a:pt x="1644" y="555"/>
                      <a:pt x="1989" y="877"/>
                      <a:pt x="2144" y="1234"/>
                    </a:cubicBezTo>
                    <a:cubicBezTo>
                      <a:pt x="2152" y="1262"/>
                      <a:pt x="2171" y="1274"/>
                      <a:pt x="2191" y="1274"/>
                    </a:cubicBezTo>
                    <a:cubicBezTo>
                      <a:pt x="2231" y="1274"/>
                      <a:pt x="2275" y="1229"/>
                      <a:pt x="2251" y="1174"/>
                    </a:cubicBezTo>
                    <a:cubicBezTo>
                      <a:pt x="2168" y="924"/>
                      <a:pt x="2061" y="722"/>
                      <a:pt x="1894" y="543"/>
                    </a:cubicBezTo>
                    <a:cubicBezTo>
                      <a:pt x="1715" y="365"/>
                      <a:pt x="1525" y="222"/>
                      <a:pt x="1287" y="115"/>
                    </a:cubicBezTo>
                    <a:cubicBezTo>
                      <a:pt x="1132" y="45"/>
                      <a:pt x="958" y="1"/>
                      <a:pt x="786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5887;p62">
                <a:extLst>
                  <a:ext uri="{FF2B5EF4-FFF2-40B4-BE49-F238E27FC236}">
                    <a16:creationId xmlns:a16="http://schemas.microsoft.com/office/drawing/2014/main" id="{7A8BD993-FD9F-AE9E-F481-8AF8A5CC4F46}"/>
                  </a:ext>
                </a:extLst>
              </p:cNvPr>
              <p:cNvSpPr/>
              <p:nvPr/>
            </p:nvSpPr>
            <p:spPr>
              <a:xfrm>
                <a:off x="2558113" y="2367980"/>
                <a:ext cx="168778" cy="72214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465" extrusionOk="0">
                    <a:moveTo>
                      <a:pt x="3040" y="0"/>
                    </a:moveTo>
                    <a:cubicBezTo>
                      <a:pt x="2836" y="0"/>
                      <a:pt x="2435" y="151"/>
                      <a:pt x="1863" y="170"/>
                    </a:cubicBezTo>
                    <a:cubicBezTo>
                      <a:pt x="1816" y="172"/>
                      <a:pt x="1771" y="173"/>
                      <a:pt x="1727" y="173"/>
                    </a:cubicBezTo>
                    <a:cubicBezTo>
                      <a:pt x="1270" y="173"/>
                      <a:pt x="968" y="64"/>
                      <a:pt x="707" y="64"/>
                    </a:cubicBezTo>
                    <a:cubicBezTo>
                      <a:pt x="592" y="64"/>
                      <a:pt x="484" y="85"/>
                      <a:pt x="375" y="146"/>
                    </a:cubicBezTo>
                    <a:cubicBezTo>
                      <a:pt x="0" y="339"/>
                      <a:pt x="741" y="1464"/>
                      <a:pt x="1709" y="1464"/>
                    </a:cubicBezTo>
                    <a:cubicBezTo>
                      <a:pt x="1756" y="1464"/>
                      <a:pt x="1804" y="1461"/>
                      <a:pt x="1851" y="1456"/>
                    </a:cubicBezTo>
                    <a:cubicBezTo>
                      <a:pt x="2863" y="1325"/>
                      <a:pt x="3423" y="384"/>
                      <a:pt x="3161" y="39"/>
                    </a:cubicBezTo>
                    <a:cubicBezTo>
                      <a:pt x="3136" y="11"/>
                      <a:pt x="3095" y="0"/>
                      <a:pt x="3040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5888;p62">
                <a:extLst>
                  <a:ext uri="{FF2B5EF4-FFF2-40B4-BE49-F238E27FC236}">
                    <a16:creationId xmlns:a16="http://schemas.microsoft.com/office/drawing/2014/main" id="{F9C2D6A2-25AF-F047-D096-436998289CB6}"/>
                  </a:ext>
                </a:extLst>
              </p:cNvPr>
              <p:cNvSpPr/>
              <p:nvPr/>
            </p:nvSpPr>
            <p:spPr>
              <a:xfrm>
                <a:off x="2571274" y="2385479"/>
                <a:ext cx="102775" cy="54813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1112" extrusionOk="0">
                    <a:moveTo>
                      <a:pt x="268" y="0"/>
                    </a:moveTo>
                    <a:cubicBezTo>
                      <a:pt x="171" y="0"/>
                      <a:pt x="79" y="16"/>
                      <a:pt x="1" y="53"/>
                    </a:cubicBezTo>
                    <a:cubicBezTo>
                      <a:pt x="90" y="442"/>
                      <a:pt x="677" y="1112"/>
                      <a:pt x="1404" y="1112"/>
                    </a:cubicBezTo>
                    <a:cubicBezTo>
                      <a:pt x="1455" y="1112"/>
                      <a:pt x="1508" y="1108"/>
                      <a:pt x="1561" y="1101"/>
                    </a:cubicBezTo>
                    <a:cubicBezTo>
                      <a:pt x="1763" y="1065"/>
                      <a:pt x="1942" y="1030"/>
                      <a:pt x="2084" y="946"/>
                    </a:cubicBezTo>
                    <a:cubicBezTo>
                      <a:pt x="1799" y="613"/>
                      <a:pt x="1430" y="375"/>
                      <a:pt x="1061" y="208"/>
                    </a:cubicBezTo>
                    <a:cubicBezTo>
                      <a:pt x="859" y="120"/>
                      <a:pt x="541" y="0"/>
                      <a:pt x="268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5889;p62">
                <a:extLst>
                  <a:ext uri="{FF2B5EF4-FFF2-40B4-BE49-F238E27FC236}">
                    <a16:creationId xmlns:a16="http://schemas.microsoft.com/office/drawing/2014/main" id="{13E25AF0-72B9-ED25-6DFD-D14431F82921}"/>
                  </a:ext>
                </a:extLst>
              </p:cNvPr>
              <p:cNvSpPr/>
              <p:nvPr/>
            </p:nvSpPr>
            <p:spPr>
              <a:xfrm>
                <a:off x="2512616" y="2175639"/>
                <a:ext cx="93360" cy="33026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670" extrusionOk="0">
                    <a:moveTo>
                      <a:pt x="1084" y="0"/>
                    </a:moveTo>
                    <a:cubicBezTo>
                      <a:pt x="893" y="0"/>
                      <a:pt x="715" y="48"/>
                      <a:pt x="572" y="107"/>
                    </a:cubicBezTo>
                    <a:cubicBezTo>
                      <a:pt x="357" y="191"/>
                      <a:pt x="155" y="322"/>
                      <a:pt x="48" y="536"/>
                    </a:cubicBezTo>
                    <a:cubicBezTo>
                      <a:pt x="36" y="548"/>
                      <a:pt x="36" y="584"/>
                      <a:pt x="12" y="596"/>
                    </a:cubicBezTo>
                    <a:cubicBezTo>
                      <a:pt x="2" y="637"/>
                      <a:pt x="0" y="669"/>
                      <a:pt x="31" y="669"/>
                    </a:cubicBezTo>
                    <a:cubicBezTo>
                      <a:pt x="36" y="669"/>
                      <a:pt x="42" y="669"/>
                      <a:pt x="48" y="667"/>
                    </a:cubicBezTo>
                    <a:cubicBezTo>
                      <a:pt x="60" y="667"/>
                      <a:pt x="96" y="643"/>
                      <a:pt x="107" y="619"/>
                    </a:cubicBezTo>
                    <a:cubicBezTo>
                      <a:pt x="325" y="424"/>
                      <a:pt x="632" y="273"/>
                      <a:pt x="1006" y="273"/>
                    </a:cubicBezTo>
                    <a:cubicBezTo>
                      <a:pt x="1020" y="273"/>
                      <a:pt x="1034" y="274"/>
                      <a:pt x="1048" y="274"/>
                    </a:cubicBezTo>
                    <a:cubicBezTo>
                      <a:pt x="1143" y="298"/>
                      <a:pt x="1250" y="298"/>
                      <a:pt x="1358" y="322"/>
                    </a:cubicBezTo>
                    <a:cubicBezTo>
                      <a:pt x="1445" y="351"/>
                      <a:pt x="1540" y="388"/>
                      <a:pt x="1649" y="388"/>
                    </a:cubicBezTo>
                    <a:cubicBezTo>
                      <a:pt x="1674" y="388"/>
                      <a:pt x="1700" y="386"/>
                      <a:pt x="1727" y="381"/>
                    </a:cubicBezTo>
                    <a:cubicBezTo>
                      <a:pt x="1858" y="381"/>
                      <a:pt x="1893" y="250"/>
                      <a:pt x="1834" y="191"/>
                    </a:cubicBezTo>
                    <a:cubicBezTo>
                      <a:pt x="1762" y="84"/>
                      <a:pt x="1560" y="60"/>
                      <a:pt x="1441" y="24"/>
                    </a:cubicBezTo>
                    <a:cubicBezTo>
                      <a:pt x="1322" y="12"/>
                      <a:pt x="1191" y="0"/>
                      <a:pt x="1084" y="0"/>
                    </a:cubicBezTo>
                    <a:close/>
                  </a:path>
                </a:pathLst>
              </a:custGeom>
              <a:solidFill>
                <a:srgbClr val="C05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5890;p62">
                <a:extLst>
                  <a:ext uri="{FF2B5EF4-FFF2-40B4-BE49-F238E27FC236}">
                    <a16:creationId xmlns:a16="http://schemas.microsoft.com/office/drawing/2014/main" id="{48966899-712D-ADF0-4C5B-7C4E4FC61D93}"/>
                  </a:ext>
                </a:extLst>
              </p:cNvPr>
              <p:cNvSpPr/>
              <p:nvPr/>
            </p:nvSpPr>
            <p:spPr>
              <a:xfrm>
                <a:off x="2691696" y="2167802"/>
                <a:ext cx="73692" cy="26963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547" extrusionOk="0">
                    <a:moveTo>
                      <a:pt x="640" y="0"/>
                    </a:moveTo>
                    <a:cubicBezTo>
                      <a:pt x="606" y="0"/>
                      <a:pt x="571" y="2"/>
                      <a:pt x="534" y="4"/>
                    </a:cubicBezTo>
                    <a:cubicBezTo>
                      <a:pt x="451" y="16"/>
                      <a:pt x="368" y="40"/>
                      <a:pt x="284" y="76"/>
                    </a:cubicBezTo>
                    <a:cubicBezTo>
                      <a:pt x="201" y="123"/>
                      <a:pt x="70" y="171"/>
                      <a:pt x="34" y="290"/>
                    </a:cubicBezTo>
                    <a:cubicBezTo>
                      <a:pt x="0" y="358"/>
                      <a:pt x="53" y="470"/>
                      <a:pt x="151" y="470"/>
                    </a:cubicBezTo>
                    <a:cubicBezTo>
                      <a:pt x="155" y="470"/>
                      <a:pt x="160" y="469"/>
                      <a:pt x="165" y="469"/>
                    </a:cubicBezTo>
                    <a:cubicBezTo>
                      <a:pt x="273" y="457"/>
                      <a:pt x="344" y="397"/>
                      <a:pt x="439" y="362"/>
                    </a:cubicBezTo>
                    <a:cubicBezTo>
                      <a:pt x="511" y="338"/>
                      <a:pt x="582" y="302"/>
                      <a:pt x="654" y="290"/>
                    </a:cubicBezTo>
                    <a:cubicBezTo>
                      <a:pt x="718" y="274"/>
                      <a:pt x="782" y="266"/>
                      <a:pt x="844" y="266"/>
                    </a:cubicBezTo>
                    <a:cubicBezTo>
                      <a:pt x="1059" y="266"/>
                      <a:pt x="1259" y="357"/>
                      <a:pt x="1416" y="504"/>
                    </a:cubicBezTo>
                    <a:cubicBezTo>
                      <a:pt x="1427" y="516"/>
                      <a:pt x="1463" y="528"/>
                      <a:pt x="1475" y="540"/>
                    </a:cubicBezTo>
                    <a:cubicBezTo>
                      <a:pt x="1479" y="545"/>
                      <a:pt x="1483" y="547"/>
                      <a:pt x="1485" y="547"/>
                    </a:cubicBezTo>
                    <a:cubicBezTo>
                      <a:pt x="1494" y="547"/>
                      <a:pt x="1483" y="508"/>
                      <a:pt x="1463" y="469"/>
                    </a:cubicBezTo>
                    <a:cubicBezTo>
                      <a:pt x="1439" y="457"/>
                      <a:pt x="1427" y="421"/>
                      <a:pt x="1427" y="409"/>
                    </a:cubicBezTo>
                    <a:cubicBezTo>
                      <a:pt x="1296" y="219"/>
                      <a:pt x="1118" y="112"/>
                      <a:pt x="951" y="52"/>
                    </a:cubicBezTo>
                    <a:cubicBezTo>
                      <a:pt x="851" y="16"/>
                      <a:pt x="751" y="0"/>
                      <a:pt x="640" y="0"/>
                    </a:cubicBezTo>
                    <a:close/>
                  </a:path>
                </a:pathLst>
              </a:custGeom>
              <a:solidFill>
                <a:srgbClr val="C05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5891;p62">
                <a:extLst>
                  <a:ext uri="{FF2B5EF4-FFF2-40B4-BE49-F238E27FC236}">
                    <a16:creationId xmlns:a16="http://schemas.microsoft.com/office/drawing/2014/main" id="{F3042154-DBD6-8317-6F06-D6D776AC842E}"/>
                  </a:ext>
                </a:extLst>
              </p:cNvPr>
              <p:cNvSpPr/>
              <p:nvPr/>
            </p:nvSpPr>
            <p:spPr>
              <a:xfrm>
                <a:off x="2485160" y="2273535"/>
                <a:ext cx="101444" cy="37019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751" extrusionOk="0">
                    <a:moveTo>
                      <a:pt x="1073" y="1"/>
                    </a:moveTo>
                    <a:cubicBezTo>
                      <a:pt x="870" y="1"/>
                      <a:pt x="669" y="49"/>
                      <a:pt x="498" y="145"/>
                    </a:cubicBezTo>
                    <a:cubicBezTo>
                      <a:pt x="391" y="181"/>
                      <a:pt x="295" y="264"/>
                      <a:pt x="212" y="336"/>
                    </a:cubicBezTo>
                    <a:cubicBezTo>
                      <a:pt x="141" y="407"/>
                      <a:pt x="33" y="503"/>
                      <a:pt x="10" y="598"/>
                    </a:cubicBezTo>
                    <a:cubicBezTo>
                      <a:pt x="1" y="634"/>
                      <a:pt x="19" y="670"/>
                      <a:pt x="49" y="670"/>
                    </a:cubicBezTo>
                    <a:cubicBezTo>
                      <a:pt x="58" y="670"/>
                      <a:pt x="69" y="666"/>
                      <a:pt x="81" y="657"/>
                    </a:cubicBezTo>
                    <a:cubicBezTo>
                      <a:pt x="152" y="622"/>
                      <a:pt x="236" y="526"/>
                      <a:pt x="307" y="479"/>
                    </a:cubicBezTo>
                    <a:cubicBezTo>
                      <a:pt x="379" y="419"/>
                      <a:pt x="474" y="360"/>
                      <a:pt x="557" y="324"/>
                    </a:cubicBezTo>
                    <a:cubicBezTo>
                      <a:pt x="705" y="245"/>
                      <a:pt x="861" y="199"/>
                      <a:pt x="1012" y="199"/>
                    </a:cubicBezTo>
                    <a:cubicBezTo>
                      <a:pt x="1043" y="199"/>
                      <a:pt x="1074" y="201"/>
                      <a:pt x="1105" y="205"/>
                    </a:cubicBezTo>
                    <a:cubicBezTo>
                      <a:pt x="1284" y="217"/>
                      <a:pt x="1450" y="276"/>
                      <a:pt x="1605" y="360"/>
                    </a:cubicBezTo>
                    <a:cubicBezTo>
                      <a:pt x="1676" y="407"/>
                      <a:pt x="1748" y="467"/>
                      <a:pt x="1807" y="538"/>
                    </a:cubicBezTo>
                    <a:cubicBezTo>
                      <a:pt x="1867" y="598"/>
                      <a:pt x="1915" y="693"/>
                      <a:pt x="1974" y="741"/>
                    </a:cubicBezTo>
                    <a:cubicBezTo>
                      <a:pt x="1980" y="747"/>
                      <a:pt x="1989" y="750"/>
                      <a:pt x="1999" y="750"/>
                    </a:cubicBezTo>
                    <a:cubicBezTo>
                      <a:pt x="2026" y="750"/>
                      <a:pt x="2057" y="728"/>
                      <a:pt x="2057" y="693"/>
                    </a:cubicBezTo>
                    <a:cubicBezTo>
                      <a:pt x="2057" y="598"/>
                      <a:pt x="1998" y="479"/>
                      <a:pt x="1938" y="419"/>
                    </a:cubicBezTo>
                    <a:cubicBezTo>
                      <a:pt x="1879" y="348"/>
                      <a:pt x="1807" y="276"/>
                      <a:pt x="1724" y="217"/>
                    </a:cubicBezTo>
                    <a:cubicBezTo>
                      <a:pt x="1545" y="98"/>
                      <a:pt x="1343" y="26"/>
                      <a:pt x="1141" y="3"/>
                    </a:cubicBezTo>
                    <a:cubicBezTo>
                      <a:pt x="1118" y="1"/>
                      <a:pt x="1095" y="1"/>
                      <a:pt x="1073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5892;p62">
                <a:extLst>
                  <a:ext uri="{FF2B5EF4-FFF2-40B4-BE49-F238E27FC236}">
                    <a16:creationId xmlns:a16="http://schemas.microsoft.com/office/drawing/2014/main" id="{4079FF22-75AC-219F-930A-43D88E669F3C}"/>
                  </a:ext>
                </a:extLst>
              </p:cNvPr>
              <p:cNvSpPr/>
              <p:nvPr/>
            </p:nvSpPr>
            <p:spPr>
              <a:xfrm>
                <a:off x="2709195" y="2262986"/>
                <a:ext cx="66298" cy="40321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818" extrusionOk="0">
                    <a:moveTo>
                      <a:pt x="651" y="0"/>
                    </a:moveTo>
                    <a:cubicBezTo>
                      <a:pt x="613" y="0"/>
                      <a:pt x="575" y="5"/>
                      <a:pt x="537" y="14"/>
                    </a:cubicBezTo>
                    <a:cubicBezTo>
                      <a:pt x="406" y="38"/>
                      <a:pt x="287" y="133"/>
                      <a:pt x="179" y="264"/>
                    </a:cubicBezTo>
                    <a:cubicBezTo>
                      <a:pt x="132" y="324"/>
                      <a:pt x="96" y="395"/>
                      <a:pt x="60" y="490"/>
                    </a:cubicBezTo>
                    <a:cubicBezTo>
                      <a:pt x="37" y="562"/>
                      <a:pt x="1" y="681"/>
                      <a:pt x="1" y="776"/>
                    </a:cubicBezTo>
                    <a:cubicBezTo>
                      <a:pt x="1" y="799"/>
                      <a:pt x="21" y="818"/>
                      <a:pt x="38" y="818"/>
                    </a:cubicBezTo>
                    <a:cubicBezTo>
                      <a:pt x="48" y="818"/>
                      <a:pt x="56" y="812"/>
                      <a:pt x="60" y="800"/>
                    </a:cubicBezTo>
                    <a:cubicBezTo>
                      <a:pt x="96" y="740"/>
                      <a:pt x="120" y="669"/>
                      <a:pt x="156" y="598"/>
                    </a:cubicBezTo>
                    <a:cubicBezTo>
                      <a:pt x="179" y="514"/>
                      <a:pt x="227" y="455"/>
                      <a:pt x="275" y="395"/>
                    </a:cubicBezTo>
                    <a:cubicBezTo>
                      <a:pt x="346" y="300"/>
                      <a:pt x="465" y="217"/>
                      <a:pt x="572" y="193"/>
                    </a:cubicBezTo>
                    <a:cubicBezTo>
                      <a:pt x="601" y="190"/>
                      <a:pt x="628" y="189"/>
                      <a:pt x="655" y="189"/>
                    </a:cubicBezTo>
                    <a:cubicBezTo>
                      <a:pt x="755" y="189"/>
                      <a:pt x="848" y="208"/>
                      <a:pt x="941" y="264"/>
                    </a:cubicBezTo>
                    <a:cubicBezTo>
                      <a:pt x="1001" y="300"/>
                      <a:pt x="1061" y="359"/>
                      <a:pt x="1120" y="395"/>
                    </a:cubicBezTo>
                    <a:cubicBezTo>
                      <a:pt x="1180" y="443"/>
                      <a:pt x="1227" y="514"/>
                      <a:pt x="1287" y="562"/>
                    </a:cubicBezTo>
                    <a:cubicBezTo>
                      <a:pt x="1290" y="563"/>
                      <a:pt x="1293" y="564"/>
                      <a:pt x="1297" y="564"/>
                    </a:cubicBezTo>
                    <a:cubicBezTo>
                      <a:pt x="1319" y="564"/>
                      <a:pt x="1345" y="532"/>
                      <a:pt x="1334" y="490"/>
                    </a:cubicBezTo>
                    <a:cubicBezTo>
                      <a:pt x="1287" y="395"/>
                      <a:pt x="1227" y="312"/>
                      <a:pt x="1168" y="252"/>
                    </a:cubicBezTo>
                    <a:cubicBezTo>
                      <a:pt x="1096" y="181"/>
                      <a:pt x="1037" y="133"/>
                      <a:pt x="953" y="86"/>
                    </a:cubicBezTo>
                    <a:cubicBezTo>
                      <a:pt x="857" y="33"/>
                      <a:pt x="755" y="0"/>
                      <a:pt x="651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5893;p62">
                <a:extLst>
                  <a:ext uri="{FF2B5EF4-FFF2-40B4-BE49-F238E27FC236}">
                    <a16:creationId xmlns:a16="http://schemas.microsoft.com/office/drawing/2014/main" id="{70565AE0-24B7-05A7-09A6-B6F560F9D287}"/>
                  </a:ext>
                </a:extLst>
              </p:cNvPr>
              <p:cNvSpPr/>
              <p:nvPr/>
            </p:nvSpPr>
            <p:spPr>
              <a:xfrm>
                <a:off x="2653445" y="2219165"/>
                <a:ext cx="54665" cy="130280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2643" extrusionOk="0">
                    <a:moveTo>
                      <a:pt x="267" y="1"/>
                    </a:moveTo>
                    <a:cubicBezTo>
                      <a:pt x="246" y="1"/>
                      <a:pt x="226" y="13"/>
                      <a:pt x="215" y="34"/>
                    </a:cubicBezTo>
                    <a:cubicBezTo>
                      <a:pt x="179" y="94"/>
                      <a:pt x="167" y="177"/>
                      <a:pt x="156" y="248"/>
                    </a:cubicBezTo>
                    <a:cubicBezTo>
                      <a:pt x="132" y="320"/>
                      <a:pt x="120" y="391"/>
                      <a:pt x="108" y="486"/>
                    </a:cubicBezTo>
                    <a:cubicBezTo>
                      <a:pt x="96" y="617"/>
                      <a:pt x="72" y="760"/>
                      <a:pt x="60" y="915"/>
                    </a:cubicBezTo>
                    <a:cubicBezTo>
                      <a:pt x="36" y="1177"/>
                      <a:pt x="1" y="1475"/>
                      <a:pt x="132" y="1713"/>
                    </a:cubicBezTo>
                    <a:cubicBezTo>
                      <a:pt x="179" y="1808"/>
                      <a:pt x="275" y="1891"/>
                      <a:pt x="358" y="1951"/>
                    </a:cubicBezTo>
                    <a:cubicBezTo>
                      <a:pt x="477" y="2010"/>
                      <a:pt x="596" y="2010"/>
                      <a:pt x="715" y="2010"/>
                    </a:cubicBezTo>
                    <a:lnTo>
                      <a:pt x="822" y="2010"/>
                    </a:lnTo>
                    <a:cubicBezTo>
                      <a:pt x="870" y="2010"/>
                      <a:pt x="894" y="2010"/>
                      <a:pt x="906" y="2070"/>
                    </a:cubicBezTo>
                    <a:cubicBezTo>
                      <a:pt x="929" y="2118"/>
                      <a:pt x="882" y="2213"/>
                      <a:pt x="870" y="2249"/>
                    </a:cubicBezTo>
                    <a:cubicBezTo>
                      <a:pt x="810" y="2368"/>
                      <a:pt x="727" y="2475"/>
                      <a:pt x="632" y="2546"/>
                    </a:cubicBezTo>
                    <a:cubicBezTo>
                      <a:pt x="588" y="2579"/>
                      <a:pt x="605" y="2643"/>
                      <a:pt x="645" y="2643"/>
                    </a:cubicBezTo>
                    <a:cubicBezTo>
                      <a:pt x="649" y="2643"/>
                      <a:pt x="652" y="2642"/>
                      <a:pt x="656" y="2641"/>
                    </a:cubicBezTo>
                    <a:cubicBezTo>
                      <a:pt x="882" y="2546"/>
                      <a:pt x="1025" y="2344"/>
                      <a:pt x="1072" y="2106"/>
                    </a:cubicBezTo>
                    <a:cubicBezTo>
                      <a:pt x="1108" y="1725"/>
                      <a:pt x="656" y="1879"/>
                      <a:pt x="465" y="1796"/>
                    </a:cubicBezTo>
                    <a:cubicBezTo>
                      <a:pt x="191" y="1665"/>
                      <a:pt x="227" y="1284"/>
                      <a:pt x="239" y="1034"/>
                    </a:cubicBezTo>
                    <a:lnTo>
                      <a:pt x="287" y="546"/>
                    </a:lnTo>
                    <a:cubicBezTo>
                      <a:pt x="298" y="451"/>
                      <a:pt x="298" y="379"/>
                      <a:pt x="310" y="284"/>
                    </a:cubicBezTo>
                    <a:cubicBezTo>
                      <a:pt x="310" y="213"/>
                      <a:pt x="346" y="141"/>
                      <a:pt x="334" y="58"/>
                    </a:cubicBezTo>
                    <a:cubicBezTo>
                      <a:pt x="321" y="18"/>
                      <a:pt x="293" y="1"/>
                      <a:pt x="267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oogle Shape;5894;p62">
              <a:extLst>
                <a:ext uri="{FF2B5EF4-FFF2-40B4-BE49-F238E27FC236}">
                  <a16:creationId xmlns:a16="http://schemas.microsoft.com/office/drawing/2014/main" id="{D61B4CF8-B5B8-7C9D-9A56-36DD75250EAC}"/>
                </a:ext>
              </a:extLst>
            </p:cNvPr>
            <p:cNvGrpSpPr/>
            <p:nvPr/>
          </p:nvGrpSpPr>
          <p:grpSpPr>
            <a:xfrm>
              <a:off x="4768912" y="2372395"/>
              <a:ext cx="1167538" cy="2283918"/>
              <a:chOff x="5871060" y="1827829"/>
              <a:chExt cx="1104004" cy="2295170"/>
            </a:xfrm>
          </p:grpSpPr>
          <p:sp>
            <p:nvSpPr>
              <p:cNvPr id="72" name="Google Shape;5895;p62">
                <a:extLst>
                  <a:ext uri="{FF2B5EF4-FFF2-40B4-BE49-F238E27FC236}">
                    <a16:creationId xmlns:a16="http://schemas.microsoft.com/office/drawing/2014/main" id="{7701166C-7A56-5C6B-E497-AF9E0FD13670}"/>
                  </a:ext>
                </a:extLst>
              </p:cNvPr>
              <p:cNvSpPr/>
              <p:nvPr/>
            </p:nvSpPr>
            <p:spPr>
              <a:xfrm>
                <a:off x="5913895" y="1891762"/>
                <a:ext cx="1061169" cy="980871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19899" extrusionOk="0">
                    <a:moveTo>
                      <a:pt x="11569" y="0"/>
                    </a:moveTo>
                    <a:cubicBezTo>
                      <a:pt x="10530" y="0"/>
                      <a:pt x="9475" y="230"/>
                      <a:pt x="8525" y="556"/>
                    </a:cubicBezTo>
                    <a:cubicBezTo>
                      <a:pt x="7049" y="1080"/>
                      <a:pt x="5668" y="2044"/>
                      <a:pt x="4834" y="3402"/>
                    </a:cubicBezTo>
                    <a:cubicBezTo>
                      <a:pt x="3608" y="5378"/>
                      <a:pt x="3477" y="7914"/>
                      <a:pt x="3942" y="10105"/>
                    </a:cubicBezTo>
                    <a:cubicBezTo>
                      <a:pt x="4037" y="10593"/>
                      <a:pt x="4180" y="11081"/>
                      <a:pt x="4251" y="11593"/>
                    </a:cubicBezTo>
                    <a:cubicBezTo>
                      <a:pt x="4382" y="12522"/>
                      <a:pt x="4192" y="13867"/>
                      <a:pt x="3060" y="14213"/>
                    </a:cubicBezTo>
                    <a:cubicBezTo>
                      <a:pt x="2887" y="14264"/>
                      <a:pt x="2708" y="14278"/>
                      <a:pt x="2527" y="14278"/>
                    </a:cubicBezTo>
                    <a:cubicBezTo>
                      <a:pt x="2279" y="14278"/>
                      <a:pt x="2028" y="14250"/>
                      <a:pt x="1786" y="14250"/>
                    </a:cubicBezTo>
                    <a:cubicBezTo>
                      <a:pt x="1504" y="14250"/>
                      <a:pt x="1233" y="14288"/>
                      <a:pt x="989" y="14451"/>
                    </a:cubicBezTo>
                    <a:cubicBezTo>
                      <a:pt x="786" y="14582"/>
                      <a:pt x="632" y="14784"/>
                      <a:pt x="524" y="14998"/>
                    </a:cubicBezTo>
                    <a:cubicBezTo>
                      <a:pt x="1" y="16141"/>
                      <a:pt x="679" y="17499"/>
                      <a:pt x="1751" y="17915"/>
                    </a:cubicBezTo>
                    <a:cubicBezTo>
                      <a:pt x="2060" y="18036"/>
                      <a:pt x="2389" y="18090"/>
                      <a:pt x="2724" y="18090"/>
                    </a:cubicBezTo>
                    <a:cubicBezTo>
                      <a:pt x="3550" y="18090"/>
                      <a:pt x="4414" y="17757"/>
                      <a:pt x="5108" y="17249"/>
                    </a:cubicBezTo>
                    <a:lnTo>
                      <a:pt x="5108" y="17249"/>
                    </a:lnTo>
                    <a:cubicBezTo>
                      <a:pt x="5037" y="18344"/>
                      <a:pt x="5954" y="19320"/>
                      <a:pt x="7013" y="19439"/>
                    </a:cubicBezTo>
                    <a:cubicBezTo>
                      <a:pt x="7105" y="19450"/>
                      <a:pt x="7197" y="19455"/>
                      <a:pt x="7289" y="19455"/>
                    </a:cubicBezTo>
                    <a:cubicBezTo>
                      <a:pt x="8271" y="19455"/>
                      <a:pt x="9252" y="18888"/>
                      <a:pt x="9895" y="18082"/>
                    </a:cubicBezTo>
                    <a:cubicBezTo>
                      <a:pt x="9918" y="18035"/>
                      <a:pt x="9954" y="17987"/>
                      <a:pt x="10014" y="17975"/>
                    </a:cubicBezTo>
                    <a:cubicBezTo>
                      <a:pt x="10031" y="17966"/>
                      <a:pt x="10049" y="17962"/>
                      <a:pt x="10066" y="17962"/>
                    </a:cubicBezTo>
                    <a:cubicBezTo>
                      <a:pt x="10143" y="17962"/>
                      <a:pt x="10215" y="18038"/>
                      <a:pt x="10264" y="18106"/>
                    </a:cubicBezTo>
                    <a:cubicBezTo>
                      <a:pt x="10859" y="18820"/>
                      <a:pt x="11597" y="19416"/>
                      <a:pt x="12478" y="19713"/>
                    </a:cubicBezTo>
                    <a:cubicBezTo>
                      <a:pt x="12838" y="19835"/>
                      <a:pt x="13219" y="19899"/>
                      <a:pt x="13601" y="19899"/>
                    </a:cubicBezTo>
                    <a:cubicBezTo>
                      <a:pt x="14156" y="19899"/>
                      <a:pt x="14711" y="19764"/>
                      <a:pt x="15205" y="19475"/>
                    </a:cubicBezTo>
                    <a:cubicBezTo>
                      <a:pt x="16026" y="18987"/>
                      <a:pt x="16622" y="18035"/>
                      <a:pt x="16562" y="17082"/>
                    </a:cubicBezTo>
                    <a:lnTo>
                      <a:pt x="16562" y="17082"/>
                    </a:lnTo>
                    <a:cubicBezTo>
                      <a:pt x="17217" y="17368"/>
                      <a:pt x="17872" y="17642"/>
                      <a:pt x="18586" y="17737"/>
                    </a:cubicBezTo>
                    <a:cubicBezTo>
                      <a:pt x="18713" y="17752"/>
                      <a:pt x="18842" y="17760"/>
                      <a:pt x="18972" y="17760"/>
                    </a:cubicBezTo>
                    <a:cubicBezTo>
                      <a:pt x="19554" y="17760"/>
                      <a:pt x="20155" y="17600"/>
                      <a:pt x="20622" y="17201"/>
                    </a:cubicBezTo>
                    <a:cubicBezTo>
                      <a:pt x="21277" y="16630"/>
                      <a:pt x="21527" y="15606"/>
                      <a:pt x="21182" y="14820"/>
                    </a:cubicBezTo>
                    <a:cubicBezTo>
                      <a:pt x="20894" y="14117"/>
                      <a:pt x="20160" y="13719"/>
                      <a:pt x="19412" y="13719"/>
                    </a:cubicBezTo>
                    <a:cubicBezTo>
                      <a:pt x="19323" y="13719"/>
                      <a:pt x="19234" y="13725"/>
                      <a:pt x="19146" y="13736"/>
                    </a:cubicBezTo>
                    <a:cubicBezTo>
                      <a:pt x="19052" y="13748"/>
                      <a:pt x="18958" y="13754"/>
                      <a:pt x="18865" y="13754"/>
                    </a:cubicBezTo>
                    <a:cubicBezTo>
                      <a:pt x="17531" y="13754"/>
                      <a:pt x="16355" y="12541"/>
                      <a:pt x="17134" y="9569"/>
                    </a:cubicBezTo>
                    <a:cubicBezTo>
                      <a:pt x="17646" y="7617"/>
                      <a:pt x="17396" y="5283"/>
                      <a:pt x="16622" y="3414"/>
                    </a:cubicBezTo>
                    <a:cubicBezTo>
                      <a:pt x="16526" y="3211"/>
                      <a:pt x="16443" y="3021"/>
                      <a:pt x="16336" y="2818"/>
                    </a:cubicBezTo>
                    <a:cubicBezTo>
                      <a:pt x="15669" y="1604"/>
                      <a:pt x="14633" y="663"/>
                      <a:pt x="13300" y="247"/>
                    </a:cubicBezTo>
                    <a:cubicBezTo>
                      <a:pt x="12743" y="74"/>
                      <a:pt x="12159" y="0"/>
                      <a:pt x="11569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5896;p62">
                <a:extLst>
                  <a:ext uri="{FF2B5EF4-FFF2-40B4-BE49-F238E27FC236}">
                    <a16:creationId xmlns:a16="http://schemas.microsoft.com/office/drawing/2014/main" id="{383D5670-58E4-A2C3-AE86-0A6A13CB407C}"/>
                  </a:ext>
                </a:extLst>
              </p:cNvPr>
              <p:cNvSpPr/>
              <p:nvPr/>
            </p:nvSpPr>
            <p:spPr>
              <a:xfrm>
                <a:off x="5994883" y="1892748"/>
                <a:ext cx="957852" cy="980576"/>
              </a:xfrm>
              <a:custGeom>
                <a:avLst/>
                <a:gdLst/>
                <a:ahLst/>
                <a:cxnLst/>
                <a:rect l="l" t="t" r="r" b="b"/>
                <a:pathLst>
                  <a:path w="19432" h="19893" extrusionOk="0">
                    <a:moveTo>
                      <a:pt x="9868" y="1"/>
                    </a:moveTo>
                    <a:cubicBezTo>
                      <a:pt x="8835" y="1"/>
                      <a:pt x="7791" y="228"/>
                      <a:pt x="6847" y="560"/>
                    </a:cubicBezTo>
                    <a:cubicBezTo>
                      <a:pt x="5430" y="1060"/>
                      <a:pt x="4108" y="1977"/>
                      <a:pt x="3263" y="3251"/>
                    </a:cubicBezTo>
                    <a:cubicBezTo>
                      <a:pt x="3037" y="4132"/>
                      <a:pt x="3037" y="5049"/>
                      <a:pt x="3120" y="5965"/>
                    </a:cubicBezTo>
                    <a:cubicBezTo>
                      <a:pt x="3227" y="6954"/>
                      <a:pt x="3453" y="7930"/>
                      <a:pt x="3644" y="8906"/>
                    </a:cubicBezTo>
                    <a:cubicBezTo>
                      <a:pt x="3834" y="9906"/>
                      <a:pt x="3989" y="10918"/>
                      <a:pt x="3989" y="11942"/>
                    </a:cubicBezTo>
                    <a:cubicBezTo>
                      <a:pt x="3989" y="12883"/>
                      <a:pt x="3834" y="13788"/>
                      <a:pt x="3465" y="14657"/>
                    </a:cubicBezTo>
                    <a:cubicBezTo>
                      <a:pt x="3120" y="15455"/>
                      <a:pt x="2608" y="16169"/>
                      <a:pt x="1953" y="16741"/>
                    </a:cubicBezTo>
                    <a:cubicBezTo>
                      <a:pt x="1429" y="17193"/>
                      <a:pt x="798" y="17574"/>
                      <a:pt x="143" y="17812"/>
                    </a:cubicBezTo>
                    <a:cubicBezTo>
                      <a:pt x="108" y="17824"/>
                      <a:pt x="60" y="17836"/>
                      <a:pt x="1" y="17872"/>
                    </a:cubicBezTo>
                    <a:lnTo>
                      <a:pt x="84" y="17907"/>
                    </a:lnTo>
                    <a:cubicBezTo>
                      <a:pt x="400" y="18028"/>
                      <a:pt x="732" y="18082"/>
                      <a:pt x="1068" y="18082"/>
                    </a:cubicBezTo>
                    <a:cubicBezTo>
                      <a:pt x="1896" y="18082"/>
                      <a:pt x="2750" y="17749"/>
                      <a:pt x="3453" y="17241"/>
                    </a:cubicBezTo>
                    <a:lnTo>
                      <a:pt x="3453" y="17241"/>
                    </a:lnTo>
                    <a:cubicBezTo>
                      <a:pt x="3358" y="18348"/>
                      <a:pt x="4287" y="19312"/>
                      <a:pt x="5358" y="19431"/>
                    </a:cubicBezTo>
                    <a:cubicBezTo>
                      <a:pt x="5449" y="19442"/>
                      <a:pt x="5540" y="19447"/>
                      <a:pt x="5631" y="19447"/>
                    </a:cubicBezTo>
                    <a:cubicBezTo>
                      <a:pt x="6606" y="19447"/>
                      <a:pt x="7596" y="18880"/>
                      <a:pt x="8228" y="18074"/>
                    </a:cubicBezTo>
                    <a:cubicBezTo>
                      <a:pt x="8275" y="18026"/>
                      <a:pt x="8299" y="17991"/>
                      <a:pt x="8347" y="17967"/>
                    </a:cubicBezTo>
                    <a:cubicBezTo>
                      <a:pt x="8358" y="17964"/>
                      <a:pt x="8369" y="17963"/>
                      <a:pt x="8381" y="17963"/>
                    </a:cubicBezTo>
                    <a:cubicBezTo>
                      <a:pt x="8464" y="17963"/>
                      <a:pt x="8544" y="18036"/>
                      <a:pt x="8597" y="18110"/>
                    </a:cubicBezTo>
                    <a:cubicBezTo>
                      <a:pt x="9192" y="18824"/>
                      <a:pt x="9942" y="19419"/>
                      <a:pt x="10823" y="19717"/>
                    </a:cubicBezTo>
                    <a:cubicBezTo>
                      <a:pt x="11187" y="19830"/>
                      <a:pt x="11572" y="19892"/>
                      <a:pt x="11959" y="19892"/>
                    </a:cubicBezTo>
                    <a:cubicBezTo>
                      <a:pt x="12509" y="19892"/>
                      <a:pt x="13060" y="19766"/>
                      <a:pt x="13550" y="19479"/>
                    </a:cubicBezTo>
                    <a:cubicBezTo>
                      <a:pt x="14360" y="18979"/>
                      <a:pt x="14955" y="18026"/>
                      <a:pt x="14895" y="17074"/>
                    </a:cubicBezTo>
                    <a:lnTo>
                      <a:pt x="14895" y="17074"/>
                    </a:lnTo>
                    <a:cubicBezTo>
                      <a:pt x="15550" y="17360"/>
                      <a:pt x="16229" y="17645"/>
                      <a:pt x="16919" y="17729"/>
                    </a:cubicBezTo>
                    <a:cubicBezTo>
                      <a:pt x="17046" y="17744"/>
                      <a:pt x="17174" y="17751"/>
                      <a:pt x="17302" y="17751"/>
                    </a:cubicBezTo>
                    <a:cubicBezTo>
                      <a:pt x="17900" y="17751"/>
                      <a:pt x="18505" y="17585"/>
                      <a:pt x="18955" y="17193"/>
                    </a:cubicBezTo>
                    <a:cubicBezTo>
                      <a:pt x="19158" y="17014"/>
                      <a:pt x="19313" y="16812"/>
                      <a:pt x="19432" y="16574"/>
                    </a:cubicBezTo>
                    <a:lnTo>
                      <a:pt x="19432" y="16574"/>
                    </a:lnTo>
                    <a:cubicBezTo>
                      <a:pt x="19182" y="16693"/>
                      <a:pt x="18932" y="16764"/>
                      <a:pt x="18658" y="16812"/>
                    </a:cubicBezTo>
                    <a:cubicBezTo>
                      <a:pt x="18439" y="16845"/>
                      <a:pt x="18216" y="16860"/>
                      <a:pt x="17992" y="16860"/>
                    </a:cubicBezTo>
                    <a:cubicBezTo>
                      <a:pt x="17728" y="16860"/>
                      <a:pt x="17463" y="16839"/>
                      <a:pt x="17205" y="16800"/>
                    </a:cubicBezTo>
                    <a:cubicBezTo>
                      <a:pt x="16693" y="16717"/>
                      <a:pt x="16253" y="16526"/>
                      <a:pt x="15824" y="16264"/>
                    </a:cubicBezTo>
                    <a:cubicBezTo>
                      <a:pt x="15181" y="15859"/>
                      <a:pt x="14610" y="15348"/>
                      <a:pt x="14121" y="14788"/>
                    </a:cubicBezTo>
                    <a:cubicBezTo>
                      <a:pt x="13657" y="14252"/>
                      <a:pt x="13264" y="13621"/>
                      <a:pt x="13062" y="12931"/>
                    </a:cubicBezTo>
                    <a:cubicBezTo>
                      <a:pt x="12943" y="12514"/>
                      <a:pt x="12931" y="12073"/>
                      <a:pt x="12978" y="11645"/>
                    </a:cubicBezTo>
                    <a:cubicBezTo>
                      <a:pt x="13026" y="11216"/>
                      <a:pt x="13145" y="10811"/>
                      <a:pt x="13276" y="10406"/>
                    </a:cubicBezTo>
                    <a:cubicBezTo>
                      <a:pt x="13562" y="9549"/>
                      <a:pt x="13836" y="8680"/>
                      <a:pt x="14038" y="7811"/>
                    </a:cubicBezTo>
                    <a:cubicBezTo>
                      <a:pt x="14217" y="6989"/>
                      <a:pt x="14312" y="6144"/>
                      <a:pt x="14252" y="5311"/>
                    </a:cubicBezTo>
                    <a:cubicBezTo>
                      <a:pt x="14193" y="4596"/>
                      <a:pt x="14038" y="3882"/>
                      <a:pt x="13764" y="3203"/>
                    </a:cubicBezTo>
                    <a:cubicBezTo>
                      <a:pt x="13348" y="2155"/>
                      <a:pt x="12705" y="1203"/>
                      <a:pt x="11931" y="369"/>
                    </a:cubicBezTo>
                    <a:cubicBezTo>
                      <a:pt x="11835" y="322"/>
                      <a:pt x="11728" y="274"/>
                      <a:pt x="11621" y="250"/>
                    </a:cubicBezTo>
                    <a:cubicBezTo>
                      <a:pt x="11055" y="76"/>
                      <a:pt x="10463" y="1"/>
                      <a:pt x="9868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5897;p62">
                <a:extLst>
                  <a:ext uri="{FF2B5EF4-FFF2-40B4-BE49-F238E27FC236}">
                    <a16:creationId xmlns:a16="http://schemas.microsoft.com/office/drawing/2014/main" id="{7DBDE876-FC79-3B8E-2538-4645BD8E96C8}"/>
                  </a:ext>
                </a:extLst>
              </p:cNvPr>
              <p:cNvSpPr/>
              <p:nvPr/>
            </p:nvSpPr>
            <p:spPr>
              <a:xfrm>
                <a:off x="5893932" y="3250813"/>
                <a:ext cx="194311" cy="26943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5466" extrusionOk="0">
                    <a:moveTo>
                      <a:pt x="2001" y="0"/>
                    </a:moveTo>
                    <a:cubicBezTo>
                      <a:pt x="1846" y="322"/>
                      <a:pt x="1632" y="739"/>
                      <a:pt x="1513" y="977"/>
                    </a:cubicBezTo>
                    <a:cubicBezTo>
                      <a:pt x="1215" y="1298"/>
                      <a:pt x="1" y="3358"/>
                      <a:pt x="298" y="3572"/>
                    </a:cubicBezTo>
                    <a:cubicBezTo>
                      <a:pt x="315" y="3585"/>
                      <a:pt x="333" y="3590"/>
                      <a:pt x="353" y="3590"/>
                    </a:cubicBezTo>
                    <a:cubicBezTo>
                      <a:pt x="582" y="3590"/>
                      <a:pt x="1030" y="2839"/>
                      <a:pt x="1096" y="2763"/>
                    </a:cubicBezTo>
                    <a:lnTo>
                      <a:pt x="1096" y="2763"/>
                    </a:lnTo>
                    <a:cubicBezTo>
                      <a:pt x="1025" y="2894"/>
                      <a:pt x="1025" y="4965"/>
                      <a:pt x="1382" y="5025"/>
                    </a:cubicBezTo>
                    <a:cubicBezTo>
                      <a:pt x="1385" y="5025"/>
                      <a:pt x="1388" y="5026"/>
                      <a:pt x="1391" y="5026"/>
                    </a:cubicBezTo>
                    <a:cubicBezTo>
                      <a:pt x="1622" y="5026"/>
                      <a:pt x="1704" y="3713"/>
                      <a:pt x="1751" y="3560"/>
                    </a:cubicBezTo>
                    <a:lnTo>
                      <a:pt x="1751" y="3560"/>
                    </a:lnTo>
                    <a:cubicBezTo>
                      <a:pt x="1704" y="3725"/>
                      <a:pt x="1902" y="5466"/>
                      <a:pt x="2275" y="5466"/>
                    </a:cubicBezTo>
                    <a:cubicBezTo>
                      <a:pt x="2279" y="5466"/>
                      <a:pt x="2283" y="5466"/>
                      <a:pt x="2287" y="5465"/>
                    </a:cubicBezTo>
                    <a:cubicBezTo>
                      <a:pt x="2561" y="5442"/>
                      <a:pt x="2358" y="3572"/>
                      <a:pt x="2418" y="3572"/>
                    </a:cubicBezTo>
                    <a:lnTo>
                      <a:pt x="2418" y="3572"/>
                    </a:lnTo>
                    <a:cubicBezTo>
                      <a:pt x="2383" y="3595"/>
                      <a:pt x="2867" y="5040"/>
                      <a:pt x="3145" y="5040"/>
                    </a:cubicBezTo>
                    <a:cubicBezTo>
                      <a:pt x="3153" y="5040"/>
                      <a:pt x="3161" y="5039"/>
                      <a:pt x="3168" y="5037"/>
                    </a:cubicBezTo>
                    <a:cubicBezTo>
                      <a:pt x="3358" y="4977"/>
                      <a:pt x="3061" y="3382"/>
                      <a:pt x="3108" y="3382"/>
                    </a:cubicBezTo>
                    <a:lnTo>
                      <a:pt x="3108" y="3382"/>
                    </a:lnTo>
                    <a:cubicBezTo>
                      <a:pt x="3097" y="3393"/>
                      <a:pt x="3432" y="4266"/>
                      <a:pt x="3626" y="4266"/>
                    </a:cubicBezTo>
                    <a:cubicBezTo>
                      <a:pt x="3632" y="4266"/>
                      <a:pt x="3638" y="4265"/>
                      <a:pt x="3644" y="4263"/>
                    </a:cubicBezTo>
                    <a:cubicBezTo>
                      <a:pt x="3787" y="4215"/>
                      <a:pt x="3430" y="2846"/>
                      <a:pt x="3501" y="2298"/>
                    </a:cubicBezTo>
                    <a:cubicBezTo>
                      <a:pt x="3501" y="1834"/>
                      <a:pt x="3823" y="929"/>
                      <a:pt x="3942" y="643"/>
                    </a:cubicBezTo>
                    <a:cubicBezTo>
                      <a:pt x="3299" y="465"/>
                      <a:pt x="2644" y="239"/>
                      <a:pt x="2001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5898;p62">
                <a:extLst>
                  <a:ext uri="{FF2B5EF4-FFF2-40B4-BE49-F238E27FC236}">
                    <a16:creationId xmlns:a16="http://schemas.microsoft.com/office/drawing/2014/main" id="{CC7CB0D8-E21A-D0E7-43E1-881FD226266F}"/>
                  </a:ext>
                </a:extLst>
              </p:cNvPr>
              <p:cNvSpPr/>
              <p:nvPr/>
            </p:nvSpPr>
            <p:spPr>
              <a:xfrm>
                <a:off x="5919761" y="2662504"/>
                <a:ext cx="321781" cy="729184"/>
              </a:xfrm>
              <a:custGeom>
                <a:avLst/>
                <a:gdLst/>
                <a:ahLst/>
                <a:cxnLst/>
                <a:rect l="l" t="t" r="r" b="b"/>
                <a:pathLst>
                  <a:path w="6528" h="14793" extrusionOk="0">
                    <a:moveTo>
                      <a:pt x="5166" y="1"/>
                    </a:moveTo>
                    <a:cubicBezTo>
                      <a:pt x="4981" y="1"/>
                      <a:pt x="4785" y="96"/>
                      <a:pt x="4585" y="315"/>
                    </a:cubicBezTo>
                    <a:cubicBezTo>
                      <a:pt x="3727" y="1267"/>
                      <a:pt x="1251" y="6816"/>
                      <a:pt x="179" y="13067"/>
                    </a:cubicBezTo>
                    <a:cubicBezTo>
                      <a:pt x="179" y="13102"/>
                      <a:pt x="167" y="13126"/>
                      <a:pt x="167" y="13162"/>
                    </a:cubicBezTo>
                    <a:lnTo>
                      <a:pt x="84" y="13733"/>
                    </a:lnTo>
                    <a:cubicBezTo>
                      <a:pt x="1" y="14245"/>
                      <a:pt x="2346" y="14733"/>
                      <a:pt x="3299" y="14793"/>
                    </a:cubicBezTo>
                    <a:cubicBezTo>
                      <a:pt x="3299" y="14793"/>
                      <a:pt x="3346" y="14567"/>
                      <a:pt x="3430" y="14174"/>
                    </a:cubicBezTo>
                    <a:cubicBezTo>
                      <a:pt x="3430" y="14138"/>
                      <a:pt x="3430" y="14102"/>
                      <a:pt x="3442" y="14067"/>
                    </a:cubicBezTo>
                    <a:cubicBezTo>
                      <a:pt x="3668" y="13031"/>
                      <a:pt x="4132" y="10983"/>
                      <a:pt x="4680" y="8685"/>
                    </a:cubicBezTo>
                    <a:cubicBezTo>
                      <a:pt x="5466" y="5363"/>
                      <a:pt x="6454" y="4518"/>
                      <a:pt x="6490" y="2946"/>
                    </a:cubicBezTo>
                    <a:cubicBezTo>
                      <a:pt x="6528" y="1695"/>
                      <a:pt x="5944" y="1"/>
                      <a:pt x="5166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5899;p62">
                <a:extLst>
                  <a:ext uri="{FF2B5EF4-FFF2-40B4-BE49-F238E27FC236}">
                    <a16:creationId xmlns:a16="http://schemas.microsoft.com/office/drawing/2014/main" id="{FB018EDC-7CEA-B587-7202-2BAFEE7DC3AF}"/>
                  </a:ext>
                </a:extLst>
              </p:cNvPr>
              <p:cNvSpPr/>
              <p:nvPr/>
            </p:nvSpPr>
            <p:spPr>
              <a:xfrm>
                <a:off x="6004298" y="2671525"/>
                <a:ext cx="237146" cy="721346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14634" extrusionOk="0">
                    <a:moveTo>
                      <a:pt x="3882" y="1"/>
                    </a:moveTo>
                    <a:cubicBezTo>
                      <a:pt x="3822" y="84"/>
                      <a:pt x="3751" y="180"/>
                      <a:pt x="3691" y="263"/>
                    </a:cubicBezTo>
                    <a:cubicBezTo>
                      <a:pt x="3024" y="1251"/>
                      <a:pt x="2477" y="2311"/>
                      <a:pt x="2036" y="3406"/>
                    </a:cubicBezTo>
                    <a:cubicBezTo>
                      <a:pt x="1596" y="4513"/>
                      <a:pt x="1262" y="5656"/>
                      <a:pt x="1024" y="6835"/>
                    </a:cubicBezTo>
                    <a:cubicBezTo>
                      <a:pt x="905" y="7430"/>
                      <a:pt x="810" y="8026"/>
                      <a:pt x="714" y="8621"/>
                    </a:cubicBezTo>
                    <a:cubicBezTo>
                      <a:pt x="631" y="9300"/>
                      <a:pt x="572" y="10002"/>
                      <a:pt x="524" y="10681"/>
                    </a:cubicBezTo>
                    <a:cubicBezTo>
                      <a:pt x="429" y="11919"/>
                      <a:pt x="345" y="13181"/>
                      <a:pt x="0" y="14372"/>
                    </a:cubicBezTo>
                    <a:cubicBezTo>
                      <a:pt x="584" y="14515"/>
                      <a:pt x="1179" y="14598"/>
                      <a:pt x="1560" y="14634"/>
                    </a:cubicBezTo>
                    <a:cubicBezTo>
                      <a:pt x="1560" y="14634"/>
                      <a:pt x="1607" y="14407"/>
                      <a:pt x="1703" y="14003"/>
                    </a:cubicBezTo>
                    <a:cubicBezTo>
                      <a:pt x="1715" y="13979"/>
                      <a:pt x="1715" y="13943"/>
                      <a:pt x="1715" y="13896"/>
                    </a:cubicBezTo>
                    <a:cubicBezTo>
                      <a:pt x="1941" y="12860"/>
                      <a:pt x="2393" y="10824"/>
                      <a:pt x="2953" y="8514"/>
                    </a:cubicBezTo>
                    <a:cubicBezTo>
                      <a:pt x="3751" y="5180"/>
                      <a:pt x="4715" y="4335"/>
                      <a:pt x="4763" y="2787"/>
                    </a:cubicBezTo>
                    <a:cubicBezTo>
                      <a:pt x="4810" y="1775"/>
                      <a:pt x="4441" y="477"/>
                      <a:pt x="388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5900;p62">
                <a:extLst>
                  <a:ext uri="{FF2B5EF4-FFF2-40B4-BE49-F238E27FC236}">
                    <a16:creationId xmlns:a16="http://schemas.microsoft.com/office/drawing/2014/main" id="{0BCAC95B-20FF-C1B7-ED43-742EACBCA577}"/>
                  </a:ext>
                </a:extLst>
              </p:cNvPr>
              <p:cNvSpPr/>
              <p:nvPr/>
            </p:nvSpPr>
            <p:spPr>
              <a:xfrm>
                <a:off x="5927993" y="3306563"/>
                <a:ext cx="161433" cy="55208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1120" extrusionOk="0">
                    <a:moveTo>
                      <a:pt x="24" y="1"/>
                    </a:moveTo>
                    <a:cubicBezTo>
                      <a:pt x="24" y="36"/>
                      <a:pt x="0" y="60"/>
                      <a:pt x="0" y="96"/>
                    </a:cubicBezTo>
                    <a:cubicBezTo>
                      <a:pt x="584" y="274"/>
                      <a:pt x="1167" y="465"/>
                      <a:pt x="1751" y="643"/>
                    </a:cubicBezTo>
                    <a:cubicBezTo>
                      <a:pt x="2251" y="810"/>
                      <a:pt x="2751" y="989"/>
                      <a:pt x="3263" y="1120"/>
                    </a:cubicBezTo>
                    <a:cubicBezTo>
                      <a:pt x="3263" y="1096"/>
                      <a:pt x="3263" y="1048"/>
                      <a:pt x="3275" y="1013"/>
                    </a:cubicBezTo>
                    <a:cubicBezTo>
                      <a:pt x="2774" y="834"/>
                      <a:pt x="2262" y="703"/>
                      <a:pt x="1774" y="536"/>
                    </a:cubicBezTo>
                    <a:cubicBezTo>
                      <a:pt x="1191" y="358"/>
                      <a:pt x="596" y="179"/>
                      <a:pt x="24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5901;p62">
                <a:extLst>
                  <a:ext uri="{FF2B5EF4-FFF2-40B4-BE49-F238E27FC236}">
                    <a16:creationId xmlns:a16="http://schemas.microsoft.com/office/drawing/2014/main" id="{F6CB844F-9E2E-D4B7-AB80-9EFB517E7C84}"/>
                  </a:ext>
                </a:extLst>
              </p:cNvPr>
              <p:cNvSpPr/>
              <p:nvPr/>
            </p:nvSpPr>
            <p:spPr>
              <a:xfrm>
                <a:off x="6212609" y="2602810"/>
                <a:ext cx="576969" cy="719621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4599" extrusionOk="0">
                    <a:moveTo>
                      <a:pt x="5998" y="1"/>
                    </a:moveTo>
                    <a:cubicBezTo>
                      <a:pt x="3849" y="1"/>
                      <a:pt x="2018" y="371"/>
                      <a:pt x="1822" y="669"/>
                    </a:cubicBezTo>
                    <a:cubicBezTo>
                      <a:pt x="1" y="3431"/>
                      <a:pt x="215" y="12944"/>
                      <a:pt x="1168" y="13956"/>
                    </a:cubicBezTo>
                    <a:cubicBezTo>
                      <a:pt x="1597" y="14406"/>
                      <a:pt x="3407" y="14598"/>
                      <a:pt x="5351" y="14598"/>
                    </a:cubicBezTo>
                    <a:cubicBezTo>
                      <a:pt x="7723" y="14598"/>
                      <a:pt x="10296" y="14312"/>
                      <a:pt x="10800" y="13861"/>
                    </a:cubicBezTo>
                    <a:cubicBezTo>
                      <a:pt x="11705" y="13063"/>
                      <a:pt x="11264" y="7729"/>
                      <a:pt x="11264" y="5467"/>
                    </a:cubicBezTo>
                    <a:cubicBezTo>
                      <a:pt x="11264" y="3205"/>
                      <a:pt x="10693" y="407"/>
                      <a:pt x="7847" y="97"/>
                    </a:cubicBezTo>
                    <a:cubicBezTo>
                      <a:pt x="7225" y="30"/>
                      <a:pt x="6599" y="1"/>
                      <a:pt x="5998" y="1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5902;p62">
                <a:extLst>
                  <a:ext uri="{FF2B5EF4-FFF2-40B4-BE49-F238E27FC236}">
                    <a16:creationId xmlns:a16="http://schemas.microsoft.com/office/drawing/2014/main" id="{C8EFAA3B-C036-6BE8-5B8C-06CFED035905}"/>
                  </a:ext>
                </a:extLst>
              </p:cNvPr>
              <p:cNvSpPr/>
              <p:nvPr/>
            </p:nvSpPr>
            <p:spPr>
              <a:xfrm>
                <a:off x="6608773" y="2631647"/>
                <a:ext cx="180213" cy="67792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13753" extrusionOk="0">
                    <a:moveTo>
                      <a:pt x="1298" y="0"/>
                    </a:moveTo>
                    <a:cubicBezTo>
                      <a:pt x="1084" y="167"/>
                      <a:pt x="894" y="393"/>
                      <a:pt x="751" y="643"/>
                    </a:cubicBezTo>
                    <a:cubicBezTo>
                      <a:pt x="405" y="1250"/>
                      <a:pt x="286" y="2001"/>
                      <a:pt x="227" y="2715"/>
                    </a:cubicBezTo>
                    <a:cubicBezTo>
                      <a:pt x="96" y="4382"/>
                      <a:pt x="36" y="6061"/>
                      <a:pt x="12" y="7727"/>
                    </a:cubicBezTo>
                    <a:cubicBezTo>
                      <a:pt x="1" y="8597"/>
                      <a:pt x="12" y="9442"/>
                      <a:pt x="60" y="10299"/>
                    </a:cubicBezTo>
                    <a:cubicBezTo>
                      <a:pt x="96" y="10823"/>
                      <a:pt x="120" y="11323"/>
                      <a:pt x="203" y="11835"/>
                    </a:cubicBezTo>
                    <a:cubicBezTo>
                      <a:pt x="274" y="12323"/>
                      <a:pt x="393" y="12800"/>
                      <a:pt x="632" y="13216"/>
                    </a:cubicBezTo>
                    <a:cubicBezTo>
                      <a:pt x="763" y="13454"/>
                      <a:pt x="941" y="13633"/>
                      <a:pt x="1132" y="13752"/>
                    </a:cubicBezTo>
                    <a:cubicBezTo>
                      <a:pt x="1929" y="13633"/>
                      <a:pt x="2525" y="13478"/>
                      <a:pt x="2739" y="13276"/>
                    </a:cubicBezTo>
                    <a:cubicBezTo>
                      <a:pt x="3656" y="12466"/>
                      <a:pt x="3215" y="7144"/>
                      <a:pt x="3215" y="4882"/>
                    </a:cubicBezTo>
                    <a:cubicBezTo>
                      <a:pt x="3227" y="3084"/>
                      <a:pt x="2858" y="953"/>
                      <a:pt x="1298" y="0"/>
                    </a:cubicBezTo>
                    <a:close/>
                  </a:path>
                </a:pathLst>
              </a:custGeom>
              <a:solidFill>
                <a:srgbClr val="F2B6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5903;p62">
                <a:extLst>
                  <a:ext uri="{FF2B5EF4-FFF2-40B4-BE49-F238E27FC236}">
                    <a16:creationId xmlns:a16="http://schemas.microsoft.com/office/drawing/2014/main" id="{4F932E29-7FBD-E49A-0C71-BB1E750EDF93}"/>
                  </a:ext>
                </a:extLst>
              </p:cNvPr>
              <p:cNvSpPr/>
              <p:nvPr/>
            </p:nvSpPr>
            <p:spPr>
              <a:xfrm>
                <a:off x="6507280" y="2644216"/>
                <a:ext cx="301917" cy="383644"/>
              </a:xfrm>
              <a:custGeom>
                <a:avLst/>
                <a:gdLst/>
                <a:ahLst/>
                <a:cxnLst/>
                <a:rect l="l" t="t" r="r" b="b"/>
                <a:pathLst>
                  <a:path w="6125" h="7783" extrusionOk="0">
                    <a:moveTo>
                      <a:pt x="836" y="1"/>
                    </a:moveTo>
                    <a:cubicBezTo>
                      <a:pt x="1" y="1"/>
                      <a:pt x="108" y="1881"/>
                      <a:pt x="643" y="3162"/>
                    </a:cubicBezTo>
                    <a:cubicBezTo>
                      <a:pt x="940" y="3841"/>
                      <a:pt x="1417" y="4401"/>
                      <a:pt x="1893" y="4960"/>
                    </a:cubicBezTo>
                    <a:cubicBezTo>
                      <a:pt x="2310" y="5448"/>
                      <a:pt x="3798" y="7401"/>
                      <a:pt x="4965" y="7746"/>
                    </a:cubicBezTo>
                    <a:cubicBezTo>
                      <a:pt x="5047" y="7771"/>
                      <a:pt x="5123" y="7782"/>
                      <a:pt x="5195" y="7782"/>
                    </a:cubicBezTo>
                    <a:cubicBezTo>
                      <a:pt x="5924" y="7782"/>
                      <a:pt x="6124" y="6601"/>
                      <a:pt x="5929" y="6091"/>
                    </a:cubicBezTo>
                    <a:cubicBezTo>
                      <a:pt x="5334" y="4424"/>
                      <a:pt x="4048" y="2770"/>
                      <a:pt x="2691" y="1365"/>
                    </a:cubicBezTo>
                    <a:cubicBezTo>
                      <a:pt x="2286" y="948"/>
                      <a:pt x="1869" y="507"/>
                      <a:pt x="1381" y="198"/>
                    </a:cubicBezTo>
                    <a:cubicBezTo>
                      <a:pt x="1167" y="62"/>
                      <a:pt x="986" y="1"/>
                      <a:pt x="836" y="1"/>
                    </a:cubicBezTo>
                    <a:close/>
                  </a:path>
                </a:pathLst>
              </a:custGeom>
              <a:solidFill>
                <a:srgbClr val="E0E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5904;p62">
                <a:extLst>
                  <a:ext uri="{FF2B5EF4-FFF2-40B4-BE49-F238E27FC236}">
                    <a16:creationId xmlns:a16="http://schemas.microsoft.com/office/drawing/2014/main" id="{90D1A6EF-3342-EB13-6677-6113DF08E122}"/>
                  </a:ext>
                </a:extLst>
              </p:cNvPr>
              <p:cNvSpPr/>
              <p:nvPr/>
            </p:nvSpPr>
            <p:spPr>
              <a:xfrm>
                <a:off x="5871060" y="4004401"/>
                <a:ext cx="1028291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06" extrusionOk="0">
                    <a:moveTo>
                      <a:pt x="10430" y="0"/>
                    </a:moveTo>
                    <a:cubicBezTo>
                      <a:pt x="4668" y="0"/>
                      <a:pt x="0" y="536"/>
                      <a:pt x="0" y="1203"/>
                    </a:cubicBezTo>
                    <a:cubicBezTo>
                      <a:pt x="0" y="1869"/>
                      <a:pt x="4668" y="2405"/>
                      <a:pt x="10430" y="2405"/>
                    </a:cubicBezTo>
                    <a:cubicBezTo>
                      <a:pt x="16193" y="2405"/>
                      <a:pt x="20860" y="1869"/>
                      <a:pt x="20860" y="1203"/>
                    </a:cubicBezTo>
                    <a:cubicBezTo>
                      <a:pt x="20860" y="536"/>
                      <a:pt x="16193" y="0"/>
                      <a:pt x="10430" y="0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5905;p62">
                <a:extLst>
                  <a:ext uri="{FF2B5EF4-FFF2-40B4-BE49-F238E27FC236}">
                    <a16:creationId xmlns:a16="http://schemas.microsoft.com/office/drawing/2014/main" id="{54FDD8D5-F26D-FA4E-832D-57CCB1F33B2B}"/>
                  </a:ext>
                </a:extLst>
              </p:cNvPr>
              <p:cNvSpPr/>
              <p:nvPr/>
            </p:nvSpPr>
            <p:spPr>
              <a:xfrm>
                <a:off x="6089377" y="3407515"/>
                <a:ext cx="182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37" h="13" extrusionOk="0">
                    <a:moveTo>
                      <a:pt x="12" y="0"/>
                    </a:moveTo>
                    <a:cubicBezTo>
                      <a:pt x="1" y="0"/>
                      <a:pt x="1" y="12"/>
                      <a:pt x="12" y="12"/>
                    </a:cubicBezTo>
                    <a:cubicBezTo>
                      <a:pt x="36" y="12"/>
                      <a:pt x="36" y="0"/>
                      <a:pt x="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5906;p62">
                <a:extLst>
                  <a:ext uri="{FF2B5EF4-FFF2-40B4-BE49-F238E27FC236}">
                    <a16:creationId xmlns:a16="http://schemas.microsoft.com/office/drawing/2014/main" id="{74BFB912-3AE8-1B96-82BF-8469E866FDA8}"/>
                  </a:ext>
                </a:extLst>
              </p:cNvPr>
              <p:cNvSpPr/>
              <p:nvPr/>
            </p:nvSpPr>
            <p:spPr>
              <a:xfrm>
                <a:off x="6057682" y="2620408"/>
                <a:ext cx="568737" cy="505938"/>
              </a:xfrm>
              <a:custGeom>
                <a:avLst/>
                <a:gdLst/>
                <a:ahLst/>
                <a:cxnLst/>
                <a:rect l="l" t="t" r="r" b="b"/>
                <a:pathLst>
                  <a:path w="11538" h="10264" extrusionOk="0">
                    <a:moveTo>
                      <a:pt x="7214" y="0"/>
                    </a:moveTo>
                    <a:cubicBezTo>
                      <a:pt x="6101" y="0"/>
                      <a:pt x="4756" y="217"/>
                      <a:pt x="3692" y="455"/>
                    </a:cubicBezTo>
                    <a:cubicBezTo>
                      <a:pt x="3668" y="466"/>
                      <a:pt x="3620" y="466"/>
                      <a:pt x="3596" y="478"/>
                    </a:cubicBezTo>
                    <a:cubicBezTo>
                      <a:pt x="2739" y="693"/>
                      <a:pt x="2084" y="919"/>
                      <a:pt x="1953" y="1074"/>
                    </a:cubicBezTo>
                    <a:cubicBezTo>
                      <a:pt x="1667" y="1395"/>
                      <a:pt x="1525" y="1824"/>
                      <a:pt x="1370" y="2205"/>
                    </a:cubicBezTo>
                    <a:cubicBezTo>
                      <a:pt x="1060" y="3038"/>
                      <a:pt x="858" y="3919"/>
                      <a:pt x="655" y="4800"/>
                    </a:cubicBezTo>
                    <a:cubicBezTo>
                      <a:pt x="524" y="5360"/>
                      <a:pt x="441" y="5931"/>
                      <a:pt x="334" y="6491"/>
                    </a:cubicBezTo>
                    <a:cubicBezTo>
                      <a:pt x="227" y="7051"/>
                      <a:pt x="1" y="7598"/>
                      <a:pt x="108" y="8146"/>
                    </a:cubicBezTo>
                    <a:cubicBezTo>
                      <a:pt x="167" y="8456"/>
                      <a:pt x="334" y="8741"/>
                      <a:pt x="536" y="8979"/>
                    </a:cubicBezTo>
                    <a:cubicBezTo>
                      <a:pt x="1072" y="9575"/>
                      <a:pt x="1846" y="9837"/>
                      <a:pt x="2596" y="10039"/>
                    </a:cubicBezTo>
                    <a:cubicBezTo>
                      <a:pt x="3208" y="10209"/>
                      <a:pt x="3839" y="10264"/>
                      <a:pt x="4470" y="10264"/>
                    </a:cubicBezTo>
                    <a:cubicBezTo>
                      <a:pt x="4723" y="10264"/>
                      <a:pt x="4976" y="10255"/>
                      <a:pt x="5227" y="10241"/>
                    </a:cubicBezTo>
                    <a:cubicBezTo>
                      <a:pt x="6061" y="10206"/>
                      <a:pt x="6894" y="10099"/>
                      <a:pt x="7728" y="10039"/>
                    </a:cubicBezTo>
                    <a:cubicBezTo>
                      <a:pt x="8502" y="9980"/>
                      <a:pt x="9287" y="9932"/>
                      <a:pt x="10002" y="9634"/>
                    </a:cubicBezTo>
                    <a:cubicBezTo>
                      <a:pt x="10097" y="9610"/>
                      <a:pt x="10169" y="9575"/>
                      <a:pt x="10240" y="9539"/>
                    </a:cubicBezTo>
                    <a:cubicBezTo>
                      <a:pt x="10502" y="9396"/>
                      <a:pt x="10740" y="9218"/>
                      <a:pt x="10942" y="9015"/>
                    </a:cubicBezTo>
                    <a:cubicBezTo>
                      <a:pt x="11073" y="8860"/>
                      <a:pt x="11181" y="8717"/>
                      <a:pt x="11300" y="8551"/>
                    </a:cubicBezTo>
                    <a:cubicBezTo>
                      <a:pt x="11395" y="8432"/>
                      <a:pt x="11538" y="8265"/>
                      <a:pt x="11538" y="8122"/>
                    </a:cubicBezTo>
                    <a:cubicBezTo>
                      <a:pt x="11395" y="4979"/>
                      <a:pt x="11347" y="1478"/>
                      <a:pt x="11157" y="1228"/>
                    </a:cubicBezTo>
                    <a:cubicBezTo>
                      <a:pt x="10633" y="562"/>
                      <a:pt x="10073" y="347"/>
                      <a:pt x="8680" y="121"/>
                    </a:cubicBezTo>
                    <a:cubicBezTo>
                      <a:pt x="8633" y="121"/>
                      <a:pt x="8597" y="109"/>
                      <a:pt x="8549" y="109"/>
                    </a:cubicBezTo>
                    <a:cubicBezTo>
                      <a:pt x="8192" y="50"/>
                      <a:pt x="7799" y="26"/>
                      <a:pt x="7382" y="2"/>
                    </a:cubicBezTo>
                    <a:cubicBezTo>
                      <a:pt x="7327" y="1"/>
                      <a:pt x="7270" y="0"/>
                      <a:pt x="7214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5907;p62">
                <a:extLst>
                  <a:ext uri="{FF2B5EF4-FFF2-40B4-BE49-F238E27FC236}">
                    <a16:creationId xmlns:a16="http://schemas.microsoft.com/office/drawing/2014/main" id="{82F5ABD9-2179-E812-1719-E4355509F97E}"/>
                  </a:ext>
                </a:extLst>
              </p:cNvPr>
              <p:cNvSpPr/>
              <p:nvPr/>
            </p:nvSpPr>
            <p:spPr>
              <a:xfrm>
                <a:off x="6243712" y="2553567"/>
                <a:ext cx="209000" cy="13481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35" extrusionOk="0">
                    <a:moveTo>
                      <a:pt x="3692" y="1"/>
                    </a:moveTo>
                    <a:lnTo>
                      <a:pt x="1" y="787"/>
                    </a:lnTo>
                    <a:lnTo>
                      <a:pt x="453" y="2442"/>
                    </a:lnTo>
                    <a:cubicBezTo>
                      <a:pt x="453" y="2442"/>
                      <a:pt x="637" y="2735"/>
                      <a:pt x="1389" y="2735"/>
                    </a:cubicBezTo>
                    <a:cubicBezTo>
                      <a:pt x="1686" y="2735"/>
                      <a:pt x="2073" y="2689"/>
                      <a:pt x="2573" y="2561"/>
                    </a:cubicBezTo>
                    <a:cubicBezTo>
                      <a:pt x="4239" y="2108"/>
                      <a:pt x="4073" y="1311"/>
                      <a:pt x="4073" y="1311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5908;p62">
                <a:extLst>
                  <a:ext uri="{FF2B5EF4-FFF2-40B4-BE49-F238E27FC236}">
                    <a16:creationId xmlns:a16="http://schemas.microsoft.com/office/drawing/2014/main" id="{35147430-957A-A5DA-865F-B21917912066}"/>
                  </a:ext>
                </a:extLst>
              </p:cNvPr>
              <p:cNvSpPr/>
              <p:nvPr/>
            </p:nvSpPr>
            <p:spPr>
              <a:xfrm>
                <a:off x="6247673" y="2533400"/>
                <a:ext cx="196221" cy="105601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142" extrusionOk="0">
                    <a:moveTo>
                      <a:pt x="3689" y="0"/>
                    </a:moveTo>
                    <a:cubicBezTo>
                      <a:pt x="3558" y="0"/>
                      <a:pt x="3427" y="6"/>
                      <a:pt x="3298" y="17"/>
                    </a:cubicBezTo>
                    <a:cubicBezTo>
                      <a:pt x="2429" y="88"/>
                      <a:pt x="1572" y="315"/>
                      <a:pt x="727" y="565"/>
                    </a:cubicBezTo>
                    <a:cubicBezTo>
                      <a:pt x="524" y="624"/>
                      <a:pt x="310" y="696"/>
                      <a:pt x="191" y="850"/>
                    </a:cubicBezTo>
                    <a:cubicBezTo>
                      <a:pt x="48" y="1041"/>
                      <a:pt x="0" y="1458"/>
                      <a:pt x="120" y="1672"/>
                    </a:cubicBezTo>
                    <a:cubicBezTo>
                      <a:pt x="262" y="1922"/>
                      <a:pt x="727" y="2077"/>
                      <a:pt x="1060" y="2112"/>
                    </a:cubicBezTo>
                    <a:cubicBezTo>
                      <a:pt x="1194" y="2133"/>
                      <a:pt x="1331" y="2142"/>
                      <a:pt x="1470" y="2142"/>
                    </a:cubicBezTo>
                    <a:cubicBezTo>
                      <a:pt x="1736" y="2142"/>
                      <a:pt x="2008" y="2108"/>
                      <a:pt x="2275" y="2053"/>
                    </a:cubicBezTo>
                    <a:cubicBezTo>
                      <a:pt x="2763" y="1970"/>
                      <a:pt x="3263" y="1839"/>
                      <a:pt x="3679" y="1600"/>
                    </a:cubicBezTo>
                    <a:cubicBezTo>
                      <a:pt x="4096" y="1350"/>
                      <a:pt x="4453" y="1017"/>
                      <a:pt x="4584" y="612"/>
                    </a:cubicBezTo>
                    <a:cubicBezTo>
                      <a:pt x="4632" y="481"/>
                      <a:pt x="4644" y="315"/>
                      <a:pt x="4549" y="207"/>
                    </a:cubicBezTo>
                    <a:cubicBezTo>
                      <a:pt x="4465" y="112"/>
                      <a:pt x="4311" y="65"/>
                      <a:pt x="4168" y="29"/>
                    </a:cubicBezTo>
                    <a:cubicBezTo>
                      <a:pt x="4010" y="9"/>
                      <a:pt x="3849" y="0"/>
                      <a:pt x="3689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5911;p62">
                <a:extLst>
                  <a:ext uri="{FF2B5EF4-FFF2-40B4-BE49-F238E27FC236}">
                    <a16:creationId xmlns:a16="http://schemas.microsoft.com/office/drawing/2014/main" id="{94D51A4D-2316-BFAA-BE54-4C45FBC196C0}"/>
                  </a:ext>
                </a:extLst>
              </p:cNvPr>
              <p:cNvSpPr/>
              <p:nvPr/>
            </p:nvSpPr>
            <p:spPr>
              <a:xfrm>
                <a:off x="6432109" y="2716627"/>
                <a:ext cx="206043" cy="216148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4385" extrusionOk="0">
                    <a:moveTo>
                      <a:pt x="811" y="1"/>
                    </a:moveTo>
                    <a:cubicBezTo>
                      <a:pt x="560" y="1"/>
                      <a:pt x="332" y="84"/>
                      <a:pt x="203" y="324"/>
                    </a:cubicBezTo>
                    <a:cubicBezTo>
                      <a:pt x="167" y="396"/>
                      <a:pt x="132" y="503"/>
                      <a:pt x="108" y="598"/>
                    </a:cubicBezTo>
                    <a:cubicBezTo>
                      <a:pt x="96" y="717"/>
                      <a:pt x="72" y="836"/>
                      <a:pt x="96" y="955"/>
                    </a:cubicBezTo>
                    <a:cubicBezTo>
                      <a:pt x="108" y="1134"/>
                      <a:pt x="156" y="1301"/>
                      <a:pt x="108" y="1479"/>
                    </a:cubicBezTo>
                    <a:cubicBezTo>
                      <a:pt x="60" y="1634"/>
                      <a:pt x="1" y="1753"/>
                      <a:pt x="60" y="1896"/>
                    </a:cubicBezTo>
                    <a:cubicBezTo>
                      <a:pt x="108" y="2015"/>
                      <a:pt x="179" y="2134"/>
                      <a:pt x="179" y="2289"/>
                    </a:cubicBezTo>
                    <a:cubicBezTo>
                      <a:pt x="179" y="2467"/>
                      <a:pt x="108" y="2610"/>
                      <a:pt x="156" y="2789"/>
                    </a:cubicBezTo>
                    <a:cubicBezTo>
                      <a:pt x="156" y="2825"/>
                      <a:pt x="167" y="2848"/>
                      <a:pt x="179" y="2884"/>
                    </a:cubicBezTo>
                    <a:lnTo>
                      <a:pt x="191" y="2896"/>
                    </a:lnTo>
                    <a:cubicBezTo>
                      <a:pt x="227" y="2920"/>
                      <a:pt x="263" y="2955"/>
                      <a:pt x="298" y="2967"/>
                    </a:cubicBezTo>
                    <a:cubicBezTo>
                      <a:pt x="644" y="3206"/>
                      <a:pt x="1072" y="3277"/>
                      <a:pt x="1453" y="3444"/>
                    </a:cubicBezTo>
                    <a:cubicBezTo>
                      <a:pt x="2037" y="3682"/>
                      <a:pt x="2573" y="4027"/>
                      <a:pt x="3108" y="4384"/>
                    </a:cubicBezTo>
                    <a:lnTo>
                      <a:pt x="4180" y="2170"/>
                    </a:lnTo>
                    <a:cubicBezTo>
                      <a:pt x="2978" y="1651"/>
                      <a:pt x="3257" y="38"/>
                      <a:pt x="2422" y="38"/>
                    </a:cubicBezTo>
                    <a:cubicBezTo>
                      <a:pt x="2412" y="38"/>
                      <a:pt x="2403" y="38"/>
                      <a:pt x="2394" y="38"/>
                    </a:cubicBezTo>
                    <a:cubicBezTo>
                      <a:pt x="2321" y="365"/>
                      <a:pt x="2231" y="453"/>
                      <a:pt x="2142" y="453"/>
                    </a:cubicBezTo>
                    <a:cubicBezTo>
                      <a:pt x="2085" y="453"/>
                      <a:pt x="2028" y="416"/>
                      <a:pt x="1977" y="384"/>
                    </a:cubicBezTo>
                    <a:cubicBezTo>
                      <a:pt x="1890" y="321"/>
                      <a:pt x="1306" y="1"/>
                      <a:pt x="811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5912;p62">
                <a:extLst>
                  <a:ext uri="{FF2B5EF4-FFF2-40B4-BE49-F238E27FC236}">
                    <a16:creationId xmlns:a16="http://schemas.microsoft.com/office/drawing/2014/main" id="{291B37C8-9B39-7724-97AB-8F7146A0E0A9}"/>
                  </a:ext>
                </a:extLst>
              </p:cNvPr>
              <p:cNvSpPr/>
              <p:nvPr/>
            </p:nvSpPr>
            <p:spPr>
              <a:xfrm>
                <a:off x="6534243" y="2777208"/>
                <a:ext cx="314634" cy="277369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5627" extrusionOk="0">
                    <a:moveTo>
                      <a:pt x="1346" y="0"/>
                    </a:moveTo>
                    <a:cubicBezTo>
                      <a:pt x="1274" y="202"/>
                      <a:pt x="84" y="2691"/>
                      <a:pt x="0" y="2869"/>
                    </a:cubicBezTo>
                    <a:cubicBezTo>
                      <a:pt x="60" y="2929"/>
                      <a:pt x="215" y="3096"/>
                      <a:pt x="453" y="3298"/>
                    </a:cubicBezTo>
                    <a:cubicBezTo>
                      <a:pt x="477" y="3334"/>
                      <a:pt x="501" y="3346"/>
                      <a:pt x="536" y="3381"/>
                    </a:cubicBezTo>
                    <a:cubicBezTo>
                      <a:pt x="1432" y="4190"/>
                      <a:pt x="3216" y="5626"/>
                      <a:pt x="4453" y="5626"/>
                    </a:cubicBezTo>
                    <a:cubicBezTo>
                      <a:pt x="4893" y="5626"/>
                      <a:pt x="5264" y="5445"/>
                      <a:pt x="5501" y="4989"/>
                    </a:cubicBezTo>
                    <a:cubicBezTo>
                      <a:pt x="6382" y="3298"/>
                      <a:pt x="3251" y="1119"/>
                      <a:pt x="1905" y="310"/>
                    </a:cubicBezTo>
                    <a:cubicBezTo>
                      <a:pt x="1882" y="298"/>
                      <a:pt x="1870" y="298"/>
                      <a:pt x="1858" y="286"/>
                    </a:cubicBezTo>
                    <a:cubicBezTo>
                      <a:pt x="1620" y="131"/>
                      <a:pt x="1441" y="48"/>
                      <a:pt x="1346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5913;p62">
                <a:extLst>
                  <a:ext uri="{FF2B5EF4-FFF2-40B4-BE49-F238E27FC236}">
                    <a16:creationId xmlns:a16="http://schemas.microsoft.com/office/drawing/2014/main" id="{135525B3-A330-4C41-A7EE-2FEEB26B2D7F}"/>
                  </a:ext>
                </a:extLst>
              </p:cNvPr>
              <p:cNvSpPr/>
              <p:nvPr/>
            </p:nvSpPr>
            <p:spPr>
              <a:xfrm>
                <a:off x="6557115" y="2789531"/>
                <a:ext cx="70488" cy="15320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3108" extrusionOk="0">
                    <a:moveTo>
                      <a:pt x="1382" y="0"/>
                    </a:moveTo>
                    <a:cubicBezTo>
                      <a:pt x="1287" y="250"/>
                      <a:pt x="1203" y="512"/>
                      <a:pt x="1096" y="750"/>
                    </a:cubicBezTo>
                    <a:cubicBezTo>
                      <a:pt x="810" y="1441"/>
                      <a:pt x="477" y="2119"/>
                      <a:pt x="132" y="2786"/>
                    </a:cubicBezTo>
                    <a:cubicBezTo>
                      <a:pt x="84" y="2870"/>
                      <a:pt x="37" y="2953"/>
                      <a:pt x="1" y="3036"/>
                    </a:cubicBezTo>
                    <a:cubicBezTo>
                      <a:pt x="13" y="3072"/>
                      <a:pt x="37" y="3084"/>
                      <a:pt x="72" y="3108"/>
                    </a:cubicBezTo>
                    <a:cubicBezTo>
                      <a:pt x="96" y="3048"/>
                      <a:pt x="120" y="3012"/>
                      <a:pt x="144" y="2965"/>
                    </a:cubicBezTo>
                    <a:cubicBezTo>
                      <a:pt x="322" y="2619"/>
                      <a:pt x="501" y="2274"/>
                      <a:pt x="668" y="1917"/>
                    </a:cubicBezTo>
                    <a:cubicBezTo>
                      <a:pt x="953" y="1310"/>
                      <a:pt x="1215" y="691"/>
                      <a:pt x="1430" y="48"/>
                    </a:cubicBezTo>
                    <a:lnTo>
                      <a:pt x="1382" y="0"/>
                    </a:ln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5914;p62">
                <a:extLst>
                  <a:ext uri="{FF2B5EF4-FFF2-40B4-BE49-F238E27FC236}">
                    <a16:creationId xmlns:a16="http://schemas.microsoft.com/office/drawing/2014/main" id="{2DB445BB-5130-DA44-62DB-173D7873BCB5}"/>
                  </a:ext>
                </a:extLst>
              </p:cNvPr>
              <p:cNvSpPr/>
              <p:nvPr/>
            </p:nvSpPr>
            <p:spPr>
              <a:xfrm>
                <a:off x="6599408" y="2776617"/>
                <a:ext cx="166707" cy="123281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2501" extrusionOk="0">
                    <a:moveTo>
                      <a:pt x="0" y="0"/>
                    </a:moveTo>
                    <a:cubicBezTo>
                      <a:pt x="143" y="84"/>
                      <a:pt x="298" y="191"/>
                      <a:pt x="441" y="274"/>
                    </a:cubicBezTo>
                    <a:cubicBezTo>
                      <a:pt x="595" y="369"/>
                      <a:pt x="738" y="453"/>
                      <a:pt x="893" y="560"/>
                    </a:cubicBezTo>
                    <a:cubicBezTo>
                      <a:pt x="1191" y="750"/>
                      <a:pt x="1476" y="953"/>
                      <a:pt x="1750" y="1155"/>
                    </a:cubicBezTo>
                    <a:cubicBezTo>
                      <a:pt x="2036" y="1369"/>
                      <a:pt x="2322" y="1572"/>
                      <a:pt x="2584" y="1798"/>
                    </a:cubicBezTo>
                    <a:cubicBezTo>
                      <a:pt x="2858" y="2024"/>
                      <a:pt x="3119" y="2262"/>
                      <a:pt x="3381" y="2500"/>
                    </a:cubicBezTo>
                    <a:cubicBezTo>
                      <a:pt x="3155" y="2227"/>
                      <a:pt x="2905" y="1977"/>
                      <a:pt x="2631" y="1738"/>
                    </a:cubicBezTo>
                    <a:cubicBezTo>
                      <a:pt x="2381" y="1500"/>
                      <a:pt x="2096" y="1274"/>
                      <a:pt x="1810" y="1072"/>
                    </a:cubicBezTo>
                    <a:cubicBezTo>
                      <a:pt x="1536" y="869"/>
                      <a:pt x="1238" y="667"/>
                      <a:pt x="941" y="488"/>
                    </a:cubicBezTo>
                    <a:cubicBezTo>
                      <a:pt x="619" y="310"/>
                      <a:pt x="322" y="131"/>
                      <a:pt x="0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5915;p62">
                <a:extLst>
                  <a:ext uri="{FF2B5EF4-FFF2-40B4-BE49-F238E27FC236}">
                    <a16:creationId xmlns:a16="http://schemas.microsoft.com/office/drawing/2014/main" id="{4A8305F1-5807-96B6-F94A-B60F8A3B498C}"/>
                  </a:ext>
                </a:extLst>
              </p:cNvPr>
              <p:cNvSpPr/>
              <p:nvPr/>
            </p:nvSpPr>
            <p:spPr>
              <a:xfrm>
                <a:off x="6107566" y="3338259"/>
                <a:ext cx="236555" cy="637993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12943" extrusionOk="0">
                    <a:moveTo>
                      <a:pt x="1" y="0"/>
                    </a:moveTo>
                    <a:cubicBezTo>
                      <a:pt x="60" y="1548"/>
                      <a:pt x="155" y="2822"/>
                      <a:pt x="263" y="3560"/>
                    </a:cubicBezTo>
                    <a:cubicBezTo>
                      <a:pt x="679" y="6501"/>
                      <a:pt x="1346" y="12943"/>
                      <a:pt x="1346" y="12943"/>
                    </a:cubicBezTo>
                    <a:lnTo>
                      <a:pt x="4799" y="12943"/>
                    </a:lnTo>
                    <a:cubicBezTo>
                      <a:pt x="4787" y="10597"/>
                      <a:pt x="4442" y="2572"/>
                      <a:pt x="4465" y="358"/>
                    </a:cubicBezTo>
                    <a:cubicBezTo>
                      <a:pt x="3834" y="358"/>
                      <a:pt x="3191" y="346"/>
                      <a:pt x="2549" y="310"/>
                    </a:cubicBezTo>
                    <a:cubicBezTo>
                      <a:pt x="1703" y="262"/>
                      <a:pt x="858" y="179"/>
                      <a:pt x="36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5916;p62">
                <a:extLst>
                  <a:ext uri="{FF2B5EF4-FFF2-40B4-BE49-F238E27FC236}">
                    <a16:creationId xmlns:a16="http://schemas.microsoft.com/office/drawing/2014/main" id="{D9E11D96-45F4-D471-FC68-3F0FD679E7DF}"/>
                  </a:ext>
                </a:extLst>
              </p:cNvPr>
              <p:cNvSpPr/>
              <p:nvPr/>
            </p:nvSpPr>
            <p:spPr>
              <a:xfrm>
                <a:off x="6107566" y="3338259"/>
                <a:ext cx="222506" cy="162024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3287" extrusionOk="0">
                    <a:moveTo>
                      <a:pt x="1" y="0"/>
                    </a:moveTo>
                    <a:cubicBezTo>
                      <a:pt x="48" y="1132"/>
                      <a:pt x="108" y="2132"/>
                      <a:pt x="179" y="2858"/>
                    </a:cubicBezTo>
                    <a:cubicBezTo>
                      <a:pt x="429" y="2917"/>
                      <a:pt x="679" y="2965"/>
                      <a:pt x="917" y="3013"/>
                    </a:cubicBezTo>
                    <a:cubicBezTo>
                      <a:pt x="1763" y="3132"/>
                      <a:pt x="2608" y="3203"/>
                      <a:pt x="3477" y="3251"/>
                    </a:cubicBezTo>
                    <a:cubicBezTo>
                      <a:pt x="3811" y="3263"/>
                      <a:pt x="4168" y="3275"/>
                      <a:pt x="4513" y="3287"/>
                    </a:cubicBezTo>
                    <a:cubicBezTo>
                      <a:pt x="4489" y="2024"/>
                      <a:pt x="4454" y="965"/>
                      <a:pt x="4465" y="358"/>
                    </a:cubicBezTo>
                    <a:cubicBezTo>
                      <a:pt x="3834" y="358"/>
                      <a:pt x="3191" y="346"/>
                      <a:pt x="2549" y="310"/>
                    </a:cubicBezTo>
                    <a:cubicBezTo>
                      <a:pt x="1703" y="274"/>
                      <a:pt x="858" y="179"/>
                      <a:pt x="36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5917;p62">
                <a:extLst>
                  <a:ext uri="{FF2B5EF4-FFF2-40B4-BE49-F238E27FC236}">
                    <a16:creationId xmlns:a16="http://schemas.microsoft.com/office/drawing/2014/main" id="{5F4BC0AE-F813-5EBF-22C7-4D16D2A81205}"/>
                  </a:ext>
                </a:extLst>
              </p:cNvPr>
              <p:cNvSpPr/>
              <p:nvPr/>
            </p:nvSpPr>
            <p:spPr>
              <a:xfrm>
                <a:off x="6150993" y="3765528"/>
                <a:ext cx="193720" cy="211317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4287" extrusionOk="0">
                    <a:moveTo>
                      <a:pt x="1" y="0"/>
                    </a:moveTo>
                    <a:cubicBezTo>
                      <a:pt x="1" y="36"/>
                      <a:pt x="13" y="84"/>
                      <a:pt x="13" y="119"/>
                    </a:cubicBezTo>
                    <a:cubicBezTo>
                      <a:pt x="13" y="143"/>
                      <a:pt x="36" y="179"/>
                      <a:pt x="36" y="203"/>
                    </a:cubicBezTo>
                    <a:cubicBezTo>
                      <a:pt x="286" y="2393"/>
                      <a:pt x="477" y="4286"/>
                      <a:pt x="477" y="4286"/>
                    </a:cubicBezTo>
                    <a:lnTo>
                      <a:pt x="3930" y="4286"/>
                    </a:lnTo>
                    <a:cubicBezTo>
                      <a:pt x="3930" y="3477"/>
                      <a:pt x="3882" y="2024"/>
                      <a:pt x="3823" y="357"/>
                    </a:cubicBezTo>
                    <a:cubicBezTo>
                      <a:pt x="3811" y="322"/>
                      <a:pt x="3811" y="298"/>
                      <a:pt x="3811" y="262"/>
                    </a:cubicBezTo>
                    <a:lnTo>
                      <a:pt x="3811" y="95"/>
                    </a:lnTo>
                    <a:cubicBezTo>
                      <a:pt x="2549" y="72"/>
                      <a:pt x="1287" y="12"/>
                      <a:pt x="1" y="0"/>
                    </a:cubicBezTo>
                    <a:close/>
                  </a:path>
                </a:pathLst>
              </a:custGeom>
              <a:solidFill>
                <a:srgbClr val="FFCFCA">
                  <a:lumMod val="9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5918;p62">
                <a:extLst>
                  <a:ext uri="{FF2B5EF4-FFF2-40B4-BE49-F238E27FC236}">
                    <a16:creationId xmlns:a16="http://schemas.microsoft.com/office/drawing/2014/main" id="{B6C85FEC-65E9-F914-9BD9-827D066D9FD3}"/>
                  </a:ext>
                </a:extLst>
              </p:cNvPr>
              <p:cNvSpPr/>
              <p:nvPr/>
            </p:nvSpPr>
            <p:spPr>
              <a:xfrm>
                <a:off x="6062365" y="3967924"/>
                <a:ext cx="306402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2987" y="1"/>
                    </a:moveTo>
                    <a:cubicBezTo>
                      <a:pt x="2556" y="1"/>
                      <a:pt x="2239" y="8"/>
                      <a:pt x="2203" y="26"/>
                    </a:cubicBezTo>
                    <a:cubicBezTo>
                      <a:pt x="2203" y="26"/>
                      <a:pt x="1918" y="38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3"/>
                      <a:pt x="84" y="1847"/>
                      <a:pt x="227" y="1847"/>
                    </a:cubicBezTo>
                    <a:cubicBezTo>
                      <a:pt x="916" y="1869"/>
                      <a:pt x="2939" y="1961"/>
                      <a:pt x="4406" y="1961"/>
                    </a:cubicBezTo>
                    <a:cubicBezTo>
                      <a:pt x="5298" y="1961"/>
                      <a:pt x="5983" y="1927"/>
                      <a:pt x="6037" y="1823"/>
                    </a:cubicBezTo>
                    <a:cubicBezTo>
                      <a:pt x="6216" y="1514"/>
                      <a:pt x="5894" y="121"/>
                      <a:pt x="5728" y="73"/>
                    </a:cubicBezTo>
                    <a:cubicBezTo>
                      <a:pt x="5628" y="40"/>
                      <a:pt x="3996" y="1"/>
                      <a:pt x="2987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5919;p62">
                <a:extLst>
                  <a:ext uri="{FF2B5EF4-FFF2-40B4-BE49-F238E27FC236}">
                    <a16:creationId xmlns:a16="http://schemas.microsoft.com/office/drawing/2014/main" id="{F51932ED-6C78-4D2B-190E-C236072F9C04}"/>
                  </a:ext>
                </a:extLst>
              </p:cNvPr>
              <p:cNvSpPr/>
              <p:nvPr/>
            </p:nvSpPr>
            <p:spPr>
              <a:xfrm>
                <a:off x="6102883" y="3995134"/>
                <a:ext cx="78079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532" extrusionOk="0">
                    <a:moveTo>
                      <a:pt x="361" y="1"/>
                    </a:moveTo>
                    <a:cubicBezTo>
                      <a:pt x="270" y="1"/>
                      <a:pt x="178" y="7"/>
                      <a:pt x="84" y="21"/>
                    </a:cubicBezTo>
                    <a:cubicBezTo>
                      <a:pt x="0" y="45"/>
                      <a:pt x="24" y="176"/>
                      <a:pt x="96" y="176"/>
                    </a:cubicBezTo>
                    <a:cubicBezTo>
                      <a:pt x="524" y="176"/>
                      <a:pt x="917" y="248"/>
                      <a:pt x="1286" y="462"/>
                    </a:cubicBezTo>
                    <a:cubicBezTo>
                      <a:pt x="1339" y="485"/>
                      <a:pt x="1412" y="532"/>
                      <a:pt x="1470" y="532"/>
                    </a:cubicBezTo>
                    <a:cubicBezTo>
                      <a:pt x="1503" y="532"/>
                      <a:pt x="1531" y="517"/>
                      <a:pt x="1548" y="474"/>
                    </a:cubicBezTo>
                    <a:cubicBezTo>
                      <a:pt x="1584" y="367"/>
                      <a:pt x="1441" y="295"/>
                      <a:pt x="1370" y="248"/>
                    </a:cubicBezTo>
                    <a:cubicBezTo>
                      <a:pt x="1191" y="140"/>
                      <a:pt x="989" y="81"/>
                      <a:pt x="786" y="45"/>
                    </a:cubicBezTo>
                    <a:cubicBezTo>
                      <a:pt x="642" y="16"/>
                      <a:pt x="502" y="1"/>
                      <a:pt x="361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5920;p62">
                <a:extLst>
                  <a:ext uri="{FF2B5EF4-FFF2-40B4-BE49-F238E27FC236}">
                    <a16:creationId xmlns:a16="http://schemas.microsoft.com/office/drawing/2014/main" id="{6EFEB508-2FAE-0063-C741-72205BFBC7D7}"/>
                  </a:ext>
                </a:extLst>
              </p:cNvPr>
              <p:cNvSpPr/>
              <p:nvPr/>
            </p:nvSpPr>
            <p:spPr>
              <a:xfrm>
                <a:off x="6131029" y="3982663"/>
                <a:ext cx="80248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611" extrusionOk="0">
                    <a:moveTo>
                      <a:pt x="108" y="0"/>
                    </a:moveTo>
                    <a:cubicBezTo>
                      <a:pt x="1" y="0"/>
                      <a:pt x="1" y="143"/>
                      <a:pt x="108" y="155"/>
                    </a:cubicBezTo>
                    <a:cubicBezTo>
                      <a:pt x="346" y="179"/>
                      <a:pt x="584" y="215"/>
                      <a:pt x="822" y="298"/>
                    </a:cubicBezTo>
                    <a:cubicBezTo>
                      <a:pt x="941" y="322"/>
                      <a:pt x="1049" y="370"/>
                      <a:pt x="1156" y="429"/>
                    </a:cubicBezTo>
                    <a:cubicBezTo>
                      <a:pt x="1251" y="489"/>
                      <a:pt x="1358" y="560"/>
                      <a:pt x="1477" y="608"/>
                    </a:cubicBezTo>
                    <a:cubicBezTo>
                      <a:pt x="1484" y="609"/>
                      <a:pt x="1491" y="610"/>
                      <a:pt x="1498" y="610"/>
                    </a:cubicBezTo>
                    <a:cubicBezTo>
                      <a:pt x="1581" y="610"/>
                      <a:pt x="1628" y="484"/>
                      <a:pt x="1572" y="429"/>
                    </a:cubicBezTo>
                    <a:cubicBezTo>
                      <a:pt x="1549" y="417"/>
                      <a:pt x="1537" y="393"/>
                      <a:pt x="1525" y="393"/>
                    </a:cubicBezTo>
                    <a:cubicBezTo>
                      <a:pt x="1430" y="322"/>
                      <a:pt x="1311" y="274"/>
                      <a:pt x="1227" y="239"/>
                    </a:cubicBezTo>
                    <a:lnTo>
                      <a:pt x="870" y="96"/>
                    </a:lnTo>
                    <a:cubicBezTo>
                      <a:pt x="620" y="24"/>
                      <a:pt x="358" y="0"/>
                      <a:pt x="108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5921;p62">
                <a:extLst>
                  <a:ext uri="{FF2B5EF4-FFF2-40B4-BE49-F238E27FC236}">
                    <a16:creationId xmlns:a16="http://schemas.microsoft.com/office/drawing/2014/main" id="{9B55ECFC-4BEB-9E29-3C62-6E2807902519}"/>
                  </a:ext>
                </a:extLst>
              </p:cNvPr>
              <p:cNvSpPr/>
              <p:nvPr/>
            </p:nvSpPr>
            <p:spPr>
              <a:xfrm>
                <a:off x="6155676" y="3969058"/>
                <a:ext cx="70488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13" extrusionOk="0">
                    <a:moveTo>
                      <a:pt x="331" y="0"/>
                    </a:moveTo>
                    <a:cubicBezTo>
                      <a:pt x="242" y="0"/>
                      <a:pt x="152" y="6"/>
                      <a:pt x="60" y="15"/>
                    </a:cubicBezTo>
                    <a:cubicBezTo>
                      <a:pt x="1" y="38"/>
                      <a:pt x="1" y="110"/>
                      <a:pt x="60" y="122"/>
                    </a:cubicBezTo>
                    <a:cubicBezTo>
                      <a:pt x="299" y="134"/>
                      <a:pt x="537" y="181"/>
                      <a:pt x="751" y="253"/>
                    </a:cubicBezTo>
                    <a:cubicBezTo>
                      <a:pt x="858" y="288"/>
                      <a:pt x="977" y="336"/>
                      <a:pt x="1072" y="396"/>
                    </a:cubicBezTo>
                    <a:cubicBezTo>
                      <a:pt x="1132" y="419"/>
                      <a:pt x="1168" y="443"/>
                      <a:pt x="1227" y="479"/>
                    </a:cubicBezTo>
                    <a:cubicBezTo>
                      <a:pt x="1262" y="500"/>
                      <a:pt x="1292" y="512"/>
                      <a:pt x="1324" y="512"/>
                    </a:cubicBezTo>
                    <a:cubicBezTo>
                      <a:pt x="1346" y="512"/>
                      <a:pt x="1369" y="506"/>
                      <a:pt x="1394" y="491"/>
                    </a:cubicBezTo>
                    <a:cubicBezTo>
                      <a:pt x="1406" y="479"/>
                      <a:pt x="1430" y="467"/>
                      <a:pt x="1430" y="431"/>
                    </a:cubicBezTo>
                    <a:cubicBezTo>
                      <a:pt x="1430" y="312"/>
                      <a:pt x="1251" y="241"/>
                      <a:pt x="1156" y="193"/>
                    </a:cubicBezTo>
                    <a:cubicBezTo>
                      <a:pt x="1037" y="134"/>
                      <a:pt x="918" y="98"/>
                      <a:pt x="799" y="62"/>
                    </a:cubicBezTo>
                    <a:cubicBezTo>
                      <a:pt x="640" y="17"/>
                      <a:pt x="486" y="0"/>
                      <a:pt x="331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5922;p62">
                <a:extLst>
                  <a:ext uri="{FF2B5EF4-FFF2-40B4-BE49-F238E27FC236}">
                    <a16:creationId xmlns:a16="http://schemas.microsoft.com/office/drawing/2014/main" id="{0AA30370-1B76-3F3F-3DB9-000C0EEFB443}"/>
                  </a:ext>
                </a:extLst>
              </p:cNvPr>
              <p:cNvSpPr/>
              <p:nvPr/>
            </p:nvSpPr>
            <p:spPr>
              <a:xfrm>
                <a:off x="6355804" y="3338259"/>
                <a:ext cx="307585" cy="638584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12955" extrusionOk="0">
                    <a:moveTo>
                      <a:pt x="1" y="0"/>
                    </a:moveTo>
                    <a:cubicBezTo>
                      <a:pt x="203" y="1358"/>
                      <a:pt x="418" y="2501"/>
                      <a:pt x="584" y="3263"/>
                    </a:cubicBezTo>
                    <a:cubicBezTo>
                      <a:pt x="608" y="3370"/>
                      <a:pt x="644" y="3465"/>
                      <a:pt x="656" y="3560"/>
                    </a:cubicBezTo>
                    <a:cubicBezTo>
                      <a:pt x="1394" y="6501"/>
                      <a:pt x="2787" y="12954"/>
                      <a:pt x="2787" y="12954"/>
                    </a:cubicBezTo>
                    <a:lnTo>
                      <a:pt x="6240" y="12954"/>
                    </a:lnTo>
                    <a:cubicBezTo>
                      <a:pt x="6026" y="11204"/>
                      <a:pt x="5299" y="6323"/>
                      <a:pt x="4835" y="3025"/>
                    </a:cubicBezTo>
                    <a:cubicBezTo>
                      <a:pt x="4668" y="1882"/>
                      <a:pt x="4549" y="929"/>
                      <a:pt x="4513" y="358"/>
                    </a:cubicBezTo>
                    <a:cubicBezTo>
                      <a:pt x="3870" y="358"/>
                      <a:pt x="3228" y="346"/>
                      <a:pt x="2585" y="310"/>
                    </a:cubicBezTo>
                    <a:cubicBezTo>
                      <a:pt x="1739" y="274"/>
                      <a:pt x="882" y="179"/>
                      <a:pt x="2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5923;p62">
                <a:extLst>
                  <a:ext uri="{FF2B5EF4-FFF2-40B4-BE49-F238E27FC236}">
                    <a16:creationId xmlns:a16="http://schemas.microsoft.com/office/drawing/2014/main" id="{FDB840CC-180D-2BE4-A4FF-3C2363B3A526}"/>
                  </a:ext>
                </a:extLst>
              </p:cNvPr>
              <p:cNvSpPr/>
              <p:nvPr/>
            </p:nvSpPr>
            <p:spPr>
              <a:xfrm>
                <a:off x="6356395" y="3338259"/>
                <a:ext cx="238329" cy="16163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3279" extrusionOk="0">
                    <a:moveTo>
                      <a:pt x="1" y="0"/>
                    </a:moveTo>
                    <a:cubicBezTo>
                      <a:pt x="215" y="1358"/>
                      <a:pt x="418" y="2501"/>
                      <a:pt x="584" y="3263"/>
                    </a:cubicBezTo>
                    <a:cubicBezTo>
                      <a:pt x="841" y="3270"/>
                      <a:pt x="1220" y="3278"/>
                      <a:pt x="1657" y="3278"/>
                    </a:cubicBezTo>
                    <a:cubicBezTo>
                      <a:pt x="2680" y="3278"/>
                      <a:pt x="4017" y="3233"/>
                      <a:pt x="4835" y="3025"/>
                    </a:cubicBezTo>
                    <a:cubicBezTo>
                      <a:pt x="4692" y="1894"/>
                      <a:pt x="4573" y="941"/>
                      <a:pt x="4513" y="358"/>
                    </a:cubicBezTo>
                    <a:cubicBezTo>
                      <a:pt x="3870" y="358"/>
                      <a:pt x="3227" y="346"/>
                      <a:pt x="2596" y="310"/>
                    </a:cubicBezTo>
                    <a:cubicBezTo>
                      <a:pt x="1739" y="274"/>
                      <a:pt x="882" y="179"/>
                      <a:pt x="37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5924;p62">
                <a:extLst>
                  <a:ext uri="{FF2B5EF4-FFF2-40B4-BE49-F238E27FC236}">
                    <a16:creationId xmlns:a16="http://schemas.microsoft.com/office/drawing/2014/main" id="{8C8979B3-5542-E117-968F-31CBB0650C69}"/>
                  </a:ext>
                </a:extLst>
              </p:cNvPr>
              <p:cNvSpPr/>
              <p:nvPr/>
            </p:nvSpPr>
            <p:spPr>
              <a:xfrm>
                <a:off x="6447389" y="3757296"/>
                <a:ext cx="214817" cy="22014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4466" extrusionOk="0">
                    <a:moveTo>
                      <a:pt x="3763" y="0"/>
                    </a:moveTo>
                    <a:cubicBezTo>
                      <a:pt x="3406" y="24"/>
                      <a:pt x="3072" y="72"/>
                      <a:pt x="2715" y="96"/>
                    </a:cubicBezTo>
                    <a:cubicBezTo>
                      <a:pt x="1822" y="179"/>
                      <a:pt x="905" y="239"/>
                      <a:pt x="0" y="262"/>
                    </a:cubicBezTo>
                    <a:lnTo>
                      <a:pt x="0" y="298"/>
                    </a:lnTo>
                    <a:cubicBezTo>
                      <a:pt x="0" y="322"/>
                      <a:pt x="12" y="358"/>
                      <a:pt x="12" y="381"/>
                    </a:cubicBezTo>
                    <a:cubicBezTo>
                      <a:pt x="512" y="2572"/>
                      <a:pt x="905" y="4465"/>
                      <a:pt x="905" y="4465"/>
                    </a:cubicBezTo>
                    <a:lnTo>
                      <a:pt x="4358" y="4465"/>
                    </a:lnTo>
                    <a:cubicBezTo>
                      <a:pt x="4275" y="3656"/>
                      <a:pt x="4060" y="2203"/>
                      <a:pt x="3822" y="536"/>
                    </a:cubicBezTo>
                    <a:cubicBezTo>
                      <a:pt x="3846" y="489"/>
                      <a:pt x="3822" y="465"/>
                      <a:pt x="3822" y="429"/>
                    </a:cubicBezTo>
                    <a:cubicBezTo>
                      <a:pt x="3810" y="298"/>
                      <a:pt x="3787" y="143"/>
                      <a:pt x="3763" y="12"/>
                    </a:cubicBezTo>
                    <a:lnTo>
                      <a:pt x="3763" y="0"/>
                    </a:lnTo>
                    <a:close/>
                  </a:path>
                </a:pathLst>
              </a:custGeom>
              <a:solidFill>
                <a:srgbClr val="FFCFCA">
                  <a:lumMod val="9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5925;p62">
                <a:extLst>
                  <a:ext uri="{FF2B5EF4-FFF2-40B4-BE49-F238E27FC236}">
                    <a16:creationId xmlns:a16="http://schemas.microsoft.com/office/drawing/2014/main" id="{1B1F2382-2025-3B98-88A2-18DB8E0F6D91}"/>
                  </a:ext>
                </a:extLst>
              </p:cNvPr>
              <p:cNvSpPr/>
              <p:nvPr/>
            </p:nvSpPr>
            <p:spPr>
              <a:xfrm>
                <a:off x="6381633" y="3967924"/>
                <a:ext cx="306402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2985" y="1"/>
                    </a:moveTo>
                    <a:cubicBezTo>
                      <a:pt x="2555" y="1"/>
                      <a:pt x="2239" y="8"/>
                      <a:pt x="2203" y="26"/>
                    </a:cubicBezTo>
                    <a:cubicBezTo>
                      <a:pt x="2203" y="26"/>
                      <a:pt x="1906" y="38"/>
                      <a:pt x="1013" y="633"/>
                    </a:cubicBezTo>
                    <a:cubicBezTo>
                      <a:pt x="453" y="990"/>
                      <a:pt x="179" y="1335"/>
                      <a:pt x="60" y="1573"/>
                    </a:cubicBezTo>
                    <a:cubicBezTo>
                      <a:pt x="1" y="1693"/>
                      <a:pt x="84" y="1847"/>
                      <a:pt x="215" y="1847"/>
                    </a:cubicBezTo>
                    <a:cubicBezTo>
                      <a:pt x="911" y="1869"/>
                      <a:pt x="2938" y="1961"/>
                      <a:pt x="4405" y="1961"/>
                    </a:cubicBezTo>
                    <a:cubicBezTo>
                      <a:pt x="5298" y="1961"/>
                      <a:pt x="5983" y="1927"/>
                      <a:pt x="6037" y="1823"/>
                    </a:cubicBezTo>
                    <a:cubicBezTo>
                      <a:pt x="6216" y="1514"/>
                      <a:pt x="5894" y="121"/>
                      <a:pt x="5728" y="73"/>
                    </a:cubicBezTo>
                    <a:cubicBezTo>
                      <a:pt x="5619" y="40"/>
                      <a:pt x="3991" y="1"/>
                      <a:pt x="2985" y="1"/>
                    </a:cubicBezTo>
                    <a:close/>
                  </a:path>
                </a:pathLst>
              </a:custGeom>
              <a:solidFill>
                <a:srgbClr val="1E3D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5926;p62">
                <a:extLst>
                  <a:ext uri="{FF2B5EF4-FFF2-40B4-BE49-F238E27FC236}">
                    <a16:creationId xmlns:a16="http://schemas.microsoft.com/office/drawing/2014/main" id="{FE8DCF28-45C4-4552-0041-366411EB83E8}"/>
                  </a:ext>
                </a:extLst>
              </p:cNvPr>
              <p:cNvSpPr/>
              <p:nvPr/>
            </p:nvSpPr>
            <p:spPr>
              <a:xfrm>
                <a:off x="6422152" y="3995134"/>
                <a:ext cx="78079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532" extrusionOk="0">
                    <a:moveTo>
                      <a:pt x="361" y="1"/>
                    </a:moveTo>
                    <a:cubicBezTo>
                      <a:pt x="270" y="1"/>
                      <a:pt x="178" y="7"/>
                      <a:pt x="84" y="21"/>
                    </a:cubicBezTo>
                    <a:cubicBezTo>
                      <a:pt x="0" y="45"/>
                      <a:pt x="24" y="176"/>
                      <a:pt x="96" y="176"/>
                    </a:cubicBezTo>
                    <a:cubicBezTo>
                      <a:pt x="512" y="176"/>
                      <a:pt x="917" y="248"/>
                      <a:pt x="1286" y="462"/>
                    </a:cubicBezTo>
                    <a:cubicBezTo>
                      <a:pt x="1332" y="485"/>
                      <a:pt x="1407" y="532"/>
                      <a:pt x="1464" y="532"/>
                    </a:cubicBezTo>
                    <a:cubicBezTo>
                      <a:pt x="1497" y="532"/>
                      <a:pt x="1523" y="517"/>
                      <a:pt x="1536" y="474"/>
                    </a:cubicBezTo>
                    <a:cubicBezTo>
                      <a:pt x="1584" y="367"/>
                      <a:pt x="1441" y="295"/>
                      <a:pt x="1358" y="248"/>
                    </a:cubicBezTo>
                    <a:cubicBezTo>
                      <a:pt x="1191" y="140"/>
                      <a:pt x="989" y="81"/>
                      <a:pt x="786" y="45"/>
                    </a:cubicBezTo>
                    <a:cubicBezTo>
                      <a:pt x="642" y="16"/>
                      <a:pt x="502" y="1"/>
                      <a:pt x="361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5927;p62">
                <a:extLst>
                  <a:ext uri="{FF2B5EF4-FFF2-40B4-BE49-F238E27FC236}">
                    <a16:creationId xmlns:a16="http://schemas.microsoft.com/office/drawing/2014/main" id="{B9D01726-10A3-59C5-26D9-4498C7A7B499}"/>
                  </a:ext>
                </a:extLst>
              </p:cNvPr>
              <p:cNvSpPr/>
              <p:nvPr/>
            </p:nvSpPr>
            <p:spPr>
              <a:xfrm>
                <a:off x="6449706" y="3982663"/>
                <a:ext cx="80199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611" extrusionOk="0">
                    <a:moveTo>
                      <a:pt x="108" y="0"/>
                    </a:moveTo>
                    <a:cubicBezTo>
                      <a:pt x="1" y="0"/>
                      <a:pt x="1" y="143"/>
                      <a:pt x="108" y="155"/>
                    </a:cubicBezTo>
                    <a:cubicBezTo>
                      <a:pt x="346" y="179"/>
                      <a:pt x="584" y="215"/>
                      <a:pt x="822" y="298"/>
                    </a:cubicBezTo>
                    <a:cubicBezTo>
                      <a:pt x="942" y="322"/>
                      <a:pt x="1037" y="370"/>
                      <a:pt x="1144" y="429"/>
                    </a:cubicBezTo>
                    <a:cubicBezTo>
                      <a:pt x="1251" y="489"/>
                      <a:pt x="1358" y="560"/>
                      <a:pt x="1477" y="608"/>
                    </a:cubicBezTo>
                    <a:cubicBezTo>
                      <a:pt x="1485" y="609"/>
                      <a:pt x="1492" y="610"/>
                      <a:pt x="1498" y="610"/>
                    </a:cubicBezTo>
                    <a:cubicBezTo>
                      <a:pt x="1581" y="610"/>
                      <a:pt x="1627" y="484"/>
                      <a:pt x="1561" y="429"/>
                    </a:cubicBezTo>
                    <a:cubicBezTo>
                      <a:pt x="1549" y="417"/>
                      <a:pt x="1537" y="393"/>
                      <a:pt x="1513" y="393"/>
                    </a:cubicBezTo>
                    <a:cubicBezTo>
                      <a:pt x="1430" y="322"/>
                      <a:pt x="1311" y="274"/>
                      <a:pt x="1215" y="239"/>
                    </a:cubicBezTo>
                    <a:lnTo>
                      <a:pt x="858" y="96"/>
                    </a:lnTo>
                    <a:cubicBezTo>
                      <a:pt x="608" y="24"/>
                      <a:pt x="358" y="0"/>
                      <a:pt x="108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5928;p62">
                <a:extLst>
                  <a:ext uri="{FF2B5EF4-FFF2-40B4-BE49-F238E27FC236}">
                    <a16:creationId xmlns:a16="http://schemas.microsoft.com/office/drawing/2014/main" id="{368BC8A9-F3AB-3ECD-B96F-394C61366118}"/>
                  </a:ext>
                </a:extLst>
              </p:cNvPr>
              <p:cNvSpPr/>
              <p:nvPr/>
            </p:nvSpPr>
            <p:spPr>
              <a:xfrm>
                <a:off x="6474402" y="3969058"/>
                <a:ext cx="70439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513" extrusionOk="0">
                    <a:moveTo>
                      <a:pt x="339" y="0"/>
                    </a:moveTo>
                    <a:cubicBezTo>
                      <a:pt x="248" y="0"/>
                      <a:pt x="155" y="6"/>
                      <a:pt x="60" y="15"/>
                    </a:cubicBezTo>
                    <a:cubicBezTo>
                      <a:pt x="0" y="38"/>
                      <a:pt x="0" y="110"/>
                      <a:pt x="60" y="122"/>
                    </a:cubicBezTo>
                    <a:cubicBezTo>
                      <a:pt x="298" y="134"/>
                      <a:pt x="536" y="181"/>
                      <a:pt x="762" y="253"/>
                    </a:cubicBezTo>
                    <a:cubicBezTo>
                      <a:pt x="869" y="288"/>
                      <a:pt x="988" y="336"/>
                      <a:pt x="1072" y="396"/>
                    </a:cubicBezTo>
                    <a:cubicBezTo>
                      <a:pt x="1131" y="419"/>
                      <a:pt x="1179" y="443"/>
                      <a:pt x="1238" y="479"/>
                    </a:cubicBezTo>
                    <a:cubicBezTo>
                      <a:pt x="1273" y="500"/>
                      <a:pt x="1303" y="512"/>
                      <a:pt x="1335" y="512"/>
                    </a:cubicBezTo>
                    <a:cubicBezTo>
                      <a:pt x="1357" y="512"/>
                      <a:pt x="1380" y="506"/>
                      <a:pt x="1405" y="491"/>
                    </a:cubicBezTo>
                    <a:cubicBezTo>
                      <a:pt x="1417" y="479"/>
                      <a:pt x="1429" y="467"/>
                      <a:pt x="1429" y="431"/>
                    </a:cubicBezTo>
                    <a:cubicBezTo>
                      <a:pt x="1429" y="312"/>
                      <a:pt x="1250" y="241"/>
                      <a:pt x="1167" y="193"/>
                    </a:cubicBezTo>
                    <a:cubicBezTo>
                      <a:pt x="1048" y="134"/>
                      <a:pt x="929" y="98"/>
                      <a:pt x="810" y="62"/>
                    </a:cubicBezTo>
                    <a:cubicBezTo>
                      <a:pt x="651" y="17"/>
                      <a:pt x="497" y="0"/>
                      <a:pt x="339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5929;p62">
                <a:extLst>
                  <a:ext uri="{FF2B5EF4-FFF2-40B4-BE49-F238E27FC236}">
                    <a16:creationId xmlns:a16="http://schemas.microsoft.com/office/drawing/2014/main" id="{C450B41F-29CE-3199-25D5-A0F3E78470B2}"/>
                  </a:ext>
                </a:extLst>
              </p:cNvPr>
              <p:cNvSpPr/>
              <p:nvPr/>
            </p:nvSpPr>
            <p:spPr>
              <a:xfrm>
                <a:off x="6016621" y="3073408"/>
                <a:ext cx="684919" cy="396805"/>
              </a:xfrm>
              <a:custGeom>
                <a:avLst/>
                <a:gdLst/>
                <a:ahLst/>
                <a:cxnLst/>
                <a:rect l="l" t="t" r="r" b="b"/>
                <a:pathLst>
                  <a:path w="13895" h="8050" extrusionOk="0">
                    <a:moveTo>
                      <a:pt x="1573" y="1"/>
                    </a:moveTo>
                    <a:cubicBezTo>
                      <a:pt x="1540" y="1"/>
                      <a:pt x="1522" y="24"/>
                      <a:pt x="1512" y="63"/>
                    </a:cubicBezTo>
                    <a:cubicBezTo>
                      <a:pt x="1405" y="611"/>
                      <a:pt x="1286" y="1194"/>
                      <a:pt x="1179" y="1778"/>
                    </a:cubicBezTo>
                    <a:cubicBezTo>
                      <a:pt x="1167" y="1813"/>
                      <a:pt x="1167" y="1873"/>
                      <a:pt x="1155" y="1921"/>
                    </a:cubicBezTo>
                    <a:cubicBezTo>
                      <a:pt x="810" y="3766"/>
                      <a:pt x="417" y="5623"/>
                      <a:pt x="0" y="7052"/>
                    </a:cubicBezTo>
                    <a:cubicBezTo>
                      <a:pt x="2287" y="7773"/>
                      <a:pt x="5103" y="8050"/>
                      <a:pt x="7662" y="8050"/>
                    </a:cubicBezTo>
                    <a:cubicBezTo>
                      <a:pt x="9500" y="8050"/>
                      <a:pt x="11206" y="7907"/>
                      <a:pt x="12490" y="7683"/>
                    </a:cubicBezTo>
                    <a:cubicBezTo>
                      <a:pt x="12502" y="7683"/>
                      <a:pt x="12537" y="7671"/>
                      <a:pt x="12561" y="7671"/>
                    </a:cubicBezTo>
                    <a:cubicBezTo>
                      <a:pt x="13085" y="7576"/>
                      <a:pt x="13538" y="7469"/>
                      <a:pt x="13895" y="7350"/>
                    </a:cubicBezTo>
                    <a:cubicBezTo>
                      <a:pt x="13395" y="6659"/>
                      <a:pt x="12121" y="3599"/>
                      <a:pt x="11633" y="1837"/>
                    </a:cubicBezTo>
                    <a:cubicBezTo>
                      <a:pt x="11549" y="1540"/>
                      <a:pt x="11466" y="980"/>
                      <a:pt x="11371" y="313"/>
                    </a:cubicBezTo>
                    <a:cubicBezTo>
                      <a:pt x="11371" y="248"/>
                      <a:pt x="11311" y="193"/>
                      <a:pt x="11246" y="193"/>
                    </a:cubicBezTo>
                    <a:cubicBezTo>
                      <a:pt x="11240" y="193"/>
                      <a:pt x="11234" y="193"/>
                      <a:pt x="11228" y="194"/>
                    </a:cubicBezTo>
                    <a:cubicBezTo>
                      <a:pt x="10990" y="206"/>
                      <a:pt x="10751" y="242"/>
                      <a:pt x="10513" y="266"/>
                    </a:cubicBezTo>
                    <a:lnTo>
                      <a:pt x="10442" y="266"/>
                    </a:lnTo>
                    <a:cubicBezTo>
                      <a:pt x="10144" y="301"/>
                      <a:pt x="9847" y="313"/>
                      <a:pt x="9549" y="349"/>
                    </a:cubicBezTo>
                    <a:cubicBezTo>
                      <a:pt x="9287" y="373"/>
                      <a:pt x="9037" y="385"/>
                      <a:pt x="8787" y="409"/>
                    </a:cubicBezTo>
                    <a:lnTo>
                      <a:pt x="8668" y="409"/>
                    </a:lnTo>
                    <a:cubicBezTo>
                      <a:pt x="8038" y="442"/>
                      <a:pt x="7408" y="459"/>
                      <a:pt x="6777" y="459"/>
                    </a:cubicBezTo>
                    <a:cubicBezTo>
                      <a:pt x="6048" y="459"/>
                      <a:pt x="5318" y="436"/>
                      <a:pt x="4584" y="385"/>
                    </a:cubicBezTo>
                    <a:cubicBezTo>
                      <a:pt x="4560" y="373"/>
                      <a:pt x="4525" y="373"/>
                      <a:pt x="4501" y="373"/>
                    </a:cubicBezTo>
                    <a:cubicBezTo>
                      <a:pt x="4382" y="361"/>
                      <a:pt x="4251" y="361"/>
                      <a:pt x="4132" y="349"/>
                    </a:cubicBezTo>
                    <a:cubicBezTo>
                      <a:pt x="4084" y="349"/>
                      <a:pt x="4036" y="325"/>
                      <a:pt x="3977" y="325"/>
                    </a:cubicBezTo>
                    <a:lnTo>
                      <a:pt x="3929" y="325"/>
                    </a:lnTo>
                    <a:cubicBezTo>
                      <a:pt x="3358" y="289"/>
                      <a:pt x="2774" y="206"/>
                      <a:pt x="2191" y="123"/>
                    </a:cubicBezTo>
                    <a:cubicBezTo>
                      <a:pt x="2167" y="123"/>
                      <a:pt x="2119" y="123"/>
                      <a:pt x="2084" y="111"/>
                    </a:cubicBezTo>
                    <a:cubicBezTo>
                      <a:pt x="1929" y="75"/>
                      <a:pt x="1762" y="28"/>
                      <a:pt x="1596" y="4"/>
                    </a:cubicBezTo>
                    <a:cubicBezTo>
                      <a:pt x="1587" y="2"/>
                      <a:pt x="1580" y="1"/>
                      <a:pt x="15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5930;p62">
                <a:extLst>
                  <a:ext uri="{FF2B5EF4-FFF2-40B4-BE49-F238E27FC236}">
                    <a16:creationId xmlns:a16="http://schemas.microsoft.com/office/drawing/2014/main" id="{28E14FD6-E3FB-EFE0-EED2-358E05AC24B1}"/>
                  </a:ext>
                </a:extLst>
              </p:cNvPr>
              <p:cNvSpPr/>
              <p:nvPr/>
            </p:nvSpPr>
            <p:spPr>
              <a:xfrm>
                <a:off x="6532468" y="3085880"/>
                <a:ext cx="103366" cy="366293"/>
              </a:xfrm>
              <a:custGeom>
                <a:avLst/>
                <a:gdLst/>
                <a:ahLst/>
                <a:cxnLst/>
                <a:rect l="l" t="t" r="r" b="b"/>
                <a:pathLst>
                  <a:path w="2097" h="7431" extrusionOk="0">
                    <a:moveTo>
                      <a:pt x="1" y="1"/>
                    </a:moveTo>
                    <a:cubicBezTo>
                      <a:pt x="275" y="2061"/>
                      <a:pt x="775" y="4108"/>
                      <a:pt x="1501" y="6109"/>
                    </a:cubicBezTo>
                    <a:cubicBezTo>
                      <a:pt x="1632" y="6418"/>
                      <a:pt x="1739" y="6716"/>
                      <a:pt x="1858" y="7025"/>
                    </a:cubicBezTo>
                    <a:cubicBezTo>
                      <a:pt x="1930" y="7156"/>
                      <a:pt x="1965" y="7299"/>
                      <a:pt x="2025" y="7430"/>
                    </a:cubicBezTo>
                    <a:cubicBezTo>
                      <a:pt x="2037" y="7430"/>
                      <a:pt x="2072" y="7418"/>
                      <a:pt x="2096" y="7418"/>
                    </a:cubicBezTo>
                    <a:cubicBezTo>
                      <a:pt x="1953" y="7037"/>
                      <a:pt x="1799" y="6656"/>
                      <a:pt x="1656" y="6299"/>
                    </a:cubicBezTo>
                    <a:cubicBezTo>
                      <a:pt x="1465" y="5751"/>
                      <a:pt x="1263" y="5180"/>
                      <a:pt x="1108" y="4632"/>
                    </a:cubicBezTo>
                    <a:cubicBezTo>
                      <a:pt x="775" y="3513"/>
                      <a:pt x="501" y="2394"/>
                      <a:pt x="286" y="1263"/>
                    </a:cubicBezTo>
                    <a:cubicBezTo>
                      <a:pt x="215" y="846"/>
                      <a:pt x="144" y="429"/>
                      <a:pt x="72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5931;p62">
                <a:extLst>
                  <a:ext uri="{FF2B5EF4-FFF2-40B4-BE49-F238E27FC236}">
                    <a16:creationId xmlns:a16="http://schemas.microsoft.com/office/drawing/2014/main" id="{5E7F33F7-7844-2158-970F-8BBFE38E0D6D}"/>
                  </a:ext>
                </a:extLst>
              </p:cNvPr>
              <p:cNvSpPr/>
              <p:nvPr/>
            </p:nvSpPr>
            <p:spPr>
              <a:xfrm>
                <a:off x="6445023" y="3091745"/>
                <a:ext cx="117316" cy="158673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3219" extrusionOk="0">
                    <a:moveTo>
                      <a:pt x="1" y="1"/>
                    </a:moveTo>
                    <a:cubicBezTo>
                      <a:pt x="84" y="298"/>
                      <a:pt x="203" y="584"/>
                      <a:pt x="334" y="870"/>
                    </a:cubicBezTo>
                    <a:cubicBezTo>
                      <a:pt x="620" y="1465"/>
                      <a:pt x="1001" y="2013"/>
                      <a:pt x="1465" y="2489"/>
                    </a:cubicBezTo>
                    <a:cubicBezTo>
                      <a:pt x="1727" y="2775"/>
                      <a:pt x="2013" y="3025"/>
                      <a:pt x="2346" y="3216"/>
                    </a:cubicBezTo>
                    <a:cubicBezTo>
                      <a:pt x="2350" y="3218"/>
                      <a:pt x="2354" y="3219"/>
                      <a:pt x="2358" y="3219"/>
                    </a:cubicBezTo>
                    <a:cubicBezTo>
                      <a:pt x="2374" y="3219"/>
                      <a:pt x="2380" y="3197"/>
                      <a:pt x="2370" y="3168"/>
                    </a:cubicBezTo>
                    <a:cubicBezTo>
                      <a:pt x="1870" y="2751"/>
                      <a:pt x="1394" y="2311"/>
                      <a:pt x="1001" y="1775"/>
                    </a:cubicBezTo>
                    <a:cubicBezTo>
                      <a:pt x="620" y="1239"/>
                      <a:pt x="322" y="644"/>
                      <a:pt x="144" y="37"/>
                    </a:cubicBezTo>
                    <a:cubicBezTo>
                      <a:pt x="132" y="13"/>
                      <a:pt x="132" y="13"/>
                      <a:pt x="132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5932;p62">
                <a:extLst>
                  <a:ext uri="{FF2B5EF4-FFF2-40B4-BE49-F238E27FC236}">
                    <a16:creationId xmlns:a16="http://schemas.microsoft.com/office/drawing/2014/main" id="{B9D079EA-AA1C-829D-0923-25E8D0F29CCB}"/>
                  </a:ext>
                </a:extLst>
              </p:cNvPr>
              <p:cNvSpPr/>
              <p:nvPr/>
            </p:nvSpPr>
            <p:spPr>
              <a:xfrm>
                <a:off x="6072963" y="3077697"/>
                <a:ext cx="51659" cy="89811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822" extrusionOk="0">
                    <a:moveTo>
                      <a:pt x="953" y="0"/>
                    </a:moveTo>
                    <a:cubicBezTo>
                      <a:pt x="845" y="262"/>
                      <a:pt x="738" y="524"/>
                      <a:pt x="607" y="774"/>
                    </a:cubicBezTo>
                    <a:cubicBezTo>
                      <a:pt x="441" y="1095"/>
                      <a:pt x="250" y="1393"/>
                      <a:pt x="24" y="1667"/>
                    </a:cubicBezTo>
                    <a:cubicBezTo>
                      <a:pt x="12" y="1715"/>
                      <a:pt x="12" y="1774"/>
                      <a:pt x="0" y="1822"/>
                    </a:cubicBezTo>
                    <a:cubicBezTo>
                      <a:pt x="262" y="1512"/>
                      <a:pt x="488" y="1179"/>
                      <a:pt x="679" y="822"/>
                    </a:cubicBezTo>
                    <a:cubicBezTo>
                      <a:pt x="810" y="572"/>
                      <a:pt x="953" y="286"/>
                      <a:pt x="1048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5933;p62">
                <a:extLst>
                  <a:ext uri="{FF2B5EF4-FFF2-40B4-BE49-F238E27FC236}">
                    <a16:creationId xmlns:a16="http://schemas.microsoft.com/office/drawing/2014/main" id="{6794F16C-1DC8-B298-486F-2968AE155F57}"/>
                  </a:ext>
                </a:extLst>
              </p:cNvPr>
              <p:cNvSpPr/>
              <p:nvPr/>
            </p:nvSpPr>
            <p:spPr>
              <a:xfrm>
                <a:off x="6209109" y="3088837"/>
                <a:ext cx="38793" cy="126583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568" extrusionOk="0">
                    <a:moveTo>
                      <a:pt x="36" y="0"/>
                    </a:moveTo>
                    <a:cubicBezTo>
                      <a:pt x="12" y="274"/>
                      <a:pt x="0" y="536"/>
                      <a:pt x="0" y="810"/>
                    </a:cubicBezTo>
                    <a:cubicBezTo>
                      <a:pt x="0" y="1108"/>
                      <a:pt x="0" y="1417"/>
                      <a:pt x="12" y="1715"/>
                    </a:cubicBezTo>
                    <a:cubicBezTo>
                      <a:pt x="12" y="1953"/>
                      <a:pt x="0" y="2239"/>
                      <a:pt x="179" y="2429"/>
                    </a:cubicBezTo>
                    <a:cubicBezTo>
                      <a:pt x="259" y="2509"/>
                      <a:pt x="375" y="2567"/>
                      <a:pt x="480" y="2567"/>
                    </a:cubicBezTo>
                    <a:cubicBezTo>
                      <a:pt x="547" y="2567"/>
                      <a:pt x="609" y="2544"/>
                      <a:pt x="655" y="2489"/>
                    </a:cubicBezTo>
                    <a:cubicBezTo>
                      <a:pt x="786" y="2358"/>
                      <a:pt x="762" y="2132"/>
                      <a:pt x="727" y="1953"/>
                    </a:cubicBezTo>
                    <a:cubicBezTo>
                      <a:pt x="655" y="1370"/>
                      <a:pt x="643" y="786"/>
                      <a:pt x="679" y="227"/>
                    </a:cubicBezTo>
                    <a:cubicBezTo>
                      <a:pt x="703" y="167"/>
                      <a:pt x="703" y="107"/>
                      <a:pt x="703" y="60"/>
                    </a:cubicBezTo>
                    <a:cubicBezTo>
                      <a:pt x="667" y="48"/>
                      <a:pt x="643" y="48"/>
                      <a:pt x="608" y="48"/>
                    </a:cubicBezTo>
                    <a:cubicBezTo>
                      <a:pt x="572" y="477"/>
                      <a:pt x="548" y="905"/>
                      <a:pt x="584" y="1346"/>
                    </a:cubicBezTo>
                    <a:cubicBezTo>
                      <a:pt x="596" y="1596"/>
                      <a:pt x="643" y="1834"/>
                      <a:pt x="655" y="2084"/>
                    </a:cubicBezTo>
                    <a:cubicBezTo>
                      <a:pt x="665" y="2235"/>
                      <a:pt x="641" y="2480"/>
                      <a:pt x="468" y="2480"/>
                    </a:cubicBezTo>
                    <a:cubicBezTo>
                      <a:pt x="436" y="2480"/>
                      <a:pt x="400" y="2471"/>
                      <a:pt x="358" y="2453"/>
                    </a:cubicBezTo>
                    <a:cubicBezTo>
                      <a:pt x="96" y="2322"/>
                      <a:pt x="108" y="1965"/>
                      <a:pt x="96" y="1739"/>
                    </a:cubicBezTo>
                    <a:cubicBezTo>
                      <a:pt x="72" y="1465"/>
                      <a:pt x="60" y="1191"/>
                      <a:pt x="60" y="905"/>
                    </a:cubicBezTo>
                    <a:cubicBezTo>
                      <a:pt x="48" y="596"/>
                      <a:pt x="60" y="298"/>
                      <a:pt x="72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5934;p62">
                <a:extLst>
                  <a:ext uri="{FF2B5EF4-FFF2-40B4-BE49-F238E27FC236}">
                    <a16:creationId xmlns:a16="http://schemas.microsoft.com/office/drawing/2014/main" id="{9CCEAF72-FDB2-5844-EE49-9D19D4CFC857}"/>
                  </a:ext>
                </a:extLst>
              </p:cNvPr>
              <p:cNvSpPr/>
              <p:nvPr/>
            </p:nvSpPr>
            <p:spPr>
              <a:xfrm>
                <a:off x="6003707" y="1923211"/>
                <a:ext cx="619212" cy="694728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5447" y="0"/>
                    </a:moveTo>
                    <a:cubicBezTo>
                      <a:pt x="2196" y="0"/>
                      <a:pt x="395" y="2541"/>
                      <a:pt x="84" y="6717"/>
                    </a:cubicBezTo>
                    <a:cubicBezTo>
                      <a:pt x="48" y="7395"/>
                      <a:pt x="0" y="8062"/>
                      <a:pt x="12" y="8693"/>
                    </a:cubicBezTo>
                    <a:cubicBezTo>
                      <a:pt x="12" y="10146"/>
                      <a:pt x="262" y="11420"/>
                      <a:pt x="1119" y="12372"/>
                    </a:cubicBezTo>
                    <a:cubicBezTo>
                      <a:pt x="1834" y="13170"/>
                      <a:pt x="2977" y="13753"/>
                      <a:pt x="4787" y="14003"/>
                    </a:cubicBezTo>
                    <a:cubicBezTo>
                      <a:pt x="4953" y="14027"/>
                      <a:pt x="5132" y="14051"/>
                      <a:pt x="5310" y="14063"/>
                    </a:cubicBezTo>
                    <a:cubicBezTo>
                      <a:pt x="5521" y="14084"/>
                      <a:pt x="5729" y="14094"/>
                      <a:pt x="5935" y="14094"/>
                    </a:cubicBezTo>
                    <a:cubicBezTo>
                      <a:pt x="8079" y="14094"/>
                      <a:pt x="9992" y="12986"/>
                      <a:pt x="11133" y="11205"/>
                    </a:cubicBezTo>
                    <a:cubicBezTo>
                      <a:pt x="11716" y="10300"/>
                      <a:pt x="12097" y="9217"/>
                      <a:pt x="12204" y="8003"/>
                    </a:cubicBezTo>
                    <a:cubicBezTo>
                      <a:pt x="12561" y="4062"/>
                      <a:pt x="9835" y="430"/>
                      <a:pt x="6144" y="37"/>
                    </a:cubicBezTo>
                    <a:cubicBezTo>
                      <a:pt x="5905" y="13"/>
                      <a:pt x="5673" y="0"/>
                      <a:pt x="5447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5935;p62">
                <a:extLst>
                  <a:ext uri="{FF2B5EF4-FFF2-40B4-BE49-F238E27FC236}">
                    <a16:creationId xmlns:a16="http://schemas.microsoft.com/office/drawing/2014/main" id="{08F3EDD4-44BA-A570-8A99-3EB446C8852F}"/>
                  </a:ext>
                </a:extLst>
              </p:cNvPr>
              <p:cNvSpPr/>
              <p:nvPr/>
            </p:nvSpPr>
            <p:spPr>
              <a:xfrm>
                <a:off x="5998432" y="1827829"/>
                <a:ext cx="771773" cy="536894"/>
              </a:xfrm>
              <a:custGeom>
                <a:avLst/>
                <a:gdLst/>
                <a:ahLst/>
                <a:cxnLst/>
                <a:rect l="l" t="t" r="r" b="b"/>
                <a:pathLst>
                  <a:path w="15657" h="10892" extrusionOk="0">
                    <a:moveTo>
                      <a:pt x="7253" y="0"/>
                    </a:moveTo>
                    <a:cubicBezTo>
                      <a:pt x="6645" y="0"/>
                      <a:pt x="6037" y="58"/>
                      <a:pt x="5441" y="174"/>
                    </a:cubicBezTo>
                    <a:cubicBezTo>
                      <a:pt x="4453" y="365"/>
                      <a:pt x="3500" y="722"/>
                      <a:pt x="2655" y="1246"/>
                    </a:cubicBezTo>
                    <a:cubicBezTo>
                      <a:pt x="2596" y="1294"/>
                      <a:pt x="2524" y="1317"/>
                      <a:pt x="2465" y="1365"/>
                    </a:cubicBezTo>
                    <a:cubicBezTo>
                      <a:pt x="2250" y="1496"/>
                      <a:pt x="2048" y="1651"/>
                      <a:pt x="1846" y="1817"/>
                    </a:cubicBezTo>
                    <a:cubicBezTo>
                      <a:pt x="1238" y="2353"/>
                      <a:pt x="750" y="3020"/>
                      <a:pt x="452" y="3782"/>
                    </a:cubicBezTo>
                    <a:cubicBezTo>
                      <a:pt x="393" y="3937"/>
                      <a:pt x="333" y="4103"/>
                      <a:pt x="286" y="4270"/>
                    </a:cubicBezTo>
                    <a:cubicBezTo>
                      <a:pt x="226" y="4496"/>
                      <a:pt x="179" y="4711"/>
                      <a:pt x="155" y="4937"/>
                    </a:cubicBezTo>
                    <a:cubicBezTo>
                      <a:pt x="107" y="5294"/>
                      <a:pt x="0" y="5854"/>
                      <a:pt x="262" y="6116"/>
                    </a:cubicBezTo>
                    <a:cubicBezTo>
                      <a:pt x="345" y="6223"/>
                      <a:pt x="476" y="6282"/>
                      <a:pt x="691" y="6282"/>
                    </a:cubicBezTo>
                    <a:cubicBezTo>
                      <a:pt x="953" y="6282"/>
                      <a:pt x="1226" y="6211"/>
                      <a:pt x="1488" y="6187"/>
                    </a:cubicBezTo>
                    <a:cubicBezTo>
                      <a:pt x="1774" y="6175"/>
                      <a:pt x="2072" y="6139"/>
                      <a:pt x="2357" y="6104"/>
                    </a:cubicBezTo>
                    <a:cubicBezTo>
                      <a:pt x="3191" y="5997"/>
                      <a:pt x="4012" y="5854"/>
                      <a:pt x="4798" y="5627"/>
                    </a:cubicBezTo>
                    <a:cubicBezTo>
                      <a:pt x="5644" y="5389"/>
                      <a:pt x="6465" y="5056"/>
                      <a:pt x="7203" y="4615"/>
                    </a:cubicBezTo>
                    <a:cubicBezTo>
                      <a:pt x="7239" y="4604"/>
                      <a:pt x="7382" y="4508"/>
                      <a:pt x="7549" y="4401"/>
                    </a:cubicBezTo>
                    <a:cubicBezTo>
                      <a:pt x="7846" y="4211"/>
                      <a:pt x="8215" y="3949"/>
                      <a:pt x="8203" y="3889"/>
                    </a:cubicBezTo>
                    <a:lnTo>
                      <a:pt x="8203" y="3889"/>
                    </a:lnTo>
                    <a:cubicBezTo>
                      <a:pt x="8275" y="4092"/>
                      <a:pt x="8334" y="4282"/>
                      <a:pt x="8394" y="4496"/>
                    </a:cubicBezTo>
                    <a:cubicBezTo>
                      <a:pt x="8668" y="5377"/>
                      <a:pt x="8894" y="6247"/>
                      <a:pt x="9263" y="7104"/>
                    </a:cubicBezTo>
                    <a:cubicBezTo>
                      <a:pt x="9382" y="7366"/>
                      <a:pt x="9513" y="7628"/>
                      <a:pt x="9680" y="7890"/>
                    </a:cubicBezTo>
                    <a:cubicBezTo>
                      <a:pt x="9882" y="8211"/>
                      <a:pt x="10061" y="8592"/>
                      <a:pt x="10097" y="8985"/>
                    </a:cubicBezTo>
                    <a:cubicBezTo>
                      <a:pt x="10120" y="9366"/>
                      <a:pt x="10037" y="9735"/>
                      <a:pt x="10025" y="10092"/>
                    </a:cubicBezTo>
                    <a:cubicBezTo>
                      <a:pt x="10001" y="10485"/>
                      <a:pt x="9942" y="10866"/>
                      <a:pt x="10406" y="10890"/>
                    </a:cubicBezTo>
                    <a:cubicBezTo>
                      <a:pt x="10415" y="10891"/>
                      <a:pt x="10424" y="10891"/>
                      <a:pt x="10433" y="10891"/>
                    </a:cubicBezTo>
                    <a:cubicBezTo>
                      <a:pt x="10861" y="10891"/>
                      <a:pt x="11083" y="10068"/>
                      <a:pt x="11839" y="10068"/>
                    </a:cubicBezTo>
                    <a:cubicBezTo>
                      <a:pt x="11849" y="10068"/>
                      <a:pt x="11860" y="10068"/>
                      <a:pt x="11871" y="10068"/>
                    </a:cubicBezTo>
                    <a:cubicBezTo>
                      <a:pt x="12565" y="10101"/>
                      <a:pt x="12684" y="10775"/>
                      <a:pt x="13055" y="10775"/>
                    </a:cubicBezTo>
                    <a:cubicBezTo>
                      <a:pt x="13097" y="10775"/>
                      <a:pt x="13142" y="10767"/>
                      <a:pt x="13192" y="10747"/>
                    </a:cubicBezTo>
                    <a:cubicBezTo>
                      <a:pt x="13478" y="10628"/>
                      <a:pt x="13692" y="10283"/>
                      <a:pt x="13871" y="10057"/>
                    </a:cubicBezTo>
                    <a:cubicBezTo>
                      <a:pt x="15097" y="8664"/>
                      <a:pt x="15657" y="6961"/>
                      <a:pt x="15109" y="5223"/>
                    </a:cubicBezTo>
                    <a:cubicBezTo>
                      <a:pt x="15061" y="5056"/>
                      <a:pt x="14990" y="4889"/>
                      <a:pt x="14930" y="4734"/>
                    </a:cubicBezTo>
                    <a:cubicBezTo>
                      <a:pt x="14847" y="4532"/>
                      <a:pt x="14645" y="4080"/>
                      <a:pt x="14526" y="3842"/>
                    </a:cubicBezTo>
                    <a:cubicBezTo>
                      <a:pt x="14514" y="3806"/>
                      <a:pt x="14502" y="3794"/>
                      <a:pt x="14490" y="3758"/>
                    </a:cubicBezTo>
                    <a:cubicBezTo>
                      <a:pt x="14085" y="3080"/>
                      <a:pt x="13549" y="2484"/>
                      <a:pt x="12942" y="1972"/>
                    </a:cubicBezTo>
                    <a:cubicBezTo>
                      <a:pt x="12668" y="1758"/>
                      <a:pt x="12406" y="1556"/>
                      <a:pt x="12109" y="1377"/>
                    </a:cubicBezTo>
                    <a:cubicBezTo>
                      <a:pt x="10661" y="456"/>
                      <a:pt x="8956" y="0"/>
                      <a:pt x="7253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5936;p62">
                <a:extLst>
                  <a:ext uri="{FF2B5EF4-FFF2-40B4-BE49-F238E27FC236}">
                    <a16:creationId xmlns:a16="http://schemas.microsoft.com/office/drawing/2014/main" id="{79A21B92-67C7-51A9-0106-4B3C4C885655}"/>
                  </a:ext>
                </a:extLst>
              </p:cNvPr>
              <p:cNvSpPr/>
              <p:nvPr/>
            </p:nvSpPr>
            <p:spPr>
              <a:xfrm>
                <a:off x="6412737" y="2015980"/>
                <a:ext cx="330506" cy="192931"/>
              </a:xfrm>
              <a:custGeom>
                <a:avLst/>
                <a:gdLst/>
                <a:ahLst/>
                <a:cxnLst/>
                <a:rect l="l" t="t" r="r" b="b"/>
                <a:pathLst>
                  <a:path w="6705" h="3914" extrusionOk="0">
                    <a:moveTo>
                      <a:pt x="6121" y="1"/>
                    </a:moveTo>
                    <a:cubicBezTo>
                      <a:pt x="5918" y="48"/>
                      <a:pt x="5704" y="96"/>
                      <a:pt x="5513" y="144"/>
                    </a:cubicBezTo>
                    <a:cubicBezTo>
                      <a:pt x="4010" y="478"/>
                      <a:pt x="2491" y="698"/>
                      <a:pt x="969" y="698"/>
                    </a:cubicBezTo>
                    <a:cubicBezTo>
                      <a:pt x="646" y="698"/>
                      <a:pt x="323" y="688"/>
                      <a:pt x="1" y="667"/>
                    </a:cubicBezTo>
                    <a:lnTo>
                      <a:pt x="1" y="667"/>
                    </a:lnTo>
                    <a:cubicBezTo>
                      <a:pt x="275" y="1537"/>
                      <a:pt x="501" y="2418"/>
                      <a:pt x="870" y="3263"/>
                    </a:cubicBezTo>
                    <a:lnTo>
                      <a:pt x="1037" y="3263"/>
                    </a:lnTo>
                    <a:cubicBezTo>
                      <a:pt x="1358" y="3215"/>
                      <a:pt x="1656" y="3001"/>
                      <a:pt x="1989" y="2989"/>
                    </a:cubicBezTo>
                    <a:cubicBezTo>
                      <a:pt x="1999" y="2989"/>
                      <a:pt x="2008" y="2989"/>
                      <a:pt x="2017" y="2989"/>
                    </a:cubicBezTo>
                    <a:cubicBezTo>
                      <a:pt x="2680" y="2989"/>
                      <a:pt x="3106" y="3812"/>
                      <a:pt x="3787" y="3906"/>
                    </a:cubicBezTo>
                    <a:cubicBezTo>
                      <a:pt x="3824" y="3911"/>
                      <a:pt x="3862" y="3913"/>
                      <a:pt x="3898" y="3913"/>
                    </a:cubicBezTo>
                    <a:cubicBezTo>
                      <a:pt x="4490" y="3913"/>
                      <a:pt x="4961" y="3298"/>
                      <a:pt x="5085" y="2715"/>
                    </a:cubicBezTo>
                    <a:cubicBezTo>
                      <a:pt x="5168" y="2322"/>
                      <a:pt x="5168" y="1894"/>
                      <a:pt x="5454" y="1632"/>
                    </a:cubicBezTo>
                    <a:cubicBezTo>
                      <a:pt x="5659" y="1419"/>
                      <a:pt x="5936" y="1363"/>
                      <a:pt x="6235" y="1363"/>
                    </a:cubicBezTo>
                    <a:cubicBezTo>
                      <a:pt x="6388" y="1363"/>
                      <a:pt x="6547" y="1378"/>
                      <a:pt x="6704" y="1394"/>
                    </a:cubicBezTo>
                    <a:cubicBezTo>
                      <a:pt x="6656" y="1227"/>
                      <a:pt x="6585" y="1060"/>
                      <a:pt x="6525" y="894"/>
                    </a:cubicBezTo>
                    <a:cubicBezTo>
                      <a:pt x="6442" y="703"/>
                      <a:pt x="6240" y="239"/>
                      <a:pt x="6121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5937;p62">
                <a:extLst>
                  <a:ext uri="{FF2B5EF4-FFF2-40B4-BE49-F238E27FC236}">
                    <a16:creationId xmlns:a16="http://schemas.microsoft.com/office/drawing/2014/main" id="{736FF851-1054-CC3D-D0BE-D03423612A1D}"/>
                  </a:ext>
                </a:extLst>
              </p:cNvPr>
              <p:cNvSpPr/>
              <p:nvPr/>
            </p:nvSpPr>
            <p:spPr>
              <a:xfrm>
                <a:off x="6012481" y="1915620"/>
                <a:ext cx="358061" cy="189037"/>
              </a:xfrm>
              <a:custGeom>
                <a:avLst/>
                <a:gdLst/>
                <a:ahLst/>
                <a:cxnLst/>
                <a:rect l="l" t="t" r="r" b="b"/>
                <a:pathLst>
                  <a:path w="7264" h="3835" extrusionOk="0">
                    <a:moveTo>
                      <a:pt x="1537" y="1"/>
                    </a:moveTo>
                    <a:cubicBezTo>
                      <a:pt x="918" y="537"/>
                      <a:pt x="429" y="1215"/>
                      <a:pt x="132" y="1965"/>
                    </a:cubicBezTo>
                    <a:cubicBezTo>
                      <a:pt x="108" y="2144"/>
                      <a:pt x="48" y="2311"/>
                      <a:pt x="1" y="2477"/>
                    </a:cubicBezTo>
                    <a:cubicBezTo>
                      <a:pt x="120" y="2525"/>
                      <a:pt x="227" y="2549"/>
                      <a:pt x="322" y="2596"/>
                    </a:cubicBezTo>
                    <a:cubicBezTo>
                      <a:pt x="668" y="2739"/>
                      <a:pt x="953" y="3001"/>
                      <a:pt x="1275" y="3156"/>
                    </a:cubicBezTo>
                    <a:cubicBezTo>
                      <a:pt x="1640" y="3348"/>
                      <a:pt x="2035" y="3447"/>
                      <a:pt x="2437" y="3447"/>
                    </a:cubicBezTo>
                    <a:cubicBezTo>
                      <a:pt x="2534" y="3447"/>
                      <a:pt x="2630" y="3441"/>
                      <a:pt x="2727" y="3430"/>
                    </a:cubicBezTo>
                    <a:cubicBezTo>
                      <a:pt x="3001" y="3394"/>
                      <a:pt x="3287" y="3311"/>
                      <a:pt x="3573" y="3311"/>
                    </a:cubicBezTo>
                    <a:cubicBezTo>
                      <a:pt x="3593" y="3310"/>
                      <a:pt x="3613" y="3309"/>
                      <a:pt x="3633" y="3309"/>
                    </a:cubicBezTo>
                    <a:cubicBezTo>
                      <a:pt x="3901" y="3309"/>
                      <a:pt x="4180" y="3384"/>
                      <a:pt x="4347" y="3573"/>
                    </a:cubicBezTo>
                    <a:cubicBezTo>
                      <a:pt x="4418" y="3656"/>
                      <a:pt x="4466" y="3739"/>
                      <a:pt x="4513" y="3835"/>
                    </a:cubicBezTo>
                    <a:cubicBezTo>
                      <a:pt x="5359" y="3596"/>
                      <a:pt x="6180" y="3263"/>
                      <a:pt x="6918" y="2823"/>
                    </a:cubicBezTo>
                    <a:cubicBezTo>
                      <a:pt x="6954" y="2799"/>
                      <a:pt x="7097" y="2715"/>
                      <a:pt x="7264" y="2608"/>
                    </a:cubicBezTo>
                    <a:cubicBezTo>
                      <a:pt x="7085" y="2584"/>
                      <a:pt x="6895" y="2561"/>
                      <a:pt x="6716" y="2525"/>
                    </a:cubicBezTo>
                    <a:cubicBezTo>
                      <a:pt x="6073" y="2406"/>
                      <a:pt x="5442" y="2239"/>
                      <a:pt x="4823" y="2013"/>
                    </a:cubicBezTo>
                    <a:cubicBezTo>
                      <a:pt x="3716" y="1608"/>
                      <a:pt x="2668" y="1013"/>
                      <a:pt x="1787" y="239"/>
                    </a:cubicBezTo>
                    <a:cubicBezTo>
                      <a:pt x="1691" y="167"/>
                      <a:pt x="1620" y="96"/>
                      <a:pt x="1537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5938;p62">
                <a:extLst>
                  <a:ext uri="{FF2B5EF4-FFF2-40B4-BE49-F238E27FC236}">
                    <a16:creationId xmlns:a16="http://schemas.microsoft.com/office/drawing/2014/main" id="{42267759-BB55-8ED0-7A95-2FA0623D6C9F}"/>
                  </a:ext>
                </a:extLst>
              </p:cNvPr>
              <p:cNvSpPr/>
              <p:nvPr/>
            </p:nvSpPr>
            <p:spPr>
              <a:xfrm>
                <a:off x="6310060" y="2136895"/>
                <a:ext cx="1232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25" h="13" extrusionOk="0">
                    <a:moveTo>
                      <a:pt x="0" y="12"/>
                    </a:moveTo>
                    <a:lnTo>
                      <a:pt x="0" y="12"/>
                    </a:lnTo>
                    <a:cubicBezTo>
                      <a:pt x="24" y="0"/>
                      <a:pt x="24" y="0"/>
                      <a:pt x="0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5939;p62">
                <a:extLst>
                  <a:ext uri="{FF2B5EF4-FFF2-40B4-BE49-F238E27FC236}">
                    <a16:creationId xmlns:a16="http://schemas.microsoft.com/office/drawing/2014/main" id="{ABBDA44B-74D6-4EA5-99A3-E66315CCDA2B}"/>
                  </a:ext>
                </a:extLst>
              </p:cNvPr>
              <p:cNvSpPr/>
              <p:nvPr/>
            </p:nvSpPr>
            <p:spPr>
              <a:xfrm>
                <a:off x="6540700" y="2295716"/>
                <a:ext cx="180213" cy="18391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731" extrusionOk="0">
                    <a:moveTo>
                      <a:pt x="2245" y="0"/>
                    </a:moveTo>
                    <a:cubicBezTo>
                      <a:pt x="1750" y="0"/>
                      <a:pt x="1232" y="178"/>
                      <a:pt x="893" y="386"/>
                    </a:cubicBezTo>
                    <a:cubicBezTo>
                      <a:pt x="310" y="779"/>
                      <a:pt x="108" y="1624"/>
                      <a:pt x="24" y="2339"/>
                    </a:cubicBezTo>
                    <a:cubicBezTo>
                      <a:pt x="0" y="2672"/>
                      <a:pt x="24" y="3041"/>
                      <a:pt x="250" y="3303"/>
                    </a:cubicBezTo>
                    <a:cubicBezTo>
                      <a:pt x="500" y="3619"/>
                      <a:pt x="860" y="3730"/>
                      <a:pt x="1227" y="3730"/>
                    </a:cubicBezTo>
                    <a:cubicBezTo>
                      <a:pt x="1578" y="3730"/>
                      <a:pt x="1935" y="3628"/>
                      <a:pt x="2203" y="3505"/>
                    </a:cubicBezTo>
                    <a:cubicBezTo>
                      <a:pt x="2858" y="3208"/>
                      <a:pt x="3358" y="2636"/>
                      <a:pt x="3560" y="1910"/>
                    </a:cubicBezTo>
                    <a:cubicBezTo>
                      <a:pt x="3644" y="1577"/>
                      <a:pt x="3656" y="1208"/>
                      <a:pt x="3537" y="850"/>
                    </a:cubicBezTo>
                    <a:cubicBezTo>
                      <a:pt x="3441" y="529"/>
                      <a:pt x="3239" y="315"/>
                      <a:pt x="3001" y="184"/>
                    </a:cubicBezTo>
                    <a:cubicBezTo>
                      <a:pt x="2778" y="53"/>
                      <a:pt x="2515" y="0"/>
                      <a:pt x="224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5940;p62">
                <a:extLst>
                  <a:ext uri="{FF2B5EF4-FFF2-40B4-BE49-F238E27FC236}">
                    <a16:creationId xmlns:a16="http://schemas.microsoft.com/office/drawing/2014/main" id="{F5F18D20-8692-475B-1434-1D07D04155DC}"/>
                  </a:ext>
                </a:extLst>
              </p:cNvPr>
              <p:cNvSpPr/>
              <p:nvPr/>
            </p:nvSpPr>
            <p:spPr>
              <a:xfrm>
                <a:off x="6589401" y="2343136"/>
                <a:ext cx="112140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307" extrusionOk="0">
                    <a:moveTo>
                      <a:pt x="1489" y="1"/>
                    </a:moveTo>
                    <a:cubicBezTo>
                      <a:pt x="1317" y="1"/>
                      <a:pt x="1143" y="45"/>
                      <a:pt x="989" y="115"/>
                    </a:cubicBezTo>
                    <a:cubicBezTo>
                      <a:pt x="751" y="222"/>
                      <a:pt x="560" y="365"/>
                      <a:pt x="382" y="543"/>
                    </a:cubicBezTo>
                    <a:cubicBezTo>
                      <a:pt x="215" y="722"/>
                      <a:pt x="108" y="924"/>
                      <a:pt x="24" y="1174"/>
                    </a:cubicBezTo>
                    <a:cubicBezTo>
                      <a:pt x="1" y="1229"/>
                      <a:pt x="45" y="1274"/>
                      <a:pt x="84" y="1274"/>
                    </a:cubicBezTo>
                    <a:cubicBezTo>
                      <a:pt x="104" y="1274"/>
                      <a:pt x="124" y="1262"/>
                      <a:pt x="132" y="1234"/>
                    </a:cubicBezTo>
                    <a:cubicBezTo>
                      <a:pt x="298" y="877"/>
                      <a:pt x="632" y="555"/>
                      <a:pt x="977" y="400"/>
                    </a:cubicBezTo>
                    <a:cubicBezTo>
                      <a:pt x="1072" y="353"/>
                      <a:pt x="1167" y="305"/>
                      <a:pt x="1275" y="293"/>
                    </a:cubicBezTo>
                    <a:cubicBezTo>
                      <a:pt x="1334" y="424"/>
                      <a:pt x="1370" y="579"/>
                      <a:pt x="1346" y="722"/>
                    </a:cubicBezTo>
                    <a:cubicBezTo>
                      <a:pt x="1346" y="817"/>
                      <a:pt x="1322" y="888"/>
                      <a:pt x="1275" y="960"/>
                    </a:cubicBezTo>
                    <a:cubicBezTo>
                      <a:pt x="1263" y="996"/>
                      <a:pt x="1239" y="1019"/>
                      <a:pt x="1215" y="1055"/>
                    </a:cubicBezTo>
                    <a:cubicBezTo>
                      <a:pt x="1203" y="1079"/>
                      <a:pt x="1179" y="1091"/>
                      <a:pt x="1167" y="1115"/>
                    </a:cubicBezTo>
                    <a:cubicBezTo>
                      <a:pt x="1156" y="1127"/>
                      <a:pt x="1156" y="1150"/>
                      <a:pt x="1144" y="1186"/>
                    </a:cubicBezTo>
                    <a:cubicBezTo>
                      <a:pt x="1122" y="1241"/>
                      <a:pt x="1171" y="1306"/>
                      <a:pt x="1226" y="1306"/>
                    </a:cubicBezTo>
                    <a:cubicBezTo>
                      <a:pt x="1230" y="1306"/>
                      <a:pt x="1234" y="1306"/>
                      <a:pt x="1239" y="1305"/>
                    </a:cubicBezTo>
                    <a:cubicBezTo>
                      <a:pt x="1287" y="1293"/>
                      <a:pt x="1322" y="1293"/>
                      <a:pt x="1346" y="1258"/>
                    </a:cubicBezTo>
                    <a:cubicBezTo>
                      <a:pt x="1382" y="1246"/>
                      <a:pt x="1394" y="1210"/>
                      <a:pt x="1406" y="1198"/>
                    </a:cubicBezTo>
                    <a:cubicBezTo>
                      <a:pt x="1453" y="1174"/>
                      <a:pt x="1477" y="1115"/>
                      <a:pt x="1513" y="1067"/>
                    </a:cubicBezTo>
                    <a:cubicBezTo>
                      <a:pt x="1560" y="972"/>
                      <a:pt x="1584" y="877"/>
                      <a:pt x="1596" y="769"/>
                    </a:cubicBezTo>
                    <a:cubicBezTo>
                      <a:pt x="1620" y="591"/>
                      <a:pt x="1572" y="424"/>
                      <a:pt x="1501" y="281"/>
                    </a:cubicBezTo>
                    <a:cubicBezTo>
                      <a:pt x="1560" y="281"/>
                      <a:pt x="1596" y="293"/>
                      <a:pt x="1656" y="305"/>
                    </a:cubicBezTo>
                    <a:cubicBezTo>
                      <a:pt x="1751" y="341"/>
                      <a:pt x="1822" y="376"/>
                      <a:pt x="1894" y="436"/>
                    </a:cubicBezTo>
                    <a:cubicBezTo>
                      <a:pt x="1953" y="484"/>
                      <a:pt x="2013" y="591"/>
                      <a:pt x="2096" y="615"/>
                    </a:cubicBezTo>
                    <a:cubicBezTo>
                      <a:pt x="2112" y="624"/>
                      <a:pt x="2129" y="629"/>
                      <a:pt x="2145" y="629"/>
                    </a:cubicBezTo>
                    <a:cubicBezTo>
                      <a:pt x="2190" y="629"/>
                      <a:pt x="2230" y="595"/>
                      <a:pt x="2239" y="543"/>
                    </a:cubicBezTo>
                    <a:cubicBezTo>
                      <a:pt x="2275" y="424"/>
                      <a:pt x="2156" y="293"/>
                      <a:pt x="2072" y="222"/>
                    </a:cubicBezTo>
                    <a:cubicBezTo>
                      <a:pt x="1989" y="126"/>
                      <a:pt x="1882" y="67"/>
                      <a:pt x="1763" y="43"/>
                    </a:cubicBezTo>
                    <a:cubicBezTo>
                      <a:pt x="1675" y="14"/>
                      <a:pt x="1582" y="1"/>
                      <a:pt x="1489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5943;p62">
                <a:extLst>
                  <a:ext uri="{FF2B5EF4-FFF2-40B4-BE49-F238E27FC236}">
                    <a16:creationId xmlns:a16="http://schemas.microsoft.com/office/drawing/2014/main" id="{A68C662A-34E4-4FC7-22B5-34D3A74F50EF}"/>
                  </a:ext>
                </a:extLst>
              </p:cNvPr>
              <p:cNvSpPr/>
              <p:nvPr/>
            </p:nvSpPr>
            <p:spPr>
              <a:xfrm>
                <a:off x="6082920" y="2367980"/>
                <a:ext cx="168778" cy="72214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465" extrusionOk="0">
                    <a:moveTo>
                      <a:pt x="384" y="0"/>
                    </a:moveTo>
                    <a:cubicBezTo>
                      <a:pt x="328" y="0"/>
                      <a:pt x="288" y="11"/>
                      <a:pt x="262" y="39"/>
                    </a:cubicBezTo>
                    <a:cubicBezTo>
                      <a:pt x="1" y="384"/>
                      <a:pt x="560" y="1325"/>
                      <a:pt x="1584" y="1456"/>
                    </a:cubicBezTo>
                    <a:cubicBezTo>
                      <a:pt x="1631" y="1461"/>
                      <a:pt x="1678" y="1464"/>
                      <a:pt x="1724" y="1464"/>
                    </a:cubicBezTo>
                    <a:cubicBezTo>
                      <a:pt x="2682" y="1464"/>
                      <a:pt x="3423" y="339"/>
                      <a:pt x="3049" y="146"/>
                    </a:cubicBezTo>
                    <a:cubicBezTo>
                      <a:pt x="2939" y="85"/>
                      <a:pt x="2832" y="64"/>
                      <a:pt x="2717" y="64"/>
                    </a:cubicBezTo>
                    <a:cubicBezTo>
                      <a:pt x="2456" y="64"/>
                      <a:pt x="2154" y="173"/>
                      <a:pt x="1697" y="173"/>
                    </a:cubicBezTo>
                    <a:cubicBezTo>
                      <a:pt x="1653" y="173"/>
                      <a:pt x="1607" y="172"/>
                      <a:pt x="1560" y="170"/>
                    </a:cubicBezTo>
                    <a:cubicBezTo>
                      <a:pt x="989" y="151"/>
                      <a:pt x="587" y="0"/>
                      <a:pt x="384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5944;p62">
                <a:extLst>
                  <a:ext uri="{FF2B5EF4-FFF2-40B4-BE49-F238E27FC236}">
                    <a16:creationId xmlns:a16="http://schemas.microsoft.com/office/drawing/2014/main" id="{B4EB7F39-4507-29A7-0FC8-1617570A0C17}"/>
                  </a:ext>
                </a:extLst>
              </p:cNvPr>
              <p:cNvSpPr/>
              <p:nvPr/>
            </p:nvSpPr>
            <p:spPr>
              <a:xfrm>
                <a:off x="6135761" y="2385479"/>
                <a:ext cx="102726" cy="54813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12" extrusionOk="0">
                    <a:moveTo>
                      <a:pt x="1811" y="0"/>
                    </a:moveTo>
                    <a:cubicBezTo>
                      <a:pt x="1537" y="0"/>
                      <a:pt x="1226" y="120"/>
                      <a:pt x="1024" y="208"/>
                    </a:cubicBezTo>
                    <a:cubicBezTo>
                      <a:pt x="655" y="375"/>
                      <a:pt x="286" y="613"/>
                      <a:pt x="0" y="946"/>
                    </a:cubicBezTo>
                    <a:cubicBezTo>
                      <a:pt x="143" y="1030"/>
                      <a:pt x="322" y="1065"/>
                      <a:pt x="524" y="1101"/>
                    </a:cubicBezTo>
                    <a:cubicBezTo>
                      <a:pt x="577" y="1108"/>
                      <a:pt x="629" y="1112"/>
                      <a:pt x="681" y="1112"/>
                    </a:cubicBezTo>
                    <a:cubicBezTo>
                      <a:pt x="1408" y="1112"/>
                      <a:pt x="1995" y="442"/>
                      <a:pt x="2084" y="53"/>
                    </a:cubicBezTo>
                    <a:cubicBezTo>
                      <a:pt x="2002" y="16"/>
                      <a:pt x="1909" y="0"/>
                      <a:pt x="1811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5945;p62">
                <a:extLst>
                  <a:ext uri="{FF2B5EF4-FFF2-40B4-BE49-F238E27FC236}">
                    <a16:creationId xmlns:a16="http://schemas.microsoft.com/office/drawing/2014/main" id="{62D7E7FA-759B-31CC-4CDA-EDD1B0099831}"/>
                  </a:ext>
                </a:extLst>
              </p:cNvPr>
              <p:cNvSpPr/>
              <p:nvPr/>
            </p:nvSpPr>
            <p:spPr>
              <a:xfrm>
                <a:off x="6100517" y="2247952"/>
                <a:ext cx="64622" cy="11312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95" extrusionOk="0">
                    <a:moveTo>
                      <a:pt x="1075" y="1"/>
                    </a:moveTo>
                    <a:cubicBezTo>
                      <a:pt x="1043" y="1"/>
                      <a:pt x="1013" y="16"/>
                      <a:pt x="1001" y="45"/>
                    </a:cubicBezTo>
                    <a:cubicBezTo>
                      <a:pt x="929" y="164"/>
                      <a:pt x="941" y="379"/>
                      <a:pt x="941" y="510"/>
                    </a:cubicBezTo>
                    <a:lnTo>
                      <a:pt x="941" y="986"/>
                    </a:lnTo>
                    <a:lnTo>
                      <a:pt x="941" y="1236"/>
                    </a:lnTo>
                    <a:cubicBezTo>
                      <a:pt x="941" y="1284"/>
                      <a:pt x="953" y="1391"/>
                      <a:pt x="929" y="1415"/>
                    </a:cubicBezTo>
                    <a:cubicBezTo>
                      <a:pt x="911" y="1438"/>
                      <a:pt x="880" y="1446"/>
                      <a:pt x="845" y="1446"/>
                    </a:cubicBezTo>
                    <a:cubicBezTo>
                      <a:pt x="791" y="1446"/>
                      <a:pt x="728" y="1424"/>
                      <a:pt x="691" y="1403"/>
                    </a:cubicBezTo>
                    <a:cubicBezTo>
                      <a:pt x="581" y="1359"/>
                      <a:pt x="451" y="1294"/>
                      <a:pt x="328" y="1294"/>
                    </a:cubicBezTo>
                    <a:cubicBezTo>
                      <a:pt x="318" y="1294"/>
                      <a:pt x="308" y="1295"/>
                      <a:pt x="298" y="1295"/>
                    </a:cubicBezTo>
                    <a:cubicBezTo>
                      <a:pt x="179" y="1319"/>
                      <a:pt x="72" y="1391"/>
                      <a:pt x="48" y="1510"/>
                    </a:cubicBezTo>
                    <a:cubicBezTo>
                      <a:pt x="1" y="1641"/>
                      <a:pt x="72" y="1772"/>
                      <a:pt x="120" y="1903"/>
                    </a:cubicBezTo>
                    <a:cubicBezTo>
                      <a:pt x="179" y="2046"/>
                      <a:pt x="275" y="2177"/>
                      <a:pt x="370" y="2284"/>
                    </a:cubicBezTo>
                    <a:cubicBezTo>
                      <a:pt x="380" y="2291"/>
                      <a:pt x="390" y="2295"/>
                      <a:pt x="400" y="2295"/>
                    </a:cubicBezTo>
                    <a:cubicBezTo>
                      <a:pt x="435" y="2295"/>
                      <a:pt x="462" y="2252"/>
                      <a:pt x="453" y="2224"/>
                    </a:cubicBezTo>
                    <a:cubicBezTo>
                      <a:pt x="406" y="2069"/>
                      <a:pt x="346" y="1938"/>
                      <a:pt x="298" y="1784"/>
                    </a:cubicBezTo>
                    <a:cubicBezTo>
                      <a:pt x="286" y="1748"/>
                      <a:pt x="251" y="1653"/>
                      <a:pt x="286" y="1617"/>
                    </a:cubicBezTo>
                    <a:cubicBezTo>
                      <a:pt x="302" y="1594"/>
                      <a:pt x="326" y="1586"/>
                      <a:pt x="354" y="1586"/>
                    </a:cubicBezTo>
                    <a:cubicBezTo>
                      <a:pt x="371" y="1586"/>
                      <a:pt x="388" y="1589"/>
                      <a:pt x="406" y="1593"/>
                    </a:cubicBezTo>
                    <a:cubicBezTo>
                      <a:pt x="525" y="1617"/>
                      <a:pt x="644" y="1700"/>
                      <a:pt x="763" y="1724"/>
                    </a:cubicBezTo>
                    <a:cubicBezTo>
                      <a:pt x="805" y="1738"/>
                      <a:pt x="849" y="1745"/>
                      <a:pt x="892" y="1745"/>
                    </a:cubicBezTo>
                    <a:cubicBezTo>
                      <a:pt x="958" y="1745"/>
                      <a:pt x="1022" y="1729"/>
                      <a:pt x="1072" y="1700"/>
                    </a:cubicBezTo>
                    <a:cubicBezTo>
                      <a:pt x="1310" y="1569"/>
                      <a:pt x="1251" y="1212"/>
                      <a:pt x="1251" y="950"/>
                    </a:cubicBezTo>
                    <a:lnTo>
                      <a:pt x="1251" y="498"/>
                    </a:lnTo>
                    <a:cubicBezTo>
                      <a:pt x="1239" y="343"/>
                      <a:pt x="1251" y="164"/>
                      <a:pt x="1168" y="45"/>
                    </a:cubicBezTo>
                    <a:cubicBezTo>
                      <a:pt x="1144" y="16"/>
                      <a:pt x="1108" y="1"/>
                      <a:pt x="1075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5946;p62">
                <a:extLst>
                  <a:ext uri="{FF2B5EF4-FFF2-40B4-BE49-F238E27FC236}">
                    <a16:creationId xmlns:a16="http://schemas.microsoft.com/office/drawing/2014/main" id="{E938A41C-85D8-ADB6-5110-AE0C6D714601}"/>
                  </a:ext>
                </a:extLst>
              </p:cNvPr>
              <p:cNvSpPr/>
              <p:nvPr/>
            </p:nvSpPr>
            <p:spPr>
              <a:xfrm>
                <a:off x="6246078" y="2260127"/>
                <a:ext cx="41701" cy="62897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76" extrusionOk="0">
                    <a:moveTo>
                      <a:pt x="441" y="1"/>
                    </a:moveTo>
                    <a:cubicBezTo>
                      <a:pt x="215" y="1"/>
                      <a:pt x="24" y="275"/>
                      <a:pt x="12" y="620"/>
                    </a:cubicBezTo>
                    <a:cubicBezTo>
                      <a:pt x="0" y="977"/>
                      <a:pt x="167" y="1263"/>
                      <a:pt x="393" y="1275"/>
                    </a:cubicBezTo>
                    <a:cubicBezTo>
                      <a:pt x="398" y="1275"/>
                      <a:pt x="402" y="1275"/>
                      <a:pt x="407" y="1275"/>
                    </a:cubicBezTo>
                    <a:cubicBezTo>
                      <a:pt x="627" y="1275"/>
                      <a:pt x="810" y="994"/>
                      <a:pt x="822" y="644"/>
                    </a:cubicBezTo>
                    <a:cubicBezTo>
                      <a:pt x="846" y="298"/>
                      <a:pt x="667" y="13"/>
                      <a:pt x="4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5947;p62">
                <a:extLst>
                  <a:ext uri="{FF2B5EF4-FFF2-40B4-BE49-F238E27FC236}">
                    <a16:creationId xmlns:a16="http://schemas.microsoft.com/office/drawing/2014/main" id="{BBBF32AB-1A42-9567-912F-B9D3C9A839DE}"/>
                  </a:ext>
                </a:extLst>
              </p:cNvPr>
              <p:cNvSpPr/>
              <p:nvPr/>
            </p:nvSpPr>
            <p:spPr>
              <a:xfrm>
                <a:off x="6058273" y="2255444"/>
                <a:ext cx="33519" cy="52299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061" extrusionOk="0">
                    <a:moveTo>
                      <a:pt x="358" y="0"/>
                    </a:moveTo>
                    <a:cubicBezTo>
                      <a:pt x="167" y="0"/>
                      <a:pt x="24" y="227"/>
                      <a:pt x="12" y="524"/>
                    </a:cubicBezTo>
                    <a:cubicBezTo>
                      <a:pt x="0" y="822"/>
                      <a:pt x="143" y="1060"/>
                      <a:pt x="322" y="1060"/>
                    </a:cubicBezTo>
                    <a:cubicBezTo>
                      <a:pt x="501" y="1060"/>
                      <a:pt x="667" y="834"/>
                      <a:pt x="667" y="536"/>
                    </a:cubicBezTo>
                    <a:cubicBezTo>
                      <a:pt x="679" y="239"/>
                      <a:pt x="536" y="0"/>
                      <a:pt x="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5948;p62">
                <a:extLst>
                  <a:ext uri="{FF2B5EF4-FFF2-40B4-BE49-F238E27FC236}">
                    <a16:creationId xmlns:a16="http://schemas.microsoft.com/office/drawing/2014/main" id="{774631FB-21CB-516A-71EB-9E29612DBC9C}"/>
                  </a:ext>
                </a:extLst>
              </p:cNvPr>
              <p:cNvSpPr/>
              <p:nvPr/>
            </p:nvSpPr>
            <p:spPr>
              <a:xfrm>
                <a:off x="6206743" y="2167999"/>
                <a:ext cx="83403" cy="53877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093" extrusionOk="0">
                    <a:moveTo>
                      <a:pt x="310" y="0"/>
                    </a:moveTo>
                    <a:cubicBezTo>
                      <a:pt x="233" y="0"/>
                      <a:pt x="156" y="12"/>
                      <a:pt x="96" y="48"/>
                    </a:cubicBezTo>
                    <a:cubicBezTo>
                      <a:pt x="13" y="96"/>
                      <a:pt x="1" y="227"/>
                      <a:pt x="132" y="274"/>
                    </a:cubicBezTo>
                    <a:cubicBezTo>
                      <a:pt x="275" y="334"/>
                      <a:pt x="406" y="322"/>
                      <a:pt x="513" y="334"/>
                    </a:cubicBezTo>
                    <a:cubicBezTo>
                      <a:pt x="608" y="346"/>
                      <a:pt x="715" y="358"/>
                      <a:pt x="822" y="393"/>
                    </a:cubicBezTo>
                    <a:cubicBezTo>
                      <a:pt x="1191" y="500"/>
                      <a:pt x="1465" y="751"/>
                      <a:pt x="1596" y="1012"/>
                    </a:cubicBezTo>
                    <a:cubicBezTo>
                      <a:pt x="1608" y="1048"/>
                      <a:pt x="1620" y="1060"/>
                      <a:pt x="1644" y="1072"/>
                    </a:cubicBezTo>
                    <a:cubicBezTo>
                      <a:pt x="1658" y="1086"/>
                      <a:pt x="1668" y="1092"/>
                      <a:pt x="1675" y="1092"/>
                    </a:cubicBezTo>
                    <a:cubicBezTo>
                      <a:pt x="1691" y="1092"/>
                      <a:pt x="1691" y="1061"/>
                      <a:pt x="1691" y="1036"/>
                    </a:cubicBezTo>
                    <a:cubicBezTo>
                      <a:pt x="1691" y="1001"/>
                      <a:pt x="1691" y="989"/>
                      <a:pt x="1668" y="953"/>
                    </a:cubicBezTo>
                    <a:cubicBezTo>
                      <a:pt x="1644" y="715"/>
                      <a:pt x="1489" y="524"/>
                      <a:pt x="1322" y="381"/>
                    </a:cubicBezTo>
                    <a:cubicBezTo>
                      <a:pt x="1203" y="274"/>
                      <a:pt x="1049" y="167"/>
                      <a:pt x="870" y="108"/>
                    </a:cubicBezTo>
                    <a:cubicBezTo>
                      <a:pt x="763" y="84"/>
                      <a:pt x="644" y="48"/>
                      <a:pt x="525" y="24"/>
                    </a:cubicBezTo>
                    <a:cubicBezTo>
                      <a:pt x="465" y="12"/>
                      <a:pt x="388" y="0"/>
                      <a:pt x="310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5949;p62">
                <a:extLst>
                  <a:ext uri="{FF2B5EF4-FFF2-40B4-BE49-F238E27FC236}">
                    <a16:creationId xmlns:a16="http://schemas.microsoft.com/office/drawing/2014/main" id="{3B2B1B2F-8804-904E-ABC2-9AE76E813369}"/>
                  </a:ext>
                </a:extLst>
              </p:cNvPr>
              <p:cNvSpPr/>
              <p:nvPr/>
            </p:nvSpPr>
            <p:spPr>
              <a:xfrm>
                <a:off x="6061773" y="2163316"/>
                <a:ext cx="62848" cy="44708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907" extrusionOk="0">
                    <a:moveTo>
                      <a:pt x="918" y="0"/>
                    </a:moveTo>
                    <a:cubicBezTo>
                      <a:pt x="834" y="0"/>
                      <a:pt x="739" y="12"/>
                      <a:pt x="668" y="24"/>
                    </a:cubicBezTo>
                    <a:cubicBezTo>
                      <a:pt x="537" y="72"/>
                      <a:pt x="418" y="143"/>
                      <a:pt x="310" y="238"/>
                    </a:cubicBezTo>
                    <a:cubicBezTo>
                      <a:pt x="180" y="357"/>
                      <a:pt x="60" y="536"/>
                      <a:pt x="13" y="750"/>
                    </a:cubicBezTo>
                    <a:cubicBezTo>
                      <a:pt x="1" y="786"/>
                      <a:pt x="1" y="798"/>
                      <a:pt x="1" y="834"/>
                    </a:cubicBezTo>
                    <a:cubicBezTo>
                      <a:pt x="1" y="866"/>
                      <a:pt x="1" y="907"/>
                      <a:pt x="18" y="907"/>
                    </a:cubicBezTo>
                    <a:cubicBezTo>
                      <a:pt x="20" y="907"/>
                      <a:pt x="22" y="906"/>
                      <a:pt x="25" y="905"/>
                    </a:cubicBezTo>
                    <a:cubicBezTo>
                      <a:pt x="25" y="893"/>
                      <a:pt x="37" y="869"/>
                      <a:pt x="60" y="846"/>
                    </a:cubicBezTo>
                    <a:cubicBezTo>
                      <a:pt x="180" y="595"/>
                      <a:pt x="382" y="381"/>
                      <a:pt x="668" y="334"/>
                    </a:cubicBezTo>
                    <a:cubicBezTo>
                      <a:pt x="739" y="322"/>
                      <a:pt x="811" y="322"/>
                      <a:pt x="906" y="322"/>
                    </a:cubicBezTo>
                    <a:cubicBezTo>
                      <a:pt x="947" y="322"/>
                      <a:pt x="992" y="325"/>
                      <a:pt x="1040" y="325"/>
                    </a:cubicBezTo>
                    <a:cubicBezTo>
                      <a:pt x="1087" y="325"/>
                      <a:pt x="1138" y="322"/>
                      <a:pt x="1192" y="310"/>
                    </a:cubicBezTo>
                    <a:cubicBezTo>
                      <a:pt x="1275" y="262"/>
                      <a:pt x="1275" y="143"/>
                      <a:pt x="1227" y="84"/>
                    </a:cubicBezTo>
                    <a:cubicBezTo>
                      <a:pt x="1156" y="0"/>
                      <a:pt x="1013" y="0"/>
                      <a:pt x="918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" name="Google Shape;5784;p62">
              <a:extLst>
                <a:ext uri="{FF2B5EF4-FFF2-40B4-BE49-F238E27FC236}">
                  <a16:creationId xmlns:a16="http://schemas.microsoft.com/office/drawing/2014/main" id="{5F1CB9FC-4B7D-57B3-CF09-5DBF25009AFF}"/>
                </a:ext>
              </a:extLst>
            </p:cNvPr>
            <p:cNvGrpSpPr/>
            <p:nvPr/>
          </p:nvGrpSpPr>
          <p:grpSpPr>
            <a:xfrm>
              <a:off x="5945155" y="2321428"/>
              <a:ext cx="1218838" cy="2542285"/>
              <a:chOff x="4674383" y="1818020"/>
              <a:chExt cx="1065260" cy="2304979"/>
            </a:xfrm>
          </p:grpSpPr>
          <p:sp>
            <p:nvSpPr>
              <p:cNvPr id="30" name="Google Shape;5785;p62">
                <a:extLst>
                  <a:ext uri="{FF2B5EF4-FFF2-40B4-BE49-F238E27FC236}">
                    <a16:creationId xmlns:a16="http://schemas.microsoft.com/office/drawing/2014/main" id="{615222AC-B1A9-6537-E9C4-1E0BF3058564}"/>
                  </a:ext>
                </a:extLst>
              </p:cNvPr>
              <p:cNvSpPr/>
              <p:nvPr/>
            </p:nvSpPr>
            <p:spPr>
              <a:xfrm>
                <a:off x="4787756" y="3281473"/>
                <a:ext cx="68024" cy="63932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297" extrusionOk="0">
                    <a:moveTo>
                      <a:pt x="323" y="0"/>
                    </a:moveTo>
                    <a:cubicBezTo>
                      <a:pt x="288" y="0"/>
                      <a:pt x="258" y="10"/>
                      <a:pt x="237" y="33"/>
                    </a:cubicBezTo>
                    <a:cubicBezTo>
                      <a:pt x="94" y="176"/>
                      <a:pt x="475" y="593"/>
                      <a:pt x="475" y="593"/>
                    </a:cubicBezTo>
                    <a:cubicBezTo>
                      <a:pt x="475" y="593"/>
                      <a:pt x="278" y="498"/>
                      <a:pt x="156" y="498"/>
                    </a:cubicBezTo>
                    <a:cubicBezTo>
                      <a:pt x="50" y="498"/>
                      <a:pt x="0" y="571"/>
                      <a:pt x="189" y="843"/>
                    </a:cubicBezTo>
                    <a:cubicBezTo>
                      <a:pt x="458" y="1235"/>
                      <a:pt x="918" y="1296"/>
                      <a:pt x="1181" y="1296"/>
                    </a:cubicBezTo>
                    <a:cubicBezTo>
                      <a:pt x="1301" y="1296"/>
                      <a:pt x="1380" y="1283"/>
                      <a:pt x="1380" y="1283"/>
                    </a:cubicBezTo>
                    <a:lnTo>
                      <a:pt x="832" y="259"/>
                    </a:lnTo>
                    <a:cubicBezTo>
                      <a:pt x="832" y="259"/>
                      <a:pt x="506" y="0"/>
                      <a:pt x="323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5786;p62">
                <a:extLst>
                  <a:ext uri="{FF2B5EF4-FFF2-40B4-BE49-F238E27FC236}">
                    <a16:creationId xmlns:a16="http://schemas.microsoft.com/office/drawing/2014/main" id="{67E10C1F-D6EA-89F7-3BE1-C0D9055BC086}"/>
                  </a:ext>
                </a:extLst>
              </p:cNvPr>
              <p:cNvSpPr/>
              <p:nvPr/>
            </p:nvSpPr>
            <p:spPr>
              <a:xfrm>
                <a:off x="4808804" y="3203837"/>
                <a:ext cx="146152" cy="142406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889" extrusionOk="0">
                    <a:moveTo>
                      <a:pt x="1791" y="0"/>
                    </a:moveTo>
                    <a:cubicBezTo>
                      <a:pt x="1261" y="0"/>
                      <a:pt x="0" y="879"/>
                      <a:pt x="0" y="1001"/>
                    </a:cubicBezTo>
                    <a:cubicBezTo>
                      <a:pt x="0" y="1156"/>
                      <a:pt x="560" y="2787"/>
                      <a:pt x="857" y="2882"/>
                    </a:cubicBezTo>
                    <a:cubicBezTo>
                      <a:pt x="874" y="2887"/>
                      <a:pt x="894" y="2889"/>
                      <a:pt x="917" y="2889"/>
                    </a:cubicBezTo>
                    <a:cubicBezTo>
                      <a:pt x="1320" y="2889"/>
                      <a:pt x="2709" y="2233"/>
                      <a:pt x="2822" y="1715"/>
                    </a:cubicBezTo>
                    <a:cubicBezTo>
                      <a:pt x="2965" y="1168"/>
                      <a:pt x="1988" y="84"/>
                      <a:pt x="1988" y="84"/>
                    </a:cubicBezTo>
                    <a:cubicBezTo>
                      <a:pt x="1950" y="25"/>
                      <a:pt x="1881" y="0"/>
                      <a:pt x="1791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5787;p62">
                <a:extLst>
                  <a:ext uri="{FF2B5EF4-FFF2-40B4-BE49-F238E27FC236}">
                    <a16:creationId xmlns:a16="http://schemas.microsoft.com/office/drawing/2014/main" id="{38A0BA64-AFB8-2F4F-14E4-6DC02F0EFCFD}"/>
                  </a:ext>
                </a:extLst>
              </p:cNvPr>
              <p:cNvSpPr/>
              <p:nvPr/>
            </p:nvSpPr>
            <p:spPr>
              <a:xfrm>
                <a:off x="4818761" y="3290149"/>
                <a:ext cx="21196" cy="4288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870" extrusionOk="0">
                    <a:moveTo>
                      <a:pt x="37" y="0"/>
                    </a:moveTo>
                    <a:cubicBezTo>
                      <a:pt x="20" y="0"/>
                      <a:pt x="0" y="21"/>
                      <a:pt x="0" y="36"/>
                    </a:cubicBezTo>
                    <a:cubicBezTo>
                      <a:pt x="36" y="191"/>
                      <a:pt x="72" y="334"/>
                      <a:pt x="155" y="488"/>
                    </a:cubicBezTo>
                    <a:cubicBezTo>
                      <a:pt x="179" y="560"/>
                      <a:pt x="227" y="619"/>
                      <a:pt x="251" y="691"/>
                    </a:cubicBezTo>
                    <a:cubicBezTo>
                      <a:pt x="274" y="726"/>
                      <a:pt x="298" y="750"/>
                      <a:pt x="334" y="798"/>
                    </a:cubicBezTo>
                    <a:cubicBezTo>
                      <a:pt x="346" y="834"/>
                      <a:pt x="370" y="857"/>
                      <a:pt x="405" y="869"/>
                    </a:cubicBezTo>
                    <a:cubicBezTo>
                      <a:pt x="417" y="869"/>
                      <a:pt x="429" y="869"/>
                      <a:pt x="429" y="857"/>
                    </a:cubicBezTo>
                    <a:cubicBezTo>
                      <a:pt x="429" y="798"/>
                      <a:pt x="417" y="786"/>
                      <a:pt x="393" y="750"/>
                    </a:cubicBezTo>
                    <a:cubicBezTo>
                      <a:pt x="381" y="726"/>
                      <a:pt x="346" y="691"/>
                      <a:pt x="334" y="667"/>
                    </a:cubicBezTo>
                    <a:cubicBezTo>
                      <a:pt x="286" y="607"/>
                      <a:pt x="251" y="536"/>
                      <a:pt x="215" y="453"/>
                    </a:cubicBezTo>
                    <a:cubicBezTo>
                      <a:pt x="155" y="322"/>
                      <a:pt x="96" y="179"/>
                      <a:pt x="60" y="24"/>
                    </a:cubicBezTo>
                    <a:cubicBezTo>
                      <a:pt x="56" y="7"/>
                      <a:pt x="47" y="0"/>
                      <a:pt x="37" y="0"/>
                    </a:cubicBezTo>
                    <a:close/>
                  </a:path>
                </a:pathLst>
              </a:custGeom>
              <a:solidFill>
                <a:srgbClr val="C44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5788;p62">
                <a:extLst>
                  <a:ext uri="{FF2B5EF4-FFF2-40B4-BE49-F238E27FC236}">
                    <a16:creationId xmlns:a16="http://schemas.microsoft.com/office/drawing/2014/main" id="{239DA15F-37E8-EA82-929D-448C2B8E71B8}"/>
                  </a:ext>
                </a:extLst>
              </p:cNvPr>
              <p:cNvSpPr/>
              <p:nvPr/>
            </p:nvSpPr>
            <p:spPr>
              <a:xfrm>
                <a:off x="4674383" y="2659842"/>
                <a:ext cx="389756" cy="628578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12752" extrusionOk="0">
                    <a:moveTo>
                      <a:pt x="6965" y="1"/>
                    </a:moveTo>
                    <a:cubicBezTo>
                      <a:pt x="5886" y="1"/>
                      <a:pt x="2558" y="2522"/>
                      <a:pt x="1298" y="4429"/>
                    </a:cubicBezTo>
                    <a:cubicBezTo>
                      <a:pt x="1" y="6382"/>
                      <a:pt x="1024" y="9060"/>
                      <a:pt x="2156" y="11989"/>
                    </a:cubicBezTo>
                    <a:cubicBezTo>
                      <a:pt x="2167" y="12025"/>
                      <a:pt x="2167" y="12037"/>
                      <a:pt x="2191" y="12073"/>
                    </a:cubicBezTo>
                    <a:cubicBezTo>
                      <a:pt x="2275" y="12287"/>
                      <a:pt x="2370" y="12525"/>
                      <a:pt x="2453" y="12751"/>
                    </a:cubicBezTo>
                    <a:lnTo>
                      <a:pt x="5085" y="10894"/>
                    </a:lnTo>
                    <a:cubicBezTo>
                      <a:pt x="5085" y="10894"/>
                      <a:pt x="4965" y="10608"/>
                      <a:pt x="4787" y="10168"/>
                    </a:cubicBezTo>
                    <a:cubicBezTo>
                      <a:pt x="4775" y="10132"/>
                      <a:pt x="4775" y="10108"/>
                      <a:pt x="4763" y="10073"/>
                    </a:cubicBezTo>
                    <a:cubicBezTo>
                      <a:pt x="4370" y="9060"/>
                      <a:pt x="3811" y="7370"/>
                      <a:pt x="3942" y="6441"/>
                    </a:cubicBezTo>
                    <a:cubicBezTo>
                      <a:pt x="4156" y="5072"/>
                      <a:pt x="5918" y="4334"/>
                      <a:pt x="6918" y="3822"/>
                    </a:cubicBezTo>
                    <a:cubicBezTo>
                      <a:pt x="7728" y="3417"/>
                      <a:pt x="7906" y="536"/>
                      <a:pt x="7192" y="59"/>
                    </a:cubicBezTo>
                    <a:cubicBezTo>
                      <a:pt x="7135" y="20"/>
                      <a:pt x="7058" y="1"/>
                      <a:pt x="6965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5789;p62">
                <a:extLst>
                  <a:ext uri="{FF2B5EF4-FFF2-40B4-BE49-F238E27FC236}">
                    <a16:creationId xmlns:a16="http://schemas.microsoft.com/office/drawing/2014/main" id="{03C9D596-128A-0E13-A773-B5CAD7D1DC33}"/>
                  </a:ext>
                </a:extLst>
              </p:cNvPr>
              <p:cNvSpPr/>
              <p:nvPr/>
            </p:nvSpPr>
            <p:spPr>
              <a:xfrm>
                <a:off x="4816395" y="2814769"/>
                <a:ext cx="223098" cy="434908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8823" extrusionOk="0">
                    <a:moveTo>
                      <a:pt x="4525" y="0"/>
                    </a:moveTo>
                    <a:lnTo>
                      <a:pt x="4525" y="0"/>
                    </a:lnTo>
                    <a:cubicBezTo>
                      <a:pt x="4454" y="12"/>
                      <a:pt x="4382" y="36"/>
                      <a:pt x="4311" y="83"/>
                    </a:cubicBezTo>
                    <a:cubicBezTo>
                      <a:pt x="3549" y="441"/>
                      <a:pt x="2787" y="845"/>
                      <a:pt x="2132" y="1369"/>
                    </a:cubicBezTo>
                    <a:cubicBezTo>
                      <a:pt x="1513" y="1857"/>
                      <a:pt x="941" y="2453"/>
                      <a:pt x="572" y="3167"/>
                    </a:cubicBezTo>
                    <a:cubicBezTo>
                      <a:pt x="156" y="3965"/>
                      <a:pt x="1" y="4846"/>
                      <a:pt x="48" y="5739"/>
                    </a:cubicBezTo>
                    <a:cubicBezTo>
                      <a:pt x="84" y="6370"/>
                      <a:pt x="191" y="6977"/>
                      <a:pt x="334" y="7584"/>
                    </a:cubicBezTo>
                    <a:cubicBezTo>
                      <a:pt x="441" y="8001"/>
                      <a:pt x="572" y="8418"/>
                      <a:pt x="703" y="8823"/>
                    </a:cubicBezTo>
                    <a:lnTo>
                      <a:pt x="2227" y="7751"/>
                    </a:lnTo>
                    <a:cubicBezTo>
                      <a:pt x="2227" y="7751"/>
                      <a:pt x="2084" y="7465"/>
                      <a:pt x="1930" y="7025"/>
                    </a:cubicBezTo>
                    <a:cubicBezTo>
                      <a:pt x="1918" y="6989"/>
                      <a:pt x="1918" y="6965"/>
                      <a:pt x="1894" y="6930"/>
                    </a:cubicBezTo>
                    <a:cubicBezTo>
                      <a:pt x="1513" y="5917"/>
                      <a:pt x="930" y="4227"/>
                      <a:pt x="1084" y="3298"/>
                    </a:cubicBezTo>
                    <a:cubicBezTo>
                      <a:pt x="1287" y="1929"/>
                      <a:pt x="3061" y="1191"/>
                      <a:pt x="4061" y="679"/>
                    </a:cubicBezTo>
                    <a:cubicBezTo>
                      <a:pt x="4251" y="572"/>
                      <a:pt x="4418" y="322"/>
                      <a:pt x="4525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5790;p62">
                <a:extLst>
                  <a:ext uri="{FF2B5EF4-FFF2-40B4-BE49-F238E27FC236}">
                    <a16:creationId xmlns:a16="http://schemas.microsoft.com/office/drawing/2014/main" id="{BBFE8061-26FE-2780-55C4-E1D61D2FC3B1}"/>
                  </a:ext>
                </a:extLst>
              </p:cNvPr>
              <p:cNvSpPr/>
              <p:nvPr/>
            </p:nvSpPr>
            <p:spPr>
              <a:xfrm>
                <a:off x="4782383" y="3155727"/>
                <a:ext cx="129146" cy="99226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013" extrusionOk="0">
                    <a:moveTo>
                      <a:pt x="2584" y="1"/>
                    </a:moveTo>
                    <a:cubicBezTo>
                      <a:pt x="2572" y="13"/>
                      <a:pt x="2560" y="13"/>
                      <a:pt x="2548" y="24"/>
                    </a:cubicBezTo>
                    <a:cubicBezTo>
                      <a:pt x="2286" y="191"/>
                      <a:pt x="2036" y="346"/>
                      <a:pt x="1798" y="501"/>
                    </a:cubicBezTo>
                    <a:cubicBezTo>
                      <a:pt x="1322" y="834"/>
                      <a:pt x="858" y="1191"/>
                      <a:pt x="417" y="1560"/>
                    </a:cubicBezTo>
                    <a:cubicBezTo>
                      <a:pt x="262" y="1679"/>
                      <a:pt x="131" y="1810"/>
                      <a:pt x="0" y="1929"/>
                    </a:cubicBezTo>
                    <a:cubicBezTo>
                      <a:pt x="12" y="1965"/>
                      <a:pt x="12" y="1977"/>
                      <a:pt x="24" y="2013"/>
                    </a:cubicBezTo>
                    <a:cubicBezTo>
                      <a:pt x="477" y="1608"/>
                      <a:pt x="953" y="1215"/>
                      <a:pt x="1441" y="858"/>
                    </a:cubicBezTo>
                    <a:cubicBezTo>
                      <a:pt x="1739" y="655"/>
                      <a:pt x="2048" y="441"/>
                      <a:pt x="2370" y="251"/>
                    </a:cubicBezTo>
                    <a:cubicBezTo>
                      <a:pt x="2453" y="203"/>
                      <a:pt x="2524" y="143"/>
                      <a:pt x="2620" y="108"/>
                    </a:cubicBezTo>
                    <a:cubicBezTo>
                      <a:pt x="2608" y="72"/>
                      <a:pt x="2584" y="48"/>
                      <a:pt x="2584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791;p62">
                <a:extLst>
                  <a:ext uri="{FF2B5EF4-FFF2-40B4-BE49-F238E27FC236}">
                    <a16:creationId xmlns:a16="http://schemas.microsoft.com/office/drawing/2014/main" id="{CCB4313E-5B27-5F5B-8148-62925DBE9246}"/>
                  </a:ext>
                </a:extLst>
              </p:cNvPr>
              <p:cNvSpPr/>
              <p:nvPr/>
            </p:nvSpPr>
            <p:spPr>
              <a:xfrm>
                <a:off x="4710761" y="4004401"/>
                <a:ext cx="1028882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73" h="2406" extrusionOk="0">
                    <a:moveTo>
                      <a:pt x="10443" y="0"/>
                    </a:moveTo>
                    <a:cubicBezTo>
                      <a:pt x="4680" y="0"/>
                      <a:pt x="1" y="536"/>
                      <a:pt x="1" y="1203"/>
                    </a:cubicBezTo>
                    <a:cubicBezTo>
                      <a:pt x="1" y="1869"/>
                      <a:pt x="4680" y="2405"/>
                      <a:pt x="10443" y="2405"/>
                    </a:cubicBezTo>
                    <a:cubicBezTo>
                      <a:pt x="16205" y="2405"/>
                      <a:pt x="20872" y="1869"/>
                      <a:pt x="20872" y="1203"/>
                    </a:cubicBezTo>
                    <a:cubicBezTo>
                      <a:pt x="20872" y="536"/>
                      <a:pt x="16205" y="0"/>
                      <a:pt x="10443" y="0"/>
                    </a:cubicBezTo>
                    <a:close/>
                  </a:path>
                </a:pathLst>
              </a:custGeom>
              <a:solidFill>
                <a:srgbClr val="8EB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5794;p62">
                <a:extLst>
                  <a:ext uri="{FF2B5EF4-FFF2-40B4-BE49-F238E27FC236}">
                    <a16:creationId xmlns:a16="http://schemas.microsoft.com/office/drawing/2014/main" id="{327785C3-FB5F-C486-31B7-C5303B57DF60}"/>
                  </a:ext>
                </a:extLst>
              </p:cNvPr>
              <p:cNvSpPr/>
              <p:nvPr/>
            </p:nvSpPr>
            <p:spPr>
              <a:xfrm>
                <a:off x="4940810" y="3213844"/>
                <a:ext cx="582243" cy="763590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549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" y="2620"/>
                      <a:pt x="156" y="4977"/>
                      <a:pt x="322" y="6096"/>
                    </a:cubicBezTo>
                    <a:cubicBezTo>
                      <a:pt x="739" y="9049"/>
                      <a:pt x="1406" y="15490"/>
                      <a:pt x="1406" y="15490"/>
                    </a:cubicBezTo>
                    <a:lnTo>
                      <a:pt x="4859" y="15490"/>
                    </a:lnTo>
                    <a:cubicBezTo>
                      <a:pt x="4847" y="12752"/>
                      <a:pt x="4371" y="2358"/>
                      <a:pt x="4597" y="2322"/>
                    </a:cubicBezTo>
                    <a:cubicBezTo>
                      <a:pt x="4659" y="2309"/>
                      <a:pt x="4724" y="2300"/>
                      <a:pt x="4796" y="2300"/>
                    </a:cubicBezTo>
                    <a:cubicBezTo>
                      <a:pt x="4988" y="2300"/>
                      <a:pt x="5227" y="2361"/>
                      <a:pt x="5573" y="2560"/>
                    </a:cubicBezTo>
                    <a:cubicBezTo>
                      <a:pt x="6216" y="2894"/>
                      <a:pt x="8395" y="15490"/>
                      <a:pt x="8395" y="15490"/>
                    </a:cubicBezTo>
                    <a:lnTo>
                      <a:pt x="11812" y="15490"/>
                    </a:lnTo>
                    <a:cubicBezTo>
                      <a:pt x="11502" y="12502"/>
                      <a:pt x="10157" y="3310"/>
                      <a:pt x="9788" y="310"/>
                    </a:cubicBezTo>
                    <a:cubicBezTo>
                      <a:pt x="9669" y="310"/>
                      <a:pt x="9586" y="322"/>
                      <a:pt x="9478" y="322"/>
                    </a:cubicBezTo>
                    <a:cubicBezTo>
                      <a:pt x="8190" y="468"/>
                      <a:pt x="6901" y="529"/>
                      <a:pt x="5612" y="529"/>
                    </a:cubicBezTo>
                    <a:cubicBezTo>
                      <a:pt x="4901" y="529"/>
                      <a:pt x="4189" y="510"/>
                      <a:pt x="3478" y="477"/>
                    </a:cubicBezTo>
                    <a:cubicBezTo>
                      <a:pt x="2323" y="417"/>
                      <a:pt x="1132" y="298"/>
                      <a:pt x="1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5795;p62">
                <a:extLst>
                  <a:ext uri="{FF2B5EF4-FFF2-40B4-BE49-F238E27FC236}">
                    <a16:creationId xmlns:a16="http://schemas.microsoft.com/office/drawing/2014/main" id="{42A3A3A0-F200-4427-561A-0E5A64F46A29}"/>
                  </a:ext>
                </a:extLst>
              </p:cNvPr>
              <p:cNvSpPr/>
              <p:nvPr/>
            </p:nvSpPr>
            <p:spPr>
              <a:xfrm>
                <a:off x="5337566" y="3862339"/>
                <a:ext cx="184945" cy="114506"/>
              </a:xfrm>
              <a:custGeom>
                <a:avLst/>
                <a:gdLst/>
                <a:ahLst/>
                <a:cxnLst/>
                <a:rect l="l" t="t" r="r" b="b"/>
                <a:pathLst>
                  <a:path w="3752" h="2323" extrusionOk="0">
                    <a:moveTo>
                      <a:pt x="3465" y="1"/>
                    </a:moveTo>
                    <a:cubicBezTo>
                      <a:pt x="3120" y="60"/>
                      <a:pt x="2799" y="120"/>
                      <a:pt x="2465" y="155"/>
                    </a:cubicBezTo>
                    <a:cubicBezTo>
                      <a:pt x="1656" y="275"/>
                      <a:pt x="822" y="370"/>
                      <a:pt x="1" y="429"/>
                    </a:cubicBezTo>
                    <a:cubicBezTo>
                      <a:pt x="191" y="1572"/>
                      <a:pt x="322" y="2322"/>
                      <a:pt x="322" y="2322"/>
                    </a:cubicBezTo>
                    <a:lnTo>
                      <a:pt x="3751" y="2322"/>
                    </a:lnTo>
                    <a:cubicBezTo>
                      <a:pt x="3692" y="1751"/>
                      <a:pt x="3584" y="929"/>
                      <a:pt x="3465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5796;p62">
                <a:extLst>
                  <a:ext uri="{FF2B5EF4-FFF2-40B4-BE49-F238E27FC236}">
                    <a16:creationId xmlns:a16="http://schemas.microsoft.com/office/drawing/2014/main" id="{4BAB5395-925B-1073-6CBA-8C19B55D6040}"/>
                  </a:ext>
                </a:extLst>
              </p:cNvPr>
              <p:cNvSpPr/>
              <p:nvPr/>
            </p:nvSpPr>
            <p:spPr>
              <a:xfrm>
                <a:off x="5000109" y="3887577"/>
                <a:ext cx="179622" cy="89860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1823" extrusionOk="0">
                    <a:moveTo>
                      <a:pt x="1" y="1"/>
                    </a:moveTo>
                    <a:cubicBezTo>
                      <a:pt x="120" y="1096"/>
                      <a:pt x="191" y="1822"/>
                      <a:pt x="191" y="1822"/>
                    </a:cubicBezTo>
                    <a:lnTo>
                      <a:pt x="3644" y="1822"/>
                    </a:lnTo>
                    <a:cubicBezTo>
                      <a:pt x="3644" y="1394"/>
                      <a:pt x="3632" y="798"/>
                      <a:pt x="3620" y="84"/>
                    </a:cubicBezTo>
                    <a:cubicBezTo>
                      <a:pt x="2977" y="84"/>
                      <a:pt x="2358" y="84"/>
                      <a:pt x="1715" y="60"/>
                    </a:cubicBezTo>
                    <a:cubicBezTo>
                      <a:pt x="1144" y="48"/>
                      <a:pt x="584" y="24"/>
                      <a:pt x="1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5797;p62">
                <a:extLst>
                  <a:ext uri="{FF2B5EF4-FFF2-40B4-BE49-F238E27FC236}">
                    <a16:creationId xmlns:a16="http://schemas.microsoft.com/office/drawing/2014/main" id="{7A179586-00DD-DA96-8B4F-F19EF0723C44}"/>
                  </a:ext>
                </a:extLst>
              </p:cNvPr>
              <p:cNvSpPr/>
              <p:nvPr/>
            </p:nvSpPr>
            <p:spPr>
              <a:xfrm>
                <a:off x="4941401" y="3214435"/>
                <a:ext cx="542957" cy="478334"/>
              </a:xfrm>
              <a:custGeom>
                <a:avLst/>
                <a:gdLst/>
                <a:ahLst/>
                <a:cxnLst/>
                <a:rect l="l" t="t" r="r" b="b"/>
                <a:pathLst>
                  <a:path w="11015" h="970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" y="2620"/>
                      <a:pt x="168" y="4989"/>
                      <a:pt x="322" y="6096"/>
                    </a:cubicBezTo>
                    <a:cubicBezTo>
                      <a:pt x="418" y="6906"/>
                      <a:pt x="549" y="8001"/>
                      <a:pt x="703" y="9168"/>
                    </a:cubicBezTo>
                    <a:cubicBezTo>
                      <a:pt x="1013" y="9228"/>
                      <a:pt x="1322" y="9287"/>
                      <a:pt x="1656" y="9335"/>
                    </a:cubicBezTo>
                    <a:cubicBezTo>
                      <a:pt x="2513" y="9454"/>
                      <a:pt x="3394" y="9525"/>
                      <a:pt x="4251" y="9597"/>
                    </a:cubicBezTo>
                    <a:cubicBezTo>
                      <a:pt x="4406" y="9609"/>
                      <a:pt x="4537" y="9609"/>
                      <a:pt x="4692" y="9632"/>
                    </a:cubicBezTo>
                    <a:cubicBezTo>
                      <a:pt x="4573" y="6060"/>
                      <a:pt x="4454" y="2334"/>
                      <a:pt x="4585" y="2310"/>
                    </a:cubicBezTo>
                    <a:cubicBezTo>
                      <a:pt x="4647" y="2297"/>
                      <a:pt x="4713" y="2288"/>
                      <a:pt x="4786" y="2288"/>
                    </a:cubicBezTo>
                    <a:cubicBezTo>
                      <a:pt x="4980" y="2288"/>
                      <a:pt x="5224" y="2349"/>
                      <a:pt x="5561" y="2548"/>
                    </a:cubicBezTo>
                    <a:cubicBezTo>
                      <a:pt x="5906" y="2727"/>
                      <a:pt x="6668" y="6334"/>
                      <a:pt x="7323" y="9704"/>
                    </a:cubicBezTo>
                    <a:cubicBezTo>
                      <a:pt x="8561" y="9668"/>
                      <a:pt x="9800" y="9549"/>
                      <a:pt x="11014" y="9394"/>
                    </a:cubicBezTo>
                    <a:cubicBezTo>
                      <a:pt x="10538" y="5894"/>
                      <a:pt x="9990" y="2048"/>
                      <a:pt x="9764" y="298"/>
                    </a:cubicBezTo>
                    <a:cubicBezTo>
                      <a:pt x="9681" y="310"/>
                      <a:pt x="9574" y="310"/>
                      <a:pt x="9478" y="322"/>
                    </a:cubicBezTo>
                    <a:cubicBezTo>
                      <a:pt x="8194" y="468"/>
                      <a:pt x="6900" y="534"/>
                      <a:pt x="5605" y="534"/>
                    </a:cubicBezTo>
                    <a:cubicBezTo>
                      <a:pt x="4896" y="534"/>
                      <a:pt x="4186" y="514"/>
                      <a:pt x="3478" y="476"/>
                    </a:cubicBezTo>
                    <a:cubicBezTo>
                      <a:pt x="2323" y="417"/>
                      <a:pt x="1132" y="298"/>
                      <a:pt x="1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5798;p62">
                <a:extLst>
                  <a:ext uri="{FF2B5EF4-FFF2-40B4-BE49-F238E27FC236}">
                    <a16:creationId xmlns:a16="http://schemas.microsoft.com/office/drawing/2014/main" id="{E756F350-93F8-DDD5-0242-1C0F298D8FD0}"/>
                  </a:ext>
                </a:extLst>
              </p:cNvPr>
              <p:cNvSpPr/>
              <p:nvPr/>
            </p:nvSpPr>
            <p:spPr>
              <a:xfrm>
                <a:off x="4898566" y="3967924"/>
                <a:ext cx="306994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92" y="1"/>
                    </a:moveTo>
                    <a:cubicBezTo>
                      <a:pt x="2561" y="1"/>
                      <a:pt x="2243" y="8"/>
                      <a:pt x="2203" y="26"/>
                    </a:cubicBezTo>
                    <a:cubicBezTo>
                      <a:pt x="2203" y="26"/>
                      <a:pt x="1906" y="38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69"/>
                      <a:pt x="2945" y="1961"/>
                      <a:pt x="4412" y="1961"/>
                    </a:cubicBezTo>
                    <a:cubicBezTo>
                      <a:pt x="5304" y="1961"/>
                      <a:pt x="5991" y="1927"/>
                      <a:pt x="6049" y="1823"/>
                    </a:cubicBezTo>
                    <a:cubicBezTo>
                      <a:pt x="6228" y="1514"/>
                      <a:pt x="5894" y="121"/>
                      <a:pt x="5740" y="73"/>
                    </a:cubicBezTo>
                    <a:cubicBezTo>
                      <a:pt x="5631" y="40"/>
                      <a:pt x="4003" y="1"/>
                      <a:pt x="29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799;p62">
                <a:extLst>
                  <a:ext uri="{FF2B5EF4-FFF2-40B4-BE49-F238E27FC236}">
                    <a16:creationId xmlns:a16="http://schemas.microsoft.com/office/drawing/2014/main" id="{04CFB788-2DDC-9936-482F-5385BC7281FA}"/>
                  </a:ext>
                </a:extLst>
              </p:cNvPr>
              <p:cNvSpPr/>
              <p:nvPr/>
            </p:nvSpPr>
            <p:spPr>
              <a:xfrm>
                <a:off x="5243072" y="3967924"/>
                <a:ext cx="306402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2985" y="1"/>
                    </a:moveTo>
                    <a:cubicBezTo>
                      <a:pt x="2555" y="1"/>
                      <a:pt x="2239" y="8"/>
                      <a:pt x="2203" y="26"/>
                    </a:cubicBezTo>
                    <a:cubicBezTo>
                      <a:pt x="2203" y="26"/>
                      <a:pt x="1906" y="38"/>
                      <a:pt x="1013" y="633"/>
                    </a:cubicBezTo>
                    <a:cubicBezTo>
                      <a:pt x="453" y="990"/>
                      <a:pt x="179" y="1335"/>
                      <a:pt x="60" y="1573"/>
                    </a:cubicBezTo>
                    <a:cubicBezTo>
                      <a:pt x="1" y="1693"/>
                      <a:pt x="84" y="1847"/>
                      <a:pt x="215" y="1847"/>
                    </a:cubicBezTo>
                    <a:cubicBezTo>
                      <a:pt x="911" y="1869"/>
                      <a:pt x="2938" y="1961"/>
                      <a:pt x="4405" y="1961"/>
                    </a:cubicBezTo>
                    <a:cubicBezTo>
                      <a:pt x="5298" y="1961"/>
                      <a:pt x="5983" y="1927"/>
                      <a:pt x="6037" y="1823"/>
                    </a:cubicBezTo>
                    <a:cubicBezTo>
                      <a:pt x="6216" y="1514"/>
                      <a:pt x="5894" y="121"/>
                      <a:pt x="5728" y="73"/>
                    </a:cubicBezTo>
                    <a:cubicBezTo>
                      <a:pt x="5619" y="40"/>
                      <a:pt x="3991" y="1"/>
                      <a:pt x="29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5800;p62">
                <a:extLst>
                  <a:ext uri="{FF2B5EF4-FFF2-40B4-BE49-F238E27FC236}">
                    <a16:creationId xmlns:a16="http://schemas.microsoft.com/office/drawing/2014/main" id="{C54B9B4F-C3F5-3267-F9A7-5DF189685283}"/>
                  </a:ext>
                </a:extLst>
              </p:cNvPr>
              <p:cNvSpPr/>
              <p:nvPr/>
            </p:nvSpPr>
            <p:spPr>
              <a:xfrm>
                <a:off x="4887426" y="3206203"/>
                <a:ext cx="642084" cy="450878"/>
              </a:xfrm>
              <a:custGeom>
                <a:avLst/>
                <a:gdLst/>
                <a:ahLst/>
                <a:cxnLst/>
                <a:rect l="l" t="t" r="r" b="b"/>
                <a:pathLst>
                  <a:path w="13026" h="9147" extrusionOk="0">
                    <a:moveTo>
                      <a:pt x="203" y="1"/>
                    </a:moveTo>
                    <a:cubicBezTo>
                      <a:pt x="203" y="1"/>
                      <a:pt x="143" y="894"/>
                      <a:pt x="96" y="2060"/>
                    </a:cubicBezTo>
                    <a:lnTo>
                      <a:pt x="96" y="2203"/>
                    </a:lnTo>
                    <a:cubicBezTo>
                      <a:pt x="36" y="3489"/>
                      <a:pt x="1" y="5049"/>
                      <a:pt x="36" y="6025"/>
                    </a:cubicBezTo>
                    <a:cubicBezTo>
                      <a:pt x="143" y="7930"/>
                      <a:pt x="239" y="8442"/>
                      <a:pt x="239" y="8442"/>
                    </a:cubicBezTo>
                    <a:cubicBezTo>
                      <a:pt x="239" y="8442"/>
                      <a:pt x="2048" y="8787"/>
                      <a:pt x="3632" y="8918"/>
                    </a:cubicBezTo>
                    <a:cubicBezTo>
                      <a:pt x="4022" y="8954"/>
                      <a:pt x="4390" y="8967"/>
                      <a:pt x="4723" y="8967"/>
                    </a:cubicBezTo>
                    <a:cubicBezTo>
                      <a:pt x="5723" y="8967"/>
                      <a:pt x="6406" y="8847"/>
                      <a:pt x="6406" y="8847"/>
                    </a:cubicBezTo>
                    <a:cubicBezTo>
                      <a:pt x="6406" y="8847"/>
                      <a:pt x="5787" y="6227"/>
                      <a:pt x="5989" y="5989"/>
                    </a:cubicBezTo>
                    <a:cubicBezTo>
                      <a:pt x="6013" y="5966"/>
                      <a:pt x="6013" y="5966"/>
                      <a:pt x="6025" y="5966"/>
                    </a:cubicBezTo>
                    <a:cubicBezTo>
                      <a:pt x="6049" y="5966"/>
                      <a:pt x="6085" y="5989"/>
                      <a:pt x="6108" y="6025"/>
                    </a:cubicBezTo>
                    <a:cubicBezTo>
                      <a:pt x="6394" y="6442"/>
                      <a:pt x="6859" y="8787"/>
                      <a:pt x="6859" y="8787"/>
                    </a:cubicBezTo>
                    <a:cubicBezTo>
                      <a:pt x="6859" y="8787"/>
                      <a:pt x="7991" y="9147"/>
                      <a:pt x="9997" y="9147"/>
                    </a:cubicBezTo>
                    <a:cubicBezTo>
                      <a:pt x="10088" y="9147"/>
                      <a:pt x="10181" y="9146"/>
                      <a:pt x="10276" y="9145"/>
                    </a:cubicBezTo>
                    <a:cubicBezTo>
                      <a:pt x="11097" y="9145"/>
                      <a:pt x="11681" y="8990"/>
                      <a:pt x="12097" y="8823"/>
                    </a:cubicBezTo>
                    <a:cubicBezTo>
                      <a:pt x="12133" y="8811"/>
                      <a:pt x="12169" y="8799"/>
                      <a:pt x="12193" y="8787"/>
                    </a:cubicBezTo>
                    <a:cubicBezTo>
                      <a:pt x="12835" y="8513"/>
                      <a:pt x="13026" y="8168"/>
                      <a:pt x="13026" y="8168"/>
                    </a:cubicBezTo>
                    <a:cubicBezTo>
                      <a:pt x="13026" y="8168"/>
                      <a:pt x="11752" y="1203"/>
                      <a:pt x="11419" y="298"/>
                    </a:cubicBezTo>
                    <a:cubicBezTo>
                      <a:pt x="11419" y="298"/>
                      <a:pt x="11288" y="286"/>
                      <a:pt x="11050" y="286"/>
                    </a:cubicBezTo>
                    <a:lnTo>
                      <a:pt x="10919" y="286"/>
                    </a:lnTo>
                    <a:cubicBezTo>
                      <a:pt x="10418" y="274"/>
                      <a:pt x="9537" y="239"/>
                      <a:pt x="8513" y="215"/>
                    </a:cubicBezTo>
                    <a:lnTo>
                      <a:pt x="8383" y="215"/>
                    </a:lnTo>
                    <a:cubicBezTo>
                      <a:pt x="7370" y="179"/>
                      <a:pt x="6227" y="155"/>
                      <a:pt x="5132" y="120"/>
                    </a:cubicBezTo>
                    <a:lnTo>
                      <a:pt x="5037" y="120"/>
                    </a:lnTo>
                    <a:cubicBezTo>
                      <a:pt x="4906" y="120"/>
                      <a:pt x="4787" y="108"/>
                      <a:pt x="4656" y="108"/>
                    </a:cubicBezTo>
                    <a:lnTo>
                      <a:pt x="4573" y="108"/>
                    </a:lnTo>
                    <a:cubicBezTo>
                      <a:pt x="3239" y="72"/>
                      <a:pt x="2013" y="36"/>
                      <a:pt x="1239" y="12"/>
                    </a:cubicBezTo>
                    <a:lnTo>
                      <a:pt x="1144" y="12"/>
                    </a:lnTo>
                    <a:cubicBezTo>
                      <a:pt x="679" y="12"/>
                      <a:pt x="405" y="1"/>
                      <a:pt x="382" y="1"/>
                    </a:cubicBezTo>
                    <a:close/>
                  </a:path>
                </a:pathLst>
              </a:custGeom>
              <a:solidFill>
                <a:srgbClr val="FFCF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5801;p62">
                <a:extLst>
                  <a:ext uri="{FF2B5EF4-FFF2-40B4-BE49-F238E27FC236}">
                    <a16:creationId xmlns:a16="http://schemas.microsoft.com/office/drawing/2014/main" id="{71381AE4-BF0C-6F46-BA32-CB19EC1F6058}"/>
                  </a:ext>
                </a:extLst>
              </p:cNvPr>
              <p:cNvSpPr/>
              <p:nvPr/>
            </p:nvSpPr>
            <p:spPr>
              <a:xfrm>
                <a:off x="5301780" y="3219709"/>
                <a:ext cx="187854" cy="421451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8550" extrusionOk="0">
                    <a:moveTo>
                      <a:pt x="0" y="0"/>
                    </a:moveTo>
                    <a:cubicBezTo>
                      <a:pt x="191" y="1143"/>
                      <a:pt x="834" y="2215"/>
                      <a:pt x="1762" y="2929"/>
                    </a:cubicBezTo>
                    <a:cubicBezTo>
                      <a:pt x="2120" y="3215"/>
                      <a:pt x="2524" y="3417"/>
                      <a:pt x="2953" y="3572"/>
                    </a:cubicBezTo>
                    <a:cubicBezTo>
                      <a:pt x="3108" y="4703"/>
                      <a:pt x="3275" y="5834"/>
                      <a:pt x="3453" y="6966"/>
                    </a:cubicBezTo>
                    <a:cubicBezTo>
                      <a:pt x="3513" y="7323"/>
                      <a:pt x="3572" y="7692"/>
                      <a:pt x="3632" y="8049"/>
                    </a:cubicBezTo>
                    <a:cubicBezTo>
                      <a:pt x="3656" y="8216"/>
                      <a:pt x="3679" y="8394"/>
                      <a:pt x="3703" y="8549"/>
                    </a:cubicBezTo>
                    <a:cubicBezTo>
                      <a:pt x="3751" y="8537"/>
                      <a:pt x="3775" y="8525"/>
                      <a:pt x="3810" y="8513"/>
                    </a:cubicBezTo>
                    <a:cubicBezTo>
                      <a:pt x="3787" y="8406"/>
                      <a:pt x="3763" y="8299"/>
                      <a:pt x="3763" y="8192"/>
                    </a:cubicBezTo>
                    <a:cubicBezTo>
                      <a:pt x="3715" y="7870"/>
                      <a:pt x="3656" y="7537"/>
                      <a:pt x="3608" y="7216"/>
                    </a:cubicBezTo>
                    <a:cubicBezTo>
                      <a:pt x="3525" y="6561"/>
                      <a:pt x="3417" y="5906"/>
                      <a:pt x="3334" y="5251"/>
                    </a:cubicBezTo>
                    <a:cubicBezTo>
                      <a:pt x="3155" y="3941"/>
                      <a:pt x="2977" y="2608"/>
                      <a:pt x="2822" y="1286"/>
                    </a:cubicBezTo>
                    <a:cubicBezTo>
                      <a:pt x="2774" y="917"/>
                      <a:pt x="2739" y="560"/>
                      <a:pt x="2691" y="191"/>
                    </a:cubicBezTo>
                    <a:cubicBezTo>
                      <a:pt x="2691" y="155"/>
                      <a:pt x="2679" y="119"/>
                      <a:pt x="2679" y="72"/>
                    </a:cubicBezTo>
                    <a:lnTo>
                      <a:pt x="2536" y="72"/>
                    </a:lnTo>
                    <a:lnTo>
                      <a:pt x="2536" y="84"/>
                    </a:lnTo>
                    <a:cubicBezTo>
                      <a:pt x="2584" y="417"/>
                      <a:pt x="2620" y="739"/>
                      <a:pt x="2655" y="1072"/>
                    </a:cubicBezTo>
                    <a:cubicBezTo>
                      <a:pt x="2739" y="1739"/>
                      <a:pt x="2810" y="2394"/>
                      <a:pt x="2894" y="3048"/>
                    </a:cubicBezTo>
                    <a:cubicBezTo>
                      <a:pt x="2917" y="3191"/>
                      <a:pt x="2941" y="3358"/>
                      <a:pt x="2953" y="3513"/>
                    </a:cubicBezTo>
                    <a:cubicBezTo>
                      <a:pt x="2227" y="3191"/>
                      <a:pt x="1596" y="2739"/>
                      <a:pt x="1084" y="2120"/>
                    </a:cubicBezTo>
                    <a:cubicBezTo>
                      <a:pt x="572" y="1512"/>
                      <a:pt x="250" y="774"/>
                      <a:pt x="119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802;p62">
                <a:extLst>
                  <a:ext uri="{FF2B5EF4-FFF2-40B4-BE49-F238E27FC236}">
                    <a16:creationId xmlns:a16="http://schemas.microsoft.com/office/drawing/2014/main" id="{D32E222C-4F01-F08C-6FB3-7530960667A1}"/>
                  </a:ext>
                </a:extLst>
              </p:cNvPr>
              <p:cNvSpPr/>
              <p:nvPr/>
            </p:nvSpPr>
            <p:spPr>
              <a:xfrm>
                <a:off x="5106334" y="3212661"/>
                <a:ext cx="34110" cy="180213"/>
              </a:xfrm>
              <a:custGeom>
                <a:avLst/>
                <a:gdLst/>
                <a:ahLst/>
                <a:cxnLst/>
                <a:rect l="l" t="t" r="r" b="b"/>
                <a:pathLst>
                  <a:path w="692" h="3656" extrusionOk="0">
                    <a:moveTo>
                      <a:pt x="155" y="1"/>
                    </a:moveTo>
                    <a:cubicBezTo>
                      <a:pt x="72" y="501"/>
                      <a:pt x="48" y="1001"/>
                      <a:pt x="36" y="1489"/>
                    </a:cubicBezTo>
                    <a:cubicBezTo>
                      <a:pt x="1" y="2203"/>
                      <a:pt x="48" y="2906"/>
                      <a:pt x="120" y="3608"/>
                    </a:cubicBezTo>
                    <a:cubicBezTo>
                      <a:pt x="120" y="3620"/>
                      <a:pt x="132" y="3656"/>
                      <a:pt x="167" y="3656"/>
                    </a:cubicBezTo>
                    <a:cubicBezTo>
                      <a:pt x="310" y="3620"/>
                      <a:pt x="453" y="3608"/>
                      <a:pt x="596" y="3596"/>
                    </a:cubicBezTo>
                    <a:cubicBezTo>
                      <a:pt x="620" y="3596"/>
                      <a:pt x="643" y="3572"/>
                      <a:pt x="643" y="3549"/>
                    </a:cubicBezTo>
                    <a:cubicBezTo>
                      <a:pt x="513" y="2370"/>
                      <a:pt x="524" y="1179"/>
                      <a:pt x="691" y="24"/>
                    </a:cubicBezTo>
                    <a:lnTo>
                      <a:pt x="596" y="24"/>
                    </a:lnTo>
                    <a:cubicBezTo>
                      <a:pt x="572" y="155"/>
                      <a:pt x="548" y="286"/>
                      <a:pt x="536" y="417"/>
                    </a:cubicBezTo>
                    <a:cubicBezTo>
                      <a:pt x="465" y="1072"/>
                      <a:pt x="429" y="1751"/>
                      <a:pt x="453" y="2417"/>
                    </a:cubicBezTo>
                    <a:cubicBezTo>
                      <a:pt x="465" y="2775"/>
                      <a:pt x="489" y="3144"/>
                      <a:pt x="536" y="3501"/>
                    </a:cubicBezTo>
                    <a:cubicBezTo>
                      <a:pt x="429" y="3513"/>
                      <a:pt x="310" y="3537"/>
                      <a:pt x="191" y="3549"/>
                    </a:cubicBezTo>
                    <a:cubicBezTo>
                      <a:pt x="120" y="2882"/>
                      <a:pt x="96" y="2191"/>
                      <a:pt x="108" y="1525"/>
                    </a:cubicBezTo>
                    <a:cubicBezTo>
                      <a:pt x="120" y="1013"/>
                      <a:pt x="167" y="512"/>
                      <a:pt x="227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5803;p62">
                <a:extLst>
                  <a:ext uri="{FF2B5EF4-FFF2-40B4-BE49-F238E27FC236}">
                    <a16:creationId xmlns:a16="http://schemas.microsoft.com/office/drawing/2014/main" id="{EF0115CF-B123-6978-189F-49B5C3667123}"/>
                  </a:ext>
                </a:extLst>
              </p:cNvPr>
              <p:cNvSpPr/>
              <p:nvPr/>
            </p:nvSpPr>
            <p:spPr>
              <a:xfrm>
                <a:off x="4892109" y="3208569"/>
                <a:ext cx="57574" cy="106866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2168" extrusionOk="0">
                    <a:moveTo>
                      <a:pt x="1025" y="0"/>
                    </a:moveTo>
                    <a:cubicBezTo>
                      <a:pt x="1025" y="12"/>
                      <a:pt x="1013" y="48"/>
                      <a:pt x="1013" y="72"/>
                    </a:cubicBezTo>
                    <a:cubicBezTo>
                      <a:pt x="846" y="715"/>
                      <a:pt x="548" y="1322"/>
                      <a:pt x="156" y="1846"/>
                    </a:cubicBezTo>
                    <a:cubicBezTo>
                      <a:pt x="108" y="1905"/>
                      <a:pt x="60" y="1965"/>
                      <a:pt x="1" y="2024"/>
                    </a:cubicBezTo>
                    <a:lnTo>
                      <a:pt x="1" y="2167"/>
                    </a:lnTo>
                    <a:cubicBezTo>
                      <a:pt x="572" y="1560"/>
                      <a:pt x="965" y="798"/>
                      <a:pt x="1168" y="0"/>
                    </a:cubicBezTo>
                    <a:close/>
                  </a:path>
                </a:pathLst>
              </a:custGeom>
              <a:solidFill>
                <a:srgbClr val="4240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5804;p62">
                <a:extLst>
                  <a:ext uri="{FF2B5EF4-FFF2-40B4-BE49-F238E27FC236}">
                    <a16:creationId xmlns:a16="http://schemas.microsoft.com/office/drawing/2014/main" id="{BC475FD2-7BE9-5FE6-61B0-5EFAE25118B1}"/>
                  </a:ext>
                </a:extLst>
              </p:cNvPr>
              <p:cNvSpPr/>
              <p:nvPr/>
            </p:nvSpPr>
            <p:spPr>
              <a:xfrm>
                <a:off x="5092237" y="3472088"/>
                <a:ext cx="104451" cy="34357"/>
              </a:xfrm>
              <a:custGeom>
                <a:avLst/>
                <a:gdLst/>
                <a:ahLst/>
                <a:cxnLst/>
                <a:rect l="l" t="t" r="r" b="b"/>
                <a:pathLst>
                  <a:path w="2119" h="697" extrusionOk="0">
                    <a:moveTo>
                      <a:pt x="48" y="0"/>
                    </a:moveTo>
                    <a:cubicBezTo>
                      <a:pt x="25" y="0"/>
                      <a:pt x="1" y="36"/>
                      <a:pt x="37" y="36"/>
                    </a:cubicBezTo>
                    <a:cubicBezTo>
                      <a:pt x="739" y="202"/>
                      <a:pt x="1418" y="417"/>
                      <a:pt x="2072" y="691"/>
                    </a:cubicBezTo>
                    <a:cubicBezTo>
                      <a:pt x="2078" y="694"/>
                      <a:pt x="2083" y="696"/>
                      <a:pt x="2088" y="696"/>
                    </a:cubicBezTo>
                    <a:cubicBezTo>
                      <a:pt x="2111" y="696"/>
                      <a:pt x="2118" y="651"/>
                      <a:pt x="2108" y="631"/>
                    </a:cubicBezTo>
                    <a:cubicBezTo>
                      <a:pt x="1465" y="310"/>
                      <a:pt x="763" y="83"/>
                      <a:pt x="48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5805;p62">
                <a:extLst>
                  <a:ext uri="{FF2B5EF4-FFF2-40B4-BE49-F238E27FC236}">
                    <a16:creationId xmlns:a16="http://schemas.microsoft.com/office/drawing/2014/main" id="{67C9E7AB-555A-5179-A1C0-C0EEB8B55F15}"/>
                  </a:ext>
                </a:extLst>
              </p:cNvPr>
              <p:cNvSpPr/>
              <p:nvPr/>
            </p:nvSpPr>
            <p:spPr>
              <a:xfrm>
                <a:off x="4957865" y="2622232"/>
                <a:ext cx="389707" cy="604129"/>
              </a:xfrm>
              <a:custGeom>
                <a:avLst/>
                <a:gdLst/>
                <a:ahLst/>
                <a:cxnLst/>
                <a:rect l="l" t="t" r="r" b="b"/>
                <a:pathLst>
                  <a:path w="7906" h="12256" extrusionOk="0">
                    <a:moveTo>
                      <a:pt x="4968" y="0"/>
                    </a:moveTo>
                    <a:cubicBezTo>
                      <a:pt x="4266" y="0"/>
                      <a:pt x="3407" y="175"/>
                      <a:pt x="2739" y="406"/>
                    </a:cubicBezTo>
                    <a:cubicBezTo>
                      <a:pt x="2715" y="418"/>
                      <a:pt x="2691" y="418"/>
                      <a:pt x="2679" y="429"/>
                    </a:cubicBezTo>
                    <a:cubicBezTo>
                      <a:pt x="2143" y="608"/>
                      <a:pt x="1739" y="822"/>
                      <a:pt x="1643" y="953"/>
                    </a:cubicBezTo>
                    <a:cubicBezTo>
                      <a:pt x="1048" y="1906"/>
                      <a:pt x="453" y="6525"/>
                      <a:pt x="0" y="11562"/>
                    </a:cubicBezTo>
                    <a:cubicBezTo>
                      <a:pt x="298" y="11705"/>
                      <a:pt x="596" y="11788"/>
                      <a:pt x="905" y="11883"/>
                    </a:cubicBezTo>
                    <a:cubicBezTo>
                      <a:pt x="1940" y="12163"/>
                      <a:pt x="3023" y="12256"/>
                      <a:pt x="4111" y="12256"/>
                    </a:cubicBezTo>
                    <a:cubicBezTo>
                      <a:pt x="4551" y="12256"/>
                      <a:pt x="4991" y="12241"/>
                      <a:pt x="5430" y="12217"/>
                    </a:cubicBezTo>
                    <a:cubicBezTo>
                      <a:pt x="6263" y="12193"/>
                      <a:pt x="7096" y="12074"/>
                      <a:pt x="7906" y="11907"/>
                    </a:cubicBezTo>
                    <a:cubicBezTo>
                      <a:pt x="7882" y="11669"/>
                      <a:pt x="7846" y="11502"/>
                      <a:pt x="7858" y="11371"/>
                    </a:cubicBezTo>
                    <a:cubicBezTo>
                      <a:pt x="7632" y="9514"/>
                      <a:pt x="7561" y="1501"/>
                      <a:pt x="7406" y="1084"/>
                    </a:cubicBezTo>
                    <a:cubicBezTo>
                      <a:pt x="7299" y="775"/>
                      <a:pt x="6727" y="310"/>
                      <a:pt x="5858" y="108"/>
                    </a:cubicBezTo>
                    <a:cubicBezTo>
                      <a:pt x="5834" y="108"/>
                      <a:pt x="5799" y="96"/>
                      <a:pt x="5775" y="96"/>
                    </a:cubicBezTo>
                    <a:cubicBezTo>
                      <a:pt x="5549" y="48"/>
                      <a:pt x="5299" y="13"/>
                      <a:pt x="5037" y="1"/>
                    </a:cubicBezTo>
                    <a:cubicBezTo>
                      <a:pt x="5014" y="0"/>
                      <a:pt x="4991" y="0"/>
                      <a:pt x="49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5806;p62">
                <a:extLst>
                  <a:ext uri="{FF2B5EF4-FFF2-40B4-BE49-F238E27FC236}">
                    <a16:creationId xmlns:a16="http://schemas.microsoft.com/office/drawing/2014/main" id="{9BC77835-0A7D-5DC0-0B24-C3B9DEBAFF01}"/>
                  </a:ext>
                </a:extLst>
              </p:cNvPr>
              <p:cNvSpPr/>
              <p:nvPr/>
            </p:nvSpPr>
            <p:spPr>
              <a:xfrm>
                <a:off x="4853365" y="2617943"/>
                <a:ext cx="653865" cy="751464"/>
              </a:xfrm>
              <a:custGeom>
                <a:avLst/>
                <a:gdLst/>
                <a:ahLst/>
                <a:cxnLst/>
                <a:rect l="l" t="t" r="r" b="b"/>
                <a:pathLst>
                  <a:path w="13265" h="15245" extrusionOk="0">
                    <a:moveTo>
                      <a:pt x="7816" y="1"/>
                    </a:moveTo>
                    <a:cubicBezTo>
                      <a:pt x="6719" y="1"/>
                      <a:pt x="5411" y="213"/>
                      <a:pt x="4371" y="445"/>
                    </a:cubicBezTo>
                    <a:cubicBezTo>
                      <a:pt x="4347" y="457"/>
                      <a:pt x="4299" y="457"/>
                      <a:pt x="4275" y="481"/>
                    </a:cubicBezTo>
                    <a:cubicBezTo>
                      <a:pt x="3418" y="683"/>
                      <a:pt x="2763" y="909"/>
                      <a:pt x="2632" y="1076"/>
                    </a:cubicBezTo>
                    <a:cubicBezTo>
                      <a:pt x="1668" y="2160"/>
                      <a:pt x="715" y="8827"/>
                      <a:pt x="1" y="14447"/>
                    </a:cubicBezTo>
                    <a:cubicBezTo>
                      <a:pt x="477" y="14602"/>
                      <a:pt x="965" y="14721"/>
                      <a:pt x="1454" y="14804"/>
                    </a:cubicBezTo>
                    <a:cubicBezTo>
                      <a:pt x="2275" y="14971"/>
                      <a:pt x="3108" y="15078"/>
                      <a:pt x="3942" y="15137"/>
                    </a:cubicBezTo>
                    <a:cubicBezTo>
                      <a:pt x="3918" y="14625"/>
                      <a:pt x="3870" y="14125"/>
                      <a:pt x="3835" y="13613"/>
                    </a:cubicBezTo>
                    <a:cubicBezTo>
                      <a:pt x="3740" y="12208"/>
                      <a:pt x="3644" y="9303"/>
                      <a:pt x="3597" y="7886"/>
                    </a:cubicBezTo>
                    <a:cubicBezTo>
                      <a:pt x="3561" y="6493"/>
                      <a:pt x="3537" y="5088"/>
                      <a:pt x="3704" y="3707"/>
                    </a:cubicBezTo>
                    <a:cubicBezTo>
                      <a:pt x="3811" y="2862"/>
                      <a:pt x="3954" y="1886"/>
                      <a:pt x="4656" y="1314"/>
                    </a:cubicBezTo>
                    <a:cubicBezTo>
                      <a:pt x="4966" y="1040"/>
                      <a:pt x="5359" y="909"/>
                      <a:pt x="5740" y="778"/>
                    </a:cubicBezTo>
                    <a:cubicBezTo>
                      <a:pt x="6133" y="659"/>
                      <a:pt x="6537" y="528"/>
                      <a:pt x="6930" y="481"/>
                    </a:cubicBezTo>
                    <a:cubicBezTo>
                      <a:pt x="7109" y="459"/>
                      <a:pt x="7292" y="440"/>
                      <a:pt x="7472" y="440"/>
                    </a:cubicBezTo>
                    <a:cubicBezTo>
                      <a:pt x="7689" y="440"/>
                      <a:pt x="7902" y="468"/>
                      <a:pt x="8097" y="552"/>
                    </a:cubicBezTo>
                    <a:cubicBezTo>
                      <a:pt x="8264" y="624"/>
                      <a:pt x="8407" y="719"/>
                      <a:pt x="8514" y="862"/>
                    </a:cubicBezTo>
                    <a:cubicBezTo>
                      <a:pt x="8645" y="1040"/>
                      <a:pt x="8681" y="1231"/>
                      <a:pt x="8645" y="1457"/>
                    </a:cubicBezTo>
                    <a:cubicBezTo>
                      <a:pt x="8621" y="1707"/>
                      <a:pt x="8514" y="1945"/>
                      <a:pt x="8431" y="2171"/>
                    </a:cubicBezTo>
                    <a:cubicBezTo>
                      <a:pt x="8323" y="2421"/>
                      <a:pt x="8228" y="2683"/>
                      <a:pt x="8157" y="2945"/>
                    </a:cubicBezTo>
                    <a:cubicBezTo>
                      <a:pt x="7942" y="3612"/>
                      <a:pt x="7752" y="4291"/>
                      <a:pt x="7573" y="4957"/>
                    </a:cubicBezTo>
                    <a:cubicBezTo>
                      <a:pt x="7395" y="5624"/>
                      <a:pt x="7252" y="6315"/>
                      <a:pt x="7121" y="6982"/>
                    </a:cubicBezTo>
                    <a:cubicBezTo>
                      <a:pt x="6966" y="7648"/>
                      <a:pt x="6847" y="8351"/>
                      <a:pt x="6740" y="9029"/>
                    </a:cubicBezTo>
                    <a:cubicBezTo>
                      <a:pt x="6633" y="9732"/>
                      <a:pt x="6573" y="10434"/>
                      <a:pt x="6549" y="11137"/>
                    </a:cubicBezTo>
                    <a:cubicBezTo>
                      <a:pt x="6526" y="11827"/>
                      <a:pt x="6561" y="14030"/>
                      <a:pt x="6609" y="14733"/>
                    </a:cubicBezTo>
                    <a:cubicBezTo>
                      <a:pt x="6609" y="14911"/>
                      <a:pt x="6621" y="15078"/>
                      <a:pt x="6621" y="15244"/>
                    </a:cubicBezTo>
                    <a:cubicBezTo>
                      <a:pt x="7323" y="15244"/>
                      <a:pt x="8014" y="15221"/>
                      <a:pt x="8693" y="15197"/>
                    </a:cubicBezTo>
                    <a:cubicBezTo>
                      <a:pt x="10014" y="15137"/>
                      <a:pt x="11955" y="15042"/>
                      <a:pt x="13265" y="14863"/>
                    </a:cubicBezTo>
                    <a:cubicBezTo>
                      <a:pt x="13217" y="14613"/>
                      <a:pt x="13181" y="14411"/>
                      <a:pt x="13157" y="14268"/>
                    </a:cubicBezTo>
                    <a:cubicBezTo>
                      <a:pt x="12800" y="12208"/>
                      <a:pt x="12086" y="1671"/>
                      <a:pt x="11860" y="1207"/>
                    </a:cubicBezTo>
                    <a:cubicBezTo>
                      <a:pt x="11681" y="850"/>
                      <a:pt x="10752" y="362"/>
                      <a:pt x="9359" y="124"/>
                    </a:cubicBezTo>
                    <a:cubicBezTo>
                      <a:pt x="9312" y="124"/>
                      <a:pt x="9276" y="100"/>
                      <a:pt x="9228" y="100"/>
                    </a:cubicBezTo>
                    <a:cubicBezTo>
                      <a:pt x="8871" y="40"/>
                      <a:pt x="8478" y="16"/>
                      <a:pt x="8061" y="5"/>
                    </a:cubicBezTo>
                    <a:cubicBezTo>
                      <a:pt x="7981" y="2"/>
                      <a:pt x="7899" y="1"/>
                      <a:pt x="7816" y="1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809;p62">
                <a:extLst>
                  <a:ext uri="{FF2B5EF4-FFF2-40B4-BE49-F238E27FC236}">
                    <a16:creationId xmlns:a16="http://schemas.microsoft.com/office/drawing/2014/main" id="{9A7A77BD-AB26-1264-3A36-779926E43D2F}"/>
                  </a:ext>
                </a:extLst>
              </p:cNvPr>
              <p:cNvSpPr/>
              <p:nvPr/>
            </p:nvSpPr>
            <p:spPr>
              <a:xfrm>
                <a:off x="5066999" y="2554750"/>
                <a:ext cx="209000" cy="135061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40" extrusionOk="0">
                    <a:moveTo>
                      <a:pt x="3692" y="1"/>
                    </a:moveTo>
                    <a:lnTo>
                      <a:pt x="1" y="786"/>
                    </a:lnTo>
                    <a:lnTo>
                      <a:pt x="453" y="2441"/>
                    </a:lnTo>
                    <a:cubicBezTo>
                      <a:pt x="453" y="2441"/>
                      <a:pt x="636" y="2740"/>
                      <a:pt x="1385" y="2740"/>
                    </a:cubicBezTo>
                    <a:cubicBezTo>
                      <a:pt x="1683" y="2740"/>
                      <a:pt x="2071" y="2693"/>
                      <a:pt x="2573" y="2560"/>
                    </a:cubicBezTo>
                    <a:cubicBezTo>
                      <a:pt x="4239" y="2120"/>
                      <a:pt x="4073" y="1310"/>
                      <a:pt x="4073" y="1310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810;p62">
                <a:extLst>
                  <a:ext uri="{FF2B5EF4-FFF2-40B4-BE49-F238E27FC236}">
                    <a16:creationId xmlns:a16="http://schemas.microsoft.com/office/drawing/2014/main" id="{F7AFFDDF-6459-BD1C-AE88-396AED64AE34}"/>
                  </a:ext>
                </a:extLst>
              </p:cNvPr>
              <p:cNvSpPr/>
              <p:nvPr/>
            </p:nvSpPr>
            <p:spPr>
              <a:xfrm>
                <a:off x="5066975" y="2523800"/>
                <a:ext cx="207253" cy="112474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82" extrusionOk="0">
                    <a:moveTo>
                      <a:pt x="3755" y="1"/>
                    </a:moveTo>
                    <a:cubicBezTo>
                      <a:pt x="3580" y="1"/>
                      <a:pt x="3405" y="16"/>
                      <a:pt x="3239" y="45"/>
                    </a:cubicBezTo>
                    <a:cubicBezTo>
                      <a:pt x="2358" y="164"/>
                      <a:pt x="1525" y="438"/>
                      <a:pt x="691" y="736"/>
                    </a:cubicBezTo>
                    <a:cubicBezTo>
                      <a:pt x="501" y="807"/>
                      <a:pt x="275" y="902"/>
                      <a:pt x="168" y="1045"/>
                    </a:cubicBezTo>
                    <a:cubicBezTo>
                      <a:pt x="37" y="1236"/>
                      <a:pt x="1" y="1676"/>
                      <a:pt x="144" y="1867"/>
                    </a:cubicBezTo>
                    <a:cubicBezTo>
                      <a:pt x="298" y="2117"/>
                      <a:pt x="763" y="2236"/>
                      <a:pt x="1096" y="2272"/>
                    </a:cubicBezTo>
                    <a:cubicBezTo>
                      <a:pt x="1167" y="2278"/>
                      <a:pt x="1238" y="2281"/>
                      <a:pt x="1309" y="2281"/>
                    </a:cubicBezTo>
                    <a:cubicBezTo>
                      <a:pt x="1638" y="2281"/>
                      <a:pt x="1978" y="2219"/>
                      <a:pt x="2311" y="2141"/>
                    </a:cubicBezTo>
                    <a:cubicBezTo>
                      <a:pt x="2799" y="2022"/>
                      <a:pt x="3275" y="1879"/>
                      <a:pt x="3692" y="1605"/>
                    </a:cubicBezTo>
                    <a:cubicBezTo>
                      <a:pt x="4120" y="1355"/>
                      <a:pt x="4442" y="986"/>
                      <a:pt x="4549" y="581"/>
                    </a:cubicBezTo>
                    <a:cubicBezTo>
                      <a:pt x="4573" y="450"/>
                      <a:pt x="4585" y="283"/>
                      <a:pt x="4501" y="188"/>
                    </a:cubicBezTo>
                    <a:cubicBezTo>
                      <a:pt x="4406" y="81"/>
                      <a:pt x="4263" y="45"/>
                      <a:pt x="4097" y="21"/>
                    </a:cubicBezTo>
                    <a:cubicBezTo>
                      <a:pt x="3984" y="7"/>
                      <a:pt x="3869" y="1"/>
                      <a:pt x="3755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811;p62">
                <a:extLst>
                  <a:ext uri="{FF2B5EF4-FFF2-40B4-BE49-F238E27FC236}">
                    <a16:creationId xmlns:a16="http://schemas.microsoft.com/office/drawing/2014/main" id="{06F22CEC-36A8-0867-9560-AA075407B5F8}"/>
                  </a:ext>
                </a:extLst>
              </p:cNvPr>
              <p:cNvSpPr/>
              <p:nvPr/>
            </p:nvSpPr>
            <p:spPr>
              <a:xfrm>
                <a:off x="5048218" y="2592903"/>
                <a:ext cx="243801" cy="151574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3075" extrusionOk="0">
                    <a:moveTo>
                      <a:pt x="4220" y="1"/>
                    </a:moveTo>
                    <a:cubicBezTo>
                      <a:pt x="4175" y="1"/>
                      <a:pt x="4129" y="15"/>
                      <a:pt x="4085" y="48"/>
                    </a:cubicBezTo>
                    <a:cubicBezTo>
                      <a:pt x="3700" y="331"/>
                      <a:pt x="2831" y="1367"/>
                      <a:pt x="1356" y="1367"/>
                    </a:cubicBezTo>
                    <a:cubicBezTo>
                      <a:pt x="1279" y="1367"/>
                      <a:pt x="1200" y="1364"/>
                      <a:pt x="1120" y="1358"/>
                    </a:cubicBezTo>
                    <a:cubicBezTo>
                      <a:pt x="739" y="1322"/>
                      <a:pt x="596" y="882"/>
                      <a:pt x="525" y="691"/>
                    </a:cubicBezTo>
                    <a:cubicBezTo>
                      <a:pt x="518" y="663"/>
                      <a:pt x="498" y="652"/>
                      <a:pt x="479" y="652"/>
                    </a:cubicBezTo>
                    <a:cubicBezTo>
                      <a:pt x="465" y="652"/>
                      <a:pt x="451" y="657"/>
                      <a:pt x="441" y="667"/>
                    </a:cubicBezTo>
                    <a:cubicBezTo>
                      <a:pt x="298" y="905"/>
                      <a:pt x="37" y="1525"/>
                      <a:pt x="25" y="1679"/>
                    </a:cubicBezTo>
                    <a:cubicBezTo>
                      <a:pt x="1" y="1941"/>
                      <a:pt x="227" y="2834"/>
                      <a:pt x="382" y="2846"/>
                    </a:cubicBezTo>
                    <a:cubicBezTo>
                      <a:pt x="383" y="2846"/>
                      <a:pt x="384" y="2846"/>
                      <a:pt x="385" y="2846"/>
                    </a:cubicBezTo>
                    <a:cubicBezTo>
                      <a:pt x="533" y="2846"/>
                      <a:pt x="1156" y="1917"/>
                      <a:pt x="1156" y="1917"/>
                    </a:cubicBezTo>
                    <a:cubicBezTo>
                      <a:pt x="1156" y="1917"/>
                      <a:pt x="1780" y="3074"/>
                      <a:pt x="1998" y="3074"/>
                    </a:cubicBezTo>
                    <a:cubicBezTo>
                      <a:pt x="2003" y="3074"/>
                      <a:pt x="2008" y="3074"/>
                      <a:pt x="2013" y="3072"/>
                    </a:cubicBezTo>
                    <a:cubicBezTo>
                      <a:pt x="2346" y="2965"/>
                      <a:pt x="4025" y="2918"/>
                      <a:pt x="4882" y="1072"/>
                    </a:cubicBezTo>
                    <a:cubicBezTo>
                      <a:pt x="4946" y="956"/>
                      <a:pt x="4586" y="1"/>
                      <a:pt x="4220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812;p62">
                <a:extLst>
                  <a:ext uri="{FF2B5EF4-FFF2-40B4-BE49-F238E27FC236}">
                    <a16:creationId xmlns:a16="http://schemas.microsoft.com/office/drawing/2014/main" id="{81EA2CFE-A58A-FA93-57EE-1AB4F0E96247}"/>
                  </a:ext>
                </a:extLst>
              </p:cNvPr>
              <p:cNvSpPr/>
              <p:nvPr/>
            </p:nvSpPr>
            <p:spPr>
              <a:xfrm>
                <a:off x="5048218" y="2583537"/>
                <a:ext cx="247991" cy="149800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3039" extrusionOk="0">
                    <a:moveTo>
                      <a:pt x="4292" y="0"/>
                    </a:moveTo>
                    <a:cubicBezTo>
                      <a:pt x="4246" y="0"/>
                      <a:pt x="4201" y="15"/>
                      <a:pt x="4156" y="48"/>
                    </a:cubicBezTo>
                    <a:cubicBezTo>
                      <a:pt x="3786" y="328"/>
                      <a:pt x="2911" y="1346"/>
                      <a:pt x="1419" y="1346"/>
                    </a:cubicBezTo>
                    <a:cubicBezTo>
                      <a:pt x="1326" y="1346"/>
                      <a:pt x="1230" y="1342"/>
                      <a:pt x="1132" y="1334"/>
                    </a:cubicBezTo>
                    <a:cubicBezTo>
                      <a:pt x="751" y="1310"/>
                      <a:pt x="596" y="857"/>
                      <a:pt x="525" y="667"/>
                    </a:cubicBezTo>
                    <a:cubicBezTo>
                      <a:pt x="518" y="641"/>
                      <a:pt x="498" y="629"/>
                      <a:pt x="479" y="629"/>
                    </a:cubicBezTo>
                    <a:cubicBezTo>
                      <a:pt x="463" y="629"/>
                      <a:pt x="447" y="638"/>
                      <a:pt x="441" y="655"/>
                    </a:cubicBezTo>
                    <a:cubicBezTo>
                      <a:pt x="298" y="893"/>
                      <a:pt x="25" y="1500"/>
                      <a:pt x="25" y="1655"/>
                    </a:cubicBezTo>
                    <a:cubicBezTo>
                      <a:pt x="1" y="1905"/>
                      <a:pt x="239" y="2798"/>
                      <a:pt x="394" y="2810"/>
                    </a:cubicBezTo>
                    <a:cubicBezTo>
                      <a:pt x="395" y="2810"/>
                      <a:pt x="396" y="2810"/>
                      <a:pt x="397" y="2810"/>
                    </a:cubicBezTo>
                    <a:cubicBezTo>
                      <a:pt x="545" y="2810"/>
                      <a:pt x="1180" y="1893"/>
                      <a:pt x="1180" y="1893"/>
                    </a:cubicBezTo>
                    <a:cubicBezTo>
                      <a:pt x="1180" y="1893"/>
                      <a:pt x="1803" y="3038"/>
                      <a:pt x="2043" y="3038"/>
                    </a:cubicBezTo>
                    <a:cubicBezTo>
                      <a:pt x="2049" y="3038"/>
                      <a:pt x="2055" y="3038"/>
                      <a:pt x="2061" y="3036"/>
                    </a:cubicBezTo>
                    <a:cubicBezTo>
                      <a:pt x="2382" y="2941"/>
                      <a:pt x="4097" y="2905"/>
                      <a:pt x="4978" y="1072"/>
                    </a:cubicBezTo>
                    <a:cubicBezTo>
                      <a:pt x="5031" y="955"/>
                      <a:pt x="4660" y="0"/>
                      <a:pt x="42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813;p62">
                <a:extLst>
                  <a:ext uri="{FF2B5EF4-FFF2-40B4-BE49-F238E27FC236}">
                    <a16:creationId xmlns:a16="http://schemas.microsoft.com/office/drawing/2014/main" id="{8D91577F-DAB4-7F80-50D4-6A55F64B2F0F}"/>
                  </a:ext>
                </a:extLst>
              </p:cNvPr>
              <p:cNvSpPr/>
              <p:nvPr/>
            </p:nvSpPr>
            <p:spPr>
              <a:xfrm>
                <a:off x="4837542" y="1934893"/>
                <a:ext cx="184354" cy="288361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5850" extrusionOk="0">
                    <a:moveTo>
                      <a:pt x="2917" y="0"/>
                    </a:moveTo>
                    <a:cubicBezTo>
                      <a:pt x="2544" y="0"/>
                      <a:pt x="2102" y="246"/>
                      <a:pt x="1870" y="431"/>
                    </a:cubicBezTo>
                    <a:cubicBezTo>
                      <a:pt x="572" y="1419"/>
                      <a:pt x="0" y="3229"/>
                      <a:pt x="453" y="4789"/>
                    </a:cubicBezTo>
                    <a:cubicBezTo>
                      <a:pt x="524" y="5063"/>
                      <a:pt x="632" y="5313"/>
                      <a:pt x="822" y="5527"/>
                    </a:cubicBezTo>
                    <a:cubicBezTo>
                      <a:pt x="993" y="5721"/>
                      <a:pt x="1252" y="5849"/>
                      <a:pt x="1514" y="5849"/>
                    </a:cubicBezTo>
                    <a:cubicBezTo>
                      <a:pt x="1525" y="5849"/>
                      <a:pt x="1537" y="5849"/>
                      <a:pt x="1548" y="5849"/>
                    </a:cubicBezTo>
                    <a:cubicBezTo>
                      <a:pt x="2036" y="5801"/>
                      <a:pt x="2334" y="5301"/>
                      <a:pt x="2537" y="4848"/>
                    </a:cubicBezTo>
                    <a:cubicBezTo>
                      <a:pt x="2894" y="4098"/>
                      <a:pt x="3239" y="3324"/>
                      <a:pt x="3429" y="2491"/>
                    </a:cubicBezTo>
                    <a:cubicBezTo>
                      <a:pt x="3572" y="1872"/>
                      <a:pt x="3739" y="836"/>
                      <a:pt x="3418" y="265"/>
                    </a:cubicBezTo>
                    <a:cubicBezTo>
                      <a:pt x="3301" y="72"/>
                      <a:pt x="3119" y="0"/>
                      <a:pt x="2917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814;p62">
                <a:extLst>
                  <a:ext uri="{FF2B5EF4-FFF2-40B4-BE49-F238E27FC236}">
                    <a16:creationId xmlns:a16="http://schemas.microsoft.com/office/drawing/2014/main" id="{B5C85106-8F11-BB97-635C-7D0B565644C7}"/>
                  </a:ext>
                </a:extLst>
              </p:cNvPr>
              <p:cNvSpPr/>
              <p:nvPr/>
            </p:nvSpPr>
            <p:spPr>
              <a:xfrm>
                <a:off x="4844590" y="1928485"/>
                <a:ext cx="599249" cy="684426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5" extrusionOk="0">
                    <a:moveTo>
                      <a:pt x="5857" y="1"/>
                    </a:moveTo>
                    <a:cubicBezTo>
                      <a:pt x="2498" y="1"/>
                      <a:pt x="46" y="2793"/>
                      <a:pt x="0" y="7229"/>
                    </a:cubicBezTo>
                    <a:cubicBezTo>
                      <a:pt x="0" y="7800"/>
                      <a:pt x="12" y="8324"/>
                      <a:pt x="72" y="8848"/>
                    </a:cubicBezTo>
                    <a:lnTo>
                      <a:pt x="72" y="8884"/>
                    </a:lnTo>
                    <a:cubicBezTo>
                      <a:pt x="84" y="9039"/>
                      <a:pt x="119" y="9193"/>
                      <a:pt x="131" y="9360"/>
                    </a:cubicBezTo>
                    <a:cubicBezTo>
                      <a:pt x="346" y="10682"/>
                      <a:pt x="810" y="11813"/>
                      <a:pt x="1679" y="12598"/>
                    </a:cubicBezTo>
                    <a:lnTo>
                      <a:pt x="1703" y="12610"/>
                    </a:lnTo>
                    <a:cubicBezTo>
                      <a:pt x="1846" y="12753"/>
                      <a:pt x="2024" y="12884"/>
                      <a:pt x="2203" y="13003"/>
                    </a:cubicBezTo>
                    <a:cubicBezTo>
                      <a:pt x="2965" y="13491"/>
                      <a:pt x="3977" y="13801"/>
                      <a:pt x="5299" y="13884"/>
                    </a:cubicBezTo>
                    <a:lnTo>
                      <a:pt x="5692" y="13884"/>
                    </a:lnTo>
                    <a:cubicBezTo>
                      <a:pt x="5834" y="13884"/>
                      <a:pt x="5989" y="13884"/>
                      <a:pt x="6144" y="13861"/>
                    </a:cubicBezTo>
                    <a:cubicBezTo>
                      <a:pt x="8037" y="13730"/>
                      <a:pt x="9716" y="12587"/>
                      <a:pt x="10752" y="10848"/>
                    </a:cubicBezTo>
                    <a:cubicBezTo>
                      <a:pt x="10764" y="10824"/>
                      <a:pt x="10764" y="10813"/>
                      <a:pt x="10776" y="10801"/>
                    </a:cubicBezTo>
                    <a:cubicBezTo>
                      <a:pt x="10871" y="10646"/>
                      <a:pt x="10942" y="10515"/>
                      <a:pt x="11014" y="10348"/>
                    </a:cubicBezTo>
                    <a:cubicBezTo>
                      <a:pt x="11383" y="9574"/>
                      <a:pt x="11633" y="8717"/>
                      <a:pt x="11740" y="7765"/>
                    </a:cubicBezTo>
                    <a:cubicBezTo>
                      <a:pt x="12157" y="3847"/>
                      <a:pt x="9752" y="228"/>
                      <a:pt x="6251" y="14"/>
                    </a:cubicBezTo>
                    <a:cubicBezTo>
                      <a:pt x="6119" y="5"/>
                      <a:pt x="5987" y="1"/>
                      <a:pt x="5857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815;p62">
                <a:extLst>
                  <a:ext uri="{FF2B5EF4-FFF2-40B4-BE49-F238E27FC236}">
                    <a16:creationId xmlns:a16="http://schemas.microsoft.com/office/drawing/2014/main" id="{A4D88C81-7188-93B6-DE2A-C34F7C0D6F81}"/>
                  </a:ext>
                </a:extLst>
              </p:cNvPr>
              <p:cNvSpPr/>
              <p:nvPr/>
            </p:nvSpPr>
            <p:spPr>
              <a:xfrm>
                <a:off x="4819353" y="1818020"/>
                <a:ext cx="738944" cy="525261"/>
              </a:xfrm>
              <a:custGeom>
                <a:avLst/>
                <a:gdLst/>
                <a:ahLst/>
                <a:cxnLst/>
                <a:rect l="l" t="t" r="r" b="b"/>
                <a:pathLst>
                  <a:path w="14991" h="10656" extrusionOk="0">
                    <a:moveTo>
                      <a:pt x="2980" y="0"/>
                    </a:moveTo>
                    <a:cubicBezTo>
                      <a:pt x="2631" y="0"/>
                      <a:pt x="2280" y="21"/>
                      <a:pt x="1929" y="64"/>
                    </a:cubicBezTo>
                    <a:cubicBezTo>
                      <a:pt x="1679" y="88"/>
                      <a:pt x="1417" y="135"/>
                      <a:pt x="1167" y="231"/>
                    </a:cubicBezTo>
                    <a:cubicBezTo>
                      <a:pt x="1001" y="290"/>
                      <a:pt x="810" y="385"/>
                      <a:pt x="750" y="564"/>
                    </a:cubicBezTo>
                    <a:cubicBezTo>
                      <a:pt x="667" y="826"/>
                      <a:pt x="846" y="1076"/>
                      <a:pt x="1036" y="1243"/>
                    </a:cubicBezTo>
                    <a:cubicBezTo>
                      <a:pt x="1262" y="1397"/>
                      <a:pt x="1512" y="1481"/>
                      <a:pt x="1774" y="1493"/>
                    </a:cubicBezTo>
                    <a:cubicBezTo>
                      <a:pt x="1096" y="1778"/>
                      <a:pt x="512" y="2326"/>
                      <a:pt x="203" y="3005"/>
                    </a:cubicBezTo>
                    <a:cubicBezTo>
                      <a:pt x="96" y="3290"/>
                      <a:pt x="0" y="3552"/>
                      <a:pt x="36" y="3802"/>
                    </a:cubicBezTo>
                    <a:cubicBezTo>
                      <a:pt x="48" y="4124"/>
                      <a:pt x="239" y="4422"/>
                      <a:pt x="477" y="4600"/>
                    </a:cubicBezTo>
                    <a:cubicBezTo>
                      <a:pt x="739" y="4803"/>
                      <a:pt x="1036" y="4886"/>
                      <a:pt x="1346" y="4933"/>
                    </a:cubicBezTo>
                    <a:cubicBezTo>
                      <a:pt x="1440" y="4945"/>
                      <a:pt x="1535" y="4951"/>
                      <a:pt x="1631" y="4951"/>
                    </a:cubicBezTo>
                    <a:cubicBezTo>
                      <a:pt x="2391" y="4951"/>
                      <a:pt x="3165" y="4579"/>
                      <a:pt x="3620" y="3933"/>
                    </a:cubicBezTo>
                    <a:lnTo>
                      <a:pt x="3620" y="3933"/>
                    </a:lnTo>
                    <a:cubicBezTo>
                      <a:pt x="3548" y="4052"/>
                      <a:pt x="3560" y="4219"/>
                      <a:pt x="3644" y="4338"/>
                    </a:cubicBezTo>
                    <a:cubicBezTo>
                      <a:pt x="3715" y="4457"/>
                      <a:pt x="3810" y="4529"/>
                      <a:pt x="3953" y="4588"/>
                    </a:cubicBezTo>
                    <a:cubicBezTo>
                      <a:pt x="4184" y="4704"/>
                      <a:pt x="4462" y="4745"/>
                      <a:pt x="4736" y="4745"/>
                    </a:cubicBezTo>
                    <a:cubicBezTo>
                      <a:pt x="4773" y="4745"/>
                      <a:pt x="4810" y="4744"/>
                      <a:pt x="4846" y="4743"/>
                    </a:cubicBezTo>
                    <a:cubicBezTo>
                      <a:pt x="5513" y="4719"/>
                      <a:pt x="6168" y="4517"/>
                      <a:pt x="6727" y="4160"/>
                    </a:cubicBezTo>
                    <a:lnTo>
                      <a:pt x="6727" y="4160"/>
                    </a:lnTo>
                    <a:cubicBezTo>
                      <a:pt x="6573" y="4386"/>
                      <a:pt x="6465" y="4660"/>
                      <a:pt x="6525" y="4922"/>
                    </a:cubicBezTo>
                    <a:cubicBezTo>
                      <a:pt x="6573" y="5088"/>
                      <a:pt x="6692" y="5231"/>
                      <a:pt x="6811" y="5350"/>
                    </a:cubicBezTo>
                    <a:cubicBezTo>
                      <a:pt x="7192" y="5708"/>
                      <a:pt x="7742" y="5898"/>
                      <a:pt x="8274" y="5898"/>
                    </a:cubicBezTo>
                    <a:cubicBezTo>
                      <a:pt x="8291" y="5898"/>
                      <a:pt x="8307" y="5898"/>
                      <a:pt x="8323" y="5898"/>
                    </a:cubicBezTo>
                    <a:cubicBezTo>
                      <a:pt x="8871" y="5874"/>
                      <a:pt x="9430" y="5648"/>
                      <a:pt x="9883" y="5291"/>
                    </a:cubicBezTo>
                    <a:lnTo>
                      <a:pt x="9883" y="5291"/>
                    </a:lnTo>
                    <a:cubicBezTo>
                      <a:pt x="9787" y="5707"/>
                      <a:pt x="9525" y="6065"/>
                      <a:pt x="9394" y="6481"/>
                    </a:cubicBezTo>
                    <a:cubicBezTo>
                      <a:pt x="9323" y="6719"/>
                      <a:pt x="9287" y="6969"/>
                      <a:pt x="9311" y="7208"/>
                    </a:cubicBezTo>
                    <a:cubicBezTo>
                      <a:pt x="9323" y="7434"/>
                      <a:pt x="9383" y="7660"/>
                      <a:pt x="9549" y="7803"/>
                    </a:cubicBezTo>
                    <a:cubicBezTo>
                      <a:pt x="9622" y="7882"/>
                      <a:pt x="9729" y="7923"/>
                      <a:pt x="9836" y="7923"/>
                    </a:cubicBezTo>
                    <a:cubicBezTo>
                      <a:pt x="9940" y="7923"/>
                      <a:pt x="10045" y="7885"/>
                      <a:pt x="10121" y="7803"/>
                    </a:cubicBezTo>
                    <a:lnTo>
                      <a:pt x="10121" y="7803"/>
                    </a:lnTo>
                    <a:cubicBezTo>
                      <a:pt x="10085" y="8017"/>
                      <a:pt x="10049" y="8220"/>
                      <a:pt x="10049" y="8422"/>
                    </a:cubicBezTo>
                    <a:cubicBezTo>
                      <a:pt x="10049" y="8553"/>
                      <a:pt x="10061" y="8660"/>
                      <a:pt x="10145" y="8743"/>
                    </a:cubicBezTo>
                    <a:cubicBezTo>
                      <a:pt x="10198" y="8812"/>
                      <a:pt x="10285" y="8842"/>
                      <a:pt x="10375" y="8842"/>
                    </a:cubicBezTo>
                    <a:cubicBezTo>
                      <a:pt x="10426" y="8842"/>
                      <a:pt x="10478" y="8832"/>
                      <a:pt x="10526" y="8815"/>
                    </a:cubicBezTo>
                    <a:cubicBezTo>
                      <a:pt x="10656" y="8767"/>
                      <a:pt x="10776" y="8660"/>
                      <a:pt x="10883" y="8577"/>
                    </a:cubicBezTo>
                    <a:lnTo>
                      <a:pt x="10883" y="8577"/>
                    </a:lnTo>
                    <a:cubicBezTo>
                      <a:pt x="10799" y="8934"/>
                      <a:pt x="10585" y="9267"/>
                      <a:pt x="10502" y="9613"/>
                    </a:cubicBezTo>
                    <a:cubicBezTo>
                      <a:pt x="10406" y="9970"/>
                      <a:pt x="10454" y="10422"/>
                      <a:pt x="10764" y="10601"/>
                    </a:cubicBezTo>
                    <a:cubicBezTo>
                      <a:pt x="10839" y="10638"/>
                      <a:pt x="10920" y="10656"/>
                      <a:pt x="11004" y="10656"/>
                    </a:cubicBezTo>
                    <a:cubicBezTo>
                      <a:pt x="11186" y="10656"/>
                      <a:pt x="11375" y="10573"/>
                      <a:pt x="11514" y="10434"/>
                    </a:cubicBezTo>
                    <a:cubicBezTo>
                      <a:pt x="11716" y="10244"/>
                      <a:pt x="11823" y="9958"/>
                      <a:pt x="11871" y="9672"/>
                    </a:cubicBezTo>
                    <a:cubicBezTo>
                      <a:pt x="12113" y="9696"/>
                      <a:pt x="12371" y="9724"/>
                      <a:pt x="12624" y="9724"/>
                    </a:cubicBezTo>
                    <a:cubicBezTo>
                      <a:pt x="12756" y="9724"/>
                      <a:pt x="12887" y="9716"/>
                      <a:pt x="13014" y="9696"/>
                    </a:cubicBezTo>
                    <a:cubicBezTo>
                      <a:pt x="13145" y="9672"/>
                      <a:pt x="13300" y="9648"/>
                      <a:pt x="13431" y="9577"/>
                    </a:cubicBezTo>
                    <a:cubicBezTo>
                      <a:pt x="13716" y="9446"/>
                      <a:pt x="13907" y="9124"/>
                      <a:pt x="14050" y="8851"/>
                    </a:cubicBezTo>
                    <a:cubicBezTo>
                      <a:pt x="14514" y="7958"/>
                      <a:pt x="14824" y="6981"/>
                      <a:pt x="14931" y="5993"/>
                    </a:cubicBezTo>
                    <a:cubicBezTo>
                      <a:pt x="14967" y="5755"/>
                      <a:pt x="14978" y="5517"/>
                      <a:pt x="14978" y="5279"/>
                    </a:cubicBezTo>
                    <a:cubicBezTo>
                      <a:pt x="14990" y="4826"/>
                      <a:pt x="14967" y="4386"/>
                      <a:pt x="14812" y="3981"/>
                    </a:cubicBezTo>
                    <a:cubicBezTo>
                      <a:pt x="14752" y="3802"/>
                      <a:pt x="14669" y="3636"/>
                      <a:pt x="14562" y="3493"/>
                    </a:cubicBezTo>
                    <a:cubicBezTo>
                      <a:pt x="14431" y="3290"/>
                      <a:pt x="14252" y="3136"/>
                      <a:pt x="14026" y="3028"/>
                    </a:cubicBezTo>
                    <a:cubicBezTo>
                      <a:pt x="13837" y="2934"/>
                      <a:pt x="13612" y="2889"/>
                      <a:pt x="13389" y="2889"/>
                    </a:cubicBezTo>
                    <a:cubicBezTo>
                      <a:pt x="13303" y="2889"/>
                      <a:pt x="13216" y="2896"/>
                      <a:pt x="13133" y="2909"/>
                    </a:cubicBezTo>
                    <a:cubicBezTo>
                      <a:pt x="13014" y="2338"/>
                      <a:pt x="12692" y="1838"/>
                      <a:pt x="12252" y="1445"/>
                    </a:cubicBezTo>
                    <a:cubicBezTo>
                      <a:pt x="12073" y="1278"/>
                      <a:pt x="11883" y="1135"/>
                      <a:pt x="11680" y="1016"/>
                    </a:cubicBezTo>
                    <a:cubicBezTo>
                      <a:pt x="11245" y="755"/>
                      <a:pt x="10739" y="583"/>
                      <a:pt x="10228" y="583"/>
                    </a:cubicBezTo>
                    <a:cubicBezTo>
                      <a:pt x="10180" y="583"/>
                      <a:pt x="10133" y="585"/>
                      <a:pt x="10085" y="588"/>
                    </a:cubicBezTo>
                    <a:lnTo>
                      <a:pt x="9990" y="588"/>
                    </a:lnTo>
                    <a:cubicBezTo>
                      <a:pt x="9775" y="612"/>
                      <a:pt x="9537" y="671"/>
                      <a:pt x="9371" y="850"/>
                    </a:cubicBezTo>
                    <a:cubicBezTo>
                      <a:pt x="9323" y="909"/>
                      <a:pt x="9275" y="969"/>
                      <a:pt x="9263" y="1052"/>
                    </a:cubicBezTo>
                    <a:cubicBezTo>
                      <a:pt x="8799" y="588"/>
                      <a:pt x="8240" y="254"/>
                      <a:pt x="7608" y="88"/>
                    </a:cubicBezTo>
                    <a:cubicBezTo>
                      <a:pt x="7493" y="55"/>
                      <a:pt x="7370" y="34"/>
                      <a:pt x="7246" y="34"/>
                    </a:cubicBezTo>
                    <a:cubicBezTo>
                      <a:pt x="7140" y="34"/>
                      <a:pt x="7034" y="49"/>
                      <a:pt x="6930" y="88"/>
                    </a:cubicBezTo>
                    <a:cubicBezTo>
                      <a:pt x="6811" y="135"/>
                      <a:pt x="6692" y="231"/>
                      <a:pt x="6680" y="350"/>
                    </a:cubicBezTo>
                    <a:cubicBezTo>
                      <a:pt x="6656" y="421"/>
                      <a:pt x="6680" y="504"/>
                      <a:pt x="6704" y="564"/>
                    </a:cubicBezTo>
                    <a:cubicBezTo>
                      <a:pt x="6751" y="719"/>
                      <a:pt x="6823" y="850"/>
                      <a:pt x="6930" y="969"/>
                    </a:cubicBezTo>
                    <a:cubicBezTo>
                      <a:pt x="6632" y="778"/>
                      <a:pt x="6287" y="623"/>
                      <a:pt x="5942" y="504"/>
                    </a:cubicBezTo>
                    <a:cubicBezTo>
                      <a:pt x="5002" y="177"/>
                      <a:pt x="3997" y="0"/>
                      <a:pt x="2980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816;p62">
                <a:extLst>
                  <a:ext uri="{FF2B5EF4-FFF2-40B4-BE49-F238E27FC236}">
                    <a16:creationId xmlns:a16="http://schemas.microsoft.com/office/drawing/2014/main" id="{A6231497-E02A-C03E-0924-21F04E4E26C9}"/>
                  </a:ext>
                </a:extLst>
              </p:cNvPr>
              <p:cNvSpPr/>
              <p:nvPr/>
            </p:nvSpPr>
            <p:spPr>
              <a:xfrm>
                <a:off x="5307645" y="1845673"/>
                <a:ext cx="250652" cy="305367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6195" extrusionOk="0">
                    <a:moveTo>
                      <a:pt x="279" y="1"/>
                    </a:moveTo>
                    <a:cubicBezTo>
                      <a:pt x="246" y="1"/>
                      <a:pt x="212" y="1"/>
                      <a:pt x="179" y="3"/>
                    </a:cubicBezTo>
                    <a:lnTo>
                      <a:pt x="84" y="3"/>
                    </a:lnTo>
                    <a:cubicBezTo>
                      <a:pt x="12" y="253"/>
                      <a:pt x="0" y="455"/>
                      <a:pt x="12" y="646"/>
                    </a:cubicBezTo>
                    <a:cubicBezTo>
                      <a:pt x="72" y="1122"/>
                      <a:pt x="358" y="1527"/>
                      <a:pt x="691" y="1872"/>
                    </a:cubicBezTo>
                    <a:cubicBezTo>
                      <a:pt x="369" y="2051"/>
                      <a:pt x="0" y="2313"/>
                      <a:pt x="60" y="2694"/>
                    </a:cubicBezTo>
                    <a:cubicBezTo>
                      <a:pt x="72" y="2837"/>
                      <a:pt x="179" y="2968"/>
                      <a:pt x="274" y="3075"/>
                    </a:cubicBezTo>
                    <a:cubicBezTo>
                      <a:pt x="548" y="3349"/>
                      <a:pt x="905" y="3491"/>
                      <a:pt x="1262" y="3527"/>
                    </a:cubicBezTo>
                    <a:cubicBezTo>
                      <a:pt x="1322" y="3527"/>
                      <a:pt x="1382" y="3527"/>
                      <a:pt x="1441" y="3551"/>
                    </a:cubicBezTo>
                    <a:cubicBezTo>
                      <a:pt x="1632" y="3670"/>
                      <a:pt x="1465" y="3968"/>
                      <a:pt x="1512" y="4194"/>
                    </a:cubicBezTo>
                    <a:cubicBezTo>
                      <a:pt x="1556" y="4385"/>
                      <a:pt x="1758" y="4462"/>
                      <a:pt x="1970" y="4462"/>
                    </a:cubicBezTo>
                    <a:cubicBezTo>
                      <a:pt x="2049" y="4462"/>
                      <a:pt x="2129" y="4451"/>
                      <a:pt x="2203" y="4432"/>
                    </a:cubicBezTo>
                    <a:cubicBezTo>
                      <a:pt x="2391" y="4378"/>
                      <a:pt x="2598" y="4291"/>
                      <a:pt x="2791" y="4291"/>
                    </a:cubicBezTo>
                    <a:cubicBezTo>
                      <a:pt x="2855" y="4291"/>
                      <a:pt x="2917" y="4301"/>
                      <a:pt x="2977" y="4325"/>
                    </a:cubicBezTo>
                    <a:cubicBezTo>
                      <a:pt x="3298" y="4444"/>
                      <a:pt x="3370" y="4861"/>
                      <a:pt x="3465" y="5194"/>
                    </a:cubicBezTo>
                    <a:cubicBezTo>
                      <a:pt x="3548" y="5468"/>
                      <a:pt x="3668" y="5754"/>
                      <a:pt x="3846" y="5992"/>
                    </a:cubicBezTo>
                    <a:cubicBezTo>
                      <a:pt x="3894" y="6051"/>
                      <a:pt x="3953" y="6123"/>
                      <a:pt x="4013" y="6158"/>
                    </a:cubicBezTo>
                    <a:cubicBezTo>
                      <a:pt x="4057" y="6183"/>
                      <a:pt x="4103" y="6194"/>
                      <a:pt x="4151" y="6194"/>
                    </a:cubicBezTo>
                    <a:cubicBezTo>
                      <a:pt x="4305" y="6194"/>
                      <a:pt x="4468" y="6078"/>
                      <a:pt x="4596" y="5968"/>
                    </a:cubicBezTo>
                    <a:cubicBezTo>
                      <a:pt x="4739" y="5813"/>
                      <a:pt x="4894" y="5635"/>
                      <a:pt x="5025" y="5444"/>
                    </a:cubicBezTo>
                    <a:cubicBezTo>
                      <a:pt x="5061" y="5206"/>
                      <a:pt x="5072" y="4968"/>
                      <a:pt x="5072" y="4730"/>
                    </a:cubicBezTo>
                    <a:cubicBezTo>
                      <a:pt x="5084" y="4277"/>
                      <a:pt x="5061" y="3837"/>
                      <a:pt x="4906" y="3432"/>
                    </a:cubicBezTo>
                    <a:cubicBezTo>
                      <a:pt x="4846" y="3253"/>
                      <a:pt x="4763" y="3087"/>
                      <a:pt x="4656" y="2944"/>
                    </a:cubicBezTo>
                    <a:cubicBezTo>
                      <a:pt x="4596" y="2968"/>
                      <a:pt x="4525" y="3027"/>
                      <a:pt x="4477" y="3075"/>
                    </a:cubicBezTo>
                    <a:cubicBezTo>
                      <a:pt x="4346" y="3241"/>
                      <a:pt x="4287" y="3444"/>
                      <a:pt x="4251" y="3658"/>
                    </a:cubicBezTo>
                    <a:cubicBezTo>
                      <a:pt x="3882" y="3468"/>
                      <a:pt x="3465" y="3349"/>
                      <a:pt x="3048" y="3313"/>
                    </a:cubicBezTo>
                    <a:cubicBezTo>
                      <a:pt x="2858" y="3301"/>
                      <a:pt x="2632" y="3289"/>
                      <a:pt x="2525" y="3122"/>
                    </a:cubicBezTo>
                    <a:cubicBezTo>
                      <a:pt x="2394" y="2884"/>
                      <a:pt x="2667" y="2575"/>
                      <a:pt x="2536" y="2301"/>
                    </a:cubicBezTo>
                    <a:cubicBezTo>
                      <a:pt x="2477" y="2134"/>
                      <a:pt x="2286" y="2063"/>
                      <a:pt x="2144" y="1956"/>
                    </a:cubicBezTo>
                    <a:cubicBezTo>
                      <a:pt x="2024" y="1872"/>
                      <a:pt x="1929" y="1765"/>
                      <a:pt x="1870" y="1634"/>
                    </a:cubicBezTo>
                    <a:cubicBezTo>
                      <a:pt x="1846" y="1551"/>
                      <a:pt x="1810" y="1479"/>
                      <a:pt x="1810" y="1408"/>
                    </a:cubicBezTo>
                    <a:cubicBezTo>
                      <a:pt x="1822" y="1134"/>
                      <a:pt x="2155" y="1051"/>
                      <a:pt x="2346" y="872"/>
                    </a:cubicBezTo>
                    <a:cubicBezTo>
                      <a:pt x="2167" y="705"/>
                      <a:pt x="1977" y="562"/>
                      <a:pt x="1763" y="443"/>
                    </a:cubicBezTo>
                    <a:cubicBezTo>
                      <a:pt x="1315" y="175"/>
                      <a:pt x="804" y="1"/>
                      <a:pt x="279" y="1"/>
                    </a:cubicBezTo>
                    <a:close/>
                  </a:path>
                </a:pathLst>
              </a:custGeom>
              <a:solidFill>
                <a:srgbClr val="463F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17;p62">
                <a:extLst>
                  <a:ext uri="{FF2B5EF4-FFF2-40B4-BE49-F238E27FC236}">
                    <a16:creationId xmlns:a16="http://schemas.microsoft.com/office/drawing/2014/main" id="{D31B3CCB-1212-765B-A53C-BFBBE01FA1E3}"/>
                  </a:ext>
                </a:extLst>
              </p:cNvPr>
              <p:cNvSpPr/>
              <p:nvPr/>
            </p:nvSpPr>
            <p:spPr>
              <a:xfrm>
                <a:off x="5366895" y="2242135"/>
                <a:ext cx="183171" cy="220830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4480" extrusionOk="0">
                    <a:moveTo>
                      <a:pt x="2317" y="1"/>
                    </a:moveTo>
                    <a:cubicBezTo>
                      <a:pt x="972" y="1"/>
                      <a:pt x="227" y="1554"/>
                      <a:pt x="72" y="2699"/>
                    </a:cubicBezTo>
                    <a:cubicBezTo>
                      <a:pt x="25" y="2985"/>
                      <a:pt x="1" y="3295"/>
                      <a:pt x="72" y="3580"/>
                    </a:cubicBezTo>
                    <a:cubicBezTo>
                      <a:pt x="194" y="4112"/>
                      <a:pt x="616" y="4479"/>
                      <a:pt x="1154" y="4479"/>
                    </a:cubicBezTo>
                    <a:cubicBezTo>
                      <a:pt x="1193" y="4479"/>
                      <a:pt x="1234" y="4477"/>
                      <a:pt x="1275" y="4473"/>
                    </a:cubicBezTo>
                    <a:cubicBezTo>
                      <a:pt x="1799" y="4426"/>
                      <a:pt x="2311" y="4116"/>
                      <a:pt x="2692" y="3771"/>
                    </a:cubicBezTo>
                    <a:cubicBezTo>
                      <a:pt x="3323" y="3223"/>
                      <a:pt x="3704" y="2425"/>
                      <a:pt x="3704" y="1616"/>
                    </a:cubicBezTo>
                    <a:cubicBezTo>
                      <a:pt x="3716" y="1235"/>
                      <a:pt x="3632" y="842"/>
                      <a:pt x="3406" y="520"/>
                    </a:cubicBezTo>
                    <a:cubicBezTo>
                      <a:pt x="3204" y="247"/>
                      <a:pt x="2930" y="92"/>
                      <a:pt x="2656" y="32"/>
                    </a:cubicBezTo>
                    <a:cubicBezTo>
                      <a:pt x="2539" y="11"/>
                      <a:pt x="2426" y="1"/>
                      <a:pt x="2317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818;p62">
                <a:extLst>
                  <a:ext uri="{FF2B5EF4-FFF2-40B4-BE49-F238E27FC236}">
                    <a16:creationId xmlns:a16="http://schemas.microsoft.com/office/drawing/2014/main" id="{DD2ED89A-8AF8-9395-73BF-91F9CAD4576C}"/>
                  </a:ext>
                </a:extLst>
              </p:cNvPr>
              <p:cNvSpPr/>
              <p:nvPr/>
            </p:nvSpPr>
            <p:spPr>
              <a:xfrm>
                <a:off x="5425011" y="2301237"/>
                <a:ext cx="90452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2120" extrusionOk="0">
                    <a:moveTo>
                      <a:pt x="1275" y="0"/>
                    </a:moveTo>
                    <a:cubicBezTo>
                      <a:pt x="989" y="0"/>
                      <a:pt x="751" y="179"/>
                      <a:pt x="584" y="369"/>
                    </a:cubicBezTo>
                    <a:cubicBezTo>
                      <a:pt x="179" y="834"/>
                      <a:pt x="1" y="1441"/>
                      <a:pt x="60" y="2048"/>
                    </a:cubicBezTo>
                    <a:cubicBezTo>
                      <a:pt x="66" y="2096"/>
                      <a:pt x="102" y="2119"/>
                      <a:pt x="136" y="2119"/>
                    </a:cubicBezTo>
                    <a:cubicBezTo>
                      <a:pt x="170" y="2119"/>
                      <a:pt x="203" y="2096"/>
                      <a:pt x="203" y="2048"/>
                    </a:cubicBezTo>
                    <a:cubicBezTo>
                      <a:pt x="179" y="1560"/>
                      <a:pt x="346" y="1048"/>
                      <a:pt x="644" y="667"/>
                    </a:cubicBezTo>
                    <a:cubicBezTo>
                      <a:pt x="703" y="572"/>
                      <a:pt x="775" y="488"/>
                      <a:pt x="858" y="417"/>
                    </a:cubicBezTo>
                    <a:cubicBezTo>
                      <a:pt x="953" y="512"/>
                      <a:pt x="1013" y="631"/>
                      <a:pt x="1036" y="750"/>
                    </a:cubicBezTo>
                    <a:cubicBezTo>
                      <a:pt x="1048" y="834"/>
                      <a:pt x="1048" y="893"/>
                      <a:pt x="1048" y="976"/>
                    </a:cubicBezTo>
                    <a:lnTo>
                      <a:pt x="1048" y="1036"/>
                    </a:lnTo>
                    <a:lnTo>
                      <a:pt x="1048" y="1048"/>
                    </a:lnTo>
                    <a:lnTo>
                      <a:pt x="1048" y="1084"/>
                    </a:lnTo>
                    <a:cubicBezTo>
                      <a:pt x="1036" y="1131"/>
                      <a:pt x="1025" y="1167"/>
                      <a:pt x="1036" y="1215"/>
                    </a:cubicBezTo>
                    <a:cubicBezTo>
                      <a:pt x="1036" y="1263"/>
                      <a:pt x="1081" y="1301"/>
                      <a:pt x="1128" y="1301"/>
                    </a:cubicBezTo>
                    <a:cubicBezTo>
                      <a:pt x="1150" y="1301"/>
                      <a:pt x="1172" y="1293"/>
                      <a:pt x="1191" y="1274"/>
                    </a:cubicBezTo>
                    <a:cubicBezTo>
                      <a:pt x="1263" y="1203"/>
                      <a:pt x="1275" y="1084"/>
                      <a:pt x="1287" y="976"/>
                    </a:cubicBezTo>
                    <a:cubicBezTo>
                      <a:pt x="1310" y="881"/>
                      <a:pt x="1287" y="786"/>
                      <a:pt x="1263" y="691"/>
                    </a:cubicBezTo>
                    <a:cubicBezTo>
                      <a:pt x="1215" y="548"/>
                      <a:pt x="1144" y="417"/>
                      <a:pt x="1036" y="298"/>
                    </a:cubicBezTo>
                    <a:cubicBezTo>
                      <a:pt x="1084" y="262"/>
                      <a:pt x="1132" y="250"/>
                      <a:pt x="1191" y="238"/>
                    </a:cubicBezTo>
                    <a:cubicBezTo>
                      <a:pt x="1226" y="223"/>
                      <a:pt x="1265" y="217"/>
                      <a:pt x="1306" y="217"/>
                    </a:cubicBezTo>
                    <a:cubicBezTo>
                      <a:pt x="1362" y="217"/>
                      <a:pt x="1422" y="229"/>
                      <a:pt x="1477" y="250"/>
                    </a:cubicBezTo>
                    <a:cubicBezTo>
                      <a:pt x="1560" y="298"/>
                      <a:pt x="1608" y="381"/>
                      <a:pt x="1691" y="429"/>
                    </a:cubicBezTo>
                    <a:cubicBezTo>
                      <a:pt x="1704" y="435"/>
                      <a:pt x="1718" y="438"/>
                      <a:pt x="1732" y="438"/>
                    </a:cubicBezTo>
                    <a:cubicBezTo>
                      <a:pt x="1773" y="438"/>
                      <a:pt x="1817" y="413"/>
                      <a:pt x="1834" y="369"/>
                    </a:cubicBezTo>
                    <a:cubicBezTo>
                      <a:pt x="1822" y="131"/>
                      <a:pt x="1477" y="0"/>
                      <a:pt x="1275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5821;p62">
                <a:extLst>
                  <a:ext uri="{FF2B5EF4-FFF2-40B4-BE49-F238E27FC236}">
                    <a16:creationId xmlns:a16="http://schemas.microsoft.com/office/drawing/2014/main" id="{EA0BC38A-6F52-15F4-C5FD-107B91000DFC}"/>
                  </a:ext>
                </a:extLst>
              </p:cNvPr>
              <p:cNvSpPr/>
              <p:nvPr/>
            </p:nvSpPr>
            <p:spPr>
              <a:xfrm>
                <a:off x="5073456" y="2154295"/>
                <a:ext cx="105782" cy="38596"/>
              </a:xfrm>
              <a:custGeom>
                <a:avLst/>
                <a:gdLst/>
                <a:ahLst/>
                <a:cxnLst/>
                <a:rect l="l" t="t" r="r" b="b"/>
                <a:pathLst>
                  <a:path w="2146" h="783" extrusionOk="0">
                    <a:moveTo>
                      <a:pt x="538" y="0"/>
                    </a:moveTo>
                    <a:cubicBezTo>
                      <a:pt x="502" y="0"/>
                      <a:pt x="465" y="2"/>
                      <a:pt x="429" y="5"/>
                    </a:cubicBezTo>
                    <a:cubicBezTo>
                      <a:pt x="287" y="16"/>
                      <a:pt x="120" y="76"/>
                      <a:pt x="60" y="207"/>
                    </a:cubicBezTo>
                    <a:cubicBezTo>
                      <a:pt x="1" y="326"/>
                      <a:pt x="37" y="457"/>
                      <a:pt x="108" y="552"/>
                    </a:cubicBezTo>
                    <a:cubicBezTo>
                      <a:pt x="238" y="726"/>
                      <a:pt x="445" y="767"/>
                      <a:pt x="658" y="767"/>
                    </a:cubicBezTo>
                    <a:cubicBezTo>
                      <a:pt x="737" y="767"/>
                      <a:pt x="817" y="761"/>
                      <a:pt x="894" y="755"/>
                    </a:cubicBezTo>
                    <a:cubicBezTo>
                      <a:pt x="953" y="751"/>
                      <a:pt x="1013" y="749"/>
                      <a:pt x="1073" y="749"/>
                    </a:cubicBezTo>
                    <a:cubicBezTo>
                      <a:pt x="1193" y="749"/>
                      <a:pt x="1314" y="755"/>
                      <a:pt x="1441" y="755"/>
                    </a:cubicBezTo>
                    <a:cubicBezTo>
                      <a:pt x="1494" y="755"/>
                      <a:pt x="1679" y="783"/>
                      <a:pt x="1839" y="783"/>
                    </a:cubicBezTo>
                    <a:cubicBezTo>
                      <a:pt x="2006" y="783"/>
                      <a:pt x="2146" y="752"/>
                      <a:pt x="2072" y="624"/>
                    </a:cubicBezTo>
                    <a:cubicBezTo>
                      <a:pt x="2061" y="600"/>
                      <a:pt x="2013" y="564"/>
                      <a:pt x="1977" y="540"/>
                    </a:cubicBezTo>
                    <a:cubicBezTo>
                      <a:pt x="1894" y="493"/>
                      <a:pt x="1799" y="433"/>
                      <a:pt x="1715" y="386"/>
                    </a:cubicBezTo>
                    <a:cubicBezTo>
                      <a:pt x="1365" y="178"/>
                      <a:pt x="945" y="0"/>
                      <a:pt x="538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5822;p62">
                <a:extLst>
                  <a:ext uri="{FF2B5EF4-FFF2-40B4-BE49-F238E27FC236}">
                    <a16:creationId xmlns:a16="http://schemas.microsoft.com/office/drawing/2014/main" id="{D0896EAA-49F4-C225-49D9-B4BB4AE1DC96}"/>
                  </a:ext>
                </a:extLst>
              </p:cNvPr>
              <p:cNvSpPr/>
              <p:nvPr/>
            </p:nvSpPr>
            <p:spPr>
              <a:xfrm>
                <a:off x="4889496" y="2152176"/>
                <a:ext cx="80741" cy="38251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776" extrusionOk="0">
                    <a:moveTo>
                      <a:pt x="1094" y="0"/>
                    </a:moveTo>
                    <a:cubicBezTo>
                      <a:pt x="794" y="0"/>
                      <a:pt x="495" y="156"/>
                      <a:pt x="268" y="321"/>
                    </a:cubicBezTo>
                    <a:cubicBezTo>
                      <a:pt x="209" y="369"/>
                      <a:pt x="149" y="417"/>
                      <a:pt x="101" y="476"/>
                    </a:cubicBezTo>
                    <a:cubicBezTo>
                      <a:pt x="66" y="500"/>
                      <a:pt x="54" y="524"/>
                      <a:pt x="42" y="560"/>
                    </a:cubicBezTo>
                    <a:cubicBezTo>
                      <a:pt x="1" y="711"/>
                      <a:pt x="155" y="743"/>
                      <a:pt x="308" y="743"/>
                    </a:cubicBezTo>
                    <a:cubicBezTo>
                      <a:pt x="420" y="743"/>
                      <a:pt x="531" y="726"/>
                      <a:pt x="566" y="726"/>
                    </a:cubicBezTo>
                    <a:cubicBezTo>
                      <a:pt x="709" y="726"/>
                      <a:pt x="840" y="726"/>
                      <a:pt x="994" y="750"/>
                    </a:cubicBezTo>
                    <a:cubicBezTo>
                      <a:pt x="1076" y="763"/>
                      <a:pt x="1162" y="776"/>
                      <a:pt x="1244" y="776"/>
                    </a:cubicBezTo>
                    <a:cubicBezTo>
                      <a:pt x="1390" y="776"/>
                      <a:pt x="1521" y="735"/>
                      <a:pt x="1590" y="583"/>
                    </a:cubicBezTo>
                    <a:cubicBezTo>
                      <a:pt x="1637" y="476"/>
                      <a:pt x="1637" y="357"/>
                      <a:pt x="1554" y="238"/>
                    </a:cubicBezTo>
                    <a:cubicBezTo>
                      <a:pt x="1483" y="95"/>
                      <a:pt x="1352" y="24"/>
                      <a:pt x="1232" y="12"/>
                    </a:cubicBezTo>
                    <a:cubicBezTo>
                      <a:pt x="1186" y="4"/>
                      <a:pt x="1140" y="0"/>
                      <a:pt x="1094" y="0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5823;p62">
                <a:extLst>
                  <a:ext uri="{FF2B5EF4-FFF2-40B4-BE49-F238E27FC236}">
                    <a16:creationId xmlns:a16="http://schemas.microsoft.com/office/drawing/2014/main" id="{81FA0E37-000F-B6D0-379B-6C5974B367F4}"/>
                  </a:ext>
                </a:extLst>
              </p:cNvPr>
              <p:cNvSpPr/>
              <p:nvPr/>
            </p:nvSpPr>
            <p:spPr>
              <a:xfrm>
                <a:off x="4959590" y="2234298"/>
                <a:ext cx="49391" cy="128752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2612" extrusionOk="0">
                    <a:moveTo>
                      <a:pt x="689" y="0"/>
                    </a:moveTo>
                    <a:cubicBezTo>
                      <a:pt x="655" y="0"/>
                      <a:pt x="625" y="30"/>
                      <a:pt x="632" y="72"/>
                    </a:cubicBezTo>
                    <a:cubicBezTo>
                      <a:pt x="715" y="429"/>
                      <a:pt x="799" y="822"/>
                      <a:pt x="811" y="1191"/>
                    </a:cubicBezTo>
                    <a:cubicBezTo>
                      <a:pt x="823" y="1275"/>
                      <a:pt x="823" y="1382"/>
                      <a:pt x="823" y="1465"/>
                    </a:cubicBezTo>
                    <a:lnTo>
                      <a:pt x="823" y="1501"/>
                    </a:lnTo>
                    <a:cubicBezTo>
                      <a:pt x="799" y="1489"/>
                      <a:pt x="763" y="1465"/>
                      <a:pt x="727" y="1465"/>
                    </a:cubicBezTo>
                    <a:cubicBezTo>
                      <a:pt x="679" y="1457"/>
                      <a:pt x="627" y="1451"/>
                      <a:pt x="573" y="1451"/>
                    </a:cubicBezTo>
                    <a:cubicBezTo>
                      <a:pt x="481" y="1451"/>
                      <a:pt x="386" y="1468"/>
                      <a:pt x="311" y="1513"/>
                    </a:cubicBezTo>
                    <a:cubicBezTo>
                      <a:pt x="49" y="1668"/>
                      <a:pt x="1" y="2025"/>
                      <a:pt x="96" y="2275"/>
                    </a:cubicBezTo>
                    <a:cubicBezTo>
                      <a:pt x="156" y="2406"/>
                      <a:pt x="263" y="2525"/>
                      <a:pt x="406" y="2584"/>
                    </a:cubicBezTo>
                    <a:cubicBezTo>
                      <a:pt x="455" y="2602"/>
                      <a:pt x="508" y="2612"/>
                      <a:pt x="562" y="2612"/>
                    </a:cubicBezTo>
                    <a:cubicBezTo>
                      <a:pt x="653" y="2612"/>
                      <a:pt x="743" y="2585"/>
                      <a:pt x="811" y="2525"/>
                    </a:cubicBezTo>
                    <a:cubicBezTo>
                      <a:pt x="834" y="2489"/>
                      <a:pt x="811" y="2430"/>
                      <a:pt x="763" y="2430"/>
                    </a:cubicBezTo>
                    <a:cubicBezTo>
                      <a:pt x="737" y="2432"/>
                      <a:pt x="711" y="2434"/>
                      <a:pt x="685" y="2434"/>
                    </a:cubicBezTo>
                    <a:cubicBezTo>
                      <a:pt x="581" y="2434"/>
                      <a:pt x="480" y="2411"/>
                      <a:pt x="394" y="2334"/>
                    </a:cubicBezTo>
                    <a:cubicBezTo>
                      <a:pt x="287" y="2251"/>
                      <a:pt x="239" y="2108"/>
                      <a:pt x="239" y="1977"/>
                    </a:cubicBezTo>
                    <a:cubicBezTo>
                      <a:pt x="263" y="1846"/>
                      <a:pt x="322" y="1715"/>
                      <a:pt x="453" y="1668"/>
                    </a:cubicBezTo>
                    <a:cubicBezTo>
                      <a:pt x="494" y="1659"/>
                      <a:pt x="541" y="1646"/>
                      <a:pt x="586" y="1646"/>
                    </a:cubicBezTo>
                    <a:cubicBezTo>
                      <a:pt x="606" y="1646"/>
                      <a:pt x="625" y="1648"/>
                      <a:pt x="644" y="1656"/>
                    </a:cubicBezTo>
                    <a:cubicBezTo>
                      <a:pt x="703" y="1668"/>
                      <a:pt x="763" y="1692"/>
                      <a:pt x="823" y="1692"/>
                    </a:cubicBezTo>
                    <a:cubicBezTo>
                      <a:pt x="832" y="1693"/>
                      <a:pt x="842" y="1694"/>
                      <a:pt x="851" y="1694"/>
                    </a:cubicBezTo>
                    <a:cubicBezTo>
                      <a:pt x="960" y="1694"/>
                      <a:pt x="1001" y="1565"/>
                      <a:pt x="1001" y="1477"/>
                    </a:cubicBezTo>
                    <a:cubicBezTo>
                      <a:pt x="1001" y="1311"/>
                      <a:pt x="977" y="1144"/>
                      <a:pt x="953" y="977"/>
                    </a:cubicBezTo>
                    <a:cubicBezTo>
                      <a:pt x="918" y="668"/>
                      <a:pt x="858" y="358"/>
                      <a:pt x="751" y="48"/>
                    </a:cubicBezTo>
                    <a:cubicBezTo>
                      <a:pt x="736" y="14"/>
                      <a:pt x="712" y="0"/>
                      <a:pt x="689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5824;p62">
                <a:extLst>
                  <a:ext uri="{FF2B5EF4-FFF2-40B4-BE49-F238E27FC236}">
                    <a16:creationId xmlns:a16="http://schemas.microsoft.com/office/drawing/2014/main" id="{BE85A8C5-6030-8C0D-C472-BEF9B3CACE97}"/>
                  </a:ext>
                </a:extLst>
              </p:cNvPr>
              <p:cNvSpPr/>
              <p:nvPr/>
            </p:nvSpPr>
            <p:spPr>
              <a:xfrm>
                <a:off x="5075822" y="2276196"/>
                <a:ext cx="102627" cy="39385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799" extrusionOk="0">
                    <a:moveTo>
                      <a:pt x="1040" y="1"/>
                    </a:moveTo>
                    <a:cubicBezTo>
                      <a:pt x="995" y="1"/>
                      <a:pt x="951" y="3"/>
                      <a:pt x="905" y="8"/>
                    </a:cubicBezTo>
                    <a:cubicBezTo>
                      <a:pt x="679" y="44"/>
                      <a:pt x="489" y="115"/>
                      <a:pt x="322" y="246"/>
                    </a:cubicBezTo>
                    <a:cubicBezTo>
                      <a:pt x="239" y="318"/>
                      <a:pt x="179" y="377"/>
                      <a:pt x="119" y="472"/>
                    </a:cubicBezTo>
                    <a:cubicBezTo>
                      <a:pt x="60" y="544"/>
                      <a:pt x="0" y="663"/>
                      <a:pt x="0" y="734"/>
                    </a:cubicBezTo>
                    <a:cubicBezTo>
                      <a:pt x="0" y="775"/>
                      <a:pt x="28" y="799"/>
                      <a:pt x="53" y="799"/>
                    </a:cubicBezTo>
                    <a:cubicBezTo>
                      <a:pt x="65" y="799"/>
                      <a:pt x="76" y="793"/>
                      <a:pt x="84" y="782"/>
                    </a:cubicBezTo>
                    <a:cubicBezTo>
                      <a:pt x="143" y="722"/>
                      <a:pt x="179" y="639"/>
                      <a:pt x="239" y="580"/>
                    </a:cubicBezTo>
                    <a:cubicBezTo>
                      <a:pt x="298" y="520"/>
                      <a:pt x="358" y="437"/>
                      <a:pt x="429" y="401"/>
                    </a:cubicBezTo>
                    <a:cubicBezTo>
                      <a:pt x="572" y="294"/>
                      <a:pt x="739" y="222"/>
                      <a:pt x="917" y="199"/>
                    </a:cubicBezTo>
                    <a:cubicBezTo>
                      <a:pt x="943" y="197"/>
                      <a:pt x="968" y="196"/>
                      <a:pt x="994" y="196"/>
                    </a:cubicBezTo>
                    <a:cubicBezTo>
                      <a:pt x="1168" y="196"/>
                      <a:pt x="1333" y="231"/>
                      <a:pt x="1489" y="294"/>
                    </a:cubicBezTo>
                    <a:cubicBezTo>
                      <a:pt x="1572" y="341"/>
                      <a:pt x="1667" y="377"/>
                      <a:pt x="1751" y="437"/>
                    </a:cubicBezTo>
                    <a:cubicBezTo>
                      <a:pt x="1846" y="496"/>
                      <a:pt x="1905" y="580"/>
                      <a:pt x="1989" y="615"/>
                    </a:cubicBezTo>
                    <a:cubicBezTo>
                      <a:pt x="2000" y="620"/>
                      <a:pt x="2010" y="622"/>
                      <a:pt x="2019" y="622"/>
                    </a:cubicBezTo>
                    <a:cubicBezTo>
                      <a:pt x="2060" y="622"/>
                      <a:pt x="2082" y="583"/>
                      <a:pt x="2072" y="544"/>
                    </a:cubicBezTo>
                    <a:cubicBezTo>
                      <a:pt x="2024" y="437"/>
                      <a:pt x="1929" y="353"/>
                      <a:pt x="1846" y="294"/>
                    </a:cubicBezTo>
                    <a:cubicBezTo>
                      <a:pt x="1751" y="222"/>
                      <a:pt x="1643" y="163"/>
                      <a:pt x="1548" y="115"/>
                    </a:cubicBezTo>
                    <a:cubicBezTo>
                      <a:pt x="1386" y="39"/>
                      <a:pt x="1217" y="1"/>
                      <a:pt x="1040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5825;p62">
                <a:extLst>
                  <a:ext uri="{FF2B5EF4-FFF2-40B4-BE49-F238E27FC236}">
                    <a16:creationId xmlns:a16="http://schemas.microsoft.com/office/drawing/2014/main" id="{05B74728-E1C8-123C-3FE5-C63D69031E1D}"/>
                  </a:ext>
                </a:extLst>
              </p:cNvPr>
              <p:cNvSpPr/>
              <p:nvPr/>
            </p:nvSpPr>
            <p:spPr>
              <a:xfrm>
                <a:off x="4887031" y="2276196"/>
                <a:ext cx="66151" cy="3938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799" extrusionOk="0">
                    <a:moveTo>
                      <a:pt x="686" y="1"/>
                    </a:moveTo>
                    <a:cubicBezTo>
                      <a:pt x="575" y="1"/>
                      <a:pt x="468" y="39"/>
                      <a:pt x="354" y="115"/>
                    </a:cubicBezTo>
                    <a:cubicBezTo>
                      <a:pt x="282" y="163"/>
                      <a:pt x="223" y="222"/>
                      <a:pt x="163" y="294"/>
                    </a:cubicBezTo>
                    <a:cubicBezTo>
                      <a:pt x="104" y="353"/>
                      <a:pt x="44" y="437"/>
                      <a:pt x="20" y="544"/>
                    </a:cubicBezTo>
                    <a:cubicBezTo>
                      <a:pt x="1" y="583"/>
                      <a:pt x="21" y="622"/>
                      <a:pt x="42" y="622"/>
                    </a:cubicBezTo>
                    <a:cubicBezTo>
                      <a:pt x="47" y="622"/>
                      <a:pt x="52" y="620"/>
                      <a:pt x="56" y="615"/>
                    </a:cubicBezTo>
                    <a:cubicBezTo>
                      <a:pt x="116" y="580"/>
                      <a:pt x="163" y="496"/>
                      <a:pt x="211" y="437"/>
                    </a:cubicBezTo>
                    <a:cubicBezTo>
                      <a:pt x="270" y="377"/>
                      <a:pt x="318" y="341"/>
                      <a:pt x="390" y="294"/>
                    </a:cubicBezTo>
                    <a:cubicBezTo>
                      <a:pt x="493" y="231"/>
                      <a:pt x="597" y="196"/>
                      <a:pt x="701" y="196"/>
                    </a:cubicBezTo>
                    <a:cubicBezTo>
                      <a:pt x="716" y="196"/>
                      <a:pt x="732" y="197"/>
                      <a:pt x="747" y="199"/>
                    </a:cubicBezTo>
                    <a:cubicBezTo>
                      <a:pt x="866" y="222"/>
                      <a:pt x="973" y="294"/>
                      <a:pt x="1056" y="401"/>
                    </a:cubicBezTo>
                    <a:cubicBezTo>
                      <a:pt x="1104" y="437"/>
                      <a:pt x="1152" y="520"/>
                      <a:pt x="1175" y="580"/>
                    </a:cubicBezTo>
                    <a:cubicBezTo>
                      <a:pt x="1211" y="639"/>
                      <a:pt x="1235" y="722"/>
                      <a:pt x="1282" y="782"/>
                    </a:cubicBezTo>
                    <a:cubicBezTo>
                      <a:pt x="1286" y="793"/>
                      <a:pt x="1294" y="799"/>
                      <a:pt x="1302" y="799"/>
                    </a:cubicBezTo>
                    <a:cubicBezTo>
                      <a:pt x="1320" y="799"/>
                      <a:pt x="1342" y="775"/>
                      <a:pt x="1342" y="734"/>
                    </a:cubicBezTo>
                    <a:cubicBezTo>
                      <a:pt x="1342" y="663"/>
                      <a:pt x="1306" y="544"/>
                      <a:pt x="1282" y="472"/>
                    </a:cubicBezTo>
                    <a:cubicBezTo>
                      <a:pt x="1235" y="377"/>
                      <a:pt x="1211" y="318"/>
                      <a:pt x="1152" y="246"/>
                    </a:cubicBezTo>
                    <a:cubicBezTo>
                      <a:pt x="1044" y="115"/>
                      <a:pt x="913" y="44"/>
                      <a:pt x="771" y="8"/>
                    </a:cubicBezTo>
                    <a:cubicBezTo>
                      <a:pt x="742" y="3"/>
                      <a:pt x="714" y="1"/>
                      <a:pt x="686" y="1"/>
                    </a:cubicBezTo>
                    <a:close/>
                  </a:path>
                </a:pathLst>
              </a:custGeom>
              <a:solidFill>
                <a:srgbClr val="4E4937">
                  <a:lumMod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5826;p62">
                <a:extLst>
                  <a:ext uri="{FF2B5EF4-FFF2-40B4-BE49-F238E27FC236}">
                    <a16:creationId xmlns:a16="http://schemas.microsoft.com/office/drawing/2014/main" id="{8A832CDB-9DD5-DF2D-4C58-0B7A68453661}"/>
                  </a:ext>
                </a:extLst>
              </p:cNvPr>
              <p:cNvSpPr/>
              <p:nvPr/>
            </p:nvSpPr>
            <p:spPr>
              <a:xfrm>
                <a:off x="4947119" y="2359945"/>
                <a:ext cx="150194" cy="49440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1003" extrusionOk="0">
                    <a:moveTo>
                      <a:pt x="2970" y="1"/>
                    </a:moveTo>
                    <a:cubicBezTo>
                      <a:pt x="2958" y="1"/>
                      <a:pt x="2945" y="4"/>
                      <a:pt x="2933" y="12"/>
                    </a:cubicBezTo>
                    <a:cubicBezTo>
                      <a:pt x="2826" y="83"/>
                      <a:pt x="2730" y="178"/>
                      <a:pt x="2623" y="250"/>
                    </a:cubicBezTo>
                    <a:cubicBezTo>
                      <a:pt x="2516" y="321"/>
                      <a:pt x="2409" y="393"/>
                      <a:pt x="2314" y="452"/>
                    </a:cubicBezTo>
                    <a:cubicBezTo>
                      <a:pt x="2099" y="583"/>
                      <a:pt x="1861" y="678"/>
                      <a:pt x="1623" y="738"/>
                    </a:cubicBezTo>
                    <a:cubicBezTo>
                      <a:pt x="1385" y="797"/>
                      <a:pt x="1147" y="833"/>
                      <a:pt x="897" y="833"/>
                    </a:cubicBezTo>
                    <a:cubicBezTo>
                      <a:pt x="766" y="833"/>
                      <a:pt x="647" y="809"/>
                      <a:pt x="504" y="797"/>
                    </a:cubicBezTo>
                    <a:cubicBezTo>
                      <a:pt x="373" y="774"/>
                      <a:pt x="230" y="738"/>
                      <a:pt x="123" y="655"/>
                    </a:cubicBezTo>
                    <a:cubicBezTo>
                      <a:pt x="109" y="644"/>
                      <a:pt x="95" y="639"/>
                      <a:pt x="81" y="639"/>
                    </a:cubicBezTo>
                    <a:cubicBezTo>
                      <a:pt x="36" y="639"/>
                      <a:pt x="0" y="689"/>
                      <a:pt x="28" y="726"/>
                    </a:cubicBezTo>
                    <a:cubicBezTo>
                      <a:pt x="206" y="928"/>
                      <a:pt x="540" y="976"/>
                      <a:pt x="802" y="988"/>
                    </a:cubicBezTo>
                    <a:cubicBezTo>
                      <a:pt x="880" y="998"/>
                      <a:pt x="958" y="1002"/>
                      <a:pt x="1035" y="1002"/>
                    </a:cubicBezTo>
                    <a:cubicBezTo>
                      <a:pt x="1237" y="1002"/>
                      <a:pt x="1433" y="972"/>
                      <a:pt x="1623" y="928"/>
                    </a:cubicBezTo>
                    <a:cubicBezTo>
                      <a:pt x="1897" y="869"/>
                      <a:pt x="2147" y="774"/>
                      <a:pt x="2385" y="631"/>
                    </a:cubicBezTo>
                    <a:cubicBezTo>
                      <a:pt x="2623" y="500"/>
                      <a:pt x="2873" y="321"/>
                      <a:pt x="3028" y="95"/>
                    </a:cubicBezTo>
                    <a:cubicBezTo>
                      <a:pt x="3047" y="48"/>
                      <a:pt x="3014" y="1"/>
                      <a:pt x="2970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5827;p62">
                <a:extLst>
                  <a:ext uri="{FF2B5EF4-FFF2-40B4-BE49-F238E27FC236}">
                    <a16:creationId xmlns:a16="http://schemas.microsoft.com/office/drawing/2014/main" id="{65545466-357F-DCFA-E7A9-FD97807B3B8F}"/>
                  </a:ext>
                </a:extLst>
              </p:cNvPr>
              <p:cNvSpPr/>
              <p:nvPr/>
            </p:nvSpPr>
            <p:spPr>
              <a:xfrm>
                <a:off x="5476078" y="3309472"/>
                <a:ext cx="80002" cy="60778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1233" extrusionOk="0">
                    <a:moveTo>
                      <a:pt x="1291" y="1"/>
                    </a:moveTo>
                    <a:cubicBezTo>
                      <a:pt x="1080" y="1"/>
                      <a:pt x="727" y="203"/>
                      <a:pt x="727" y="203"/>
                    </a:cubicBezTo>
                    <a:lnTo>
                      <a:pt x="0" y="1180"/>
                    </a:lnTo>
                    <a:cubicBezTo>
                      <a:pt x="0" y="1180"/>
                      <a:pt x="188" y="1232"/>
                      <a:pt x="439" y="1232"/>
                    </a:cubicBezTo>
                    <a:cubicBezTo>
                      <a:pt x="722" y="1232"/>
                      <a:pt x="1087" y="1166"/>
                      <a:pt x="1358" y="882"/>
                    </a:cubicBezTo>
                    <a:cubicBezTo>
                      <a:pt x="1623" y="598"/>
                      <a:pt x="1530" y="532"/>
                      <a:pt x="1385" y="532"/>
                    </a:cubicBezTo>
                    <a:cubicBezTo>
                      <a:pt x="1255" y="532"/>
                      <a:pt x="1084" y="584"/>
                      <a:pt x="1084" y="584"/>
                    </a:cubicBezTo>
                    <a:cubicBezTo>
                      <a:pt x="1084" y="584"/>
                      <a:pt x="1548" y="215"/>
                      <a:pt x="1417" y="49"/>
                    </a:cubicBezTo>
                    <a:cubicBezTo>
                      <a:pt x="1390" y="14"/>
                      <a:pt x="1345" y="1"/>
                      <a:pt x="1291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5828;p62">
                <a:extLst>
                  <a:ext uri="{FF2B5EF4-FFF2-40B4-BE49-F238E27FC236}">
                    <a16:creationId xmlns:a16="http://schemas.microsoft.com/office/drawing/2014/main" id="{8D8164B6-9BA7-A5E9-6EFE-5635F3BE1E11}"/>
                  </a:ext>
                </a:extLst>
              </p:cNvPr>
              <p:cNvSpPr/>
              <p:nvPr/>
            </p:nvSpPr>
            <p:spPr>
              <a:xfrm>
                <a:off x="5378676" y="3217294"/>
                <a:ext cx="161877" cy="152265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3089" extrusionOk="0">
                    <a:moveTo>
                      <a:pt x="1358" y="1"/>
                    </a:moveTo>
                    <a:cubicBezTo>
                      <a:pt x="1287" y="1"/>
                      <a:pt x="1230" y="19"/>
                      <a:pt x="1191" y="61"/>
                    </a:cubicBezTo>
                    <a:cubicBezTo>
                      <a:pt x="1191" y="61"/>
                      <a:pt x="0" y="1038"/>
                      <a:pt x="60" y="1621"/>
                    </a:cubicBezTo>
                    <a:cubicBezTo>
                      <a:pt x="117" y="2187"/>
                      <a:pt x="1630" y="3088"/>
                      <a:pt x="2037" y="3088"/>
                    </a:cubicBezTo>
                    <a:cubicBezTo>
                      <a:pt x="2050" y="3088"/>
                      <a:pt x="2061" y="3087"/>
                      <a:pt x="2072" y="3085"/>
                    </a:cubicBezTo>
                    <a:cubicBezTo>
                      <a:pt x="2417" y="3026"/>
                      <a:pt x="3239" y="1442"/>
                      <a:pt x="3262" y="1276"/>
                    </a:cubicBezTo>
                    <a:cubicBezTo>
                      <a:pt x="3283" y="1139"/>
                      <a:pt x="1911" y="1"/>
                      <a:pt x="1358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5829;p62">
                <a:extLst>
                  <a:ext uri="{FF2B5EF4-FFF2-40B4-BE49-F238E27FC236}">
                    <a16:creationId xmlns:a16="http://schemas.microsoft.com/office/drawing/2014/main" id="{5F41F085-4398-7DDB-847C-419E7AF7845A}"/>
                  </a:ext>
                </a:extLst>
              </p:cNvPr>
              <p:cNvSpPr/>
              <p:nvPr/>
            </p:nvSpPr>
            <p:spPr>
              <a:xfrm>
                <a:off x="5493676" y="3315830"/>
                <a:ext cx="28590" cy="41849"/>
              </a:xfrm>
              <a:custGeom>
                <a:avLst/>
                <a:gdLst/>
                <a:ahLst/>
                <a:cxnLst/>
                <a:rect l="l" t="t" r="r" b="b"/>
                <a:pathLst>
                  <a:path w="580" h="849" extrusionOk="0">
                    <a:moveTo>
                      <a:pt x="540" y="1"/>
                    </a:moveTo>
                    <a:cubicBezTo>
                      <a:pt x="529" y="1"/>
                      <a:pt x="517" y="9"/>
                      <a:pt x="513" y="27"/>
                    </a:cubicBezTo>
                    <a:cubicBezTo>
                      <a:pt x="465" y="170"/>
                      <a:pt x="394" y="324"/>
                      <a:pt x="298" y="455"/>
                    </a:cubicBezTo>
                    <a:cubicBezTo>
                      <a:pt x="251" y="527"/>
                      <a:pt x="215" y="586"/>
                      <a:pt x="155" y="646"/>
                    </a:cubicBezTo>
                    <a:cubicBezTo>
                      <a:pt x="144" y="682"/>
                      <a:pt x="108" y="705"/>
                      <a:pt x="84" y="741"/>
                    </a:cubicBezTo>
                    <a:cubicBezTo>
                      <a:pt x="48" y="753"/>
                      <a:pt x="13" y="789"/>
                      <a:pt x="1" y="813"/>
                    </a:cubicBezTo>
                    <a:cubicBezTo>
                      <a:pt x="1" y="825"/>
                      <a:pt x="24" y="848"/>
                      <a:pt x="36" y="848"/>
                    </a:cubicBezTo>
                    <a:cubicBezTo>
                      <a:pt x="60" y="825"/>
                      <a:pt x="96" y="801"/>
                      <a:pt x="120" y="765"/>
                    </a:cubicBezTo>
                    <a:lnTo>
                      <a:pt x="215" y="682"/>
                    </a:lnTo>
                    <a:cubicBezTo>
                      <a:pt x="275" y="622"/>
                      <a:pt x="310" y="563"/>
                      <a:pt x="358" y="479"/>
                    </a:cubicBezTo>
                    <a:cubicBezTo>
                      <a:pt x="453" y="348"/>
                      <a:pt x="525" y="205"/>
                      <a:pt x="572" y="51"/>
                    </a:cubicBezTo>
                    <a:cubicBezTo>
                      <a:pt x="580" y="21"/>
                      <a:pt x="560" y="1"/>
                      <a:pt x="540" y="1"/>
                    </a:cubicBezTo>
                    <a:close/>
                  </a:path>
                </a:pathLst>
              </a:custGeom>
              <a:solidFill>
                <a:srgbClr val="C44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5830;p62">
                <a:extLst>
                  <a:ext uri="{FF2B5EF4-FFF2-40B4-BE49-F238E27FC236}">
                    <a16:creationId xmlns:a16="http://schemas.microsoft.com/office/drawing/2014/main" id="{042FAB34-E632-069C-5547-BD2EEB0163EB}"/>
                  </a:ext>
                </a:extLst>
              </p:cNvPr>
              <p:cNvSpPr/>
              <p:nvPr/>
            </p:nvSpPr>
            <p:spPr>
              <a:xfrm>
                <a:off x="5360734" y="2650674"/>
                <a:ext cx="360723" cy="667075"/>
              </a:xfrm>
              <a:custGeom>
                <a:avLst/>
                <a:gdLst/>
                <a:ahLst/>
                <a:cxnLst/>
                <a:rect l="l" t="t" r="r" b="b"/>
                <a:pathLst>
                  <a:path w="7318" h="13533" extrusionOk="0">
                    <a:moveTo>
                      <a:pt x="718" y="0"/>
                    </a:moveTo>
                    <a:cubicBezTo>
                      <a:pt x="0" y="0"/>
                      <a:pt x="163" y="1569"/>
                      <a:pt x="245" y="2186"/>
                    </a:cubicBezTo>
                    <a:cubicBezTo>
                      <a:pt x="328" y="2900"/>
                      <a:pt x="590" y="3603"/>
                      <a:pt x="1007" y="4198"/>
                    </a:cubicBezTo>
                    <a:cubicBezTo>
                      <a:pt x="1221" y="4532"/>
                      <a:pt x="1507" y="4722"/>
                      <a:pt x="1805" y="4960"/>
                    </a:cubicBezTo>
                    <a:cubicBezTo>
                      <a:pt x="2019" y="5127"/>
                      <a:pt x="2221" y="5317"/>
                      <a:pt x="2400" y="5532"/>
                    </a:cubicBezTo>
                    <a:cubicBezTo>
                      <a:pt x="2733" y="5901"/>
                      <a:pt x="2983" y="6365"/>
                      <a:pt x="2995" y="6865"/>
                    </a:cubicBezTo>
                    <a:cubicBezTo>
                      <a:pt x="3031" y="7830"/>
                      <a:pt x="2174" y="9497"/>
                      <a:pt x="1626" y="10485"/>
                    </a:cubicBezTo>
                    <a:lnTo>
                      <a:pt x="1578" y="10568"/>
                    </a:lnTo>
                    <a:cubicBezTo>
                      <a:pt x="1340" y="10985"/>
                      <a:pt x="1162" y="11271"/>
                      <a:pt x="1162" y="11271"/>
                    </a:cubicBezTo>
                    <a:lnTo>
                      <a:pt x="3817" y="13533"/>
                    </a:lnTo>
                    <a:cubicBezTo>
                      <a:pt x="3936" y="13307"/>
                      <a:pt x="4067" y="13080"/>
                      <a:pt x="4186" y="12866"/>
                    </a:cubicBezTo>
                    <a:cubicBezTo>
                      <a:pt x="4198" y="12830"/>
                      <a:pt x="4222" y="12818"/>
                      <a:pt x="4234" y="12783"/>
                    </a:cubicBezTo>
                    <a:cubicBezTo>
                      <a:pt x="5841" y="9949"/>
                      <a:pt x="7317" y="7341"/>
                      <a:pt x="6139" y="5163"/>
                    </a:cubicBezTo>
                    <a:cubicBezTo>
                      <a:pt x="6031" y="4972"/>
                      <a:pt x="5924" y="4794"/>
                      <a:pt x="5805" y="4615"/>
                    </a:cubicBezTo>
                    <a:cubicBezTo>
                      <a:pt x="5138" y="3603"/>
                      <a:pt x="4293" y="2686"/>
                      <a:pt x="3400" y="1853"/>
                    </a:cubicBezTo>
                    <a:cubicBezTo>
                      <a:pt x="2972" y="1448"/>
                      <a:pt x="2519" y="1055"/>
                      <a:pt x="2043" y="698"/>
                    </a:cubicBezTo>
                    <a:cubicBezTo>
                      <a:pt x="1805" y="519"/>
                      <a:pt x="1376" y="269"/>
                      <a:pt x="1126" y="126"/>
                    </a:cubicBezTo>
                    <a:cubicBezTo>
                      <a:pt x="966" y="39"/>
                      <a:pt x="831" y="0"/>
                      <a:pt x="718" y="0"/>
                    </a:cubicBez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5831;p62">
                <a:extLst>
                  <a:ext uri="{FF2B5EF4-FFF2-40B4-BE49-F238E27FC236}">
                    <a16:creationId xmlns:a16="http://schemas.microsoft.com/office/drawing/2014/main" id="{D15343C6-F07F-3D19-7324-25DF2A728AC0}"/>
                  </a:ext>
                </a:extLst>
              </p:cNvPr>
              <p:cNvSpPr/>
              <p:nvPr/>
            </p:nvSpPr>
            <p:spPr>
              <a:xfrm>
                <a:off x="5439109" y="3167459"/>
                <a:ext cx="130921" cy="11741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382" extrusionOk="0">
                    <a:moveTo>
                      <a:pt x="72" y="1"/>
                    </a:moveTo>
                    <a:cubicBezTo>
                      <a:pt x="24" y="25"/>
                      <a:pt x="12" y="60"/>
                      <a:pt x="0" y="84"/>
                    </a:cubicBezTo>
                    <a:cubicBezTo>
                      <a:pt x="84" y="144"/>
                      <a:pt x="167" y="203"/>
                      <a:pt x="262" y="286"/>
                    </a:cubicBezTo>
                    <a:cubicBezTo>
                      <a:pt x="596" y="525"/>
                      <a:pt x="905" y="775"/>
                      <a:pt x="1203" y="1025"/>
                    </a:cubicBezTo>
                    <a:cubicBezTo>
                      <a:pt x="1703" y="1453"/>
                      <a:pt x="2167" y="1918"/>
                      <a:pt x="2620" y="2382"/>
                    </a:cubicBezTo>
                    <a:cubicBezTo>
                      <a:pt x="2632" y="2346"/>
                      <a:pt x="2644" y="2334"/>
                      <a:pt x="2655" y="2311"/>
                    </a:cubicBezTo>
                    <a:cubicBezTo>
                      <a:pt x="2525" y="2156"/>
                      <a:pt x="2394" y="2025"/>
                      <a:pt x="2263" y="1870"/>
                    </a:cubicBezTo>
                    <a:cubicBezTo>
                      <a:pt x="1822" y="1429"/>
                      <a:pt x="1370" y="1013"/>
                      <a:pt x="870" y="608"/>
                    </a:cubicBezTo>
                    <a:cubicBezTo>
                      <a:pt x="620" y="406"/>
                      <a:pt x="369" y="203"/>
                      <a:pt x="119" y="25"/>
                    </a:cubicBezTo>
                    <a:cubicBezTo>
                      <a:pt x="96" y="13"/>
                      <a:pt x="84" y="1"/>
                      <a:pt x="72" y="1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832;p62">
                <a:extLst>
                  <a:ext uri="{FF2B5EF4-FFF2-40B4-BE49-F238E27FC236}">
                    <a16:creationId xmlns:a16="http://schemas.microsoft.com/office/drawing/2014/main" id="{FCCBE9DA-1388-C479-CA76-B85FFDFA435F}"/>
                  </a:ext>
                </a:extLst>
              </p:cNvPr>
              <p:cNvSpPr/>
              <p:nvPr/>
            </p:nvSpPr>
            <p:spPr>
              <a:xfrm>
                <a:off x="5398590" y="2865245"/>
                <a:ext cx="62848" cy="40518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82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9" y="179"/>
                      <a:pt x="394" y="321"/>
                      <a:pt x="608" y="464"/>
                    </a:cubicBezTo>
                    <a:cubicBezTo>
                      <a:pt x="691" y="524"/>
                      <a:pt x="787" y="560"/>
                      <a:pt x="882" y="619"/>
                    </a:cubicBezTo>
                    <a:cubicBezTo>
                      <a:pt x="858" y="619"/>
                      <a:pt x="846" y="619"/>
                      <a:pt x="834" y="607"/>
                    </a:cubicBezTo>
                    <a:cubicBezTo>
                      <a:pt x="739" y="595"/>
                      <a:pt x="668" y="595"/>
                      <a:pt x="584" y="595"/>
                    </a:cubicBezTo>
                    <a:cubicBezTo>
                      <a:pt x="489" y="595"/>
                      <a:pt x="418" y="607"/>
                      <a:pt x="322" y="643"/>
                    </a:cubicBezTo>
                    <a:cubicBezTo>
                      <a:pt x="489" y="702"/>
                      <a:pt x="644" y="726"/>
                      <a:pt x="799" y="762"/>
                    </a:cubicBezTo>
                    <a:cubicBezTo>
                      <a:pt x="965" y="786"/>
                      <a:pt x="1120" y="798"/>
                      <a:pt x="1275" y="822"/>
                    </a:cubicBezTo>
                    <a:cubicBezTo>
                      <a:pt x="1096" y="619"/>
                      <a:pt x="894" y="476"/>
                      <a:pt x="680" y="345"/>
                    </a:cubicBezTo>
                    <a:cubicBezTo>
                      <a:pt x="453" y="202"/>
                      <a:pt x="239" y="83"/>
                      <a:pt x="1" y="0"/>
                    </a:cubicBezTo>
                    <a:close/>
                  </a:path>
                </a:pathLst>
              </a:custGeom>
              <a:solidFill>
                <a:srgbClr val="578A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1AF20B1-54DF-7CE6-E3B4-AAC542A31B26}"/>
                </a:ext>
              </a:extLst>
            </p:cNvPr>
            <p:cNvGrpSpPr/>
            <p:nvPr/>
          </p:nvGrpSpPr>
          <p:grpSpPr>
            <a:xfrm>
              <a:off x="1916710" y="3558996"/>
              <a:ext cx="356055" cy="467763"/>
              <a:chOff x="1755056" y="3605854"/>
              <a:chExt cx="356055" cy="467763"/>
            </a:xfrm>
          </p:grpSpPr>
          <p:sp>
            <p:nvSpPr>
              <p:cNvPr id="28" name="Google Shape;3332;p46">
                <a:extLst>
                  <a:ext uri="{FF2B5EF4-FFF2-40B4-BE49-F238E27FC236}">
                    <a16:creationId xmlns:a16="http://schemas.microsoft.com/office/drawing/2014/main" id="{14AEBDF1-B34D-1860-A318-98EFEF7CE30A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3900873-75A5-2B56-21E1-77AB1223D0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8084FD8-C685-37C0-828C-C7FFE9F398D2}"/>
                </a:ext>
              </a:extLst>
            </p:cNvPr>
            <p:cNvGrpSpPr/>
            <p:nvPr/>
          </p:nvGrpSpPr>
          <p:grpSpPr>
            <a:xfrm>
              <a:off x="3391765" y="3333386"/>
              <a:ext cx="356055" cy="467763"/>
              <a:chOff x="1755056" y="3605854"/>
              <a:chExt cx="356055" cy="467763"/>
            </a:xfrm>
          </p:grpSpPr>
          <p:sp>
            <p:nvSpPr>
              <p:cNvPr id="26" name="Google Shape;3332;p46">
                <a:extLst>
                  <a:ext uri="{FF2B5EF4-FFF2-40B4-BE49-F238E27FC236}">
                    <a16:creationId xmlns:a16="http://schemas.microsoft.com/office/drawing/2014/main" id="{1D26912D-93D4-9C69-D252-23F8A24C6311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D5D7AFD-4154-D835-0A2B-69C3A43818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0C9F737-9C13-58DC-D6B1-2CB9A372E010}"/>
                </a:ext>
              </a:extLst>
            </p:cNvPr>
            <p:cNvGrpSpPr/>
            <p:nvPr/>
          </p:nvGrpSpPr>
          <p:grpSpPr>
            <a:xfrm>
              <a:off x="5048767" y="3219237"/>
              <a:ext cx="356055" cy="467763"/>
              <a:chOff x="1755056" y="3605854"/>
              <a:chExt cx="356055" cy="467763"/>
            </a:xfrm>
          </p:grpSpPr>
          <p:sp>
            <p:nvSpPr>
              <p:cNvPr id="24" name="Google Shape;3332;p46">
                <a:extLst>
                  <a:ext uri="{FF2B5EF4-FFF2-40B4-BE49-F238E27FC236}">
                    <a16:creationId xmlns:a16="http://schemas.microsoft.com/office/drawing/2014/main" id="{6333DB43-E790-2A2B-A38F-909616E3D858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8161B54-D511-CE19-1122-50B582377E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5AB9264-665E-D0A4-C265-B423F8216965}"/>
                </a:ext>
              </a:extLst>
            </p:cNvPr>
            <p:cNvGrpSpPr/>
            <p:nvPr/>
          </p:nvGrpSpPr>
          <p:grpSpPr>
            <a:xfrm>
              <a:off x="6247975" y="3298746"/>
              <a:ext cx="356055" cy="467763"/>
              <a:chOff x="1755056" y="3605854"/>
              <a:chExt cx="356055" cy="467763"/>
            </a:xfrm>
          </p:grpSpPr>
          <p:sp>
            <p:nvSpPr>
              <p:cNvPr id="22" name="Google Shape;3332;p46">
                <a:extLst>
                  <a:ext uri="{FF2B5EF4-FFF2-40B4-BE49-F238E27FC236}">
                    <a16:creationId xmlns:a16="http://schemas.microsoft.com/office/drawing/2014/main" id="{AE6B5BFC-C94E-0000-C679-3010AB8B7A85}"/>
                  </a:ext>
                </a:extLst>
              </p:cNvPr>
              <p:cNvSpPr/>
              <p:nvPr/>
            </p:nvSpPr>
            <p:spPr>
              <a:xfrm flipH="1">
                <a:off x="1908375" y="3605854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>
                  <a:solidFill>
                    <a:srgbClr val="578A36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6995D4D8-5B38-6529-69D9-01A54A73B5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12" t="33614" r="22380" b="1"/>
              <a:stretch/>
            </p:blipFill>
            <p:spPr>
              <a:xfrm flipH="1">
                <a:off x="1755056" y="3650838"/>
                <a:ext cx="356055" cy="422779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B923CD-6195-2292-583B-FDA331818364}"/>
              </a:ext>
            </a:extLst>
          </p:cNvPr>
          <p:cNvSpPr txBox="1"/>
          <p:nvPr/>
        </p:nvSpPr>
        <p:spPr>
          <a:xfrm>
            <a:off x="5065445" y="80607"/>
            <a:ext cx="2781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800" b="1" dirty="0">
              <a:solidFill>
                <a:srgbClr val="4472C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713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403AA83F-21EE-CDE4-DAC6-13F3F9DF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>
            <a:fillRect/>
          </a:stretch>
        </p:blipFill>
        <p:spPr bwMode="auto">
          <a:xfrm>
            <a:off x="0" y="5692877"/>
            <a:ext cx="12192000" cy="116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9B7F3969-0863-3271-2E83-8B83CCE2B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6691" y="-474524"/>
            <a:ext cx="8335963" cy="101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5c95d9be9ffa50fc92ed5552156a00c5">
            <a:extLst>
              <a:ext uri="{FF2B5EF4-FFF2-40B4-BE49-F238E27FC236}">
                <a16:creationId xmlns:a16="http://schemas.microsoft.com/office/drawing/2014/main" id="{EDD14D20-ABAB-A86C-E806-9E6A5919AC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443" y="447583"/>
            <a:ext cx="4689261" cy="1533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F5B5E1-B8AB-79D6-B445-24BDFD4C9BCD}"/>
              </a:ext>
            </a:extLst>
          </p:cNvPr>
          <p:cNvSpPr txBox="1"/>
          <p:nvPr/>
        </p:nvSpPr>
        <p:spPr>
          <a:xfrm>
            <a:off x="1295400" y="1034495"/>
            <a:ext cx="2824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800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4">
            <a:extLst>
              <a:ext uri="{FF2B5EF4-FFF2-40B4-BE49-F238E27FC236}">
                <a16:creationId xmlns:a16="http://schemas.microsoft.com/office/drawing/2014/main" id="{588E0770-F188-33BC-4C9A-B0237CA84C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7" y="1740842"/>
            <a:ext cx="3205087" cy="3210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5C6D46-F2AF-60F5-3785-136B5D05ED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60" t="18056" r="28202" b="10281"/>
          <a:stretch/>
        </p:blipFill>
        <p:spPr>
          <a:xfrm>
            <a:off x="5311269" y="609600"/>
            <a:ext cx="6389349" cy="4914678"/>
          </a:xfrm>
          <a:prstGeom prst="rect">
            <a:avLst/>
          </a:prstGeom>
        </p:spPr>
      </p:pic>
      <p:sp>
        <p:nvSpPr>
          <p:cNvPr id="10" name="TextBox 9">
            <a:hlinkClick r:id="rId9"/>
            <a:extLst>
              <a:ext uri="{FF2B5EF4-FFF2-40B4-BE49-F238E27FC236}">
                <a16:creationId xmlns:a16="http://schemas.microsoft.com/office/drawing/2014/main" id="{CF17C8CB-CEED-DBEA-889C-60F34F88D1EE}"/>
              </a:ext>
            </a:extLst>
          </p:cNvPr>
          <p:cNvSpPr txBox="1"/>
          <p:nvPr/>
        </p:nvSpPr>
        <p:spPr>
          <a:xfrm>
            <a:off x="392451" y="4766194"/>
            <a:ext cx="491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P7aJUrBAexs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60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1735</TotalTime>
  <Words>1756</Words>
  <Application>Microsoft Office PowerPoint</Application>
  <PresentationFormat>Widescreen</PresentationFormat>
  <Paragraphs>263</Paragraphs>
  <Slides>61</Slides>
  <Notes>55</Notes>
  <HiddenSlides>0</HiddenSlides>
  <MMClips>10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82" baseType="lpstr">
      <vt:lpstr>微软雅黑</vt:lpstr>
      <vt:lpstr>宋体</vt:lpstr>
      <vt:lpstr>Algerian</vt:lpstr>
      <vt:lpstr>Arial</vt:lpstr>
      <vt:lpstr>Bahnschrift Condensed</vt:lpstr>
      <vt:lpstr>Calibri</vt:lpstr>
      <vt:lpstr>Calibri Light</vt:lpstr>
      <vt:lpstr>Comfortaa</vt:lpstr>
      <vt:lpstr>Curlz MT</vt:lpstr>
      <vt:lpstr>等线</vt:lpstr>
      <vt:lpstr>Hind</vt:lpstr>
      <vt:lpstr>Montserrat</vt:lpstr>
      <vt:lpstr>Montserrat Medium</vt:lpstr>
      <vt:lpstr>Short Stack</vt:lpstr>
      <vt:lpstr>黑体</vt:lpstr>
      <vt:lpstr>Sue Ellen Francisco</vt:lpstr>
      <vt:lpstr>Times New Roman</vt:lpstr>
      <vt:lpstr>字体管家棉花糖</vt:lpstr>
      <vt:lpstr>迷你简丫丫</vt:lpstr>
      <vt:lpstr>第一PPT，www.1ppt.com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Dung Phạm Dung</dc:creator>
  <cp:keywords>9Slide</cp:keywords>
  <dc:description>9Slide.vn</dc:description>
  <cp:lastModifiedBy>dell</cp:lastModifiedBy>
  <cp:revision>72</cp:revision>
  <dcterms:created xsi:type="dcterms:W3CDTF">2022-07-24T02:38:32Z</dcterms:created>
  <dcterms:modified xsi:type="dcterms:W3CDTF">2025-01-23T00:18:41Z</dcterms:modified>
  <cp:category>9Slide.vn</cp:category>
  <cp:contentStatus>9Slide</cp:contentStatus>
</cp:coreProperties>
</file>