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8" r:id="rId2"/>
    <p:sldId id="307" r:id="rId3"/>
    <p:sldId id="309" r:id="rId4"/>
    <p:sldId id="314" r:id="rId5"/>
    <p:sldId id="257" r:id="rId6"/>
    <p:sldId id="450" r:id="rId7"/>
    <p:sldId id="310" r:id="rId8"/>
    <p:sldId id="458" r:id="rId9"/>
    <p:sldId id="391" r:id="rId10"/>
    <p:sldId id="313" r:id="rId11"/>
    <p:sldId id="315" r:id="rId12"/>
    <p:sldId id="451" r:id="rId13"/>
    <p:sldId id="452" r:id="rId14"/>
    <p:sldId id="453" r:id="rId15"/>
    <p:sldId id="454" r:id="rId16"/>
    <p:sldId id="455" r:id="rId17"/>
    <p:sldId id="456" r:id="rId18"/>
    <p:sldId id="457" r:id="rId19"/>
    <p:sldId id="316" r:id="rId20"/>
    <p:sldId id="317" r:id="rId21"/>
    <p:sldId id="318" r:id="rId22"/>
    <p:sldId id="258" r:id="rId23"/>
    <p:sldId id="319" r:id="rId24"/>
    <p:sldId id="320" r:id="rId25"/>
    <p:sldId id="260" r:id="rId26"/>
    <p:sldId id="321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C369-2E03-4768-A57C-460A9CCC5B4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61A25-DE70-4EEB-8E30-07B3D647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24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9973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7" name="Google Shape;8167;g99bc3d0d5b_0_27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8" name="Google Shape;8168;g99bc3d0d5b_0_27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338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177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8066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419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2728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7" name="Google Shape;8167;g99bc3d0d5b_0_27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8" name="Google Shape;8168;g99bc3d0d5b_0_27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1255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536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5" name="Google Shape;9585;ga0fe23abdf_0_3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6" name="Google Shape;9586;ga0fe23abdf_0_3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108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738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775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67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007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89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BAFBF-6839-440C-AE87-969E3FD68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2E952-519C-4725-BC05-71C0C9EF2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BAD7B-87FF-4755-90EB-D6EA2CD7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86C0-5945-4ADD-80B9-5083C2D3437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25821-64E6-4589-8CB4-16462E9FA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00DE7-AFA4-4183-9DEA-8CF68CE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EF9B-DD1E-45B3-AE11-FEC3420F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0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E484-C364-4C68-AF97-8AFD205D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9CD4E-1EEE-4348-BC06-9666D1525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FA9A0-8EFE-4BFB-89EB-0F7CB023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86C0-5945-4ADD-80B9-5083C2D3437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DC3D2-6202-4176-88E9-CFD9DAAF8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15479-625D-4667-9076-AF8839F0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EF9B-DD1E-45B3-AE11-FEC3420F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5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82B379-9693-4D10-8C18-6527D5EF1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45513-21E2-4CB9-A4F9-EFD731023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C6A5E-7452-4B99-A370-69CADD3B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86C0-5945-4ADD-80B9-5083C2D3437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B050-1ABC-46CF-85A0-3310C7F7F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0FE60-970C-489E-827D-692A57C3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EF9B-DD1E-45B3-AE11-FEC3420F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71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/>
          <p:nvPr/>
        </p:nvSpPr>
        <p:spPr>
          <a:xfrm>
            <a:off x="-2275534" y="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4"/>
          <p:cNvSpPr/>
          <p:nvPr/>
        </p:nvSpPr>
        <p:spPr>
          <a:xfrm>
            <a:off x="10538759" y="2493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4"/>
          <p:cNvSpPr/>
          <p:nvPr/>
        </p:nvSpPr>
        <p:spPr>
          <a:xfrm>
            <a:off x="334" y="5350799"/>
            <a:ext cx="12223197" cy="152622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14"/>
          <p:cNvSpPr/>
          <p:nvPr/>
        </p:nvSpPr>
        <p:spPr>
          <a:xfrm>
            <a:off x="345" y="5291749"/>
            <a:ext cx="12223197" cy="431652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14"/>
          <p:cNvSpPr/>
          <p:nvPr/>
        </p:nvSpPr>
        <p:spPr>
          <a:xfrm>
            <a:off x="334" y="5715001"/>
            <a:ext cx="12223197" cy="116204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4"/>
          <p:cNvSpPr/>
          <p:nvPr/>
        </p:nvSpPr>
        <p:spPr>
          <a:xfrm>
            <a:off x="334" y="5350773"/>
            <a:ext cx="6501220" cy="1526241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14"/>
          <p:cNvSpPr/>
          <p:nvPr/>
        </p:nvSpPr>
        <p:spPr>
          <a:xfrm>
            <a:off x="5984898" y="5496558"/>
            <a:ext cx="6238687" cy="1357879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4"/>
          <p:cNvSpPr/>
          <p:nvPr/>
        </p:nvSpPr>
        <p:spPr>
          <a:xfrm>
            <a:off x="8440466" y="6173566"/>
            <a:ext cx="3783133" cy="680876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950967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950967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7775203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7775200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4367435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4367433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9836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6785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3584" y="6247805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957" y="782621"/>
            <a:ext cx="215884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8726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7" name="Google Shape;3607;p14"/>
          <p:cNvSpPr/>
          <p:nvPr/>
        </p:nvSpPr>
        <p:spPr>
          <a:xfrm>
            <a:off x="9160546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2143" y="-709867"/>
            <a:ext cx="577541" cy="1497249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8889" y="-413523"/>
            <a:ext cx="584625" cy="1582299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9332" y="5446964"/>
            <a:ext cx="1543248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4519" y="5944389"/>
            <a:ext cx="480533" cy="130162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035" y="6058847"/>
            <a:ext cx="1244629" cy="729685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39410" y="601088"/>
            <a:ext cx="1167001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79521" y="5714164"/>
            <a:ext cx="1133099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75942" y="5993512"/>
            <a:ext cx="444265" cy="1203385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79050" y="425461"/>
            <a:ext cx="215884" cy="194555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614957" y="5902955"/>
            <a:ext cx="215884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63657" y="5995888"/>
            <a:ext cx="215884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770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8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7078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807845" y="25578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234204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6954955" y="2546800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648915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807845" y="4943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234204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6954955" y="4934184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648915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34653" y="6173235"/>
            <a:ext cx="134712" cy="121403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11953227" y="5972948"/>
            <a:ext cx="161157" cy="146249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8086171" y="-52490"/>
            <a:ext cx="4366563" cy="68142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80381" y="6431244"/>
            <a:ext cx="3727520" cy="58212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10129836" y="6119035"/>
            <a:ext cx="431137" cy="1117704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11181096" y="5780207"/>
            <a:ext cx="1399760" cy="894955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11529868" y="6272322"/>
            <a:ext cx="896856" cy="867245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11038871" y="6090459"/>
            <a:ext cx="436427" cy="1181195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10268920" y="6327826"/>
            <a:ext cx="657593" cy="1130353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9675274" y="6353945"/>
            <a:ext cx="811637" cy="1134496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11297919" y="4715680"/>
            <a:ext cx="434472" cy="566888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625813" y="-360507"/>
            <a:ext cx="3013544" cy="2059124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1226129" y="6294233"/>
            <a:ext cx="363169" cy="473611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10453017" y="-248785"/>
            <a:ext cx="2000313" cy="1947369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10917521" y="245521"/>
            <a:ext cx="1583039" cy="2123636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34651" y="6188537"/>
            <a:ext cx="929136" cy="952859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2037372" y="6450719"/>
            <a:ext cx="744240" cy="563072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17056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48130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7544900" y="3748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20811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21091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48410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7572900" y="4191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2181813" y="6557401"/>
            <a:ext cx="215884" cy="195873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5" name="Google Shape;3845;p1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78882" y="6054893"/>
            <a:ext cx="1169069" cy="748043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768154" y="6246411"/>
            <a:ext cx="364021" cy="986027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4402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3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29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2634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8733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9059" y="2090067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5888" y="260418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914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40045" y="2090067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26880" y="2601151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74477" y="2090067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61307" y="260726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105452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9059" y="3985419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5888" y="4510593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6719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40045" y="3985419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26880" y="4507576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87313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74477" y="3985419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61307" y="4513655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105485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8619" y="6633413"/>
            <a:ext cx="164224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58407" y="6557401"/>
            <a:ext cx="215884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77467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6233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6751" y="-362388"/>
            <a:ext cx="577545" cy="1497259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2602" y="-141076"/>
            <a:ext cx="584629" cy="1582309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83968" y="5880807"/>
            <a:ext cx="1543253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35112" y="5944389"/>
            <a:ext cx="480533" cy="130162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103252" y="6058847"/>
            <a:ext cx="1244629" cy="729685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78716" y="300799"/>
            <a:ext cx="1167001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774" y="5714164"/>
            <a:ext cx="1133099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602" y="5430606"/>
            <a:ext cx="896617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1023569" y="-341610"/>
            <a:ext cx="1131343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2641" y="5993512"/>
            <a:ext cx="444265" cy="1203385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818355" y="125172"/>
            <a:ext cx="215884" cy="194555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555" y="141239"/>
            <a:ext cx="215884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1250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A15F3-2D01-48B4-AA33-82359029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3D346-C6F1-4FF4-B221-A242984C4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01975-C4FB-4153-B570-A6E02599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86C0-5945-4ADD-80B9-5083C2D3437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D03FC-61B6-4D0E-AB59-FB3743EF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F07C6-8F43-44A5-9F9B-160A3A11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EF9B-DD1E-45B3-AE11-FEC3420F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2302" y="6006684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50400" y="2038400"/>
            <a:ext cx="9691200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8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5527" y="-105323"/>
            <a:ext cx="340579" cy="882933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600865" y="-1103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30865" y="-268122"/>
            <a:ext cx="1489000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60151" y="5217917"/>
            <a:ext cx="1389679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78331" y="5903209"/>
            <a:ext cx="491221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62471" y="5940300"/>
            <a:ext cx="485736" cy="1259299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720520" y="5866435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0" name="Google Shape;2100;p8"/>
          <p:cNvSpPr/>
          <p:nvPr/>
        </p:nvSpPr>
        <p:spPr>
          <a:xfrm>
            <a:off x="10711047" y="5950857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1" name="Google Shape;2101;p8"/>
          <p:cNvSpPr/>
          <p:nvPr/>
        </p:nvSpPr>
        <p:spPr>
          <a:xfrm>
            <a:off x="11148978" y="6050329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2" name="Google Shape;2102;p8"/>
          <p:cNvSpPr/>
          <p:nvPr/>
        </p:nvSpPr>
        <p:spPr>
          <a:xfrm>
            <a:off x="11062305" y="615598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3" name="Google Shape;2103;p8"/>
          <p:cNvSpPr/>
          <p:nvPr/>
        </p:nvSpPr>
        <p:spPr>
          <a:xfrm>
            <a:off x="10952487" y="6272519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4" name="Google Shape;2104;p8"/>
          <p:cNvSpPr/>
          <p:nvPr/>
        </p:nvSpPr>
        <p:spPr>
          <a:xfrm>
            <a:off x="10864403" y="6495516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5" name="Google Shape;2105;p8"/>
          <p:cNvSpPr/>
          <p:nvPr/>
        </p:nvSpPr>
        <p:spPr>
          <a:xfrm>
            <a:off x="10842132" y="6740250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6" name="Google Shape;2106;p8"/>
          <p:cNvSpPr/>
          <p:nvPr/>
        </p:nvSpPr>
        <p:spPr>
          <a:xfrm>
            <a:off x="10896453" y="638529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7" name="Google Shape;2107;p8"/>
          <p:cNvSpPr/>
          <p:nvPr/>
        </p:nvSpPr>
        <p:spPr>
          <a:xfrm>
            <a:off x="10857249" y="642224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8" name="Google Shape;2108;p8"/>
          <p:cNvSpPr/>
          <p:nvPr/>
        </p:nvSpPr>
        <p:spPr>
          <a:xfrm>
            <a:off x="10841561" y="63561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9" name="Google Shape;2109;p8"/>
          <p:cNvSpPr/>
          <p:nvPr/>
        </p:nvSpPr>
        <p:spPr>
          <a:xfrm>
            <a:off x="11269614" y="6553366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0" name="Google Shape;2110;p8"/>
          <p:cNvSpPr/>
          <p:nvPr/>
        </p:nvSpPr>
        <p:spPr>
          <a:xfrm>
            <a:off x="11225907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8"/>
          <p:cNvSpPr/>
          <p:nvPr/>
        </p:nvSpPr>
        <p:spPr>
          <a:xfrm>
            <a:off x="11101510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2" name="Google Shape;2112;p8"/>
          <p:cNvSpPr/>
          <p:nvPr/>
        </p:nvSpPr>
        <p:spPr>
          <a:xfrm>
            <a:off x="11054445" y="691198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3" name="Google Shape;2113;p8"/>
          <p:cNvSpPr/>
          <p:nvPr/>
        </p:nvSpPr>
        <p:spPr>
          <a:xfrm>
            <a:off x="11046617" y="6331511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4" name="Google Shape;2114;p8"/>
          <p:cNvSpPr/>
          <p:nvPr/>
        </p:nvSpPr>
        <p:spPr>
          <a:xfrm>
            <a:off x="11020852" y="6265364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5" name="Google Shape;2115;p8"/>
          <p:cNvSpPr/>
          <p:nvPr/>
        </p:nvSpPr>
        <p:spPr>
          <a:xfrm>
            <a:off x="11339086" y="621383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8"/>
          <p:cNvSpPr/>
          <p:nvPr/>
        </p:nvSpPr>
        <p:spPr>
          <a:xfrm>
            <a:off x="11284193" y="625417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8"/>
          <p:cNvSpPr/>
          <p:nvPr/>
        </p:nvSpPr>
        <p:spPr>
          <a:xfrm>
            <a:off x="11218081" y="60166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8" name="Google Shape;2118;p8"/>
          <p:cNvSpPr/>
          <p:nvPr/>
        </p:nvSpPr>
        <p:spPr>
          <a:xfrm>
            <a:off x="11255034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9" name="Google Shape;2119;p8"/>
          <p:cNvSpPr/>
          <p:nvPr/>
        </p:nvSpPr>
        <p:spPr>
          <a:xfrm>
            <a:off x="10042563" y="5894788"/>
            <a:ext cx="914837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0" name="Google Shape;2120;p8"/>
          <p:cNvSpPr/>
          <p:nvPr/>
        </p:nvSpPr>
        <p:spPr>
          <a:xfrm>
            <a:off x="10126346" y="5997384"/>
            <a:ext cx="644485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1" name="Google Shape;2121;p8"/>
          <p:cNvSpPr/>
          <p:nvPr/>
        </p:nvSpPr>
        <p:spPr>
          <a:xfrm>
            <a:off x="10528600" y="6820068"/>
            <a:ext cx="186361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2" name="Google Shape;2122;p8"/>
          <p:cNvSpPr/>
          <p:nvPr/>
        </p:nvSpPr>
        <p:spPr>
          <a:xfrm>
            <a:off x="10384044" y="6550006"/>
            <a:ext cx="256981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3" name="Google Shape;2123;p8"/>
          <p:cNvSpPr/>
          <p:nvPr/>
        </p:nvSpPr>
        <p:spPr>
          <a:xfrm>
            <a:off x="10277553" y="6306853"/>
            <a:ext cx="288393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4" name="Google Shape;2124;p8"/>
          <p:cNvSpPr/>
          <p:nvPr/>
        </p:nvSpPr>
        <p:spPr>
          <a:xfrm>
            <a:off x="10296331" y="6298993"/>
            <a:ext cx="148564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8"/>
          <p:cNvSpPr/>
          <p:nvPr/>
        </p:nvSpPr>
        <p:spPr>
          <a:xfrm>
            <a:off x="10150231" y="6091684"/>
            <a:ext cx="190460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6" name="Google Shape;2126;p8"/>
          <p:cNvSpPr/>
          <p:nvPr/>
        </p:nvSpPr>
        <p:spPr>
          <a:xfrm>
            <a:off x="10120635" y="6021102"/>
            <a:ext cx="135999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7" name="Google Shape;2127;p8"/>
          <p:cNvSpPr/>
          <p:nvPr/>
        </p:nvSpPr>
        <p:spPr>
          <a:xfrm>
            <a:off x="10712660" y="6314681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8" name="Google Shape;2128;p8"/>
          <p:cNvSpPr/>
          <p:nvPr/>
        </p:nvSpPr>
        <p:spPr>
          <a:xfrm>
            <a:off x="10673457" y="626761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9" name="Google Shape;2129;p8"/>
          <p:cNvSpPr/>
          <p:nvPr/>
        </p:nvSpPr>
        <p:spPr>
          <a:xfrm>
            <a:off x="10657767" y="6333729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0" name="Google Shape;2130;p8"/>
          <p:cNvSpPr/>
          <p:nvPr/>
        </p:nvSpPr>
        <p:spPr>
          <a:xfrm>
            <a:off x="10125473" y="661165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1" name="Google Shape;2131;p8"/>
          <p:cNvSpPr/>
          <p:nvPr/>
        </p:nvSpPr>
        <p:spPr>
          <a:xfrm>
            <a:off x="10136693" y="6548898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2" name="Google Shape;2132;p8"/>
          <p:cNvSpPr/>
          <p:nvPr/>
        </p:nvSpPr>
        <p:spPr>
          <a:xfrm>
            <a:off x="10199446" y="659596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3" name="Google Shape;2133;p8"/>
          <p:cNvSpPr/>
          <p:nvPr/>
        </p:nvSpPr>
        <p:spPr>
          <a:xfrm>
            <a:off x="10293577" y="596953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8"/>
          <p:cNvSpPr/>
          <p:nvPr/>
        </p:nvSpPr>
        <p:spPr>
          <a:xfrm>
            <a:off x="10250979" y="5950488"/>
            <a:ext cx="37024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8"/>
          <p:cNvSpPr/>
          <p:nvPr/>
        </p:nvSpPr>
        <p:spPr>
          <a:xfrm>
            <a:off x="10086269" y="618917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8"/>
          <p:cNvSpPr/>
          <p:nvPr/>
        </p:nvSpPr>
        <p:spPr>
          <a:xfrm>
            <a:off x="10086269" y="622841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7" name="Google Shape;2137;p8"/>
          <p:cNvSpPr/>
          <p:nvPr/>
        </p:nvSpPr>
        <p:spPr>
          <a:xfrm>
            <a:off x="10673457" y="6682233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8" name="Google Shape;2138;p8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9" name="Google Shape;2139;p8"/>
          <p:cNvSpPr/>
          <p:nvPr/>
        </p:nvSpPr>
        <p:spPr>
          <a:xfrm>
            <a:off x="10317092" y="651416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0" name="Google Shape;2140;p8"/>
          <p:cNvSpPr/>
          <p:nvPr/>
        </p:nvSpPr>
        <p:spPr>
          <a:xfrm>
            <a:off x="10610703" y="6486145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9143" y="5263526"/>
            <a:ext cx="2189608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913" y="4725004"/>
            <a:ext cx="1319791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3019" y="3765545"/>
            <a:ext cx="1502988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0828" y="5830784"/>
            <a:ext cx="1389621" cy="139596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244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70" y="-119310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9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889" y="6180597"/>
            <a:ext cx="116385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1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3" y="16841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5" y="4676832"/>
            <a:ext cx="2702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2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7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2" y="-90176"/>
            <a:ext cx="692257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0" y="1178146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7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8665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80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76" name="Google Shape;2876;p11"/>
          <p:cNvSpPr txBox="1">
            <a:spLocks noGrp="1"/>
          </p:cNvSpPr>
          <p:nvPr>
            <p:ph type="body" idx="1"/>
          </p:nvPr>
        </p:nvSpPr>
        <p:spPr>
          <a:xfrm>
            <a:off x="3114000" y="4095000"/>
            <a:ext cx="5964000" cy="6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77" name="Google Shape;2877;p11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2878" name="Google Shape;2878;p1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1" name="Google Shape;2881;p11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2882" name="Google Shape;2882;p11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5" name="Google Shape;2885;p11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11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87" name="Google Shape;2887;p11"/>
          <p:cNvGrpSpPr/>
          <p:nvPr/>
        </p:nvGrpSpPr>
        <p:grpSpPr>
          <a:xfrm rot="10800000" flipH="1">
            <a:off x="2175555" y="5731123"/>
            <a:ext cx="554560" cy="1437668"/>
            <a:chOff x="1823086" y="-208516"/>
            <a:chExt cx="433159" cy="1122944"/>
          </a:xfrm>
        </p:grpSpPr>
        <p:sp>
          <p:nvSpPr>
            <p:cNvPr id="2888" name="Google Shape;2888;p1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6" name="Google Shape;2896;p11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2897" name="Google Shape;2897;p1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5" name="Google Shape;2905;p11"/>
          <p:cNvGrpSpPr/>
          <p:nvPr/>
        </p:nvGrpSpPr>
        <p:grpSpPr>
          <a:xfrm rot="10800000" flipH="1">
            <a:off x="-224342" y="5924229"/>
            <a:ext cx="1153599" cy="1115511"/>
            <a:chOff x="-168381" y="-168706"/>
            <a:chExt cx="901061" cy="871312"/>
          </a:xfrm>
        </p:grpSpPr>
        <p:sp>
          <p:nvSpPr>
            <p:cNvPr id="2906" name="Google Shape;2906;p1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5" name="Google Shape;2925;p11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2926" name="Google Shape;2926;p1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3" name="Google Shape;2953;p11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2954" name="Google Shape;2954;p11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11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2975" name="Google Shape;2975;p1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7" name="Google Shape;2997;p11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2998" name="Google Shape;2998;p11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0" name="Google Shape;3020;p11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3021" name="Google Shape;3021;p1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9" name="Google Shape;3029;p11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3030" name="Google Shape;3030;p1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7" name="Google Shape;3057;p11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3058" name="Google Shape;3058;p1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82" name="Google Shape;3082;p11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3083" name="Google Shape;3083;p11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1" name="Google Shape;3091;p11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2" name="Google Shape;3092;p11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3" name="Google Shape;3093;p11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4" name="Google Shape;3094;p11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5" name="Google Shape;3095;p11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6" name="Google Shape;3096;p11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7" name="Google Shape;3097;p11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8" name="Google Shape;3098;p11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9" name="Google Shape;3099;p11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0" name="Google Shape;3100;p11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1" name="Google Shape;3101;p11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1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1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4" name="Google Shape;3104;p11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5" name="Google Shape;3105;p11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6" name="Google Shape;3106;p11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7" name="Google Shape;3107;p11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8" name="Google Shape;3108;p11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11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0" name="Google Shape;3110;p11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1" name="Google Shape;3111;p11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2" name="Google Shape;3112;p11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3" name="Google Shape;3113;p11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4" name="Google Shape;3114;p11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5" name="Google Shape;3115;p11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6" name="Google Shape;3116;p11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7" name="Google Shape;3117;p11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8" name="Google Shape;3118;p11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9" name="Google Shape;3119;p11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0" name="Google Shape;3120;p11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1" name="Google Shape;3121;p11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2" name="Google Shape;3122;p11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3" name="Google Shape;3123;p11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4" name="Google Shape;3124;p11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5" name="Google Shape;3125;p11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6" name="Google Shape;3126;p11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7" name="Google Shape;3127;p11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8" name="Google Shape;3128;p11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9" name="Google Shape;3129;p11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0" name="Google Shape;3130;p11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3131" name="Google Shape;3131;p11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3" name="Google Shape;3153;p11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3154" name="Google Shape;3154;p1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8" name="Google Shape;3168;p11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3169" name="Google Shape;3169;p1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6" name="Google Shape;3216;p11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3217" name="Google Shape;3217;p1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8" name="Google Shape;3278;p11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3279" name="Google Shape;3279;p11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7083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28D32-ADD3-44C6-96AF-FE92D2EC5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1E1E9-31BB-44EE-A670-CB43AE823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C79A-C0BA-40A9-9BCB-8BEB29A68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86C0-5945-4ADD-80B9-5083C2D3437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96D21-FABE-46B8-8B87-20176A80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0B6A6-ADB2-4635-8C06-E16A9888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EF9B-DD1E-45B3-AE11-FEC3420F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AF0FD-EECD-4C09-B1D8-06F599311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548D6-DCED-49FE-88A3-B774230C2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55C1EB-E87D-4077-82F6-55A06FBA0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61D78-6446-4064-BF56-56B1C8E5F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86C0-5945-4ADD-80B9-5083C2D3437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BAFA7-AFE7-49C5-9636-DCDC3AA3B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EF712-41BB-432C-923E-0664620F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EF9B-DD1E-45B3-AE11-FEC3420F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5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24E4-9F73-4CF3-A016-E91ABE8E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EFA56-8B35-4361-BA04-3C7D514B3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AEBD7-DED7-428C-AEE3-5137F95C4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FAF83B-1491-48A1-B518-3CCE77EA9F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A0F0E-DC9A-431B-983E-51865EE631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77AF76-9CE2-4592-9FB2-2A17EE3E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86C0-5945-4ADD-80B9-5083C2D3437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0FD3C-123B-4031-9B44-AC0934842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DD7BA-8225-45DD-B6EC-70AE29F7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EF9B-DD1E-45B3-AE11-FEC3420F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00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CEF9F-7775-4F1D-8CE4-81F53AB7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FC555E-B073-4488-9F3F-8532E9589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86C0-5945-4ADD-80B9-5083C2D3437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C01E8-1FD5-49DB-8DF0-0F3D5738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EB96C1-A9E5-4D5F-BC7A-C5B54989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EF9B-DD1E-45B3-AE11-FEC3420F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7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C44B8-C0DC-4C4B-96DD-EDFB51922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86C0-5945-4ADD-80B9-5083C2D3437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217EB-A381-40AE-9BA9-956C5C64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CBA07-F619-4365-BECD-8716643C6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EF9B-DD1E-45B3-AE11-FEC3420F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2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995E-094D-4815-88F1-9DDD6838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45486-DE05-4246-95CA-97CC5B365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87E5B-4812-4FAD-8E5E-0DC5A8CBD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47047B-80C9-4161-BBC7-9E1DDB80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86C0-5945-4ADD-80B9-5083C2D3437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C25F1-AB65-4E1E-8FEC-E2F8357B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17DC8-93AB-4A0D-938A-17A1C1228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EF9B-DD1E-45B3-AE11-FEC3420F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0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D06C-ED6E-4405-99A7-8DCFD403C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66152-FF36-418F-933D-A151DCC26C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F6466-B390-4D05-84AE-40C848E0D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1BDAA-DCF3-4FD0-8F23-3141D0FB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86C0-5945-4ADD-80B9-5083C2D3437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D0387-2111-4A92-8AC3-660947F3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BC5E4-E55B-43B1-AFF7-65398DCC0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2EF9B-DD1E-45B3-AE11-FEC3420F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4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E54EC1-CD5D-4622-9F2F-39A43C304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B9F69-F5ED-4DE3-AE27-71A18498B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3A2F2-110A-4410-96E4-A7511BA0C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186C0-5945-4ADD-80B9-5083C2D3437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DB50E-3865-4DDA-B763-B457834AE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9C691-40CB-4742-8F69-55E7E4007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2EF9B-DD1E-45B3-AE11-FEC3420FA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4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F5WqEyJv7I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XFxl4ZjZ0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4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de" dirty="0"/>
              <a:t>Hier beginnt deine Präsentation</a:t>
            </a:r>
            <a:endParaRPr dirty="0"/>
          </a:p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endParaRPr dirty="0"/>
          </a:p>
          <a:p>
            <a:pPr>
              <a:spcBef>
                <a:spcPts val="0"/>
              </a:spcBef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A51A7-DCC3-494D-8A8E-8FDDE675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24" y="-20152"/>
            <a:ext cx="12377847" cy="6962539"/>
          </a:xfrm>
          <a:prstGeom prst="rect">
            <a:avLst/>
          </a:prstGeom>
        </p:spPr>
      </p:pic>
      <p:sp>
        <p:nvSpPr>
          <p:cNvPr id="7" name="Google Shape;400;p38">
            <a:extLst>
              <a:ext uri="{FF2B5EF4-FFF2-40B4-BE49-F238E27FC236}">
                <a16:creationId xmlns:a16="http://schemas.microsoft.com/office/drawing/2014/main" id="{E531B447-F0AC-40C2-B5FA-9BF34427AFF3}"/>
              </a:ext>
            </a:extLst>
          </p:cNvPr>
          <p:cNvSpPr txBox="1">
            <a:spLocks/>
          </p:cNvSpPr>
          <p:nvPr/>
        </p:nvSpPr>
        <p:spPr>
          <a:xfrm rot="-360">
            <a:off x="-272751" y="-1053"/>
            <a:ext cx="7629200" cy="25440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buSzPts val="1100"/>
              <a:defRPr/>
            </a:pPr>
            <a:r>
              <a:rPr lang="vi-VN" sz="5867" b="1" kern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CHỦ ĐỀ </a:t>
            </a:r>
            <a:r>
              <a:rPr lang="en-US" sz="5867" b="1" kern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5</a:t>
            </a:r>
            <a:r>
              <a:rPr lang="vi-VN" sz="5867" b="1" kern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/>
            </a:r>
            <a:br>
              <a:rPr lang="vi-VN" sz="5867" b="1" kern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</a:br>
            <a:r>
              <a:rPr lang="en-US" sz="5867" b="1" kern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GIAI ĐIỆU QUÊ HƯƠNG</a:t>
            </a:r>
            <a:endParaRPr lang="vi-VN" sz="5867" b="1" kern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hnschrift Condensed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0159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F3D408E-8ABB-465C-9EAC-6FF765CCAC45}"/>
              </a:ext>
            </a:extLst>
          </p:cNvPr>
          <p:cNvSpPr txBox="1"/>
          <p:nvPr/>
        </p:nvSpPr>
        <p:spPr>
          <a:xfrm>
            <a:off x="4044080" y="569656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vi-VN" sz="320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Khởi động giọng</a:t>
            </a:r>
            <a:endParaRPr lang="en-US" sz="3200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Sue Ellen Francisco"/>
            </a:endParaRPr>
          </a:p>
        </p:txBody>
      </p:sp>
      <p:pic>
        <p:nvPicPr>
          <p:cNvPr id="2" name="MẪU LUYỆN THANH - CHỦ ĐỀ 4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A8093D5C-DDF6-48D8-A959-E203DD111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4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907DF2BE-451A-406E-BB28-C066DFAE6C41}"/>
              </a:ext>
            </a:extLst>
          </p:cNvPr>
          <p:cNvSpPr txBox="1"/>
          <p:nvPr/>
        </p:nvSpPr>
        <p:spPr>
          <a:xfrm>
            <a:off x="4044080" y="569656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Tập</a:t>
            </a:r>
            <a:r>
              <a:rPr lang="en-US" sz="320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hát</a:t>
            </a:r>
            <a:r>
              <a:rPr lang="en-US" sz="320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từng</a:t>
            </a:r>
            <a:r>
              <a:rPr lang="en-US" sz="320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câu</a:t>
            </a:r>
            <a:endParaRPr lang="en-US" sz="3200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Sue Ellen Francisco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6B3B53-4109-491C-9A0B-6CEC0FF33EEB}"/>
              </a:ext>
            </a:extLst>
          </p:cNvPr>
          <p:cNvGrpSpPr/>
          <p:nvPr/>
        </p:nvGrpSpPr>
        <p:grpSpPr>
          <a:xfrm flipH="1">
            <a:off x="6629214" y="1185210"/>
            <a:ext cx="3229705" cy="2972807"/>
            <a:chOff x="2331530" y="3287404"/>
            <a:chExt cx="1857929" cy="1936258"/>
          </a:xfrm>
          <a:solidFill>
            <a:srgbClr val="D6EDE4"/>
          </a:solidFill>
        </p:grpSpPr>
        <p:grpSp>
          <p:nvGrpSpPr>
            <p:cNvPr id="39" name="Google Shape;3260;p46">
              <a:extLst>
                <a:ext uri="{FF2B5EF4-FFF2-40B4-BE49-F238E27FC236}">
                  <a16:creationId xmlns:a16="http://schemas.microsoft.com/office/drawing/2014/main" id="{D0D8655C-5F03-41E5-876B-850BF92D5929}"/>
                </a:ext>
              </a:extLst>
            </p:cNvPr>
            <p:cNvGrpSpPr/>
            <p:nvPr/>
          </p:nvGrpSpPr>
          <p:grpSpPr>
            <a:xfrm rot="1300935">
              <a:off x="2331530" y="3287404"/>
              <a:ext cx="1848715" cy="1936258"/>
              <a:chOff x="-3035943" y="1509393"/>
              <a:chExt cx="577108" cy="476669"/>
            </a:xfrm>
            <a:grpFill/>
          </p:grpSpPr>
          <p:sp>
            <p:nvSpPr>
              <p:cNvPr id="42" name="Google Shape;3262;p46">
                <a:extLst>
                  <a:ext uri="{FF2B5EF4-FFF2-40B4-BE49-F238E27FC236}">
                    <a16:creationId xmlns:a16="http://schemas.microsoft.com/office/drawing/2014/main" id="{BE2630B0-FDF3-4465-9A62-9B650F815BCA}"/>
                  </a:ext>
                </a:extLst>
              </p:cNvPr>
              <p:cNvSpPr/>
              <p:nvPr/>
            </p:nvSpPr>
            <p:spPr>
              <a:xfrm rot="2042586">
                <a:off x="-2828607" y="1820874"/>
                <a:ext cx="68462" cy="165188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4713" extrusionOk="0">
                    <a:moveTo>
                      <a:pt x="1607" y="1"/>
                    </a:moveTo>
                    <a:cubicBezTo>
                      <a:pt x="1584" y="1"/>
                      <a:pt x="1560" y="4"/>
                      <a:pt x="1537" y="10"/>
                    </a:cubicBezTo>
                    <a:cubicBezTo>
                      <a:pt x="1108" y="129"/>
                      <a:pt x="203" y="296"/>
                      <a:pt x="96" y="808"/>
                    </a:cubicBezTo>
                    <a:cubicBezTo>
                      <a:pt x="1" y="1236"/>
                      <a:pt x="596" y="2093"/>
                      <a:pt x="703" y="2558"/>
                    </a:cubicBezTo>
                    <a:cubicBezTo>
                      <a:pt x="870" y="3272"/>
                      <a:pt x="870" y="4058"/>
                      <a:pt x="537" y="4713"/>
                    </a:cubicBezTo>
                    <a:cubicBezTo>
                      <a:pt x="1703" y="3546"/>
                      <a:pt x="2192" y="1736"/>
                      <a:pt x="1763" y="153"/>
                    </a:cubicBezTo>
                    <a:cubicBezTo>
                      <a:pt x="1751" y="93"/>
                      <a:pt x="1727" y="34"/>
                      <a:pt x="1668" y="10"/>
                    </a:cubicBezTo>
                    <a:cubicBezTo>
                      <a:pt x="1650" y="4"/>
                      <a:pt x="1629" y="1"/>
                      <a:pt x="160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261;p46">
                <a:extLst>
                  <a:ext uri="{FF2B5EF4-FFF2-40B4-BE49-F238E27FC236}">
                    <a16:creationId xmlns:a16="http://schemas.microsoft.com/office/drawing/2014/main" id="{600C9D5E-BE45-453D-BD4F-A2C6E137C881}"/>
                  </a:ext>
                </a:extLst>
              </p:cNvPr>
              <p:cNvSpPr/>
              <p:nvPr/>
            </p:nvSpPr>
            <p:spPr>
              <a:xfrm rot="21181367">
                <a:off x="-3035943" y="1509393"/>
                <a:ext cx="577108" cy="387245"/>
              </a:xfrm>
              <a:custGeom>
                <a:avLst/>
                <a:gdLst/>
                <a:ahLst/>
                <a:cxnLst/>
                <a:rect l="l" t="t" r="r" b="b"/>
                <a:pathLst>
                  <a:path w="23194" h="15377" extrusionOk="0">
                    <a:moveTo>
                      <a:pt x="17076" y="1"/>
                    </a:moveTo>
                    <a:cubicBezTo>
                      <a:pt x="15015" y="1"/>
                      <a:pt x="12935" y="727"/>
                      <a:pt x="10942" y="1117"/>
                    </a:cubicBezTo>
                    <a:cubicBezTo>
                      <a:pt x="8621" y="1569"/>
                      <a:pt x="6287" y="2069"/>
                      <a:pt x="4108" y="3117"/>
                    </a:cubicBezTo>
                    <a:cubicBezTo>
                      <a:pt x="3346" y="3474"/>
                      <a:pt x="2608" y="3915"/>
                      <a:pt x="2013" y="4546"/>
                    </a:cubicBezTo>
                    <a:cubicBezTo>
                      <a:pt x="1" y="6653"/>
                      <a:pt x="1132" y="10118"/>
                      <a:pt x="2453" y="12416"/>
                    </a:cubicBezTo>
                    <a:cubicBezTo>
                      <a:pt x="3687" y="14539"/>
                      <a:pt x="5487" y="15376"/>
                      <a:pt x="7518" y="15376"/>
                    </a:cubicBezTo>
                    <a:cubicBezTo>
                      <a:pt x="7936" y="15376"/>
                      <a:pt x="8364" y="15341"/>
                      <a:pt x="8799" y="15273"/>
                    </a:cubicBezTo>
                    <a:cubicBezTo>
                      <a:pt x="10050" y="15071"/>
                      <a:pt x="11264" y="14654"/>
                      <a:pt x="12478" y="14226"/>
                    </a:cubicBezTo>
                    <a:cubicBezTo>
                      <a:pt x="14455" y="13547"/>
                      <a:pt x="16431" y="12833"/>
                      <a:pt x="18372" y="12011"/>
                    </a:cubicBezTo>
                    <a:cubicBezTo>
                      <a:pt x="19979" y="11344"/>
                      <a:pt x="22384" y="10761"/>
                      <a:pt x="22932" y="8654"/>
                    </a:cubicBezTo>
                    <a:cubicBezTo>
                      <a:pt x="23194" y="7665"/>
                      <a:pt x="23123" y="6594"/>
                      <a:pt x="22980" y="5570"/>
                    </a:cubicBezTo>
                    <a:cubicBezTo>
                      <a:pt x="22849" y="4605"/>
                      <a:pt x="22658" y="3593"/>
                      <a:pt x="22218" y="2736"/>
                    </a:cubicBezTo>
                    <a:cubicBezTo>
                      <a:pt x="22158" y="2641"/>
                      <a:pt x="22122" y="2534"/>
                      <a:pt x="22063" y="2439"/>
                    </a:cubicBezTo>
                    <a:cubicBezTo>
                      <a:pt x="21503" y="1522"/>
                      <a:pt x="20658" y="879"/>
                      <a:pt x="19741" y="498"/>
                    </a:cubicBezTo>
                    <a:cubicBezTo>
                      <a:pt x="18862" y="137"/>
                      <a:pt x="17971" y="1"/>
                      <a:pt x="170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3308;p46">
              <a:extLst>
                <a:ext uri="{FF2B5EF4-FFF2-40B4-BE49-F238E27FC236}">
                  <a16:creationId xmlns:a16="http://schemas.microsoft.com/office/drawing/2014/main" id="{21DA39FE-B1BF-47CF-AD2F-A1B2B411FDA1}"/>
                </a:ext>
              </a:extLst>
            </p:cNvPr>
            <p:cNvSpPr txBox="1">
              <a:spLocks/>
            </p:cNvSpPr>
            <p:nvPr/>
          </p:nvSpPr>
          <p:spPr>
            <a:xfrm>
              <a:off x="2601445" y="3805277"/>
              <a:ext cx="1588014" cy="58986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Short Stack"/>
                <a:buChar char="●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○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■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●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○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■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●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○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Short Stack"/>
                <a:buChar char="■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9pPr>
            </a:lstStyle>
            <a:p>
              <a:pPr marL="0" indent="0" defTabSz="1219170">
                <a:spcAft>
                  <a:spcPts val="2133"/>
                </a:spcAft>
                <a:buClr>
                  <a:srgbClr val="FF3577"/>
                </a:buClr>
                <a:buNone/>
                <a:defRPr/>
              </a:pPr>
              <a:r>
                <a:rPr lang="en-US" sz="1867" i="1" kern="0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Bên</a:t>
              </a:r>
              <a:r>
                <a:rPr lang="en-US" sz="1867" i="1" kern="0" dirty="0">
                  <a:solidFill>
                    <a:srgbClr val="004D61"/>
                  </a:solidFill>
                  <a:latin typeface="Arial" panose="020B0604020202020204" pitchFamily="34" charset="0"/>
                </a:rPr>
                <a:t> </a:t>
              </a:r>
              <a:r>
                <a:rPr lang="en-US" sz="1867" i="1" kern="0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nương</a:t>
              </a:r>
              <a:r>
                <a:rPr lang="en-US" sz="1867" i="1" kern="0" dirty="0">
                  <a:solidFill>
                    <a:srgbClr val="004D61"/>
                  </a:solidFill>
                  <a:latin typeface="Arial" panose="020B0604020202020204" pitchFamily="34" charset="0"/>
                </a:rPr>
                <a:t>…</a:t>
              </a:r>
              <a:r>
                <a:rPr lang="en-US" sz="1867" i="1" kern="0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nô</a:t>
              </a:r>
              <a:r>
                <a:rPr lang="en-US" sz="1867" i="1" kern="0" dirty="0">
                  <a:solidFill>
                    <a:srgbClr val="004D61"/>
                  </a:solidFill>
                  <a:latin typeface="Arial" panose="020B0604020202020204" pitchFamily="34" charset="0"/>
                </a:rPr>
                <a:t> </a:t>
              </a:r>
              <a:r>
                <a:rPr lang="en-US" sz="1867" i="1" kern="0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đùa</a:t>
              </a:r>
              <a:r>
                <a:rPr lang="en-US" sz="1867" i="1" kern="0" dirty="0">
                  <a:solidFill>
                    <a:srgbClr val="004D61"/>
                  </a:solidFill>
                  <a:latin typeface="Arial" panose="020B0604020202020204" pitchFamily="34" charset="0"/>
                </a:rPr>
                <a:t>.</a:t>
              </a:r>
            </a:p>
            <a:p>
              <a:pPr marL="0" indent="0" defTabSz="1219170">
                <a:spcAft>
                  <a:spcPts val="2133"/>
                </a:spcAft>
                <a:buClr>
                  <a:srgbClr val="FF3577"/>
                </a:buClr>
                <a:buNone/>
                <a:defRPr/>
              </a:pPr>
              <a:r>
                <a:rPr lang="en-US" sz="1867" i="1" kern="0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Đầu</a:t>
              </a:r>
              <a:r>
                <a:rPr lang="en-US" sz="1867" i="1" kern="0" dirty="0">
                  <a:solidFill>
                    <a:srgbClr val="004D61"/>
                  </a:solidFill>
                  <a:latin typeface="Arial" panose="020B0604020202020204" pitchFamily="34" charset="0"/>
                </a:rPr>
                <a:t> </a:t>
              </a:r>
              <a:r>
                <a:rPr lang="en-US" sz="1867" i="1" kern="0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sàn</a:t>
              </a:r>
              <a:r>
                <a:rPr lang="en-US" sz="1867" i="1" kern="0" dirty="0">
                  <a:solidFill>
                    <a:srgbClr val="004D61"/>
                  </a:solidFill>
                  <a:latin typeface="Arial" panose="020B0604020202020204" pitchFamily="34" charset="0"/>
                </a:rPr>
                <a:t>…</a:t>
              </a:r>
              <a:r>
                <a:rPr lang="en-US" sz="1867" i="1" kern="0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múa</a:t>
              </a:r>
              <a:r>
                <a:rPr lang="en-US" sz="1867" i="1" kern="0" dirty="0">
                  <a:solidFill>
                    <a:srgbClr val="004D61"/>
                  </a:solidFill>
                  <a:latin typeface="Arial" panose="020B0604020202020204" pitchFamily="34" charset="0"/>
                </a:rPr>
                <a:t> </a:t>
              </a:r>
              <a:r>
                <a:rPr lang="en-US" sz="1867" i="1" kern="0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vui</a:t>
              </a:r>
              <a:r>
                <a:rPr lang="en-US" sz="1867" i="1" kern="0" dirty="0">
                  <a:solidFill>
                    <a:srgbClr val="004D61"/>
                  </a:solidFill>
                  <a:latin typeface="Arial" panose="020B0604020202020204" pitchFamily="34" charset="0"/>
                </a:rPr>
                <a:t>.</a:t>
              </a:r>
              <a:endParaRPr lang="vi-VN" sz="1867" i="1" kern="0" dirty="0">
                <a:solidFill>
                  <a:srgbClr val="004D6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Google Shape;3310;p46">
              <a:extLst>
                <a:ext uri="{FF2B5EF4-FFF2-40B4-BE49-F238E27FC236}">
                  <a16:creationId xmlns:a16="http://schemas.microsoft.com/office/drawing/2014/main" id="{2F9BA732-1482-483D-8835-6020172FE516}"/>
                </a:ext>
              </a:extLst>
            </p:cNvPr>
            <p:cNvSpPr txBox="1">
              <a:spLocks/>
            </p:cNvSpPr>
            <p:nvPr/>
          </p:nvSpPr>
          <p:spPr>
            <a:xfrm>
              <a:off x="2909583" y="3520846"/>
              <a:ext cx="994634" cy="28443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5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marL="0" indent="0" defTabSz="1219170">
                <a:lnSpc>
                  <a:spcPct val="80000"/>
                </a:lnSpc>
                <a:buClr>
                  <a:srgbClr val="60C6DE"/>
                </a:buClr>
                <a:defRPr/>
              </a:pPr>
              <a:endParaRPr lang="en-US" sz="2133" dirty="0">
                <a:solidFill>
                  <a:srgbClr val="00718D"/>
                </a:solidFill>
                <a:latin typeface="Arial"/>
              </a:endParaRPr>
            </a:p>
            <a:p>
              <a:pPr marL="0" indent="0" defTabSz="1219170">
                <a:lnSpc>
                  <a:spcPct val="80000"/>
                </a:lnSpc>
                <a:buClr>
                  <a:srgbClr val="60C6DE"/>
                </a:buClr>
                <a:defRPr/>
              </a:pPr>
              <a:r>
                <a:rPr lang="en-US" sz="2133" dirty="0" err="1">
                  <a:solidFill>
                    <a:srgbClr val="00718D"/>
                  </a:solidFill>
                  <a:latin typeface="Arial"/>
                </a:rPr>
                <a:t>Câu</a:t>
              </a:r>
              <a:r>
                <a:rPr lang="en-US" sz="2133" dirty="0">
                  <a:solidFill>
                    <a:srgbClr val="00718D"/>
                  </a:solidFill>
                  <a:latin typeface="Arial"/>
                </a:rPr>
                <a:t> </a:t>
              </a:r>
              <a:r>
                <a:rPr lang="vi-VN" sz="2133" dirty="0">
                  <a:solidFill>
                    <a:srgbClr val="00718D"/>
                  </a:solidFill>
                  <a:latin typeface="Arial"/>
                </a:rPr>
                <a:t>3,4</a:t>
              </a:r>
              <a:endParaRPr lang="vi-VN" sz="2667" dirty="0">
                <a:solidFill>
                  <a:srgbClr val="00718D"/>
                </a:solidFill>
                <a:latin typeface="Arial"/>
              </a:endParaRPr>
            </a:p>
            <a:p>
              <a:pPr marL="0" indent="0" defTabSz="1219170">
                <a:lnSpc>
                  <a:spcPct val="80000"/>
                </a:lnSpc>
                <a:buClr>
                  <a:srgbClr val="60C6DE"/>
                </a:buClr>
                <a:defRPr/>
              </a:pPr>
              <a:r>
                <a:rPr lang="vi-VN" sz="2667" dirty="0">
                  <a:solidFill>
                    <a:srgbClr val="00718D"/>
                  </a:solidFill>
                  <a:latin typeface="Arial"/>
                </a:rPr>
                <a:t> </a:t>
              </a:r>
              <a:endParaRPr lang="en-US" sz="1867" b="0" dirty="0">
                <a:solidFill>
                  <a:srgbClr val="004D6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64E957B-4AEB-48BA-907C-7A774797E26F}"/>
              </a:ext>
            </a:extLst>
          </p:cNvPr>
          <p:cNvGrpSpPr/>
          <p:nvPr/>
        </p:nvGrpSpPr>
        <p:grpSpPr>
          <a:xfrm>
            <a:off x="2081875" y="1051525"/>
            <a:ext cx="3496839" cy="3029401"/>
            <a:chOff x="2317618" y="3252355"/>
            <a:chExt cx="1858279" cy="1973119"/>
          </a:xfrm>
          <a:solidFill>
            <a:srgbClr val="D6EDE4"/>
          </a:solidFill>
        </p:grpSpPr>
        <p:grpSp>
          <p:nvGrpSpPr>
            <p:cNvPr id="45" name="Google Shape;3260;p46">
              <a:extLst>
                <a:ext uri="{FF2B5EF4-FFF2-40B4-BE49-F238E27FC236}">
                  <a16:creationId xmlns:a16="http://schemas.microsoft.com/office/drawing/2014/main" id="{7F0DC0DC-9741-4994-AA9B-AB3FBC7A2063}"/>
                </a:ext>
              </a:extLst>
            </p:cNvPr>
            <p:cNvGrpSpPr/>
            <p:nvPr/>
          </p:nvGrpSpPr>
          <p:grpSpPr>
            <a:xfrm rot="1300935">
              <a:off x="2317618" y="3252355"/>
              <a:ext cx="1848716" cy="1973119"/>
              <a:chOff x="-3041895" y="1502321"/>
              <a:chExt cx="577108" cy="485744"/>
            </a:xfrm>
            <a:grpFill/>
          </p:grpSpPr>
          <p:sp>
            <p:nvSpPr>
              <p:cNvPr id="48" name="Google Shape;3262;p46">
                <a:extLst>
                  <a:ext uri="{FF2B5EF4-FFF2-40B4-BE49-F238E27FC236}">
                    <a16:creationId xmlns:a16="http://schemas.microsoft.com/office/drawing/2014/main" id="{8D482908-260C-47F0-ADC9-357376A93C32}"/>
                  </a:ext>
                </a:extLst>
              </p:cNvPr>
              <p:cNvSpPr/>
              <p:nvPr/>
            </p:nvSpPr>
            <p:spPr>
              <a:xfrm rot="2042586">
                <a:off x="-2833926" y="1822877"/>
                <a:ext cx="68462" cy="165188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4713" extrusionOk="0">
                    <a:moveTo>
                      <a:pt x="1607" y="1"/>
                    </a:moveTo>
                    <a:cubicBezTo>
                      <a:pt x="1584" y="1"/>
                      <a:pt x="1560" y="4"/>
                      <a:pt x="1537" y="10"/>
                    </a:cubicBezTo>
                    <a:cubicBezTo>
                      <a:pt x="1108" y="129"/>
                      <a:pt x="203" y="296"/>
                      <a:pt x="96" y="808"/>
                    </a:cubicBezTo>
                    <a:cubicBezTo>
                      <a:pt x="1" y="1236"/>
                      <a:pt x="596" y="2093"/>
                      <a:pt x="703" y="2558"/>
                    </a:cubicBezTo>
                    <a:cubicBezTo>
                      <a:pt x="870" y="3272"/>
                      <a:pt x="870" y="4058"/>
                      <a:pt x="537" y="4713"/>
                    </a:cubicBezTo>
                    <a:cubicBezTo>
                      <a:pt x="1703" y="3546"/>
                      <a:pt x="2192" y="1736"/>
                      <a:pt x="1763" y="153"/>
                    </a:cubicBezTo>
                    <a:cubicBezTo>
                      <a:pt x="1751" y="93"/>
                      <a:pt x="1727" y="34"/>
                      <a:pt x="1668" y="10"/>
                    </a:cubicBezTo>
                    <a:cubicBezTo>
                      <a:pt x="1650" y="4"/>
                      <a:pt x="1629" y="1"/>
                      <a:pt x="160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261;p46">
                <a:extLst>
                  <a:ext uri="{FF2B5EF4-FFF2-40B4-BE49-F238E27FC236}">
                    <a16:creationId xmlns:a16="http://schemas.microsoft.com/office/drawing/2014/main" id="{8C5F823C-F13C-40C4-BA6A-6290B756A774}"/>
                  </a:ext>
                </a:extLst>
              </p:cNvPr>
              <p:cNvSpPr/>
              <p:nvPr/>
            </p:nvSpPr>
            <p:spPr>
              <a:xfrm rot="21181367">
                <a:off x="-3041895" y="1502321"/>
                <a:ext cx="577108" cy="387245"/>
              </a:xfrm>
              <a:custGeom>
                <a:avLst/>
                <a:gdLst/>
                <a:ahLst/>
                <a:cxnLst/>
                <a:rect l="l" t="t" r="r" b="b"/>
                <a:pathLst>
                  <a:path w="23194" h="15377" extrusionOk="0">
                    <a:moveTo>
                      <a:pt x="17076" y="1"/>
                    </a:moveTo>
                    <a:cubicBezTo>
                      <a:pt x="15015" y="1"/>
                      <a:pt x="12935" y="727"/>
                      <a:pt x="10942" y="1117"/>
                    </a:cubicBezTo>
                    <a:cubicBezTo>
                      <a:pt x="8621" y="1569"/>
                      <a:pt x="6287" y="2069"/>
                      <a:pt x="4108" y="3117"/>
                    </a:cubicBezTo>
                    <a:cubicBezTo>
                      <a:pt x="3346" y="3474"/>
                      <a:pt x="2608" y="3915"/>
                      <a:pt x="2013" y="4546"/>
                    </a:cubicBezTo>
                    <a:cubicBezTo>
                      <a:pt x="1" y="6653"/>
                      <a:pt x="1132" y="10118"/>
                      <a:pt x="2453" y="12416"/>
                    </a:cubicBezTo>
                    <a:cubicBezTo>
                      <a:pt x="3687" y="14539"/>
                      <a:pt x="5487" y="15376"/>
                      <a:pt x="7518" y="15376"/>
                    </a:cubicBezTo>
                    <a:cubicBezTo>
                      <a:pt x="7936" y="15376"/>
                      <a:pt x="8364" y="15341"/>
                      <a:pt x="8799" y="15273"/>
                    </a:cubicBezTo>
                    <a:cubicBezTo>
                      <a:pt x="10050" y="15071"/>
                      <a:pt x="11264" y="14654"/>
                      <a:pt x="12478" y="14226"/>
                    </a:cubicBezTo>
                    <a:cubicBezTo>
                      <a:pt x="14455" y="13547"/>
                      <a:pt x="16431" y="12833"/>
                      <a:pt x="18372" y="12011"/>
                    </a:cubicBezTo>
                    <a:cubicBezTo>
                      <a:pt x="19979" y="11344"/>
                      <a:pt x="22384" y="10761"/>
                      <a:pt x="22932" y="8654"/>
                    </a:cubicBezTo>
                    <a:cubicBezTo>
                      <a:pt x="23194" y="7665"/>
                      <a:pt x="23123" y="6594"/>
                      <a:pt x="22980" y="5570"/>
                    </a:cubicBezTo>
                    <a:cubicBezTo>
                      <a:pt x="22849" y="4605"/>
                      <a:pt x="22658" y="3593"/>
                      <a:pt x="22218" y="2736"/>
                    </a:cubicBezTo>
                    <a:cubicBezTo>
                      <a:pt x="22158" y="2641"/>
                      <a:pt x="22122" y="2534"/>
                      <a:pt x="22063" y="2439"/>
                    </a:cubicBezTo>
                    <a:cubicBezTo>
                      <a:pt x="21503" y="1522"/>
                      <a:pt x="20658" y="879"/>
                      <a:pt x="19741" y="498"/>
                    </a:cubicBezTo>
                    <a:cubicBezTo>
                      <a:pt x="18862" y="137"/>
                      <a:pt x="17971" y="1"/>
                      <a:pt x="170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" name="Google Shape;3308;p46">
              <a:extLst>
                <a:ext uri="{FF2B5EF4-FFF2-40B4-BE49-F238E27FC236}">
                  <a16:creationId xmlns:a16="http://schemas.microsoft.com/office/drawing/2014/main" id="{04A83C23-61E7-4C2C-8907-6789A40B5F4A}"/>
                </a:ext>
              </a:extLst>
            </p:cNvPr>
            <p:cNvSpPr txBox="1">
              <a:spLocks/>
            </p:cNvSpPr>
            <p:nvPr/>
          </p:nvSpPr>
          <p:spPr>
            <a:xfrm>
              <a:off x="2506559" y="3857300"/>
              <a:ext cx="1669338" cy="49751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Short Stack"/>
                <a:buChar char="●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○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■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●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○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■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●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○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Short Stack"/>
                <a:buChar char="■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9pPr>
            </a:lstStyle>
            <a:p>
              <a:pPr marL="0" indent="0" defTabSz="1219170">
                <a:spcAft>
                  <a:spcPts val="2133"/>
                </a:spcAft>
                <a:buClr>
                  <a:srgbClr val="FF3577"/>
                </a:buClr>
                <a:buNone/>
                <a:defRPr/>
              </a:pPr>
              <a:r>
                <a:rPr lang="en-US" sz="1867" i="1" kern="0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Mưa</a:t>
              </a:r>
              <a:r>
                <a:rPr lang="en-US" sz="1867" i="1" kern="0" dirty="0">
                  <a:solidFill>
                    <a:srgbClr val="004D61"/>
                  </a:solidFill>
                  <a:latin typeface="Arial" panose="020B0604020202020204" pitchFamily="34" charset="0"/>
                </a:rPr>
                <a:t> </a:t>
              </a:r>
              <a:r>
                <a:rPr lang="en-US" sz="1867" i="1" kern="0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rơi</a:t>
              </a:r>
              <a:r>
                <a:rPr lang="en-US" sz="1867" i="1" kern="0" dirty="0">
                  <a:solidFill>
                    <a:srgbClr val="004D61"/>
                  </a:solidFill>
                  <a:latin typeface="Arial" panose="020B0604020202020204" pitchFamily="34" charset="0"/>
                </a:rPr>
                <a:t>…</a:t>
              </a:r>
              <a:r>
                <a:rPr lang="en-US" sz="1867" i="1" kern="0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trên</a:t>
              </a:r>
              <a:r>
                <a:rPr lang="en-US" sz="1867" i="1" kern="0" dirty="0">
                  <a:solidFill>
                    <a:srgbClr val="004D61"/>
                  </a:solidFill>
                  <a:latin typeface="Arial" panose="020B0604020202020204" pitchFamily="34" charset="0"/>
                </a:rPr>
                <a:t> </a:t>
              </a:r>
              <a:r>
                <a:rPr lang="en-US" sz="1867" i="1" kern="0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cành</a:t>
              </a:r>
              <a:r>
                <a:rPr lang="en-US" sz="1867" i="1" kern="0" dirty="0">
                  <a:solidFill>
                    <a:srgbClr val="004D61"/>
                  </a:solidFill>
                  <a:latin typeface="Arial" panose="020B0604020202020204" pitchFamily="34" charset="0"/>
                </a:rPr>
                <a:t>.</a:t>
              </a:r>
            </a:p>
            <a:p>
              <a:pPr marL="0" indent="0" defTabSz="1219170">
                <a:spcAft>
                  <a:spcPts val="2133"/>
                </a:spcAft>
                <a:buClr>
                  <a:srgbClr val="FF3577"/>
                </a:buClr>
                <a:buNone/>
                <a:defRPr/>
              </a:pPr>
              <a:r>
                <a:rPr lang="en-US" sz="1867" i="1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Rừng</a:t>
              </a:r>
              <a:r>
                <a:rPr lang="en-US" sz="1867" i="1" dirty="0">
                  <a:solidFill>
                    <a:srgbClr val="004D61"/>
                  </a:solidFill>
                  <a:latin typeface="Arial" panose="020B0604020202020204" pitchFamily="34" charset="0"/>
                </a:rPr>
                <a:t> </a:t>
              </a:r>
              <a:r>
                <a:rPr lang="en-US" sz="1867" i="1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đẹp</a:t>
              </a:r>
              <a:r>
                <a:rPr lang="en-US" sz="1867" i="1" dirty="0">
                  <a:solidFill>
                    <a:srgbClr val="004D61"/>
                  </a:solidFill>
                  <a:latin typeface="Arial" panose="020B0604020202020204" pitchFamily="34" charset="0"/>
                </a:rPr>
                <a:t>…bay </a:t>
              </a:r>
              <a:r>
                <a:rPr lang="en-US" sz="1867" i="1" dirty="0" err="1">
                  <a:solidFill>
                    <a:srgbClr val="004D61"/>
                  </a:solidFill>
                  <a:latin typeface="Arial" panose="020B0604020202020204" pitchFamily="34" charset="0"/>
                </a:rPr>
                <a:t>vờn</a:t>
              </a:r>
              <a:r>
                <a:rPr lang="en-US" sz="1867" i="1" dirty="0">
                  <a:solidFill>
                    <a:srgbClr val="004D61"/>
                  </a:solidFill>
                  <a:latin typeface="Arial" panose="020B0604020202020204" pitchFamily="34" charset="0"/>
                </a:rPr>
                <a:t>.</a:t>
              </a:r>
              <a:endParaRPr lang="vi-VN" sz="1867" i="1" kern="0" dirty="0">
                <a:solidFill>
                  <a:srgbClr val="004D6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Google Shape;3310;p46">
              <a:extLst>
                <a:ext uri="{FF2B5EF4-FFF2-40B4-BE49-F238E27FC236}">
                  <a16:creationId xmlns:a16="http://schemas.microsoft.com/office/drawing/2014/main" id="{7322BDD1-1B17-4788-97A2-56202EC990C8}"/>
                </a:ext>
              </a:extLst>
            </p:cNvPr>
            <p:cNvSpPr txBox="1">
              <a:spLocks/>
            </p:cNvSpPr>
            <p:nvPr/>
          </p:nvSpPr>
          <p:spPr>
            <a:xfrm>
              <a:off x="2831371" y="3488379"/>
              <a:ext cx="941820" cy="3079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5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marL="0" indent="0" defTabSz="1219170">
                <a:buClr>
                  <a:srgbClr val="60C6DE"/>
                </a:buClr>
                <a:defRPr/>
              </a:pPr>
              <a:r>
                <a:rPr lang="en-US" sz="2400" kern="0" dirty="0">
                  <a:solidFill>
                    <a:srgbClr val="00718D"/>
                  </a:solidFill>
                  <a:latin typeface="Arial"/>
                </a:rPr>
                <a:t>C</a:t>
              </a:r>
              <a:r>
                <a:rPr lang="en-US" sz="2400" dirty="0" err="1">
                  <a:solidFill>
                    <a:srgbClr val="00718D"/>
                  </a:solidFill>
                  <a:latin typeface="Arial"/>
                </a:rPr>
                <a:t>âu</a:t>
              </a:r>
              <a:r>
                <a:rPr lang="en-US" sz="2400" dirty="0">
                  <a:solidFill>
                    <a:srgbClr val="00718D"/>
                  </a:solidFill>
                  <a:latin typeface="Arial"/>
                </a:rPr>
                <a:t> 1,2</a:t>
              </a:r>
              <a:endParaRPr lang="en-US" sz="2400" kern="0" dirty="0">
                <a:solidFill>
                  <a:srgbClr val="00718D"/>
                </a:solidFill>
                <a:latin typeface="Arial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A1687A1-A31D-40CE-9CB1-E6B775E4E2BF}"/>
              </a:ext>
            </a:extLst>
          </p:cNvPr>
          <p:cNvGrpSpPr/>
          <p:nvPr/>
        </p:nvGrpSpPr>
        <p:grpSpPr>
          <a:xfrm>
            <a:off x="1339519" y="2806097"/>
            <a:ext cx="1212560" cy="2872839"/>
            <a:chOff x="-772733" y="2609540"/>
            <a:chExt cx="1060871" cy="230950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2345C95-CCBD-4A47-9373-7FF82D41F728}"/>
                </a:ext>
              </a:extLst>
            </p:cNvPr>
            <p:cNvGrpSpPr/>
            <p:nvPr/>
          </p:nvGrpSpPr>
          <p:grpSpPr>
            <a:xfrm flipH="1">
              <a:off x="-772733" y="2609540"/>
              <a:ext cx="1060871" cy="2309501"/>
              <a:chOff x="7343650" y="2818621"/>
              <a:chExt cx="1060871" cy="2309501"/>
            </a:xfrm>
          </p:grpSpPr>
          <p:sp>
            <p:nvSpPr>
              <p:cNvPr id="56" name="Google Shape;5686;p61">
                <a:extLst>
                  <a:ext uri="{FF2B5EF4-FFF2-40B4-BE49-F238E27FC236}">
                    <a16:creationId xmlns:a16="http://schemas.microsoft.com/office/drawing/2014/main" id="{0E3B60AF-A144-4599-8F41-741E0BDD3877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rgbClr val="0071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7" name="Google Shape;5687;p61">
                <a:extLst>
                  <a:ext uri="{FF2B5EF4-FFF2-40B4-BE49-F238E27FC236}">
                    <a16:creationId xmlns:a16="http://schemas.microsoft.com/office/drawing/2014/main" id="{3C40A9A1-0E5F-4E5E-84A5-57D18A0AA339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" name="Google Shape;5688;p61">
                <a:extLst>
                  <a:ext uri="{FF2B5EF4-FFF2-40B4-BE49-F238E27FC236}">
                    <a16:creationId xmlns:a16="http://schemas.microsoft.com/office/drawing/2014/main" id="{6F2E693C-C005-474B-AEF9-799797DD8175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9" name="Google Shape;5691;p61">
                <a:extLst>
                  <a:ext uri="{FF2B5EF4-FFF2-40B4-BE49-F238E27FC236}">
                    <a16:creationId xmlns:a16="http://schemas.microsoft.com/office/drawing/2014/main" id="{01720497-E84F-488B-9D4F-1DE0D9516019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0" name="Google Shape;5692;p61">
                <a:extLst>
                  <a:ext uri="{FF2B5EF4-FFF2-40B4-BE49-F238E27FC236}">
                    <a16:creationId xmlns:a16="http://schemas.microsoft.com/office/drawing/2014/main" id="{F129172D-94E3-4126-A579-71F5713927EC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Google Shape;5693;p61">
                <a:extLst>
                  <a:ext uri="{FF2B5EF4-FFF2-40B4-BE49-F238E27FC236}">
                    <a16:creationId xmlns:a16="http://schemas.microsoft.com/office/drawing/2014/main" id="{E31C81EA-1EE6-41E9-96F9-F387A385B172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Google Shape;5694;p61">
                <a:extLst>
                  <a:ext uri="{FF2B5EF4-FFF2-40B4-BE49-F238E27FC236}">
                    <a16:creationId xmlns:a16="http://schemas.microsoft.com/office/drawing/2014/main" id="{A89D1618-295D-4A4C-B6A3-52BBBDB0D231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Google Shape;5695;p61">
                <a:extLst>
                  <a:ext uri="{FF2B5EF4-FFF2-40B4-BE49-F238E27FC236}">
                    <a16:creationId xmlns:a16="http://schemas.microsoft.com/office/drawing/2014/main" id="{896154BB-BC7F-419B-BDA5-1ADDA955C5C9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Google Shape;5696;p61">
                <a:extLst>
                  <a:ext uri="{FF2B5EF4-FFF2-40B4-BE49-F238E27FC236}">
                    <a16:creationId xmlns:a16="http://schemas.microsoft.com/office/drawing/2014/main" id="{1EE4E0CC-29A6-440E-89AB-FF0C2B7B3D16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Google Shape;5697;p61">
                <a:extLst>
                  <a:ext uri="{FF2B5EF4-FFF2-40B4-BE49-F238E27FC236}">
                    <a16:creationId xmlns:a16="http://schemas.microsoft.com/office/drawing/2014/main" id="{921F6E7D-776E-43A9-B068-35713F1199E9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6" name="Google Shape;5698;p61">
                <a:extLst>
                  <a:ext uri="{FF2B5EF4-FFF2-40B4-BE49-F238E27FC236}">
                    <a16:creationId xmlns:a16="http://schemas.microsoft.com/office/drawing/2014/main" id="{8B1DCF42-4B0C-43D1-AB3A-6DF504303BAA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7" name="Google Shape;5699;p61">
                <a:extLst>
                  <a:ext uri="{FF2B5EF4-FFF2-40B4-BE49-F238E27FC236}">
                    <a16:creationId xmlns:a16="http://schemas.microsoft.com/office/drawing/2014/main" id="{910E99ED-1CA0-42F4-9D35-C931EC12BDE2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8" name="Google Shape;5700;p61">
                <a:extLst>
                  <a:ext uri="{FF2B5EF4-FFF2-40B4-BE49-F238E27FC236}">
                    <a16:creationId xmlns:a16="http://schemas.microsoft.com/office/drawing/2014/main" id="{93FF1D2F-2300-4D4C-900F-B4570673F7F0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Google Shape;5701;p61">
                <a:extLst>
                  <a:ext uri="{FF2B5EF4-FFF2-40B4-BE49-F238E27FC236}">
                    <a16:creationId xmlns:a16="http://schemas.microsoft.com/office/drawing/2014/main" id="{3AE46DCD-A54B-4C27-9368-22D1BDB84113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Google Shape;5702;p61">
                <a:extLst>
                  <a:ext uri="{FF2B5EF4-FFF2-40B4-BE49-F238E27FC236}">
                    <a16:creationId xmlns:a16="http://schemas.microsoft.com/office/drawing/2014/main" id="{0D8E02B1-BDDF-434E-BA28-38C7BD9087D6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Google Shape;5703;p61">
                <a:extLst>
                  <a:ext uri="{FF2B5EF4-FFF2-40B4-BE49-F238E27FC236}">
                    <a16:creationId xmlns:a16="http://schemas.microsoft.com/office/drawing/2014/main" id="{041AE8A9-7C3A-4530-8473-034084C0EEF8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Google Shape;5704;p61">
                <a:extLst>
                  <a:ext uri="{FF2B5EF4-FFF2-40B4-BE49-F238E27FC236}">
                    <a16:creationId xmlns:a16="http://schemas.microsoft.com/office/drawing/2014/main" id="{5BE2B420-1ADA-41D9-A60E-4E2B64C94D4D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Google Shape;5705;p61">
                <a:extLst>
                  <a:ext uri="{FF2B5EF4-FFF2-40B4-BE49-F238E27FC236}">
                    <a16:creationId xmlns:a16="http://schemas.microsoft.com/office/drawing/2014/main" id="{AA40EB7A-59AD-4DCC-918C-DD4C6D7BCCCC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Google Shape;5706;p61">
                <a:extLst>
                  <a:ext uri="{FF2B5EF4-FFF2-40B4-BE49-F238E27FC236}">
                    <a16:creationId xmlns:a16="http://schemas.microsoft.com/office/drawing/2014/main" id="{8CCC7291-4665-423B-8B69-DDAB6A83620C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Google Shape;5707;p61">
                <a:extLst>
                  <a:ext uri="{FF2B5EF4-FFF2-40B4-BE49-F238E27FC236}">
                    <a16:creationId xmlns:a16="http://schemas.microsoft.com/office/drawing/2014/main" id="{9DA17805-3FF4-413A-B9DC-53B58339A518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Google Shape;5708;p61">
                <a:extLst>
                  <a:ext uri="{FF2B5EF4-FFF2-40B4-BE49-F238E27FC236}">
                    <a16:creationId xmlns:a16="http://schemas.microsoft.com/office/drawing/2014/main" id="{B0C92D59-0783-4DD9-8032-61036FB8A74F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Google Shape;5709;p61">
                <a:extLst>
                  <a:ext uri="{FF2B5EF4-FFF2-40B4-BE49-F238E27FC236}">
                    <a16:creationId xmlns:a16="http://schemas.microsoft.com/office/drawing/2014/main" id="{A5FBE2DD-CA53-4A68-8F89-98F53DF1947F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Google Shape;5710;p61">
                <a:extLst>
                  <a:ext uri="{FF2B5EF4-FFF2-40B4-BE49-F238E27FC236}">
                    <a16:creationId xmlns:a16="http://schemas.microsoft.com/office/drawing/2014/main" id="{C98201AD-8312-42EE-BA35-B6FDBB3E40F0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Google Shape;5718;p61">
                <a:extLst>
                  <a:ext uri="{FF2B5EF4-FFF2-40B4-BE49-F238E27FC236}">
                    <a16:creationId xmlns:a16="http://schemas.microsoft.com/office/drawing/2014/main" id="{7DAC06AA-EE60-483D-8003-D3DC72C115F7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Google Shape;5719;p61">
                <a:extLst>
                  <a:ext uri="{FF2B5EF4-FFF2-40B4-BE49-F238E27FC236}">
                    <a16:creationId xmlns:a16="http://schemas.microsoft.com/office/drawing/2014/main" id="{55444AF2-F91E-48A3-90EA-F84522D332DE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Google Shape;5720;p61">
                <a:extLst>
                  <a:ext uri="{FF2B5EF4-FFF2-40B4-BE49-F238E27FC236}">
                    <a16:creationId xmlns:a16="http://schemas.microsoft.com/office/drawing/2014/main" id="{EBF8DB61-DC5E-4285-8763-1C762494A332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Google Shape;5721;p61">
                <a:extLst>
                  <a:ext uri="{FF2B5EF4-FFF2-40B4-BE49-F238E27FC236}">
                    <a16:creationId xmlns:a16="http://schemas.microsoft.com/office/drawing/2014/main" id="{E2A29F08-8CC8-4E2A-B9EF-AD80718E0FA7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Google Shape;5722;p61">
                <a:extLst>
                  <a:ext uri="{FF2B5EF4-FFF2-40B4-BE49-F238E27FC236}">
                    <a16:creationId xmlns:a16="http://schemas.microsoft.com/office/drawing/2014/main" id="{765C7460-5A85-4CA7-800D-250BB223A13F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Google Shape;5723;p61">
                <a:extLst>
                  <a:ext uri="{FF2B5EF4-FFF2-40B4-BE49-F238E27FC236}">
                    <a16:creationId xmlns:a16="http://schemas.microsoft.com/office/drawing/2014/main" id="{F72FA77E-A000-4E17-B5B5-C54BE38B862E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Google Shape;5726;p61">
                <a:extLst>
                  <a:ext uri="{FF2B5EF4-FFF2-40B4-BE49-F238E27FC236}">
                    <a16:creationId xmlns:a16="http://schemas.microsoft.com/office/drawing/2014/main" id="{078EAB1E-B59C-4158-9DEC-13749DECB3C4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Google Shape;5727;p61">
                <a:extLst>
                  <a:ext uri="{FF2B5EF4-FFF2-40B4-BE49-F238E27FC236}">
                    <a16:creationId xmlns:a16="http://schemas.microsoft.com/office/drawing/2014/main" id="{89BD17DE-C6FC-4484-97FD-9A7D1D00CA11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" name="Google Shape;5728;p61">
                <a:extLst>
                  <a:ext uri="{FF2B5EF4-FFF2-40B4-BE49-F238E27FC236}">
                    <a16:creationId xmlns:a16="http://schemas.microsoft.com/office/drawing/2014/main" id="{7B89B3F9-F9EF-41D8-A4B3-D39CECEEA789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8" name="Google Shape;5729;p61">
                <a:extLst>
                  <a:ext uri="{FF2B5EF4-FFF2-40B4-BE49-F238E27FC236}">
                    <a16:creationId xmlns:a16="http://schemas.microsoft.com/office/drawing/2014/main" id="{25B10889-B102-4E52-A869-537E5BCCA6F9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" name="Google Shape;5731;p61">
                <a:extLst>
                  <a:ext uri="{FF2B5EF4-FFF2-40B4-BE49-F238E27FC236}">
                    <a16:creationId xmlns:a16="http://schemas.microsoft.com/office/drawing/2014/main" id="{8CCE2046-0E63-45D3-9F4F-9DCE2A9B0D7C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Google Shape;5732;p61">
                <a:extLst>
                  <a:ext uri="{FF2B5EF4-FFF2-40B4-BE49-F238E27FC236}">
                    <a16:creationId xmlns:a16="http://schemas.microsoft.com/office/drawing/2014/main" id="{96D8295C-D13F-4564-B30E-327137877D1F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Google Shape;5733;p61">
                <a:extLst>
                  <a:ext uri="{FF2B5EF4-FFF2-40B4-BE49-F238E27FC236}">
                    <a16:creationId xmlns:a16="http://schemas.microsoft.com/office/drawing/2014/main" id="{DF61EA05-25DC-4144-8FF1-966A8DE4380C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2" name="Google Shape;5729;p61">
              <a:extLst>
                <a:ext uri="{FF2B5EF4-FFF2-40B4-BE49-F238E27FC236}">
                  <a16:creationId xmlns:a16="http://schemas.microsoft.com/office/drawing/2014/main" id="{100D830D-8819-4CAD-9B6B-8882E0553F86}"/>
                </a:ext>
              </a:extLst>
            </p:cNvPr>
            <p:cNvSpPr/>
            <p:nvPr/>
          </p:nvSpPr>
          <p:spPr>
            <a:xfrm flipH="1">
              <a:off x="190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6154;p63">
              <a:extLst>
                <a:ext uri="{FF2B5EF4-FFF2-40B4-BE49-F238E27FC236}">
                  <a16:creationId xmlns:a16="http://schemas.microsoft.com/office/drawing/2014/main" id="{1E9FDD62-7CAA-4EFB-B719-7871DFD01892}"/>
                </a:ext>
              </a:extLst>
            </p:cNvPr>
            <p:cNvSpPr/>
            <p:nvPr/>
          </p:nvSpPr>
          <p:spPr>
            <a:xfrm flipH="1">
              <a:off x="-702137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6155;p63">
              <a:extLst>
                <a:ext uri="{FF2B5EF4-FFF2-40B4-BE49-F238E27FC236}">
                  <a16:creationId xmlns:a16="http://schemas.microsoft.com/office/drawing/2014/main" id="{B21B4A8A-24D6-4333-A39B-654CF78F3F51}"/>
                </a:ext>
              </a:extLst>
            </p:cNvPr>
            <p:cNvSpPr/>
            <p:nvPr/>
          </p:nvSpPr>
          <p:spPr>
            <a:xfrm flipH="1">
              <a:off x="-670372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5929;p62">
              <a:extLst>
                <a:ext uri="{FF2B5EF4-FFF2-40B4-BE49-F238E27FC236}">
                  <a16:creationId xmlns:a16="http://schemas.microsoft.com/office/drawing/2014/main" id="{43AE57F1-5DD9-435A-B371-4013964C7311}"/>
                </a:ext>
              </a:extLst>
            </p:cNvPr>
            <p:cNvSpPr/>
            <p:nvPr/>
          </p:nvSpPr>
          <p:spPr>
            <a:xfrm flipH="1">
              <a:off x="-636064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278EAFD-7AE2-4939-97E8-EC09BADD691A}"/>
              </a:ext>
            </a:extLst>
          </p:cNvPr>
          <p:cNvGrpSpPr/>
          <p:nvPr/>
        </p:nvGrpSpPr>
        <p:grpSpPr>
          <a:xfrm>
            <a:off x="9456473" y="3008817"/>
            <a:ext cx="1181521" cy="2746417"/>
            <a:chOff x="7401691" y="2552537"/>
            <a:chExt cx="1104004" cy="2295170"/>
          </a:xfrm>
        </p:grpSpPr>
        <p:sp>
          <p:nvSpPr>
            <p:cNvPr id="96" name="Google Shape;5895;p62">
              <a:extLst>
                <a:ext uri="{FF2B5EF4-FFF2-40B4-BE49-F238E27FC236}">
                  <a16:creationId xmlns:a16="http://schemas.microsoft.com/office/drawing/2014/main" id="{0ABE2F64-E4D8-4DC5-BF36-E230DAFAC356}"/>
                </a:ext>
              </a:extLst>
            </p:cNvPr>
            <p:cNvSpPr/>
            <p:nvPr/>
          </p:nvSpPr>
          <p:spPr>
            <a:xfrm>
              <a:off x="7444526" y="2616470"/>
              <a:ext cx="1061169" cy="980871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Google Shape;5896;p62">
              <a:extLst>
                <a:ext uri="{FF2B5EF4-FFF2-40B4-BE49-F238E27FC236}">
                  <a16:creationId xmlns:a16="http://schemas.microsoft.com/office/drawing/2014/main" id="{43E830F3-16E2-438C-B2FE-B3BD9568BDCD}"/>
                </a:ext>
              </a:extLst>
            </p:cNvPr>
            <p:cNvSpPr/>
            <p:nvPr/>
          </p:nvSpPr>
          <p:spPr>
            <a:xfrm>
              <a:off x="7525514" y="2617456"/>
              <a:ext cx="957852" cy="980576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Google Shape;5897;p62">
              <a:extLst>
                <a:ext uri="{FF2B5EF4-FFF2-40B4-BE49-F238E27FC236}">
                  <a16:creationId xmlns:a16="http://schemas.microsoft.com/office/drawing/2014/main" id="{CE4AD648-EF03-4CD6-8DE2-ACBC02F128DA}"/>
                </a:ext>
              </a:extLst>
            </p:cNvPr>
            <p:cNvSpPr/>
            <p:nvPr/>
          </p:nvSpPr>
          <p:spPr>
            <a:xfrm>
              <a:off x="7424563" y="3975521"/>
              <a:ext cx="194311" cy="269433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Google Shape;5898;p62">
              <a:extLst>
                <a:ext uri="{FF2B5EF4-FFF2-40B4-BE49-F238E27FC236}">
                  <a16:creationId xmlns:a16="http://schemas.microsoft.com/office/drawing/2014/main" id="{1FDE83C4-F023-4723-AF96-D4BC11F95091}"/>
                </a:ext>
              </a:extLst>
            </p:cNvPr>
            <p:cNvSpPr/>
            <p:nvPr/>
          </p:nvSpPr>
          <p:spPr>
            <a:xfrm>
              <a:off x="7450392" y="3387212"/>
              <a:ext cx="321781" cy="729184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Google Shape;5899;p62">
              <a:extLst>
                <a:ext uri="{FF2B5EF4-FFF2-40B4-BE49-F238E27FC236}">
                  <a16:creationId xmlns:a16="http://schemas.microsoft.com/office/drawing/2014/main" id="{C7873320-CB02-4FF7-A319-7AEE6CD6CA87}"/>
                </a:ext>
              </a:extLst>
            </p:cNvPr>
            <p:cNvSpPr/>
            <p:nvPr/>
          </p:nvSpPr>
          <p:spPr>
            <a:xfrm>
              <a:off x="7534929" y="3396233"/>
              <a:ext cx="237146" cy="72134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Google Shape;5900;p62">
              <a:extLst>
                <a:ext uri="{FF2B5EF4-FFF2-40B4-BE49-F238E27FC236}">
                  <a16:creationId xmlns:a16="http://schemas.microsoft.com/office/drawing/2014/main" id="{31C4399A-8F19-4572-8951-0F133B2B7407}"/>
                </a:ext>
              </a:extLst>
            </p:cNvPr>
            <p:cNvSpPr/>
            <p:nvPr/>
          </p:nvSpPr>
          <p:spPr>
            <a:xfrm>
              <a:off x="7458624" y="4031271"/>
              <a:ext cx="161433" cy="5520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Google Shape;5904;p62">
              <a:extLst>
                <a:ext uri="{FF2B5EF4-FFF2-40B4-BE49-F238E27FC236}">
                  <a16:creationId xmlns:a16="http://schemas.microsoft.com/office/drawing/2014/main" id="{7E95C858-7552-43DB-8710-8BD3A5E5ECC0}"/>
                </a:ext>
              </a:extLst>
            </p:cNvPr>
            <p:cNvSpPr/>
            <p:nvPr/>
          </p:nvSpPr>
          <p:spPr>
            <a:xfrm>
              <a:off x="7401691" y="4729109"/>
              <a:ext cx="1028291" cy="118598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60C6DE">
                <a:lumMod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Google Shape;5905;p62">
              <a:extLst>
                <a:ext uri="{FF2B5EF4-FFF2-40B4-BE49-F238E27FC236}">
                  <a16:creationId xmlns:a16="http://schemas.microsoft.com/office/drawing/2014/main" id="{ABC00005-A8D0-461D-AE55-B0A651E1F8DE}"/>
                </a:ext>
              </a:extLst>
            </p:cNvPr>
            <p:cNvSpPr/>
            <p:nvPr/>
          </p:nvSpPr>
          <p:spPr>
            <a:xfrm>
              <a:off x="7620008" y="4132223"/>
              <a:ext cx="1824" cy="641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Google Shape;5906;p62">
              <a:extLst>
                <a:ext uri="{FF2B5EF4-FFF2-40B4-BE49-F238E27FC236}">
                  <a16:creationId xmlns:a16="http://schemas.microsoft.com/office/drawing/2014/main" id="{5EA1B835-412D-4AE3-9B26-ECDE517FF3EC}"/>
                </a:ext>
              </a:extLst>
            </p:cNvPr>
            <p:cNvSpPr/>
            <p:nvPr/>
          </p:nvSpPr>
          <p:spPr>
            <a:xfrm>
              <a:off x="7588313" y="3345116"/>
              <a:ext cx="568737" cy="505938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Google Shape;5907;p62">
              <a:extLst>
                <a:ext uri="{FF2B5EF4-FFF2-40B4-BE49-F238E27FC236}">
                  <a16:creationId xmlns:a16="http://schemas.microsoft.com/office/drawing/2014/main" id="{1FE8DF4F-4E0B-4164-A6E3-E9476472E0FF}"/>
                </a:ext>
              </a:extLst>
            </p:cNvPr>
            <p:cNvSpPr/>
            <p:nvPr/>
          </p:nvSpPr>
          <p:spPr>
            <a:xfrm>
              <a:off x="7774343" y="3278275"/>
              <a:ext cx="209000" cy="134815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Google Shape;5908;p62">
              <a:extLst>
                <a:ext uri="{FF2B5EF4-FFF2-40B4-BE49-F238E27FC236}">
                  <a16:creationId xmlns:a16="http://schemas.microsoft.com/office/drawing/2014/main" id="{9DA2727B-449C-4C6A-AABD-39247712B9E1}"/>
                </a:ext>
              </a:extLst>
            </p:cNvPr>
            <p:cNvSpPr/>
            <p:nvPr/>
          </p:nvSpPr>
          <p:spPr>
            <a:xfrm>
              <a:off x="7778304" y="3258108"/>
              <a:ext cx="196221" cy="105601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Google Shape;5913;p62">
              <a:extLst>
                <a:ext uri="{FF2B5EF4-FFF2-40B4-BE49-F238E27FC236}">
                  <a16:creationId xmlns:a16="http://schemas.microsoft.com/office/drawing/2014/main" id="{FF3D6A17-0730-4CD8-9653-7604F3FC8120}"/>
                </a:ext>
              </a:extLst>
            </p:cNvPr>
            <p:cNvSpPr/>
            <p:nvPr/>
          </p:nvSpPr>
          <p:spPr>
            <a:xfrm>
              <a:off x="8087746" y="3514239"/>
              <a:ext cx="70488" cy="153201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Google Shape;5914;p62">
              <a:extLst>
                <a:ext uri="{FF2B5EF4-FFF2-40B4-BE49-F238E27FC236}">
                  <a16:creationId xmlns:a16="http://schemas.microsoft.com/office/drawing/2014/main" id="{52128CF6-3732-479C-8126-F22865F94D58}"/>
                </a:ext>
              </a:extLst>
            </p:cNvPr>
            <p:cNvSpPr/>
            <p:nvPr/>
          </p:nvSpPr>
          <p:spPr>
            <a:xfrm>
              <a:off x="8130039" y="3501325"/>
              <a:ext cx="166707" cy="123281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Google Shape;5915;p62">
              <a:extLst>
                <a:ext uri="{FF2B5EF4-FFF2-40B4-BE49-F238E27FC236}">
                  <a16:creationId xmlns:a16="http://schemas.microsoft.com/office/drawing/2014/main" id="{3C0C8318-7EA7-4B59-9975-3BE2F8760B21}"/>
                </a:ext>
              </a:extLst>
            </p:cNvPr>
            <p:cNvSpPr/>
            <p:nvPr/>
          </p:nvSpPr>
          <p:spPr>
            <a:xfrm>
              <a:off x="7638197" y="4062967"/>
              <a:ext cx="236555" cy="637993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Google Shape;5916;p62">
              <a:extLst>
                <a:ext uri="{FF2B5EF4-FFF2-40B4-BE49-F238E27FC236}">
                  <a16:creationId xmlns:a16="http://schemas.microsoft.com/office/drawing/2014/main" id="{84C00D91-8B1F-498C-83B4-D6B96272FF0C}"/>
                </a:ext>
              </a:extLst>
            </p:cNvPr>
            <p:cNvSpPr/>
            <p:nvPr/>
          </p:nvSpPr>
          <p:spPr>
            <a:xfrm>
              <a:off x="7638197" y="4062967"/>
              <a:ext cx="222506" cy="162024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Google Shape;5917;p62">
              <a:extLst>
                <a:ext uri="{FF2B5EF4-FFF2-40B4-BE49-F238E27FC236}">
                  <a16:creationId xmlns:a16="http://schemas.microsoft.com/office/drawing/2014/main" id="{3F83EF7C-8C24-4594-B32D-2E328AE50E61}"/>
                </a:ext>
              </a:extLst>
            </p:cNvPr>
            <p:cNvSpPr/>
            <p:nvPr/>
          </p:nvSpPr>
          <p:spPr>
            <a:xfrm>
              <a:off x="7681624" y="4490236"/>
              <a:ext cx="193720" cy="211317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Google Shape;5918;p62">
              <a:extLst>
                <a:ext uri="{FF2B5EF4-FFF2-40B4-BE49-F238E27FC236}">
                  <a16:creationId xmlns:a16="http://schemas.microsoft.com/office/drawing/2014/main" id="{EAF5E4B6-B7A3-4A2B-B849-580FCC871BFA}"/>
                </a:ext>
              </a:extLst>
            </p:cNvPr>
            <p:cNvSpPr/>
            <p:nvPr/>
          </p:nvSpPr>
          <p:spPr>
            <a:xfrm>
              <a:off x="7592996" y="4692632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rgbClr val="FF35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Google Shape;5919;p62">
              <a:extLst>
                <a:ext uri="{FF2B5EF4-FFF2-40B4-BE49-F238E27FC236}">
                  <a16:creationId xmlns:a16="http://schemas.microsoft.com/office/drawing/2014/main" id="{496FBE42-CB8F-4A57-A12E-F075B89C7C7C}"/>
                </a:ext>
              </a:extLst>
            </p:cNvPr>
            <p:cNvSpPr/>
            <p:nvPr/>
          </p:nvSpPr>
          <p:spPr>
            <a:xfrm>
              <a:off x="7633514" y="4719842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Google Shape;5920;p62">
              <a:extLst>
                <a:ext uri="{FF2B5EF4-FFF2-40B4-BE49-F238E27FC236}">
                  <a16:creationId xmlns:a16="http://schemas.microsoft.com/office/drawing/2014/main" id="{37473918-2C69-4168-A85B-EF00BD734442}"/>
                </a:ext>
              </a:extLst>
            </p:cNvPr>
            <p:cNvSpPr/>
            <p:nvPr/>
          </p:nvSpPr>
          <p:spPr>
            <a:xfrm>
              <a:off x="7661660" y="4707371"/>
              <a:ext cx="80248" cy="30118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Google Shape;5921;p62">
              <a:extLst>
                <a:ext uri="{FF2B5EF4-FFF2-40B4-BE49-F238E27FC236}">
                  <a16:creationId xmlns:a16="http://schemas.microsoft.com/office/drawing/2014/main" id="{76505980-EE1D-4DC9-A038-ED27CEE7CB23}"/>
                </a:ext>
              </a:extLst>
            </p:cNvPr>
            <p:cNvSpPr/>
            <p:nvPr/>
          </p:nvSpPr>
          <p:spPr>
            <a:xfrm>
              <a:off x="7686307" y="4693766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Google Shape;5922;p62">
              <a:extLst>
                <a:ext uri="{FF2B5EF4-FFF2-40B4-BE49-F238E27FC236}">
                  <a16:creationId xmlns:a16="http://schemas.microsoft.com/office/drawing/2014/main" id="{E7EAC973-C05F-442D-9698-98DBC1BF142B}"/>
                </a:ext>
              </a:extLst>
            </p:cNvPr>
            <p:cNvSpPr/>
            <p:nvPr/>
          </p:nvSpPr>
          <p:spPr>
            <a:xfrm>
              <a:off x="7886435" y="4062967"/>
              <a:ext cx="307585" cy="638584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Google Shape;5923;p62">
              <a:extLst>
                <a:ext uri="{FF2B5EF4-FFF2-40B4-BE49-F238E27FC236}">
                  <a16:creationId xmlns:a16="http://schemas.microsoft.com/office/drawing/2014/main" id="{9D687F6D-6B20-4783-BBC7-4C5AEC5463D2}"/>
                </a:ext>
              </a:extLst>
            </p:cNvPr>
            <p:cNvSpPr/>
            <p:nvPr/>
          </p:nvSpPr>
          <p:spPr>
            <a:xfrm>
              <a:off x="7887026" y="4062967"/>
              <a:ext cx="238329" cy="161630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Google Shape;5924;p62">
              <a:extLst>
                <a:ext uri="{FF2B5EF4-FFF2-40B4-BE49-F238E27FC236}">
                  <a16:creationId xmlns:a16="http://schemas.microsoft.com/office/drawing/2014/main" id="{145BBA78-FBD7-4317-8C91-5655A982001A}"/>
                </a:ext>
              </a:extLst>
            </p:cNvPr>
            <p:cNvSpPr/>
            <p:nvPr/>
          </p:nvSpPr>
          <p:spPr>
            <a:xfrm>
              <a:off x="7978020" y="4482004"/>
              <a:ext cx="214817" cy="220140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Google Shape;5925;p62">
              <a:extLst>
                <a:ext uri="{FF2B5EF4-FFF2-40B4-BE49-F238E27FC236}">
                  <a16:creationId xmlns:a16="http://schemas.microsoft.com/office/drawing/2014/main" id="{EB6B5805-5C00-4F1F-A1D9-6E6712F1B417}"/>
                </a:ext>
              </a:extLst>
            </p:cNvPr>
            <p:cNvSpPr/>
            <p:nvPr/>
          </p:nvSpPr>
          <p:spPr>
            <a:xfrm>
              <a:off x="7912264" y="4692632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rgbClr val="FF35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Google Shape;5926;p62">
              <a:extLst>
                <a:ext uri="{FF2B5EF4-FFF2-40B4-BE49-F238E27FC236}">
                  <a16:creationId xmlns:a16="http://schemas.microsoft.com/office/drawing/2014/main" id="{44C6EA6D-7ADD-4420-BB2D-05314A554F5F}"/>
                </a:ext>
              </a:extLst>
            </p:cNvPr>
            <p:cNvSpPr/>
            <p:nvPr/>
          </p:nvSpPr>
          <p:spPr>
            <a:xfrm>
              <a:off x="7952783" y="4719842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Google Shape;5927;p62">
              <a:extLst>
                <a:ext uri="{FF2B5EF4-FFF2-40B4-BE49-F238E27FC236}">
                  <a16:creationId xmlns:a16="http://schemas.microsoft.com/office/drawing/2014/main" id="{E2CEE37A-CEDF-48BF-B948-A1EB6009AEF1}"/>
                </a:ext>
              </a:extLst>
            </p:cNvPr>
            <p:cNvSpPr/>
            <p:nvPr/>
          </p:nvSpPr>
          <p:spPr>
            <a:xfrm>
              <a:off x="7980337" y="4707371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Google Shape;5928;p62">
              <a:extLst>
                <a:ext uri="{FF2B5EF4-FFF2-40B4-BE49-F238E27FC236}">
                  <a16:creationId xmlns:a16="http://schemas.microsoft.com/office/drawing/2014/main" id="{A624EE5B-6D99-496B-B74F-5B9CFFE9A6FB}"/>
                </a:ext>
              </a:extLst>
            </p:cNvPr>
            <p:cNvSpPr/>
            <p:nvPr/>
          </p:nvSpPr>
          <p:spPr>
            <a:xfrm>
              <a:off x="8005033" y="4693766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Google Shape;5929;p62">
              <a:extLst>
                <a:ext uri="{FF2B5EF4-FFF2-40B4-BE49-F238E27FC236}">
                  <a16:creationId xmlns:a16="http://schemas.microsoft.com/office/drawing/2014/main" id="{FEBB3CDF-8F45-4DB7-96CF-5B538B6E7CD1}"/>
                </a:ext>
              </a:extLst>
            </p:cNvPr>
            <p:cNvSpPr/>
            <p:nvPr/>
          </p:nvSpPr>
          <p:spPr>
            <a:xfrm>
              <a:off x="7547252" y="3798116"/>
              <a:ext cx="684919" cy="396805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Google Shape;5930;p62">
              <a:extLst>
                <a:ext uri="{FF2B5EF4-FFF2-40B4-BE49-F238E27FC236}">
                  <a16:creationId xmlns:a16="http://schemas.microsoft.com/office/drawing/2014/main" id="{04D1D9B8-0328-4F68-AADF-4C3C818422BF}"/>
                </a:ext>
              </a:extLst>
            </p:cNvPr>
            <p:cNvSpPr/>
            <p:nvPr/>
          </p:nvSpPr>
          <p:spPr>
            <a:xfrm>
              <a:off x="8063099" y="3810588"/>
              <a:ext cx="103366" cy="36629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Google Shape;5931;p62">
              <a:extLst>
                <a:ext uri="{FF2B5EF4-FFF2-40B4-BE49-F238E27FC236}">
                  <a16:creationId xmlns:a16="http://schemas.microsoft.com/office/drawing/2014/main" id="{8A13AC57-1370-4E8A-9BAB-0EDFE9BCD7E3}"/>
                </a:ext>
              </a:extLst>
            </p:cNvPr>
            <p:cNvSpPr/>
            <p:nvPr/>
          </p:nvSpPr>
          <p:spPr>
            <a:xfrm>
              <a:off x="7975654" y="3816453"/>
              <a:ext cx="117316" cy="158673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Google Shape;5932;p62">
              <a:extLst>
                <a:ext uri="{FF2B5EF4-FFF2-40B4-BE49-F238E27FC236}">
                  <a16:creationId xmlns:a16="http://schemas.microsoft.com/office/drawing/2014/main" id="{218B2C28-CF16-4472-8B6B-3636D0AE7C9D}"/>
                </a:ext>
              </a:extLst>
            </p:cNvPr>
            <p:cNvSpPr/>
            <p:nvPr/>
          </p:nvSpPr>
          <p:spPr>
            <a:xfrm>
              <a:off x="7603594" y="3802405"/>
              <a:ext cx="51659" cy="89811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Google Shape;5933;p62">
              <a:extLst>
                <a:ext uri="{FF2B5EF4-FFF2-40B4-BE49-F238E27FC236}">
                  <a16:creationId xmlns:a16="http://schemas.microsoft.com/office/drawing/2014/main" id="{619F1218-1EFE-4C27-9B08-BEDA3805B938}"/>
                </a:ext>
              </a:extLst>
            </p:cNvPr>
            <p:cNvSpPr/>
            <p:nvPr/>
          </p:nvSpPr>
          <p:spPr>
            <a:xfrm>
              <a:off x="7739740" y="3813545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Google Shape;5934;p62">
              <a:extLst>
                <a:ext uri="{FF2B5EF4-FFF2-40B4-BE49-F238E27FC236}">
                  <a16:creationId xmlns:a16="http://schemas.microsoft.com/office/drawing/2014/main" id="{73C77F9C-1A1F-42CC-A83C-D338DC4A36E6}"/>
                </a:ext>
              </a:extLst>
            </p:cNvPr>
            <p:cNvSpPr/>
            <p:nvPr/>
          </p:nvSpPr>
          <p:spPr>
            <a:xfrm>
              <a:off x="7534338" y="2647919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Google Shape;5935;p62">
              <a:extLst>
                <a:ext uri="{FF2B5EF4-FFF2-40B4-BE49-F238E27FC236}">
                  <a16:creationId xmlns:a16="http://schemas.microsoft.com/office/drawing/2014/main" id="{C62836EA-FC3F-4C2C-AC4B-60323F4721C4}"/>
                </a:ext>
              </a:extLst>
            </p:cNvPr>
            <p:cNvSpPr/>
            <p:nvPr/>
          </p:nvSpPr>
          <p:spPr>
            <a:xfrm>
              <a:off x="7529063" y="2552537"/>
              <a:ext cx="771773" cy="536894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Google Shape;5936;p62">
              <a:extLst>
                <a:ext uri="{FF2B5EF4-FFF2-40B4-BE49-F238E27FC236}">
                  <a16:creationId xmlns:a16="http://schemas.microsoft.com/office/drawing/2014/main" id="{4DB828A6-3392-41A3-BA3E-C30DD66F2DDD}"/>
                </a:ext>
              </a:extLst>
            </p:cNvPr>
            <p:cNvSpPr/>
            <p:nvPr/>
          </p:nvSpPr>
          <p:spPr>
            <a:xfrm>
              <a:off x="7943368" y="2740688"/>
              <a:ext cx="330506" cy="192931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Google Shape;5937;p62">
              <a:extLst>
                <a:ext uri="{FF2B5EF4-FFF2-40B4-BE49-F238E27FC236}">
                  <a16:creationId xmlns:a16="http://schemas.microsoft.com/office/drawing/2014/main" id="{4606C802-D5A5-43B2-B3CD-65125ED2918A}"/>
                </a:ext>
              </a:extLst>
            </p:cNvPr>
            <p:cNvSpPr/>
            <p:nvPr/>
          </p:nvSpPr>
          <p:spPr>
            <a:xfrm>
              <a:off x="7543112" y="2640328"/>
              <a:ext cx="358061" cy="189037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Google Shape;5938;p62">
              <a:extLst>
                <a:ext uri="{FF2B5EF4-FFF2-40B4-BE49-F238E27FC236}">
                  <a16:creationId xmlns:a16="http://schemas.microsoft.com/office/drawing/2014/main" id="{DB586C66-D25F-4A02-95F8-F0ADC9E7A1B8}"/>
                </a:ext>
              </a:extLst>
            </p:cNvPr>
            <p:cNvSpPr/>
            <p:nvPr/>
          </p:nvSpPr>
          <p:spPr>
            <a:xfrm>
              <a:off x="7840691" y="2861603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Google Shape;5939;p62">
              <a:extLst>
                <a:ext uri="{FF2B5EF4-FFF2-40B4-BE49-F238E27FC236}">
                  <a16:creationId xmlns:a16="http://schemas.microsoft.com/office/drawing/2014/main" id="{44B52A1F-BD5A-4887-ADDE-8F247063B73C}"/>
                </a:ext>
              </a:extLst>
            </p:cNvPr>
            <p:cNvSpPr/>
            <p:nvPr/>
          </p:nvSpPr>
          <p:spPr>
            <a:xfrm>
              <a:off x="8071331" y="3020424"/>
              <a:ext cx="180213" cy="183910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Google Shape;5940;p62">
              <a:extLst>
                <a:ext uri="{FF2B5EF4-FFF2-40B4-BE49-F238E27FC236}">
                  <a16:creationId xmlns:a16="http://schemas.microsoft.com/office/drawing/2014/main" id="{43202B82-3858-414C-AB14-7DA18ACBA04A}"/>
                </a:ext>
              </a:extLst>
            </p:cNvPr>
            <p:cNvSpPr/>
            <p:nvPr/>
          </p:nvSpPr>
          <p:spPr>
            <a:xfrm>
              <a:off x="8120032" y="3067844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Google Shape;5943;p62">
              <a:extLst>
                <a:ext uri="{FF2B5EF4-FFF2-40B4-BE49-F238E27FC236}">
                  <a16:creationId xmlns:a16="http://schemas.microsoft.com/office/drawing/2014/main" id="{420B036B-C855-4552-AB88-FAD99893E49A}"/>
                </a:ext>
              </a:extLst>
            </p:cNvPr>
            <p:cNvSpPr/>
            <p:nvPr/>
          </p:nvSpPr>
          <p:spPr>
            <a:xfrm>
              <a:off x="7613551" y="3092688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Google Shape;5944;p62">
              <a:extLst>
                <a:ext uri="{FF2B5EF4-FFF2-40B4-BE49-F238E27FC236}">
                  <a16:creationId xmlns:a16="http://schemas.microsoft.com/office/drawing/2014/main" id="{1CCE8198-4999-43DC-A05F-07A39DF805B1}"/>
                </a:ext>
              </a:extLst>
            </p:cNvPr>
            <p:cNvSpPr/>
            <p:nvPr/>
          </p:nvSpPr>
          <p:spPr>
            <a:xfrm>
              <a:off x="7666392" y="3110187"/>
              <a:ext cx="102726" cy="54813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Google Shape;5945;p62">
              <a:extLst>
                <a:ext uri="{FF2B5EF4-FFF2-40B4-BE49-F238E27FC236}">
                  <a16:creationId xmlns:a16="http://schemas.microsoft.com/office/drawing/2014/main" id="{301BB990-C78D-4D5A-BB68-3647466E5D61}"/>
                </a:ext>
              </a:extLst>
            </p:cNvPr>
            <p:cNvSpPr/>
            <p:nvPr/>
          </p:nvSpPr>
          <p:spPr>
            <a:xfrm>
              <a:off x="7631148" y="2972660"/>
              <a:ext cx="64622" cy="113126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Google Shape;5946;p62">
              <a:extLst>
                <a:ext uri="{FF2B5EF4-FFF2-40B4-BE49-F238E27FC236}">
                  <a16:creationId xmlns:a16="http://schemas.microsoft.com/office/drawing/2014/main" id="{20EF9803-4CF3-4634-A6DB-35D8BD61A9AB}"/>
                </a:ext>
              </a:extLst>
            </p:cNvPr>
            <p:cNvSpPr/>
            <p:nvPr/>
          </p:nvSpPr>
          <p:spPr>
            <a:xfrm>
              <a:off x="7776709" y="2984835"/>
              <a:ext cx="41701" cy="62897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Google Shape;5948;p62">
              <a:extLst>
                <a:ext uri="{FF2B5EF4-FFF2-40B4-BE49-F238E27FC236}">
                  <a16:creationId xmlns:a16="http://schemas.microsoft.com/office/drawing/2014/main" id="{777B5104-CFF2-48F7-A45B-656EBABAD7BA}"/>
                </a:ext>
              </a:extLst>
            </p:cNvPr>
            <p:cNvSpPr/>
            <p:nvPr/>
          </p:nvSpPr>
          <p:spPr>
            <a:xfrm>
              <a:off x="7737374" y="2892707"/>
              <a:ext cx="83403" cy="53877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Google Shape;5949;p62">
              <a:extLst>
                <a:ext uri="{FF2B5EF4-FFF2-40B4-BE49-F238E27FC236}">
                  <a16:creationId xmlns:a16="http://schemas.microsoft.com/office/drawing/2014/main" id="{3216C2C3-75C8-4477-A944-3B5EBF0BE18B}"/>
                </a:ext>
              </a:extLst>
            </p:cNvPr>
            <p:cNvSpPr/>
            <p:nvPr/>
          </p:nvSpPr>
          <p:spPr>
            <a:xfrm>
              <a:off x="7592404" y="2888024"/>
              <a:ext cx="62848" cy="44708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Google Shape;6154;p63">
              <a:extLst>
                <a:ext uri="{FF2B5EF4-FFF2-40B4-BE49-F238E27FC236}">
                  <a16:creationId xmlns:a16="http://schemas.microsoft.com/office/drawing/2014/main" id="{0819A8FB-B084-4633-AEC9-7824900C8F37}"/>
                </a:ext>
              </a:extLst>
            </p:cNvPr>
            <p:cNvSpPr/>
            <p:nvPr/>
          </p:nvSpPr>
          <p:spPr>
            <a:xfrm>
              <a:off x="8173126" y="3967172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Google Shape;6155;p63">
              <a:extLst>
                <a:ext uri="{FF2B5EF4-FFF2-40B4-BE49-F238E27FC236}">
                  <a16:creationId xmlns:a16="http://schemas.microsoft.com/office/drawing/2014/main" id="{E42035D2-C0FB-4630-B379-DB53E3576531}"/>
                </a:ext>
              </a:extLst>
            </p:cNvPr>
            <p:cNvSpPr/>
            <p:nvPr/>
          </p:nvSpPr>
          <p:spPr>
            <a:xfrm>
              <a:off x="8048042" y="3382703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Google Shape;5946;p62">
              <a:extLst>
                <a:ext uri="{FF2B5EF4-FFF2-40B4-BE49-F238E27FC236}">
                  <a16:creationId xmlns:a16="http://schemas.microsoft.com/office/drawing/2014/main" id="{94CC4389-EDBB-424D-B3CB-D16039D18216}"/>
                </a:ext>
              </a:extLst>
            </p:cNvPr>
            <p:cNvSpPr/>
            <p:nvPr/>
          </p:nvSpPr>
          <p:spPr>
            <a:xfrm>
              <a:off x="7585947" y="2973682"/>
              <a:ext cx="41701" cy="62897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E57F3055-3DF5-43E6-BD9C-CB7B2A59AE71}"/>
              </a:ext>
            </a:extLst>
          </p:cNvPr>
          <p:cNvSpPr txBox="1"/>
          <p:nvPr/>
        </p:nvSpPr>
        <p:spPr>
          <a:xfrm>
            <a:off x="7220363" y="6248550"/>
            <a:ext cx="3514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https://</a:t>
            </a:r>
            <a:r>
              <a:rPr lang="en-GB" sz="2400" dirty="0" err="1"/>
              <a:t>youtu.be</a:t>
            </a:r>
            <a:r>
              <a:rPr lang="en-GB" sz="2400" dirty="0"/>
              <a:t>/</a:t>
            </a:r>
            <a:r>
              <a:rPr lang="en-GB" sz="2400" dirty="0" err="1"/>
              <a:t>5F5WqEyJv7I</a:t>
            </a:r>
            <a:endParaRPr lang="en-GB" sz="2400" dirty="0"/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8066419E-8064-4E98-B117-2E56B9485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607" y="5290034"/>
            <a:ext cx="1434293" cy="14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5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1-C1_MUA ROI">
            <a:hlinkClick r:id="" action="ppaction://media"/>
            <a:extLst>
              <a:ext uri="{FF2B5EF4-FFF2-40B4-BE49-F238E27FC236}">
                <a16:creationId xmlns:a16="http://schemas.microsoft.com/office/drawing/2014/main" id="{95EA2E7F-46D3-4A4C-B226-31358259A7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F0B5AC6B-0CB1-423C-A7B7-320688A5EF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795AA-FACE-4D06-96FA-30C5DF9D50BF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7845E3B-D0A0-4B11-AD52-8D0F42A307CE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0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2_C2_MUA ROI">
            <a:hlinkClick r:id="" action="ppaction://media"/>
            <a:extLst>
              <a:ext uri="{FF2B5EF4-FFF2-40B4-BE49-F238E27FC236}">
                <a16:creationId xmlns:a16="http://schemas.microsoft.com/office/drawing/2014/main" id="{76204255-20C5-475B-AB1C-BB059DC24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CAEC789C-2289-47D1-8EE7-D822AA2E19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BEE21-3D06-4466-8D2F-B4A99C12068B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88597F4-978C-41C2-ABB1-0B28BECBAD1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B22F5FA-0244-4053-A497-29372BEE7BA1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3873939-A928-4A44-8F41-618D71E5D505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08625A5-A976-4A3A-8165-8FF93CFAEE26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8EF487B-FBF8-49A5-8483-D3BA263D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599" y="695500"/>
            <a:ext cx="2074043" cy="747200"/>
          </a:xfrm>
        </p:spPr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54476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AA51226-C99B-4C9A-BA98-3B6AEACFAE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1B3A55-F7D8-4D68-B753-BE5EC892FDE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31417C3-E3A9-4CC1-92F2-7A96A9CB82F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26A9172-22CA-4ED7-B329-F4F4A8568A7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4EA95E7-8043-485B-A06B-3473E8D0C8F6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7FB8F11-CBF7-49E0-AFD7-8EA109726F1C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6685BD-DA84-47F0-B14B-9B37B44E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03_C1-2_MUA ROI">
            <a:hlinkClick r:id="" action="ppaction://media"/>
            <a:extLst>
              <a:ext uri="{FF2B5EF4-FFF2-40B4-BE49-F238E27FC236}">
                <a16:creationId xmlns:a16="http://schemas.microsoft.com/office/drawing/2014/main" id="{6EF693B5-E309-4DEF-A659-A20B3DEB19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5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4_C3_MUA ROI">
            <a:hlinkClick r:id="" action="ppaction://media"/>
            <a:extLst>
              <a:ext uri="{FF2B5EF4-FFF2-40B4-BE49-F238E27FC236}">
                <a16:creationId xmlns:a16="http://schemas.microsoft.com/office/drawing/2014/main" id="{CE1E4691-931E-4DF7-BBE7-33C5AF73F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CF6EC0E0-F9FC-4829-BB75-07FB916FA7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771AAE-D961-4A77-BBDC-BF3A4165BE1D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8ED0DA7-2C29-43D8-9B76-82D5B3AC2E0A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017FC3F-AEB4-4E9B-B4CC-262E5F0D38CB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B6D171F-0E10-4633-AAF1-23DD218FEA99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C0C5327-6762-4752-95DA-E47185AD7670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4A8EDF-28C0-4A2A-B4C6-704EA4BC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063" y="695500"/>
            <a:ext cx="1693437" cy="747200"/>
          </a:xfrm>
        </p:spPr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294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5_C4_MUA ROI">
            <a:hlinkClick r:id="" action="ppaction://media"/>
            <a:extLst>
              <a:ext uri="{FF2B5EF4-FFF2-40B4-BE49-F238E27FC236}">
                <a16:creationId xmlns:a16="http://schemas.microsoft.com/office/drawing/2014/main" id="{59A63E69-FBB8-4669-9B38-B1BBD71C32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66B8C09B-DF5E-49FE-A1D6-DF2354D064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7F933-E2FF-4F62-9396-6A3C2B8E0573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36FDEC2-1C56-4BC2-9CAC-0FC2F114745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43F29B6-A072-4897-904F-6634D0EF99A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5998AF1-87CB-4F12-812E-40DD814CD770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E3877D6-24A8-41C2-95CA-45696C49C2AB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491BDA6-7C31-46F0-944C-968D708F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843" y="695500"/>
            <a:ext cx="1509404" cy="747200"/>
          </a:xfrm>
        </p:spPr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1855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64A45AC-2632-4867-ADCD-249A830D4D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C6FBD-064D-4CAA-9385-FFD087F91D2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C4DE405-7EDA-4FE6-9DAD-73D5409BF9B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8AEA865-80A8-4F2C-BB39-2951AC5843FB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9661DDD-2FAE-45F7-8E97-74B37A776149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3FEE973-DC0D-4273-BA0F-7438FA87CE8F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0E1BD87-7407-4E41-B829-749BB03D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06_C3-4_MUA ROI">
            <a:hlinkClick r:id="" action="ppaction://media"/>
            <a:extLst>
              <a:ext uri="{FF2B5EF4-FFF2-40B4-BE49-F238E27FC236}">
                <a16:creationId xmlns:a16="http://schemas.microsoft.com/office/drawing/2014/main" id="{91F13CB6-C7E4-47DE-A579-1A511C5001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297A269-233B-4D4A-8EAF-0BB585EF54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A626F-AD0F-48E6-9B0C-1D9F8DD4CB5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A114F53-C570-4E44-8DD9-607300E13A3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D5E3A22-16B8-4487-8109-793215BD19AB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EC56322-780F-4154-82F1-0E64F8D626E6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8C83A93-745B-4EF3-866A-190836008FF9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D1CF0C5-B627-49D1-908C-362659CDA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07_C3_CA BAI">
            <a:hlinkClick r:id="" action="ppaction://media"/>
            <a:extLst>
              <a:ext uri="{FF2B5EF4-FFF2-40B4-BE49-F238E27FC236}">
                <a16:creationId xmlns:a16="http://schemas.microsoft.com/office/drawing/2014/main" id="{B78D8E2F-CFF2-4B19-BDC0-19F32EC69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8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0;p38">
            <a:extLst>
              <a:ext uri="{FF2B5EF4-FFF2-40B4-BE49-F238E27FC236}">
                <a16:creationId xmlns:a16="http://schemas.microsoft.com/office/drawing/2014/main" id="{BBEE818D-9FA0-4FFC-9312-081A7E093E29}"/>
              </a:ext>
            </a:extLst>
          </p:cNvPr>
          <p:cNvSpPr txBox="1">
            <a:spLocks/>
          </p:cNvSpPr>
          <p:nvPr/>
        </p:nvSpPr>
        <p:spPr>
          <a:xfrm rot="21599640">
            <a:off x="4837420" y="743343"/>
            <a:ext cx="3053227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vi-VN" sz="4267" spc="67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Arial"/>
              </a:rPr>
              <a:t>LUYỆN TẬP</a:t>
            </a:r>
            <a:endParaRPr lang="en-US" sz="4267" spc="67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ym typeface="Arial"/>
            </a:endParaRPr>
          </a:p>
        </p:txBody>
      </p:sp>
      <p:sp>
        <p:nvSpPr>
          <p:cNvPr id="13" name="Google Shape;1883;p35">
            <a:extLst>
              <a:ext uri="{FF2B5EF4-FFF2-40B4-BE49-F238E27FC236}">
                <a16:creationId xmlns:a16="http://schemas.microsoft.com/office/drawing/2014/main" id="{4F658F01-5795-4E7D-AB98-30E5E9668CC6}"/>
              </a:ext>
            </a:extLst>
          </p:cNvPr>
          <p:cNvSpPr txBox="1">
            <a:spLocks/>
          </p:cNvSpPr>
          <p:nvPr/>
        </p:nvSpPr>
        <p:spPr>
          <a:xfrm>
            <a:off x="2086561" y="2167959"/>
            <a:ext cx="11106735" cy="43625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algn="just">
              <a:lnSpc>
                <a:spcPct val="115000"/>
              </a:lnSpc>
            </a:pPr>
            <a:r>
              <a:rPr lang="vi-VN" sz="3200" b="1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vi-VN" sz="2667" dirty="0">
                <a:latin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theo nhóm với các hình thức </a:t>
            </a:r>
          </a:p>
          <a:p>
            <a:pPr marL="152396" algn="just">
              <a:lnSpc>
                <a:spcPct val="115000"/>
              </a:lnSpc>
            </a:pPr>
            <a:r>
              <a:rPr lang="vi-VN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-</a:t>
            </a:r>
            <a:r>
              <a:rPr lang="vi-VN" sz="2667" dirty="0">
                <a:latin typeface="Times New Roman" panose="02020603050405020304" pitchFamily="18" charset="0"/>
              </a:rPr>
              <a:t> </a:t>
            </a:r>
            <a:r>
              <a:rPr lang="vi-VN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Hát lĩnh xướng </a:t>
            </a:r>
          </a:p>
          <a:p>
            <a:pPr marL="152396" algn="just">
              <a:lnSpc>
                <a:spcPct val="115000"/>
              </a:lnSpc>
            </a:pPr>
            <a:r>
              <a:rPr lang="vi-VN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- Hát nối tiếp  </a:t>
            </a:r>
            <a:endParaRPr lang="en-US" sz="2133" dirty="0">
              <a:solidFill>
                <a:srgbClr val="01C1CB">
                  <a:lumMod val="50000"/>
                </a:srgbClr>
              </a:solidFill>
              <a:cs typeface="Times New Roman" panose="02020603050405020304" pitchFamily="18" charset="0"/>
            </a:endParaRPr>
          </a:p>
          <a:p>
            <a:pPr indent="224361"/>
            <a:r>
              <a:rPr lang="vi-VN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+ </a:t>
            </a:r>
            <a:r>
              <a:rPr lang="fr-FR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Nhóm</a:t>
            </a:r>
            <a:r>
              <a:rPr lang="fr-FR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1: </a:t>
            </a:r>
            <a:r>
              <a:rPr lang="fr-FR" sz="2133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Câu</a:t>
            </a:r>
            <a:r>
              <a:rPr lang="fr-FR" sz="2133" i="1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1, 2</a:t>
            </a:r>
            <a:endParaRPr lang="vi-VN" sz="2133" i="1" dirty="0">
              <a:solidFill>
                <a:srgbClr val="01C1CB">
                  <a:lumMod val="50000"/>
                </a:srgbClr>
              </a:solidFill>
              <a:cs typeface="Times New Roman" panose="02020603050405020304" pitchFamily="18" charset="0"/>
            </a:endParaRPr>
          </a:p>
          <a:p>
            <a:pPr indent="224361"/>
            <a:r>
              <a:rPr lang="vi-VN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+ </a:t>
            </a:r>
            <a:r>
              <a:rPr lang="fr-FR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Nhóm</a:t>
            </a:r>
            <a:r>
              <a:rPr lang="fr-FR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2 : </a:t>
            </a:r>
            <a:r>
              <a:rPr lang="fr-FR" sz="2133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Câu</a:t>
            </a:r>
            <a:r>
              <a:rPr lang="fr-FR" sz="2133" i="1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3,4</a:t>
            </a:r>
            <a:endParaRPr lang="en-US" sz="2133" i="1" dirty="0">
              <a:solidFill>
                <a:srgbClr val="01C1CB">
                  <a:lumMod val="50000"/>
                </a:srgbClr>
              </a:solidFill>
              <a:cs typeface="Times New Roman" panose="02020603050405020304" pitchFamily="18" charset="0"/>
            </a:endParaRPr>
          </a:p>
          <a:p>
            <a:pPr marL="152396" algn="just">
              <a:lnSpc>
                <a:spcPct val="115000"/>
              </a:lnSpc>
              <a:defRPr/>
            </a:pPr>
            <a:r>
              <a:rPr lang="vi-VN" sz="3200" b="1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Nêu cảm nhận sau khi học bài hát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9FB35-B707-45E8-BC0F-3F5092FB9CBA}"/>
              </a:ext>
            </a:extLst>
          </p:cNvPr>
          <p:cNvSpPr txBox="1"/>
          <p:nvPr/>
        </p:nvSpPr>
        <p:spPr>
          <a:xfrm>
            <a:off x="5634036" y="6325338"/>
            <a:ext cx="34147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https://</a:t>
            </a:r>
            <a:r>
              <a:rPr lang="en-GB" sz="2400" dirty="0" err="1"/>
              <a:t>youtu.be</a:t>
            </a:r>
            <a:r>
              <a:rPr lang="en-GB" sz="2400" dirty="0"/>
              <a:t>/</a:t>
            </a:r>
            <a:r>
              <a:rPr lang="en-GB" sz="2400" dirty="0" err="1"/>
              <a:t>8XFxl4ZjZ0g</a:t>
            </a:r>
            <a:endParaRPr lang="en-GB" sz="2400"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07F31012-09FC-4FBE-9CF2-727C15AD8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660" y="5194936"/>
            <a:ext cx="1137467" cy="113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3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50"/>
          <p:cNvSpPr/>
          <p:nvPr/>
        </p:nvSpPr>
        <p:spPr>
          <a:xfrm>
            <a:off x="2043441" y="1537259"/>
            <a:ext cx="1839816" cy="999504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dirty="0" err="1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Tiết</a:t>
            </a:r>
            <a:r>
              <a:rPr lang="en-US" sz="3200" b="1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19</a:t>
            </a:r>
            <a:endParaRPr sz="3200" b="1" dirty="0">
              <a:ln w="0"/>
              <a:solidFill>
                <a:srgbClr val="2A684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991" name="Google Shape;1991;p50">
            <a:hlinkClick r:id="" action="ppaction://noaction"/>
          </p:cNvPr>
          <p:cNvSpPr/>
          <p:nvPr/>
        </p:nvSpPr>
        <p:spPr>
          <a:xfrm>
            <a:off x="8911586" y="3381937"/>
            <a:ext cx="1765189" cy="999504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Tiết</a:t>
            </a:r>
            <a:r>
              <a:rPr lang="en-US" sz="3200" b="1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22</a:t>
            </a:r>
            <a:endParaRPr sz="3200" b="1" dirty="0">
              <a:ln w="0"/>
              <a:solidFill>
                <a:srgbClr val="2A684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992" name="Google Shape;1992;p50">
            <a:hlinkClick r:id="" action="ppaction://noaction"/>
          </p:cNvPr>
          <p:cNvSpPr/>
          <p:nvPr/>
        </p:nvSpPr>
        <p:spPr>
          <a:xfrm>
            <a:off x="7014412" y="1537259"/>
            <a:ext cx="1765189" cy="999504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dirty="0" err="1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Tiết</a:t>
            </a:r>
            <a:r>
              <a:rPr lang="en-US" sz="2667" b="1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3200" b="1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20</a:t>
            </a:r>
            <a:endParaRPr sz="3200" b="1" dirty="0">
              <a:ln w="0"/>
              <a:solidFill>
                <a:srgbClr val="2A684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4" name="Google Shape;400;p38">
            <a:extLst>
              <a:ext uri="{FF2B5EF4-FFF2-40B4-BE49-F238E27FC236}">
                <a16:creationId xmlns:a16="http://schemas.microsoft.com/office/drawing/2014/main" id="{C0730E40-0026-4B3F-90B1-D33D77FC7605}"/>
              </a:ext>
            </a:extLst>
          </p:cNvPr>
          <p:cNvSpPr txBox="1">
            <a:spLocks/>
          </p:cNvSpPr>
          <p:nvPr/>
        </p:nvSpPr>
        <p:spPr>
          <a:xfrm rot="-360">
            <a:off x="3282999" y="-98124"/>
            <a:ext cx="5274291" cy="183229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buSzPts val="1100"/>
              <a:defRPr/>
            </a:pPr>
            <a:r>
              <a:rPr lang="vi-VN" sz="4267" b="1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CHỦ ĐỀ </a:t>
            </a:r>
            <a:r>
              <a:rPr lang="en-US" sz="4267" b="1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5</a:t>
            </a:r>
            <a:r>
              <a:rPr lang="vi-VN" sz="4267" b="1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/>
            </a:r>
            <a:br>
              <a:rPr lang="vi-VN" sz="4267" b="1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</a:br>
            <a:r>
              <a:rPr lang="en-US" sz="4267" b="1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GIAI ĐIỆU QUÊ HƯƠNG</a:t>
            </a:r>
            <a:endParaRPr lang="vi-VN" sz="4267" b="1" dirty="0">
              <a:ln w="0"/>
              <a:solidFill>
                <a:srgbClr val="2A684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  <a:sym typeface="Arial"/>
            </a:endParaRPr>
          </a:p>
        </p:txBody>
      </p:sp>
      <p:sp>
        <p:nvSpPr>
          <p:cNvPr id="37" name="Google Shape;1991;p50">
            <a:hlinkClick r:id="" action="ppaction://noaction"/>
            <a:extLst>
              <a:ext uri="{FF2B5EF4-FFF2-40B4-BE49-F238E27FC236}">
                <a16:creationId xmlns:a16="http://schemas.microsoft.com/office/drawing/2014/main" id="{28BC2660-39C7-4CBE-8317-661358C7F2DF}"/>
              </a:ext>
            </a:extLst>
          </p:cNvPr>
          <p:cNvSpPr/>
          <p:nvPr/>
        </p:nvSpPr>
        <p:spPr>
          <a:xfrm>
            <a:off x="3883258" y="3472545"/>
            <a:ext cx="1765189" cy="999504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Tiết</a:t>
            </a:r>
            <a:r>
              <a:rPr lang="en-US" sz="3200" b="1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21</a:t>
            </a:r>
            <a:endParaRPr sz="3200" b="1" dirty="0">
              <a:ln w="0"/>
              <a:solidFill>
                <a:srgbClr val="2A684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0" name="Google Shape;525;p41">
            <a:extLst>
              <a:ext uri="{FF2B5EF4-FFF2-40B4-BE49-F238E27FC236}">
                <a16:creationId xmlns:a16="http://schemas.microsoft.com/office/drawing/2014/main" id="{78529F23-A60C-4111-928B-8372996B9E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3575" y="2536763"/>
            <a:ext cx="4643667" cy="9393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SzPts val="688"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Hát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: 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Mưa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rơi</a:t>
            </a:r>
            <a:endParaRPr lang="en-GB" sz="2400" i="1" dirty="0"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  <a:p>
            <a:pPr marL="0" indent="0">
              <a:buSzPts val="688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Nghe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nhạc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: 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Mừng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hội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hoa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bông</a:t>
            </a:r>
            <a:endParaRPr sz="2400" i="1" dirty="0"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</p:txBody>
      </p:sp>
      <p:sp>
        <p:nvSpPr>
          <p:cNvPr id="51" name="Google Shape;525;p41">
            <a:extLst>
              <a:ext uri="{FF2B5EF4-FFF2-40B4-BE49-F238E27FC236}">
                <a16:creationId xmlns:a16="http://schemas.microsoft.com/office/drawing/2014/main" id="{CC78A5AA-B225-40C8-A6D0-14EA95C3D6A9}"/>
              </a:ext>
            </a:extLst>
          </p:cNvPr>
          <p:cNvSpPr txBox="1">
            <a:spLocks/>
          </p:cNvSpPr>
          <p:nvPr/>
        </p:nvSpPr>
        <p:spPr>
          <a:xfrm>
            <a:off x="5813494" y="2489701"/>
            <a:ext cx="4497121" cy="9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688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nhạc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nhạc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3</a:t>
            </a:r>
            <a:endParaRPr lang="vi-VN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  <a:p>
            <a:pPr marL="0" indent="0">
              <a:buSzPts val="688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hát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: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Mưa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rơi</a:t>
            </a:r>
            <a:endParaRPr lang="vi-VN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</p:txBody>
      </p:sp>
      <p:sp>
        <p:nvSpPr>
          <p:cNvPr id="52" name="Google Shape;525;p41">
            <a:extLst>
              <a:ext uri="{FF2B5EF4-FFF2-40B4-BE49-F238E27FC236}">
                <a16:creationId xmlns:a16="http://schemas.microsoft.com/office/drawing/2014/main" id="{41AF4FD0-E0D0-41A0-85AC-26918F9636F6}"/>
              </a:ext>
            </a:extLst>
          </p:cNvPr>
          <p:cNvSpPr txBox="1">
            <a:spLocks/>
          </p:cNvSpPr>
          <p:nvPr/>
        </p:nvSpPr>
        <p:spPr>
          <a:xfrm>
            <a:off x="2043443" y="4492030"/>
            <a:ext cx="4950707" cy="9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688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ÂNTT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Giới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thiệu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khèn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sáo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trúc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  <a:p>
            <a:pPr marL="0" indent="0">
              <a:buSzPts val="688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tập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nhạc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3</a:t>
            </a:r>
            <a:endParaRPr lang="vi-VN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</p:txBody>
      </p:sp>
      <p:sp>
        <p:nvSpPr>
          <p:cNvPr id="53" name="Google Shape;525;p41">
            <a:extLst>
              <a:ext uri="{FF2B5EF4-FFF2-40B4-BE49-F238E27FC236}">
                <a16:creationId xmlns:a16="http://schemas.microsoft.com/office/drawing/2014/main" id="{BBA763BD-1A47-45A1-9EE9-2BBD0023F0CE}"/>
              </a:ext>
            </a:extLst>
          </p:cNvPr>
          <p:cNvSpPr txBox="1">
            <a:spLocks/>
          </p:cNvSpPr>
          <p:nvPr/>
        </p:nvSpPr>
        <p:spPr>
          <a:xfrm>
            <a:off x="7342513" y="4492030"/>
            <a:ext cx="4497121" cy="9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688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Vận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aloo 2"/>
              </a:rPr>
              <a:t>tạo</a:t>
            </a:r>
            <a:endParaRPr lang="vi-VN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Baloo 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1AB4DC-1531-4CA8-994E-9E1467A20A4C}"/>
              </a:ext>
            </a:extLst>
          </p:cNvPr>
          <p:cNvSpPr txBox="1"/>
          <p:nvPr/>
        </p:nvSpPr>
        <p:spPr>
          <a:xfrm>
            <a:off x="4725374" y="597662"/>
            <a:ext cx="3093757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defTabSz="1219170">
              <a:buClr>
                <a:srgbClr val="841F00"/>
              </a:buClr>
              <a:defRPr/>
            </a:pPr>
            <a:r>
              <a:rPr lang="en-US" sz="4267" dirty="0">
                <a:ln w="12700">
                  <a:solidFill>
                    <a:srgbClr val="FFFBEE"/>
                  </a:solidFill>
                </a:ln>
                <a:solidFill>
                  <a:srgbClr val="FF0000"/>
                </a:solidFill>
                <a:sym typeface="Sue Ellen Francisco"/>
              </a:rPr>
              <a:t>VẬN DỤNG</a:t>
            </a:r>
            <a:endParaRPr lang="en-US" sz="4267" kern="0" spc="67" dirty="0">
              <a:ln w="12700">
                <a:solidFill>
                  <a:srgbClr val="FFFBEE"/>
                </a:solidFill>
              </a:ln>
              <a:solidFill>
                <a:srgbClr val="FF0000"/>
              </a:solidFill>
              <a:sym typeface="Sue Ellen Francisc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70357-B604-4EE8-98C9-F9D058A21A9F}"/>
              </a:ext>
            </a:extLst>
          </p:cNvPr>
          <p:cNvSpPr txBox="1"/>
          <p:nvPr/>
        </p:nvSpPr>
        <p:spPr>
          <a:xfrm>
            <a:off x="1926774" y="2131015"/>
            <a:ext cx="9339941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Ứng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dụng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và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sáng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tạo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thêm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nhiều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ý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tưởng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để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thể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hiện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bài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hát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Mưa</a:t>
            </a:r>
            <a:r>
              <a:rPr lang="en-US" sz="2133" i="1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rơi</a:t>
            </a:r>
            <a:r>
              <a:rPr lang="en-US" sz="2133" i="1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. </a:t>
            </a:r>
          </a:p>
          <a:p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Có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ý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thức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gìn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giữ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phát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huy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các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giá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trị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tốt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đẹp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của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dân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ca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Việt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Nam.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83A52-0987-4A6A-BAED-FF15754AF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063" y="3219386"/>
            <a:ext cx="5193363" cy="31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4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00;p38">
            <a:extLst>
              <a:ext uri="{FF2B5EF4-FFF2-40B4-BE49-F238E27FC236}">
                <a16:creationId xmlns:a16="http://schemas.microsoft.com/office/drawing/2014/main" id="{664A143F-B452-4F01-9C20-5F48BC46E385}"/>
              </a:ext>
            </a:extLst>
          </p:cNvPr>
          <p:cNvSpPr txBox="1">
            <a:spLocks/>
          </p:cNvSpPr>
          <p:nvPr/>
        </p:nvSpPr>
        <p:spPr>
          <a:xfrm rot="21599640">
            <a:off x="1535602" y="2175480"/>
            <a:ext cx="8860231" cy="125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1100"/>
              <a:buNone/>
              <a:defRPr sz="4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defTabSz="1219170">
              <a:lnSpc>
                <a:spcPct val="130000"/>
              </a:lnSpc>
              <a:buClr>
                <a:srgbClr val="000000"/>
              </a:buClr>
              <a:defRPr/>
            </a:pPr>
            <a:r>
              <a:rPr lang="vi-VN" sz="4267" kern="0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Arial"/>
              </a:rPr>
              <a:t>   NỘI DUNG 2 </a:t>
            </a:r>
            <a:r>
              <a:rPr lang="en-US" sz="4267" kern="0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Arial"/>
              </a:rPr>
              <a:t>- </a:t>
            </a:r>
            <a:r>
              <a:rPr lang="vi-VN" sz="4267" kern="0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Arial"/>
              </a:rPr>
              <a:t>NGHE NHẠC</a:t>
            </a:r>
            <a:endParaRPr lang="en-US" sz="4267" kern="0" dirty="0">
              <a:ln w="0"/>
              <a:solidFill>
                <a:srgbClr val="2A684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Arial"/>
            </a:endParaRPr>
          </a:p>
          <a:p>
            <a:pPr defTabSz="1219170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4267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HÒA TẤU NHẠC CỤ DÂN TỘC: MỪNG HỘI HOA BÔNG</a:t>
            </a:r>
            <a:endParaRPr lang="vi-VN" sz="4267" kern="0" dirty="0">
              <a:ln w="0"/>
              <a:solidFill>
                <a:srgbClr val="2A684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851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376169D6-ED44-4877-97F6-27C64C47E439}"/>
              </a:ext>
            </a:extLst>
          </p:cNvPr>
          <p:cNvSpPr txBox="1"/>
          <p:nvPr/>
        </p:nvSpPr>
        <p:spPr>
          <a:xfrm>
            <a:off x="2704751" y="321093"/>
            <a:ext cx="7486492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r>
              <a:rPr lang="en-US" sz="4267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sym typeface="Sue Ellen Francisco"/>
              </a:rPr>
              <a:t>HÌNH THÀNH KIẾN THỨC MỚI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6E2D9C-39B7-4469-9EDE-017E06B93EE6}"/>
              </a:ext>
            </a:extLst>
          </p:cNvPr>
          <p:cNvGrpSpPr/>
          <p:nvPr/>
        </p:nvGrpSpPr>
        <p:grpSpPr>
          <a:xfrm>
            <a:off x="1052946" y="930634"/>
            <a:ext cx="10086109" cy="4236775"/>
            <a:chOff x="789709" y="376506"/>
            <a:chExt cx="7564582" cy="31775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9AF703-2832-4644-8BB5-0AE6AAC5E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953" r="2576" b="33064"/>
            <a:stretch/>
          </p:blipFill>
          <p:spPr>
            <a:xfrm>
              <a:off x="789709" y="1589412"/>
              <a:ext cx="7564582" cy="19646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9CBFF7-0C9D-45B8-9F02-9D37B174EE9B}"/>
                </a:ext>
              </a:extLst>
            </p:cNvPr>
            <p:cNvSpPr txBox="1"/>
            <p:nvPr/>
          </p:nvSpPr>
          <p:spPr>
            <a:xfrm>
              <a:off x="1427932" y="376506"/>
              <a:ext cx="6101986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 defTabSz="1219170">
                <a:defRPr sz="2400" b="1">
                  <a:solidFill>
                    <a:schemeClr val="tx2">
                      <a:lumMod val="75000"/>
                    </a:schemeClr>
                  </a:solidFill>
                  <a:latin typeface="+mn-lt"/>
                </a:defRPr>
              </a:lvl1pPr>
            </a:lstStyle>
            <a:p>
              <a:pPr>
                <a:defRPr/>
              </a:pPr>
              <a:r>
                <a:rPr lang="en-US" sz="3200" dirty="0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Nghe </a:t>
              </a:r>
              <a:r>
                <a:rPr lang="en-US" sz="3200" dirty="0" err="1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hòa</a:t>
              </a:r>
              <a:r>
                <a:rPr lang="en-US" sz="3200" dirty="0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sz="3200" dirty="0" err="1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tấu</a:t>
              </a:r>
              <a:r>
                <a:rPr lang="en-US" sz="3200" dirty="0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sz="3200" dirty="0" err="1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nhạc</a:t>
              </a:r>
              <a:r>
                <a:rPr lang="en-US" sz="3200" dirty="0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sz="3200" dirty="0" err="1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cụ</a:t>
              </a:r>
              <a:r>
                <a:rPr lang="en-US" sz="3200" dirty="0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sz="3200" dirty="0" err="1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dân</a:t>
              </a:r>
              <a:r>
                <a:rPr lang="en-US" sz="3200" dirty="0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sz="3200" dirty="0" err="1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tộc</a:t>
              </a:r>
              <a:endParaRPr lang="en-US" sz="3200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endParaRPr>
            </a:p>
            <a:p>
              <a:pPr>
                <a:defRPr/>
              </a:pPr>
              <a:r>
                <a:rPr lang="en-US" sz="3200" i="1" dirty="0" err="1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Mừng</a:t>
              </a:r>
              <a:r>
                <a:rPr lang="en-US" sz="3200" i="1" dirty="0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sz="3200" i="1" dirty="0" err="1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hội</a:t>
              </a:r>
              <a:r>
                <a:rPr lang="en-US" sz="3200" i="1" dirty="0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sz="3200" i="1" dirty="0" err="1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hoa</a:t>
              </a:r>
              <a:r>
                <a:rPr lang="en-US" sz="3200" i="1" dirty="0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sz="3200" i="1" dirty="0" err="1">
                  <a:solidFill>
                    <a:srgbClr val="5891BE">
                      <a:lumMod val="50000"/>
                    </a:srgbClr>
                  </a:solidFill>
                  <a:cs typeface="Arial" panose="020B0604020202020204" pitchFamily="34" charset="0"/>
                  <a:sym typeface="Sue Ellen Francisco"/>
                </a:rPr>
                <a:t>bông</a:t>
              </a:r>
              <a:endParaRPr lang="en-US" sz="3200" i="1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endParaRPr>
            </a:p>
          </p:txBody>
        </p:sp>
      </p:grpSp>
      <p:pic>
        <p:nvPicPr>
          <p:cNvPr id="4" name="NN_MUNG HOI HOA BONG_hoa tau ncu DT_CD5">
            <a:hlinkClick r:id="" action="ppaction://media"/>
            <a:extLst>
              <a:ext uri="{FF2B5EF4-FFF2-40B4-BE49-F238E27FC236}">
                <a16:creationId xmlns:a16="http://schemas.microsoft.com/office/drawing/2014/main" id="{AB493324-32DD-4E26-B27C-69086F79E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8225" y="6316133"/>
            <a:ext cx="541867" cy="541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7" grpId="0"/>
      <p:bldP spid="7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C05945-199C-4A74-88D1-BA5477348C7A}"/>
              </a:ext>
            </a:extLst>
          </p:cNvPr>
          <p:cNvSpPr txBox="1"/>
          <p:nvPr/>
        </p:nvSpPr>
        <p:spPr>
          <a:xfrm>
            <a:off x="1848492" y="853941"/>
            <a:ext cx="813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Giới</a:t>
            </a:r>
            <a:r>
              <a:rPr lang="en-US" sz="3200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thiệu</a:t>
            </a:r>
            <a:r>
              <a:rPr lang="en-US" sz="3200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bản</a:t>
            </a:r>
            <a:r>
              <a:rPr lang="en-US" sz="3200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hòa</a:t>
            </a:r>
            <a:r>
              <a:rPr lang="en-US" sz="3200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tấu</a:t>
            </a:r>
            <a:r>
              <a:rPr lang="en-US" sz="3200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nhạc</a:t>
            </a:r>
            <a:r>
              <a:rPr lang="en-US" sz="3200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cụ</a:t>
            </a:r>
            <a:r>
              <a:rPr lang="en-US" sz="3200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dân</a:t>
            </a:r>
            <a:r>
              <a:rPr lang="en-US" sz="3200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tộc</a:t>
            </a:r>
            <a:endParaRPr lang="en-US" sz="3200" dirty="0">
              <a:solidFill>
                <a:srgbClr val="5891BE">
                  <a:lumMod val="50000"/>
                </a:srgbClr>
              </a:solidFill>
              <a:cs typeface="Arial" panose="020B0604020202020204" pitchFamily="34" charset="0"/>
              <a:sym typeface="Sue Ellen Francisco"/>
            </a:endParaRPr>
          </a:p>
          <a:p>
            <a:pPr>
              <a:defRPr/>
            </a:pPr>
            <a:r>
              <a:rPr lang="en-US" sz="3200" i="1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Mừng</a:t>
            </a:r>
            <a:r>
              <a:rPr lang="en-US" sz="3200" i="1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i="1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hội</a:t>
            </a:r>
            <a:r>
              <a:rPr lang="en-US" sz="3200" i="1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i="1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hoa</a:t>
            </a:r>
            <a:r>
              <a:rPr lang="en-US" sz="3200" i="1" dirty="0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3200" i="1" dirty="0" err="1">
                <a:solidFill>
                  <a:srgbClr val="5891BE">
                    <a:lumMod val="50000"/>
                  </a:srgbClr>
                </a:solidFill>
                <a:cs typeface="Arial" panose="020B0604020202020204" pitchFamily="34" charset="0"/>
                <a:sym typeface="Sue Ellen Francisco"/>
              </a:rPr>
              <a:t>bông</a:t>
            </a:r>
            <a:endParaRPr lang="en-US" sz="3200" i="1" dirty="0">
              <a:solidFill>
                <a:srgbClr val="5891BE">
                  <a:lumMod val="50000"/>
                </a:srgbClr>
              </a:solidFill>
              <a:cs typeface="Arial" panose="020B0604020202020204" pitchFamily="34" charset="0"/>
              <a:sym typeface="Sue Ellen Francisc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01F11-8018-4113-BF91-4033F16E34AC}"/>
              </a:ext>
            </a:extLst>
          </p:cNvPr>
          <p:cNvSpPr txBox="1"/>
          <p:nvPr/>
        </p:nvSpPr>
        <p:spPr>
          <a:xfrm>
            <a:off x="1578431" y="2403157"/>
            <a:ext cx="9339941" cy="2718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  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Bản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hòa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tấu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do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nghệ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sĩ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ưu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tú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Nguyễn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Hồng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Thái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chuyển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soạn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trên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cơ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sở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làn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điệu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Chèo</a:t>
            </a:r>
            <a:r>
              <a:rPr lang="en-US" sz="2133" i="1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Tứ</a:t>
            </a:r>
            <a:r>
              <a:rPr lang="en-US" sz="2133" i="1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Quý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thể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hiện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không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khí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vui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tươi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nhộn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nhịp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tưng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bừng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của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ngày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lễ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hội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mang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đậm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bản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sắc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dân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tộc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 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Các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lễ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hội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truyền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thống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của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dân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cư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một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số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vùng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ven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song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Hồng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thuộc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đồng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bằng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Bắc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Bộ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thường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được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tổ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chức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vào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dịp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đầu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xuân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để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cầu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cho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mưa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thuận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gió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hòa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cuộc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sống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ấm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no. Theo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quan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niệm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dân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gian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trong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lễ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hội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dân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gian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nếu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ai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lấy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được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những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vật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dâng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tế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như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bông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lúa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bông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hoa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thì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quanh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năm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sẽ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gặp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may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mắn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làm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ăn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tấn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tới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170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199">
            <a:extLst>
              <a:ext uri="{FF2B5EF4-FFF2-40B4-BE49-F238E27FC236}">
                <a16:creationId xmlns:a16="http://schemas.microsoft.com/office/drawing/2014/main" id="{573BF053-9455-4A61-834F-5DDB77B0869E}"/>
              </a:ext>
            </a:extLst>
          </p:cNvPr>
          <p:cNvGrpSpPr/>
          <p:nvPr/>
        </p:nvGrpSpPr>
        <p:grpSpPr>
          <a:xfrm>
            <a:off x="2743814" y="365194"/>
            <a:ext cx="6258633" cy="3457957"/>
            <a:chOff x="2662017" y="437181"/>
            <a:chExt cx="4693975" cy="2593468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E4B88A9F-A905-47CA-B726-37A714C04913}"/>
                </a:ext>
              </a:extLst>
            </p:cNvPr>
            <p:cNvGrpSpPr/>
            <p:nvPr/>
          </p:nvGrpSpPr>
          <p:grpSpPr>
            <a:xfrm>
              <a:off x="2662017" y="437181"/>
              <a:ext cx="4693975" cy="2593468"/>
              <a:chOff x="1662601" y="-55685"/>
              <a:chExt cx="5934462" cy="3567131"/>
            </a:xfrm>
          </p:grpSpPr>
          <p:sp>
            <p:nvSpPr>
              <p:cNvPr id="203" name="Google Shape;4689;p55">
                <a:extLst>
                  <a:ext uri="{FF2B5EF4-FFF2-40B4-BE49-F238E27FC236}">
                    <a16:creationId xmlns:a16="http://schemas.microsoft.com/office/drawing/2014/main" id="{0B7B9A87-5F01-4113-9291-AD8015F35C5D}"/>
                  </a:ext>
                </a:extLst>
              </p:cNvPr>
              <p:cNvSpPr/>
              <p:nvPr/>
            </p:nvSpPr>
            <p:spPr>
              <a:xfrm rot="20747860" flipH="1">
                <a:off x="1662601" y="-55685"/>
                <a:ext cx="5934462" cy="3160384"/>
              </a:xfrm>
              <a:custGeom>
                <a:avLst/>
                <a:gdLst/>
                <a:ahLst/>
                <a:cxnLst/>
                <a:rect l="l" t="t" r="r" b="b"/>
                <a:pathLst>
                  <a:path w="23194" h="15377" extrusionOk="0">
                    <a:moveTo>
                      <a:pt x="17076" y="1"/>
                    </a:moveTo>
                    <a:cubicBezTo>
                      <a:pt x="15015" y="1"/>
                      <a:pt x="12935" y="727"/>
                      <a:pt x="10942" y="1117"/>
                    </a:cubicBezTo>
                    <a:cubicBezTo>
                      <a:pt x="8621" y="1569"/>
                      <a:pt x="6287" y="2069"/>
                      <a:pt x="4108" y="3117"/>
                    </a:cubicBezTo>
                    <a:cubicBezTo>
                      <a:pt x="3346" y="3474"/>
                      <a:pt x="2608" y="3915"/>
                      <a:pt x="2013" y="4546"/>
                    </a:cubicBezTo>
                    <a:cubicBezTo>
                      <a:pt x="1" y="6653"/>
                      <a:pt x="1132" y="10118"/>
                      <a:pt x="2453" y="12416"/>
                    </a:cubicBezTo>
                    <a:cubicBezTo>
                      <a:pt x="3687" y="14539"/>
                      <a:pt x="5487" y="15376"/>
                      <a:pt x="7518" y="15376"/>
                    </a:cubicBezTo>
                    <a:cubicBezTo>
                      <a:pt x="7936" y="15376"/>
                      <a:pt x="8364" y="15341"/>
                      <a:pt x="8799" y="15273"/>
                    </a:cubicBezTo>
                    <a:cubicBezTo>
                      <a:pt x="10050" y="15071"/>
                      <a:pt x="11264" y="14654"/>
                      <a:pt x="12478" y="14226"/>
                    </a:cubicBezTo>
                    <a:cubicBezTo>
                      <a:pt x="14455" y="13547"/>
                      <a:pt x="16431" y="12833"/>
                      <a:pt x="18372" y="12011"/>
                    </a:cubicBezTo>
                    <a:cubicBezTo>
                      <a:pt x="19979" y="11344"/>
                      <a:pt x="22384" y="10761"/>
                      <a:pt x="22932" y="8654"/>
                    </a:cubicBezTo>
                    <a:cubicBezTo>
                      <a:pt x="23194" y="7665"/>
                      <a:pt x="23123" y="6594"/>
                      <a:pt x="22980" y="5570"/>
                    </a:cubicBezTo>
                    <a:cubicBezTo>
                      <a:pt x="22849" y="4605"/>
                      <a:pt x="22658" y="3593"/>
                      <a:pt x="22218" y="2736"/>
                    </a:cubicBezTo>
                    <a:cubicBezTo>
                      <a:pt x="22158" y="2641"/>
                      <a:pt x="22122" y="2534"/>
                      <a:pt x="22063" y="2439"/>
                    </a:cubicBezTo>
                    <a:cubicBezTo>
                      <a:pt x="21503" y="1522"/>
                      <a:pt x="20658" y="879"/>
                      <a:pt x="19741" y="498"/>
                    </a:cubicBezTo>
                    <a:cubicBezTo>
                      <a:pt x="18862" y="137"/>
                      <a:pt x="17971" y="1"/>
                      <a:pt x="17076" y="1"/>
                    </a:cubicBezTo>
                    <a:close/>
                  </a:path>
                </a:pathLst>
              </a:custGeom>
              <a:solidFill>
                <a:srgbClr val="D6EDE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4" name="Google Shape;3262;p46">
                <a:extLst>
                  <a:ext uri="{FF2B5EF4-FFF2-40B4-BE49-F238E27FC236}">
                    <a16:creationId xmlns:a16="http://schemas.microsoft.com/office/drawing/2014/main" id="{F4840C0C-6E9A-4B31-87B4-A3245BA29FE1}"/>
                  </a:ext>
                </a:extLst>
              </p:cNvPr>
              <p:cNvSpPr/>
              <p:nvPr/>
            </p:nvSpPr>
            <p:spPr>
              <a:xfrm rot="2042856">
                <a:off x="2367448" y="2673244"/>
                <a:ext cx="329122" cy="838202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4713" extrusionOk="0">
                    <a:moveTo>
                      <a:pt x="1607" y="1"/>
                    </a:moveTo>
                    <a:cubicBezTo>
                      <a:pt x="1584" y="1"/>
                      <a:pt x="1560" y="4"/>
                      <a:pt x="1537" y="10"/>
                    </a:cubicBezTo>
                    <a:cubicBezTo>
                      <a:pt x="1108" y="129"/>
                      <a:pt x="203" y="296"/>
                      <a:pt x="96" y="808"/>
                    </a:cubicBezTo>
                    <a:cubicBezTo>
                      <a:pt x="1" y="1236"/>
                      <a:pt x="596" y="2093"/>
                      <a:pt x="703" y="2558"/>
                    </a:cubicBezTo>
                    <a:cubicBezTo>
                      <a:pt x="870" y="3272"/>
                      <a:pt x="870" y="4058"/>
                      <a:pt x="537" y="4713"/>
                    </a:cubicBezTo>
                    <a:cubicBezTo>
                      <a:pt x="1703" y="3546"/>
                      <a:pt x="2192" y="1736"/>
                      <a:pt x="1763" y="153"/>
                    </a:cubicBezTo>
                    <a:cubicBezTo>
                      <a:pt x="1751" y="93"/>
                      <a:pt x="1727" y="34"/>
                      <a:pt x="1668" y="10"/>
                    </a:cubicBezTo>
                    <a:cubicBezTo>
                      <a:pt x="1650" y="4"/>
                      <a:pt x="1629" y="1"/>
                      <a:pt x="1607" y="1"/>
                    </a:cubicBezTo>
                    <a:close/>
                  </a:path>
                </a:pathLst>
              </a:custGeom>
              <a:solidFill>
                <a:srgbClr val="D6EDE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5" name="Google Shape;3262;p46">
                <a:extLst>
                  <a:ext uri="{FF2B5EF4-FFF2-40B4-BE49-F238E27FC236}">
                    <a16:creationId xmlns:a16="http://schemas.microsoft.com/office/drawing/2014/main" id="{91B2B6E0-4955-48EF-B616-931CE4AA85C8}"/>
                  </a:ext>
                </a:extLst>
              </p:cNvPr>
              <p:cNvSpPr/>
              <p:nvPr/>
            </p:nvSpPr>
            <p:spPr>
              <a:xfrm rot="1400615">
                <a:off x="3737400" y="2763743"/>
                <a:ext cx="212588" cy="54141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4713" extrusionOk="0">
                    <a:moveTo>
                      <a:pt x="1607" y="1"/>
                    </a:moveTo>
                    <a:cubicBezTo>
                      <a:pt x="1584" y="1"/>
                      <a:pt x="1560" y="4"/>
                      <a:pt x="1537" y="10"/>
                    </a:cubicBezTo>
                    <a:cubicBezTo>
                      <a:pt x="1108" y="129"/>
                      <a:pt x="203" y="296"/>
                      <a:pt x="96" y="808"/>
                    </a:cubicBezTo>
                    <a:cubicBezTo>
                      <a:pt x="1" y="1236"/>
                      <a:pt x="596" y="2093"/>
                      <a:pt x="703" y="2558"/>
                    </a:cubicBezTo>
                    <a:cubicBezTo>
                      <a:pt x="870" y="3272"/>
                      <a:pt x="870" y="4058"/>
                      <a:pt x="537" y="4713"/>
                    </a:cubicBezTo>
                    <a:cubicBezTo>
                      <a:pt x="1703" y="3546"/>
                      <a:pt x="2192" y="1736"/>
                      <a:pt x="1763" y="153"/>
                    </a:cubicBezTo>
                    <a:cubicBezTo>
                      <a:pt x="1751" y="93"/>
                      <a:pt x="1727" y="34"/>
                      <a:pt x="1668" y="10"/>
                    </a:cubicBezTo>
                    <a:cubicBezTo>
                      <a:pt x="1650" y="4"/>
                      <a:pt x="1629" y="1"/>
                      <a:pt x="1607" y="1"/>
                    </a:cubicBezTo>
                    <a:close/>
                  </a:path>
                </a:pathLst>
              </a:custGeom>
              <a:solidFill>
                <a:srgbClr val="D6EDE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6" name="Google Shape;3262;p46">
                <a:extLst>
                  <a:ext uri="{FF2B5EF4-FFF2-40B4-BE49-F238E27FC236}">
                    <a16:creationId xmlns:a16="http://schemas.microsoft.com/office/drawing/2014/main" id="{1E3C0CC9-6212-45EA-83B2-7326827ADEB9}"/>
                  </a:ext>
                </a:extLst>
              </p:cNvPr>
              <p:cNvSpPr/>
              <p:nvPr/>
            </p:nvSpPr>
            <p:spPr>
              <a:xfrm rot="19352147" flipH="1">
                <a:off x="4647784" y="2531669"/>
                <a:ext cx="359146" cy="91465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4713" extrusionOk="0">
                    <a:moveTo>
                      <a:pt x="1607" y="1"/>
                    </a:moveTo>
                    <a:cubicBezTo>
                      <a:pt x="1584" y="1"/>
                      <a:pt x="1560" y="4"/>
                      <a:pt x="1537" y="10"/>
                    </a:cubicBezTo>
                    <a:cubicBezTo>
                      <a:pt x="1108" y="129"/>
                      <a:pt x="203" y="296"/>
                      <a:pt x="96" y="808"/>
                    </a:cubicBezTo>
                    <a:cubicBezTo>
                      <a:pt x="1" y="1236"/>
                      <a:pt x="596" y="2093"/>
                      <a:pt x="703" y="2558"/>
                    </a:cubicBezTo>
                    <a:cubicBezTo>
                      <a:pt x="870" y="3272"/>
                      <a:pt x="870" y="4058"/>
                      <a:pt x="537" y="4713"/>
                    </a:cubicBezTo>
                    <a:cubicBezTo>
                      <a:pt x="1703" y="3546"/>
                      <a:pt x="2192" y="1736"/>
                      <a:pt x="1763" y="153"/>
                    </a:cubicBezTo>
                    <a:cubicBezTo>
                      <a:pt x="1751" y="93"/>
                      <a:pt x="1727" y="34"/>
                      <a:pt x="1668" y="10"/>
                    </a:cubicBezTo>
                    <a:cubicBezTo>
                      <a:pt x="1650" y="4"/>
                      <a:pt x="1629" y="1"/>
                      <a:pt x="1607" y="1"/>
                    </a:cubicBezTo>
                    <a:close/>
                  </a:path>
                </a:pathLst>
              </a:custGeom>
              <a:solidFill>
                <a:srgbClr val="D6EDE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7" name="Google Shape;3262;p46">
                <a:extLst>
                  <a:ext uri="{FF2B5EF4-FFF2-40B4-BE49-F238E27FC236}">
                    <a16:creationId xmlns:a16="http://schemas.microsoft.com/office/drawing/2014/main" id="{E087D842-488E-4067-A3E3-D5D2CF21D425}"/>
                  </a:ext>
                </a:extLst>
              </p:cNvPr>
              <p:cNvSpPr/>
              <p:nvPr/>
            </p:nvSpPr>
            <p:spPr>
              <a:xfrm rot="19352147" flipH="1">
                <a:off x="6059615" y="2611125"/>
                <a:ext cx="309510" cy="703387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4713" extrusionOk="0">
                    <a:moveTo>
                      <a:pt x="1607" y="1"/>
                    </a:moveTo>
                    <a:cubicBezTo>
                      <a:pt x="1584" y="1"/>
                      <a:pt x="1560" y="4"/>
                      <a:pt x="1537" y="10"/>
                    </a:cubicBezTo>
                    <a:cubicBezTo>
                      <a:pt x="1108" y="129"/>
                      <a:pt x="203" y="296"/>
                      <a:pt x="96" y="808"/>
                    </a:cubicBezTo>
                    <a:cubicBezTo>
                      <a:pt x="1" y="1236"/>
                      <a:pt x="596" y="2093"/>
                      <a:pt x="703" y="2558"/>
                    </a:cubicBezTo>
                    <a:cubicBezTo>
                      <a:pt x="870" y="3272"/>
                      <a:pt x="870" y="4058"/>
                      <a:pt x="537" y="4713"/>
                    </a:cubicBezTo>
                    <a:cubicBezTo>
                      <a:pt x="1703" y="3546"/>
                      <a:pt x="2192" y="1736"/>
                      <a:pt x="1763" y="153"/>
                    </a:cubicBezTo>
                    <a:cubicBezTo>
                      <a:pt x="1751" y="93"/>
                      <a:pt x="1727" y="34"/>
                      <a:pt x="1668" y="10"/>
                    </a:cubicBezTo>
                    <a:cubicBezTo>
                      <a:pt x="1650" y="4"/>
                      <a:pt x="1629" y="1"/>
                      <a:pt x="1607" y="1"/>
                    </a:cubicBezTo>
                    <a:close/>
                  </a:path>
                </a:pathLst>
              </a:custGeom>
              <a:solidFill>
                <a:srgbClr val="D6EDE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9690658D-ED16-4F62-B497-7312279A4240}"/>
                </a:ext>
              </a:extLst>
            </p:cNvPr>
            <p:cNvSpPr txBox="1"/>
            <p:nvPr/>
          </p:nvSpPr>
          <p:spPr>
            <a:xfrm>
              <a:off x="2682734" y="1238125"/>
              <a:ext cx="4367467" cy="80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2133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Hãy nêu cảm nhận về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bản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hòa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tấu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</a:p>
            <a:p>
              <a:pPr algn="ctr" defTabSz="1219170">
                <a:defRPr/>
              </a:pP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nhạc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cụ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tộc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: </a:t>
              </a:r>
              <a:r>
                <a:rPr lang="en-US" sz="2133" i="1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Mừng</a:t>
              </a:r>
              <a:r>
                <a:rPr lang="en-US" sz="2133" i="1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133" i="1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hội</a:t>
              </a:r>
              <a:r>
                <a:rPr lang="en-US" sz="2133" i="1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133" i="1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hoa</a:t>
              </a:r>
              <a:r>
                <a:rPr lang="en-US" sz="2133" i="1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133" i="1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bông</a:t>
              </a:r>
              <a:r>
                <a:rPr lang="vi-VN" sz="2133" i="1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</a:p>
            <a:p>
              <a:pPr algn="ctr" defTabSz="1219170">
                <a:defRPr/>
              </a:pPr>
              <a:endParaRPr lang="en-US" sz="2133" i="1" kern="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72" name="Group 571">
            <a:extLst>
              <a:ext uri="{FF2B5EF4-FFF2-40B4-BE49-F238E27FC236}">
                <a16:creationId xmlns:a16="http://schemas.microsoft.com/office/drawing/2014/main" id="{53FC684F-27EC-45F2-A7E2-1C4D765948DA}"/>
              </a:ext>
            </a:extLst>
          </p:cNvPr>
          <p:cNvGrpSpPr/>
          <p:nvPr/>
        </p:nvGrpSpPr>
        <p:grpSpPr>
          <a:xfrm>
            <a:off x="2276655" y="3672897"/>
            <a:ext cx="7966344" cy="3328641"/>
            <a:chOff x="1707491" y="2754672"/>
            <a:chExt cx="5974758" cy="2496481"/>
          </a:xfrm>
        </p:grpSpPr>
        <p:sp>
          <p:nvSpPr>
            <p:cNvPr id="573" name="Google Shape;6337;p63">
              <a:extLst>
                <a:ext uri="{FF2B5EF4-FFF2-40B4-BE49-F238E27FC236}">
                  <a16:creationId xmlns:a16="http://schemas.microsoft.com/office/drawing/2014/main" id="{7158AED2-7C2E-43AF-A07A-48E1EBAC833A}"/>
                </a:ext>
              </a:extLst>
            </p:cNvPr>
            <p:cNvSpPr/>
            <p:nvPr/>
          </p:nvSpPr>
          <p:spPr>
            <a:xfrm flipH="1">
              <a:off x="6981288" y="4834367"/>
              <a:ext cx="700961" cy="416786"/>
            </a:xfrm>
            <a:custGeom>
              <a:avLst/>
              <a:gdLst/>
              <a:ahLst/>
              <a:cxnLst/>
              <a:rect l="l" t="t" r="r" b="b"/>
              <a:pathLst>
                <a:path w="13574" h="8071" extrusionOk="0">
                  <a:moveTo>
                    <a:pt x="6092" y="0"/>
                  </a:moveTo>
                  <a:cubicBezTo>
                    <a:pt x="5733" y="0"/>
                    <a:pt x="5369" y="110"/>
                    <a:pt x="5084" y="321"/>
                  </a:cubicBezTo>
                  <a:cubicBezTo>
                    <a:pt x="4477" y="773"/>
                    <a:pt x="4191" y="1559"/>
                    <a:pt x="4227" y="2309"/>
                  </a:cubicBezTo>
                  <a:cubicBezTo>
                    <a:pt x="4240" y="2711"/>
                    <a:pt x="4341" y="3105"/>
                    <a:pt x="4493" y="3483"/>
                  </a:cubicBezTo>
                  <a:lnTo>
                    <a:pt x="4493" y="3483"/>
                  </a:lnTo>
                  <a:cubicBezTo>
                    <a:pt x="4416" y="3383"/>
                    <a:pt x="4328" y="3292"/>
                    <a:pt x="4227" y="3214"/>
                  </a:cubicBezTo>
                  <a:cubicBezTo>
                    <a:pt x="4051" y="3086"/>
                    <a:pt x="3830" y="3018"/>
                    <a:pt x="3617" y="3018"/>
                  </a:cubicBezTo>
                  <a:cubicBezTo>
                    <a:pt x="3356" y="3018"/>
                    <a:pt x="3108" y="3122"/>
                    <a:pt x="2977" y="3345"/>
                  </a:cubicBezTo>
                  <a:cubicBezTo>
                    <a:pt x="2870" y="3512"/>
                    <a:pt x="2858" y="3702"/>
                    <a:pt x="2858" y="3893"/>
                  </a:cubicBezTo>
                  <a:cubicBezTo>
                    <a:pt x="2858" y="4369"/>
                    <a:pt x="2977" y="4869"/>
                    <a:pt x="3179" y="5298"/>
                  </a:cubicBezTo>
                  <a:cubicBezTo>
                    <a:pt x="2739" y="4548"/>
                    <a:pt x="1917" y="4036"/>
                    <a:pt x="1060" y="3940"/>
                  </a:cubicBezTo>
                  <a:cubicBezTo>
                    <a:pt x="1012" y="3937"/>
                    <a:pt x="963" y="3936"/>
                    <a:pt x="914" y="3936"/>
                  </a:cubicBezTo>
                  <a:cubicBezTo>
                    <a:pt x="575" y="3936"/>
                    <a:pt x="229" y="4016"/>
                    <a:pt x="83" y="4298"/>
                  </a:cubicBezTo>
                  <a:cubicBezTo>
                    <a:pt x="0" y="4476"/>
                    <a:pt x="12" y="4690"/>
                    <a:pt x="48" y="4881"/>
                  </a:cubicBezTo>
                  <a:cubicBezTo>
                    <a:pt x="549" y="7701"/>
                    <a:pt x="4265" y="8071"/>
                    <a:pt x="7303" y="8071"/>
                  </a:cubicBezTo>
                  <a:cubicBezTo>
                    <a:pt x="8382" y="8071"/>
                    <a:pt x="9375" y="8024"/>
                    <a:pt x="10109" y="8024"/>
                  </a:cubicBezTo>
                  <a:cubicBezTo>
                    <a:pt x="10597" y="8024"/>
                    <a:pt x="11085" y="8024"/>
                    <a:pt x="11537" y="7810"/>
                  </a:cubicBezTo>
                  <a:cubicBezTo>
                    <a:pt x="12085" y="7560"/>
                    <a:pt x="12454" y="7012"/>
                    <a:pt x="12764" y="6476"/>
                  </a:cubicBezTo>
                  <a:cubicBezTo>
                    <a:pt x="13157" y="5833"/>
                    <a:pt x="13502" y="5131"/>
                    <a:pt x="13561" y="4393"/>
                  </a:cubicBezTo>
                  <a:cubicBezTo>
                    <a:pt x="13573" y="4155"/>
                    <a:pt x="13561" y="3917"/>
                    <a:pt x="13418" y="3714"/>
                  </a:cubicBezTo>
                  <a:cubicBezTo>
                    <a:pt x="13283" y="3531"/>
                    <a:pt x="13059" y="3448"/>
                    <a:pt x="12827" y="3448"/>
                  </a:cubicBezTo>
                  <a:cubicBezTo>
                    <a:pt x="12652" y="3448"/>
                    <a:pt x="12472" y="3496"/>
                    <a:pt x="12323" y="3583"/>
                  </a:cubicBezTo>
                  <a:cubicBezTo>
                    <a:pt x="11966" y="3797"/>
                    <a:pt x="11752" y="4155"/>
                    <a:pt x="11549" y="4512"/>
                  </a:cubicBezTo>
                  <a:cubicBezTo>
                    <a:pt x="11621" y="4071"/>
                    <a:pt x="11609" y="3619"/>
                    <a:pt x="11537" y="3178"/>
                  </a:cubicBezTo>
                  <a:cubicBezTo>
                    <a:pt x="11502" y="3047"/>
                    <a:pt x="11478" y="2916"/>
                    <a:pt x="11383" y="2821"/>
                  </a:cubicBezTo>
                  <a:cubicBezTo>
                    <a:pt x="11301" y="2735"/>
                    <a:pt x="11197" y="2699"/>
                    <a:pt x="11086" y="2699"/>
                  </a:cubicBezTo>
                  <a:cubicBezTo>
                    <a:pt x="10858" y="2699"/>
                    <a:pt x="10598" y="2851"/>
                    <a:pt x="10430" y="3035"/>
                  </a:cubicBezTo>
                  <a:cubicBezTo>
                    <a:pt x="9989" y="3500"/>
                    <a:pt x="9656" y="4095"/>
                    <a:pt x="9513" y="4726"/>
                  </a:cubicBezTo>
                  <a:cubicBezTo>
                    <a:pt x="9573" y="4190"/>
                    <a:pt x="9549" y="3643"/>
                    <a:pt x="9454" y="3119"/>
                  </a:cubicBezTo>
                  <a:cubicBezTo>
                    <a:pt x="9418" y="3024"/>
                    <a:pt x="9394" y="2904"/>
                    <a:pt x="9299" y="2821"/>
                  </a:cubicBezTo>
                  <a:cubicBezTo>
                    <a:pt x="9255" y="2790"/>
                    <a:pt x="9207" y="2776"/>
                    <a:pt x="9159" y="2776"/>
                  </a:cubicBezTo>
                  <a:cubicBezTo>
                    <a:pt x="8988" y="2776"/>
                    <a:pt x="8806" y="2949"/>
                    <a:pt x="8704" y="3107"/>
                  </a:cubicBezTo>
                  <a:cubicBezTo>
                    <a:pt x="8358" y="3655"/>
                    <a:pt x="8168" y="4286"/>
                    <a:pt x="8120" y="4929"/>
                  </a:cubicBezTo>
                  <a:cubicBezTo>
                    <a:pt x="8180" y="3750"/>
                    <a:pt x="8025" y="2559"/>
                    <a:pt x="7680" y="1428"/>
                  </a:cubicBezTo>
                  <a:cubicBezTo>
                    <a:pt x="7561" y="1059"/>
                    <a:pt x="7430" y="678"/>
                    <a:pt x="7144" y="404"/>
                  </a:cubicBezTo>
                  <a:cubicBezTo>
                    <a:pt x="6871" y="131"/>
                    <a:pt x="6484" y="0"/>
                    <a:pt x="6092" y="0"/>
                  </a:cubicBezTo>
                  <a:close/>
                </a:path>
              </a:pathLst>
            </a:custGeom>
            <a:solidFill>
              <a:srgbClr val="00B050">
                <a:alpha val="430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" name="Google Shape;6133;p63">
              <a:extLst>
                <a:ext uri="{FF2B5EF4-FFF2-40B4-BE49-F238E27FC236}">
                  <a16:creationId xmlns:a16="http://schemas.microsoft.com/office/drawing/2014/main" id="{4382A966-B6E3-49DA-BBBD-5F178DB44913}"/>
                </a:ext>
              </a:extLst>
            </p:cNvPr>
            <p:cNvSpPr/>
            <p:nvPr/>
          </p:nvSpPr>
          <p:spPr>
            <a:xfrm flipH="1">
              <a:off x="3137214" y="4979125"/>
              <a:ext cx="1027248" cy="118477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1"/>
                  </a:moveTo>
                  <a:cubicBezTo>
                    <a:pt x="4668" y="1"/>
                    <a:pt x="0" y="537"/>
                    <a:pt x="0" y="1203"/>
                  </a:cubicBezTo>
                  <a:cubicBezTo>
                    <a:pt x="0" y="1870"/>
                    <a:pt x="4668" y="2406"/>
                    <a:pt x="10430" y="2406"/>
                  </a:cubicBezTo>
                  <a:cubicBezTo>
                    <a:pt x="16193" y="2406"/>
                    <a:pt x="20860" y="1870"/>
                    <a:pt x="20860" y="1203"/>
                  </a:cubicBezTo>
                  <a:cubicBezTo>
                    <a:pt x="20860" y="537"/>
                    <a:pt x="16193" y="1"/>
                    <a:pt x="10430" y="1"/>
                  </a:cubicBezTo>
                  <a:close/>
                </a:path>
              </a:pathLst>
            </a:custGeom>
            <a:solidFill>
              <a:srgbClr val="004D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" name="Google Shape;6136;p63">
              <a:extLst>
                <a:ext uri="{FF2B5EF4-FFF2-40B4-BE49-F238E27FC236}">
                  <a16:creationId xmlns:a16="http://schemas.microsoft.com/office/drawing/2014/main" id="{FF538EC1-2E11-4AE0-9B2B-FA45C4ADEAE6}"/>
                </a:ext>
              </a:extLst>
            </p:cNvPr>
            <p:cNvSpPr/>
            <p:nvPr/>
          </p:nvSpPr>
          <p:spPr>
            <a:xfrm flipH="1">
              <a:off x="3884763" y="3642937"/>
              <a:ext cx="242766" cy="547084"/>
            </a:xfrm>
            <a:custGeom>
              <a:avLst/>
              <a:gdLst/>
              <a:ahLst/>
              <a:cxnLst/>
              <a:rect l="l" t="t" r="r" b="b"/>
              <a:pathLst>
                <a:path w="4930" h="11110" extrusionOk="0">
                  <a:moveTo>
                    <a:pt x="4930" y="1"/>
                  </a:moveTo>
                  <a:lnTo>
                    <a:pt x="4930" y="1"/>
                  </a:lnTo>
                  <a:cubicBezTo>
                    <a:pt x="4929" y="1"/>
                    <a:pt x="453" y="3549"/>
                    <a:pt x="227" y="5073"/>
                  </a:cubicBezTo>
                  <a:cubicBezTo>
                    <a:pt x="1" y="6597"/>
                    <a:pt x="3382" y="11109"/>
                    <a:pt x="3382" y="11109"/>
                  </a:cubicBezTo>
                  <a:lnTo>
                    <a:pt x="4930" y="1"/>
                  </a:ln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" name="Google Shape;6137;p63">
              <a:extLst>
                <a:ext uri="{FF2B5EF4-FFF2-40B4-BE49-F238E27FC236}">
                  <a16:creationId xmlns:a16="http://schemas.microsoft.com/office/drawing/2014/main" id="{035D24A2-85E1-4F71-89EE-36686CEF490F}"/>
                </a:ext>
              </a:extLst>
            </p:cNvPr>
            <p:cNvSpPr/>
            <p:nvPr/>
          </p:nvSpPr>
          <p:spPr>
            <a:xfrm flipH="1">
              <a:off x="3884762" y="3642346"/>
              <a:ext cx="189978" cy="546493"/>
            </a:xfrm>
            <a:custGeom>
              <a:avLst/>
              <a:gdLst/>
              <a:ahLst/>
              <a:cxnLst/>
              <a:rect l="l" t="t" r="r" b="b"/>
              <a:pathLst>
                <a:path w="3858" h="11098" extrusionOk="0">
                  <a:moveTo>
                    <a:pt x="3858" y="1"/>
                  </a:moveTo>
                  <a:lnTo>
                    <a:pt x="3858" y="1"/>
                  </a:lnTo>
                  <a:lnTo>
                    <a:pt x="3858" y="1"/>
                  </a:lnTo>
                  <a:cubicBezTo>
                    <a:pt x="3858" y="1"/>
                    <a:pt x="3858" y="1"/>
                    <a:pt x="3858" y="1"/>
                  </a:cubicBezTo>
                  <a:close/>
                  <a:moveTo>
                    <a:pt x="3858" y="1"/>
                  </a:moveTo>
                  <a:lnTo>
                    <a:pt x="3858" y="1"/>
                  </a:lnTo>
                  <a:cubicBezTo>
                    <a:pt x="3854" y="15"/>
                    <a:pt x="3724" y="110"/>
                    <a:pt x="3512" y="286"/>
                  </a:cubicBezTo>
                  <a:lnTo>
                    <a:pt x="3512" y="322"/>
                  </a:lnTo>
                  <a:cubicBezTo>
                    <a:pt x="3322" y="1858"/>
                    <a:pt x="2667" y="3275"/>
                    <a:pt x="1905" y="4608"/>
                  </a:cubicBezTo>
                  <a:cubicBezTo>
                    <a:pt x="1536" y="5263"/>
                    <a:pt x="1167" y="5942"/>
                    <a:pt x="750" y="6561"/>
                  </a:cubicBezTo>
                  <a:cubicBezTo>
                    <a:pt x="560" y="6859"/>
                    <a:pt x="333" y="7144"/>
                    <a:pt x="107" y="7430"/>
                  </a:cubicBezTo>
                  <a:cubicBezTo>
                    <a:pt x="83" y="7466"/>
                    <a:pt x="36" y="7502"/>
                    <a:pt x="0" y="7549"/>
                  </a:cubicBezTo>
                  <a:cubicBezTo>
                    <a:pt x="941" y="9276"/>
                    <a:pt x="2322" y="11097"/>
                    <a:pt x="2322" y="11097"/>
                  </a:cubicBezTo>
                  <a:lnTo>
                    <a:pt x="3858" y="1"/>
                  </a:lnTo>
                  <a:close/>
                </a:path>
              </a:pathLst>
            </a:custGeom>
            <a:solidFill>
              <a:srgbClr val="FFD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" name="Google Shape;6138;p63">
              <a:extLst>
                <a:ext uri="{FF2B5EF4-FFF2-40B4-BE49-F238E27FC236}">
                  <a16:creationId xmlns:a16="http://schemas.microsoft.com/office/drawing/2014/main" id="{DB98F9C5-1E73-40A8-BED4-1B1FF507793D}"/>
                </a:ext>
              </a:extLst>
            </p:cNvPr>
            <p:cNvSpPr/>
            <p:nvPr/>
          </p:nvSpPr>
          <p:spPr>
            <a:xfrm flipH="1">
              <a:off x="3956310" y="3898514"/>
              <a:ext cx="90163" cy="70712"/>
            </a:xfrm>
            <a:custGeom>
              <a:avLst/>
              <a:gdLst/>
              <a:ahLst/>
              <a:cxnLst/>
              <a:rect l="l" t="t" r="r" b="b"/>
              <a:pathLst>
                <a:path w="1831" h="1436" extrusionOk="0">
                  <a:moveTo>
                    <a:pt x="50" y="0"/>
                  </a:moveTo>
                  <a:cubicBezTo>
                    <a:pt x="27" y="0"/>
                    <a:pt x="1" y="50"/>
                    <a:pt x="33" y="61"/>
                  </a:cubicBezTo>
                  <a:cubicBezTo>
                    <a:pt x="188" y="156"/>
                    <a:pt x="343" y="228"/>
                    <a:pt x="510" y="311"/>
                  </a:cubicBezTo>
                  <a:cubicBezTo>
                    <a:pt x="664" y="406"/>
                    <a:pt x="819" y="526"/>
                    <a:pt x="962" y="633"/>
                  </a:cubicBezTo>
                  <a:cubicBezTo>
                    <a:pt x="1260" y="847"/>
                    <a:pt x="1510" y="1121"/>
                    <a:pt x="1760" y="1407"/>
                  </a:cubicBezTo>
                  <a:cubicBezTo>
                    <a:pt x="1768" y="1428"/>
                    <a:pt x="1781" y="1435"/>
                    <a:pt x="1793" y="1435"/>
                  </a:cubicBezTo>
                  <a:cubicBezTo>
                    <a:pt x="1814" y="1435"/>
                    <a:pt x="1830" y="1410"/>
                    <a:pt x="1807" y="1395"/>
                  </a:cubicBezTo>
                  <a:cubicBezTo>
                    <a:pt x="1724" y="1276"/>
                    <a:pt x="1617" y="1145"/>
                    <a:pt x="1510" y="1037"/>
                  </a:cubicBezTo>
                  <a:cubicBezTo>
                    <a:pt x="1486" y="978"/>
                    <a:pt x="1438" y="895"/>
                    <a:pt x="1414" y="835"/>
                  </a:cubicBezTo>
                  <a:cubicBezTo>
                    <a:pt x="1367" y="764"/>
                    <a:pt x="1319" y="692"/>
                    <a:pt x="1260" y="597"/>
                  </a:cubicBezTo>
                  <a:cubicBezTo>
                    <a:pt x="1176" y="454"/>
                    <a:pt x="1081" y="287"/>
                    <a:pt x="962" y="133"/>
                  </a:cubicBezTo>
                  <a:cubicBezTo>
                    <a:pt x="959" y="126"/>
                    <a:pt x="953" y="123"/>
                    <a:pt x="946" y="123"/>
                  </a:cubicBezTo>
                  <a:cubicBezTo>
                    <a:pt x="928" y="123"/>
                    <a:pt x="906" y="143"/>
                    <a:pt x="914" y="168"/>
                  </a:cubicBezTo>
                  <a:cubicBezTo>
                    <a:pt x="998" y="335"/>
                    <a:pt x="1117" y="478"/>
                    <a:pt x="1200" y="645"/>
                  </a:cubicBezTo>
                  <a:cubicBezTo>
                    <a:pt x="1248" y="704"/>
                    <a:pt x="1295" y="776"/>
                    <a:pt x="1319" y="835"/>
                  </a:cubicBezTo>
                  <a:cubicBezTo>
                    <a:pt x="1224" y="752"/>
                    <a:pt x="1129" y="656"/>
                    <a:pt x="1022" y="573"/>
                  </a:cubicBezTo>
                  <a:cubicBezTo>
                    <a:pt x="736" y="347"/>
                    <a:pt x="414" y="121"/>
                    <a:pt x="57" y="2"/>
                  </a:cubicBezTo>
                  <a:cubicBezTo>
                    <a:pt x="55" y="1"/>
                    <a:pt x="53" y="0"/>
                    <a:pt x="50" y="0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" name="Google Shape;6139;p63">
              <a:extLst>
                <a:ext uri="{FF2B5EF4-FFF2-40B4-BE49-F238E27FC236}">
                  <a16:creationId xmlns:a16="http://schemas.microsoft.com/office/drawing/2014/main" id="{786545C3-209F-48AF-9CA9-3511294CF547}"/>
                </a:ext>
              </a:extLst>
            </p:cNvPr>
            <p:cNvSpPr/>
            <p:nvPr/>
          </p:nvSpPr>
          <p:spPr>
            <a:xfrm flipH="1">
              <a:off x="3352397" y="4188807"/>
              <a:ext cx="582243" cy="763406"/>
            </a:xfrm>
            <a:custGeom>
              <a:avLst/>
              <a:gdLst/>
              <a:ahLst/>
              <a:cxnLst/>
              <a:rect l="l" t="t" r="r" b="b"/>
              <a:pathLst>
                <a:path w="11824" h="1550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2620"/>
                    <a:pt x="167" y="4989"/>
                    <a:pt x="334" y="6108"/>
                  </a:cubicBezTo>
                  <a:cubicBezTo>
                    <a:pt x="751" y="9049"/>
                    <a:pt x="1418" y="15502"/>
                    <a:pt x="1418" y="15502"/>
                  </a:cubicBezTo>
                  <a:lnTo>
                    <a:pt x="4870" y="15502"/>
                  </a:lnTo>
                  <a:cubicBezTo>
                    <a:pt x="4858" y="12764"/>
                    <a:pt x="4382" y="2370"/>
                    <a:pt x="4597" y="2322"/>
                  </a:cubicBezTo>
                  <a:cubicBezTo>
                    <a:pt x="4652" y="2313"/>
                    <a:pt x="4711" y="2307"/>
                    <a:pt x="4776" y="2307"/>
                  </a:cubicBezTo>
                  <a:cubicBezTo>
                    <a:pt x="4975" y="2307"/>
                    <a:pt x="5226" y="2363"/>
                    <a:pt x="5585" y="2560"/>
                  </a:cubicBezTo>
                  <a:cubicBezTo>
                    <a:pt x="6228" y="2905"/>
                    <a:pt x="8395" y="15502"/>
                    <a:pt x="8395" y="15502"/>
                  </a:cubicBezTo>
                  <a:lnTo>
                    <a:pt x="11824" y="15502"/>
                  </a:lnTo>
                  <a:cubicBezTo>
                    <a:pt x="11502" y="12502"/>
                    <a:pt x="10169" y="3322"/>
                    <a:pt x="9800" y="322"/>
                  </a:cubicBezTo>
                  <a:cubicBezTo>
                    <a:pt x="9755" y="314"/>
                    <a:pt x="9717" y="312"/>
                    <a:pt x="9682" y="312"/>
                  </a:cubicBezTo>
                  <a:cubicBezTo>
                    <a:pt x="9604" y="312"/>
                    <a:pt x="9544" y="325"/>
                    <a:pt x="9478" y="334"/>
                  </a:cubicBezTo>
                  <a:cubicBezTo>
                    <a:pt x="8228" y="476"/>
                    <a:pt x="6969" y="538"/>
                    <a:pt x="5712" y="538"/>
                  </a:cubicBezTo>
                  <a:cubicBezTo>
                    <a:pt x="4970" y="538"/>
                    <a:pt x="4228" y="516"/>
                    <a:pt x="3489" y="476"/>
                  </a:cubicBezTo>
                  <a:cubicBezTo>
                    <a:pt x="2322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" name="Google Shape;6140;p63">
              <a:extLst>
                <a:ext uri="{FF2B5EF4-FFF2-40B4-BE49-F238E27FC236}">
                  <a16:creationId xmlns:a16="http://schemas.microsoft.com/office/drawing/2014/main" id="{662EDE55-F571-4A72-9D86-5AC240382893}"/>
                </a:ext>
              </a:extLst>
            </p:cNvPr>
            <p:cNvSpPr/>
            <p:nvPr/>
          </p:nvSpPr>
          <p:spPr>
            <a:xfrm flipH="1">
              <a:off x="3392284" y="4189989"/>
              <a:ext cx="542357" cy="477849"/>
            </a:xfrm>
            <a:custGeom>
              <a:avLst/>
              <a:gdLst/>
              <a:ahLst/>
              <a:cxnLst/>
              <a:rect l="l" t="t" r="r" b="b"/>
              <a:pathLst>
                <a:path w="11014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2619"/>
                    <a:pt x="167" y="4977"/>
                    <a:pt x="334" y="6096"/>
                  </a:cubicBezTo>
                  <a:cubicBezTo>
                    <a:pt x="429" y="6882"/>
                    <a:pt x="572" y="8001"/>
                    <a:pt x="703" y="9168"/>
                  </a:cubicBezTo>
                  <a:cubicBezTo>
                    <a:pt x="1013" y="9215"/>
                    <a:pt x="1322" y="9287"/>
                    <a:pt x="1656" y="9323"/>
                  </a:cubicBezTo>
                  <a:cubicBezTo>
                    <a:pt x="2513" y="9442"/>
                    <a:pt x="3394" y="9525"/>
                    <a:pt x="4263" y="9596"/>
                  </a:cubicBezTo>
                  <a:cubicBezTo>
                    <a:pt x="4406" y="9608"/>
                    <a:pt x="4537" y="9608"/>
                    <a:pt x="4692" y="9620"/>
                  </a:cubicBezTo>
                  <a:cubicBezTo>
                    <a:pt x="4573" y="6048"/>
                    <a:pt x="4454" y="2334"/>
                    <a:pt x="4585" y="2298"/>
                  </a:cubicBezTo>
                  <a:cubicBezTo>
                    <a:pt x="4640" y="2289"/>
                    <a:pt x="4700" y="2283"/>
                    <a:pt x="4764" y="2283"/>
                  </a:cubicBezTo>
                  <a:cubicBezTo>
                    <a:pt x="4963" y="2283"/>
                    <a:pt x="5214" y="2339"/>
                    <a:pt x="5573" y="2536"/>
                  </a:cubicBezTo>
                  <a:cubicBezTo>
                    <a:pt x="5906" y="2715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82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0" y="310"/>
                    <a:pt x="9573" y="310"/>
                    <a:pt x="9478" y="322"/>
                  </a:cubicBezTo>
                  <a:cubicBezTo>
                    <a:pt x="8197" y="467"/>
                    <a:pt x="6906" y="529"/>
                    <a:pt x="5618" y="529"/>
                  </a:cubicBezTo>
                  <a:cubicBezTo>
                    <a:pt x="4907" y="529"/>
                    <a:pt x="4196" y="510"/>
                    <a:pt x="3489" y="476"/>
                  </a:cubicBezTo>
                  <a:cubicBezTo>
                    <a:pt x="2322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" name="Google Shape;6141;p63">
              <a:extLst>
                <a:ext uri="{FF2B5EF4-FFF2-40B4-BE49-F238E27FC236}">
                  <a16:creationId xmlns:a16="http://schemas.microsoft.com/office/drawing/2014/main" id="{E0F64A89-2A5F-4D98-89AB-14F839C17814}"/>
                </a:ext>
              </a:extLst>
            </p:cNvPr>
            <p:cNvSpPr/>
            <p:nvPr/>
          </p:nvSpPr>
          <p:spPr>
            <a:xfrm flipH="1">
              <a:off x="3670751" y="4942143"/>
              <a:ext cx="306091" cy="96269"/>
            </a:xfrm>
            <a:custGeom>
              <a:avLst/>
              <a:gdLst/>
              <a:ahLst/>
              <a:cxnLst/>
              <a:rect l="l" t="t" r="r" b="b"/>
              <a:pathLst>
                <a:path w="6216" h="1955" extrusionOk="0">
                  <a:moveTo>
                    <a:pt x="3015" y="0"/>
                  </a:moveTo>
                  <a:cubicBezTo>
                    <a:pt x="2570" y="0"/>
                    <a:pt x="2240" y="7"/>
                    <a:pt x="2203" y="26"/>
                  </a:cubicBezTo>
                  <a:cubicBezTo>
                    <a:pt x="2203" y="26"/>
                    <a:pt x="1917" y="37"/>
                    <a:pt x="1012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0" y="1692"/>
                    <a:pt x="84" y="1835"/>
                    <a:pt x="215" y="1835"/>
                  </a:cubicBezTo>
                  <a:cubicBezTo>
                    <a:pt x="912" y="1865"/>
                    <a:pt x="2947" y="1955"/>
                    <a:pt x="4416" y="1955"/>
                  </a:cubicBezTo>
                  <a:cubicBezTo>
                    <a:pt x="5303" y="1955"/>
                    <a:pt x="5983" y="1922"/>
                    <a:pt x="6037" y="1823"/>
                  </a:cubicBezTo>
                  <a:cubicBezTo>
                    <a:pt x="6216" y="1514"/>
                    <a:pt x="5894" y="109"/>
                    <a:pt x="5727" y="61"/>
                  </a:cubicBezTo>
                  <a:cubicBezTo>
                    <a:pt x="5620" y="36"/>
                    <a:pt x="4023" y="0"/>
                    <a:pt x="3015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" name="Google Shape;6142;p63">
              <a:extLst>
                <a:ext uri="{FF2B5EF4-FFF2-40B4-BE49-F238E27FC236}">
                  <a16:creationId xmlns:a16="http://schemas.microsoft.com/office/drawing/2014/main" id="{54702398-A9E6-4B9D-ABFC-855B7F395DA4}"/>
                </a:ext>
              </a:extLst>
            </p:cNvPr>
            <p:cNvSpPr/>
            <p:nvPr/>
          </p:nvSpPr>
          <p:spPr>
            <a:xfrm flipH="1">
              <a:off x="3864225" y="4959772"/>
              <a:ext cx="113209" cy="76277"/>
            </a:xfrm>
            <a:custGeom>
              <a:avLst/>
              <a:gdLst/>
              <a:ahLst/>
              <a:cxnLst/>
              <a:rect l="l" t="t" r="r" b="b"/>
              <a:pathLst>
                <a:path w="2299" h="1549" extrusionOk="0">
                  <a:moveTo>
                    <a:pt x="1405" y="1"/>
                  </a:moveTo>
                  <a:cubicBezTo>
                    <a:pt x="1286" y="84"/>
                    <a:pt x="1155" y="156"/>
                    <a:pt x="1013" y="263"/>
                  </a:cubicBezTo>
                  <a:cubicBezTo>
                    <a:pt x="453" y="608"/>
                    <a:pt x="179" y="953"/>
                    <a:pt x="60" y="1192"/>
                  </a:cubicBezTo>
                  <a:cubicBezTo>
                    <a:pt x="1" y="1311"/>
                    <a:pt x="84" y="1453"/>
                    <a:pt x="215" y="1465"/>
                  </a:cubicBezTo>
                  <a:cubicBezTo>
                    <a:pt x="608" y="1477"/>
                    <a:pt x="1405" y="1525"/>
                    <a:pt x="2298" y="1549"/>
                  </a:cubicBezTo>
                  <a:cubicBezTo>
                    <a:pt x="2298" y="1477"/>
                    <a:pt x="2275" y="1394"/>
                    <a:pt x="2239" y="1311"/>
                  </a:cubicBezTo>
                  <a:cubicBezTo>
                    <a:pt x="2120" y="989"/>
                    <a:pt x="1977" y="691"/>
                    <a:pt x="1763" y="418"/>
                  </a:cubicBezTo>
                  <a:cubicBezTo>
                    <a:pt x="1656" y="287"/>
                    <a:pt x="1560" y="156"/>
                    <a:pt x="1441" y="37"/>
                  </a:cubicBezTo>
                  <a:lnTo>
                    <a:pt x="1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" name="Google Shape;6143;p63">
              <a:extLst>
                <a:ext uri="{FF2B5EF4-FFF2-40B4-BE49-F238E27FC236}">
                  <a16:creationId xmlns:a16="http://schemas.microsoft.com/office/drawing/2014/main" id="{EF8A8EA1-F357-4A41-9528-A5C9F9195743}"/>
                </a:ext>
              </a:extLst>
            </p:cNvPr>
            <p:cNvSpPr/>
            <p:nvPr/>
          </p:nvSpPr>
          <p:spPr>
            <a:xfrm flipH="1">
              <a:off x="3325995" y="4942143"/>
              <a:ext cx="306682" cy="96269"/>
            </a:xfrm>
            <a:custGeom>
              <a:avLst/>
              <a:gdLst/>
              <a:ahLst/>
              <a:cxnLst/>
              <a:rect l="l" t="t" r="r" b="b"/>
              <a:pathLst>
                <a:path w="6228" h="1955" extrusionOk="0">
                  <a:moveTo>
                    <a:pt x="3017" y="0"/>
                  </a:moveTo>
                  <a:cubicBezTo>
                    <a:pt x="2571" y="0"/>
                    <a:pt x="2240" y="7"/>
                    <a:pt x="2203" y="26"/>
                  </a:cubicBezTo>
                  <a:cubicBezTo>
                    <a:pt x="2203" y="26"/>
                    <a:pt x="1905" y="37"/>
                    <a:pt x="1012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0" y="1692"/>
                    <a:pt x="96" y="1835"/>
                    <a:pt x="227" y="1835"/>
                  </a:cubicBezTo>
                  <a:cubicBezTo>
                    <a:pt x="924" y="1865"/>
                    <a:pt x="2955" y="1955"/>
                    <a:pt x="4422" y="1955"/>
                  </a:cubicBezTo>
                  <a:cubicBezTo>
                    <a:pt x="5309" y="1955"/>
                    <a:pt x="5990" y="1922"/>
                    <a:pt x="6049" y="1823"/>
                  </a:cubicBezTo>
                  <a:cubicBezTo>
                    <a:pt x="6227" y="1514"/>
                    <a:pt x="5894" y="109"/>
                    <a:pt x="5727" y="61"/>
                  </a:cubicBezTo>
                  <a:cubicBezTo>
                    <a:pt x="5628" y="36"/>
                    <a:pt x="4028" y="0"/>
                    <a:pt x="3017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" name="Google Shape;6144;p63">
              <a:extLst>
                <a:ext uri="{FF2B5EF4-FFF2-40B4-BE49-F238E27FC236}">
                  <a16:creationId xmlns:a16="http://schemas.microsoft.com/office/drawing/2014/main" id="{2F26F22D-3381-4779-8D8D-3BEE1D7A7845}"/>
                </a:ext>
              </a:extLst>
            </p:cNvPr>
            <p:cNvSpPr/>
            <p:nvPr/>
          </p:nvSpPr>
          <p:spPr>
            <a:xfrm flipH="1">
              <a:off x="3523605" y="4964500"/>
              <a:ext cx="109072" cy="71549"/>
            </a:xfrm>
            <a:custGeom>
              <a:avLst/>
              <a:gdLst/>
              <a:ahLst/>
              <a:cxnLst/>
              <a:rect l="l" t="t" r="r" b="b"/>
              <a:pathLst>
                <a:path w="2215" h="1453" extrusionOk="0">
                  <a:moveTo>
                    <a:pt x="1298" y="0"/>
                  </a:moveTo>
                  <a:cubicBezTo>
                    <a:pt x="1203" y="48"/>
                    <a:pt x="1120" y="107"/>
                    <a:pt x="1012" y="179"/>
                  </a:cubicBezTo>
                  <a:cubicBezTo>
                    <a:pt x="465" y="536"/>
                    <a:pt x="179" y="881"/>
                    <a:pt x="60" y="1119"/>
                  </a:cubicBezTo>
                  <a:cubicBezTo>
                    <a:pt x="0" y="1238"/>
                    <a:pt x="96" y="1369"/>
                    <a:pt x="227" y="1381"/>
                  </a:cubicBezTo>
                  <a:cubicBezTo>
                    <a:pt x="596" y="1393"/>
                    <a:pt x="1370" y="1441"/>
                    <a:pt x="2215" y="1453"/>
                  </a:cubicBezTo>
                  <a:cubicBezTo>
                    <a:pt x="2120" y="1119"/>
                    <a:pt x="1965" y="798"/>
                    <a:pt x="1763" y="524"/>
                  </a:cubicBezTo>
                  <a:cubicBezTo>
                    <a:pt x="1620" y="322"/>
                    <a:pt x="1465" y="167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" name="Google Shape;6145;p63">
              <a:extLst>
                <a:ext uri="{FF2B5EF4-FFF2-40B4-BE49-F238E27FC236}">
                  <a16:creationId xmlns:a16="http://schemas.microsoft.com/office/drawing/2014/main" id="{EA3EBFEE-E800-446B-8AAF-FB85A3594F71}"/>
                </a:ext>
              </a:extLst>
            </p:cNvPr>
            <p:cNvSpPr/>
            <p:nvPr/>
          </p:nvSpPr>
          <p:spPr>
            <a:xfrm flipH="1">
              <a:off x="3345948" y="4181174"/>
              <a:ext cx="642024" cy="449929"/>
            </a:xfrm>
            <a:custGeom>
              <a:avLst/>
              <a:gdLst/>
              <a:ahLst/>
              <a:cxnLst/>
              <a:rect l="l" t="t" r="r" b="b"/>
              <a:pathLst>
                <a:path w="13038" h="9137" extrusionOk="0">
                  <a:moveTo>
                    <a:pt x="215" y="0"/>
                  </a:moveTo>
                  <a:cubicBezTo>
                    <a:pt x="215" y="0"/>
                    <a:pt x="167" y="893"/>
                    <a:pt x="107" y="2048"/>
                  </a:cubicBezTo>
                  <a:lnTo>
                    <a:pt x="107" y="2203"/>
                  </a:lnTo>
                  <a:cubicBezTo>
                    <a:pt x="48" y="3477"/>
                    <a:pt x="0" y="5037"/>
                    <a:pt x="48" y="6025"/>
                  </a:cubicBezTo>
                  <a:cubicBezTo>
                    <a:pt x="155" y="7930"/>
                    <a:pt x="238" y="8430"/>
                    <a:pt x="238" y="8430"/>
                  </a:cubicBezTo>
                  <a:cubicBezTo>
                    <a:pt x="238" y="8430"/>
                    <a:pt x="2060" y="8775"/>
                    <a:pt x="3632" y="8906"/>
                  </a:cubicBezTo>
                  <a:cubicBezTo>
                    <a:pt x="4029" y="8946"/>
                    <a:pt x="4405" y="8960"/>
                    <a:pt x="4745" y="8960"/>
                  </a:cubicBezTo>
                  <a:cubicBezTo>
                    <a:pt x="5737" y="8960"/>
                    <a:pt x="6418" y="8835"/>
                    <a:pt x="6418" y="8835"/>
                  </a:cubicBezTo>
                  <a:cubicBezTo>
                    <a:pt x="6418" y="8835"/>
                    <a:pt x="5787" y="6215"/>
                    <a:pt x="6001" y="5977"/>
                  </a:cubicBezTo>
                  <a:cubicBezTo>
                    <a:pt x="6013" y="5965"/>
                    <a:pt x="6013" y="5965"/>
                    <a:pt x="6025" y="5965"/>
                  </a:cubicBezTo>
                  <a:cubicBezTo>
                    <a:pt x="6061" y="5965"/>
                    <a:pt x="6084" y="5977"/>
                    <a:pt x="6120" y="6025"/>
                  </a:cubicBezTo>
                  <a:cubicBezTo>
                    <a:pt x="6406" y="6442"/>
                    <a:pt x="6858" y="8775"/>
                    <a:pt x="6858" y="8775"/>
                  </a:cubicBezTo>
                  <a:cubicBezTo>
                    <a:pt x="6858" y="8775"/>
                    <a:pt x="7963" y="9136"/>
                    <a:pt x="9931" y="9136"/>
                  </a:cubicBezTo>
                  <a:cubicBezTo>
                    <a:pt x="10047" y="9136"/>
                    <a:pt x="10166" y="9135"/>
                    <a:pt x="10287" y="9133"/>
                  </a:cubicBezTo>
                  <a:cubicBezTo>
                    <a:pt x="11109" y="9133"/>
                    <a:pt x="11680" y="8990"/>
                    <a:pt x="12097" y="8823"/>
                  </a:cubicBezTo>
                  <a:cubicBezTo>
                    <a:pt x="12145" y="8811"/>
                    <a:pt x="12180" y="8787"/>
                    <a:pt x="12204" y="8775"/>
                  </a:cubicBezTo>
                  <a:cubicBezTo>
                    <a:pt x="12847" y="8513"/>
                    <a:pt x="13038" y="8168"/>
                    <a:pt x="13038" y="8168"/>
                  </a:cubicBezTo>
                  <a:cubicBezTo>
                    <a:pt x="13038" y="8168"/>
                    <a:pt x="11740" y="1203"/>
                    <a:pt x="11430" y="298"/>
                  </a:cubicBezTo>
                  <a:cubicBezTo>
                    <a:pt x="11430" y="298"/>
                    <a:pt x="11299" y="274"/>
                    <a:pt x="11061" y="274"/>
                  </a:cubicBezTo>
                  <a:lnTo>
                    <a:pt x="10930" y="274"/>
                  </a:lnTo>
                  <a:cubicBezTo>
                    <a:pt x="10418" y="262"/>
                    <a:pt x="9537" y="239"/>
                    <a:pt x="8513" y="203"/>
                  </a:cubicBezTo>
                  <a:lnTo>
                    <a:pt x="8394" y="203"/>
                  </a:lnTo>
                  <a:cubicBezTo>
                    <a:pt x="7382" y="179"/>
                    <a:pt x="6239" y="143"/>
                    <a:pt x="5132" y="120"/>
                  </a:cubicBezTo>
                  <a:lnTo>
                    <a:pt x="5048" y="120"/>
                  </a:lnTo>
                  <a:cubicBezTo>
                    <a:pt x="4906" y="120"/>
                    <a:pt x="4775" y="96"/>
                    <a:pt x="4656" y="96"/>
                  </a:cubicBezTo>
                  <a:lnTo>
                    <a:pt x="4584" y="96"/>
                  </a:lnTo>
                  <a:cubicBezTo>
                    <a:pt x="3251" y="72"/>
                    <a:pt x="2024" y="24"/>
                    <a:pt x="1250" y="12"/>
                  </a:cubicBezTo>
                  <a:lnTo>
                    <a:pt x="1143" y="12"/>
                  </a:lnTo>
                  <a:cubicBezTo>
                    <a:pt x="691" y="12"/>
                    <a:pt x="417" y="0"/>
                    <a:pt x="393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" name="Google Shape;6146;p63">
              <a:extLst>
                <a:ext uri="{FF2B5EF4-FFF2-40B4-BE49-F238E27FC236}">
                  <a16:creationId xmlns:a16="http://schemas.microsoft.com/office/drawing/2014/main" id="{F25027D0-AD40-43C3-825D-535643253885}"/>
                </a:ext>
              </a:extLst>
            </p:cNvPr>
            <p:cNvSpPr/>
            <p:nvPr/>
          </p:nvSpPr>
          <p:spPr>
            <a:xfrm flipH="1">
              <a:off x="3386955" y="4194076"/>
              <a:ext cx="187663" cy="421565"/>
            </a:xfrm>
            <a:custGeom>
              <a:avLst/>
              <a:gdLst/>
              <a:ahLst/>
              <a:cxnLst/>
              <a:rect l="l" t="t" r="r" b="b"/>
              <a:pathLst>
                <a:path w="3811" h="8561" extrusionOk="0">
                  <a:moveTo>
                    <a:pt x="0" y="0"/>
                  </a:moveTo>
                  <a:cubicBezTo>
                    <a:pt x="191" y="1143"/>
                    <a:pt x="834" y="2215"/>
                    <a:pt x="1774" y="2929"/>
                  </a:cubicBezTo>
                  <a:cubicBezTo>
                    <a:pt x="2131" y="3215"/>
                    <a:pt x="2524" y="3429"/>
                    <a:pt x="2965" y="3572"/>
                  </a:cubicBezTo>
                  <a:cubicBezTo>
                    <a:pt x="3108" y="4703"/>
                    <a:pt x="3274" y="5834"/>
                    <a:pt x="3453" y="6966"/>
                  </a:cubicBezTo>
                  <a:cubicBezTo>
                    <a:pt x="3512" y="7323"/>
                    <a:pt x="3572" y="7692"/>
                    <a:pt x="3632" y="8049"/>
                  </a:cubicBezTo>
                  <a:cubicBezTo>
                    <a:pt x="3643" y="8216"/>
                    <a:pt x="3679" y="8394"/>
                    <a:pt x="3703" y="8561"/>
                  </a:cubicBezTo>
                  <a:cubicBezTo>
                    <a:pt x="3751" y="8549"/>
                    <a:pt x="3774" y="8525"/>
                    <a:pt x="3810" y="8513"/>
                  </a:cubicBezTo>
                  <a:lnTo>
                    <a:pt x="3763" y="8204"/>
                  </a:lnTo>
                  <a:cubicBezTo>
                    <a:pt x="3715" y="7870"/>
                    <a:pt x="3655" y="7549"/>
                    <a:pt x="3620" y="7216"/>
                  </a:cubicBezTo>
                  <a:cubicBezTo>
                    <a:pt x="3524" y="6561"/>
                    <a:pt x="3417" y="5906"/>
                    <a:pt x="3334" y="5251"/>
                  </a:cubicBezTo>
                  <a:cubicBezTo>
                    <a:pt x="3155" y="3941"/>
                    <a:pt x="2989" y="2620"/>
                    <a:pt x="2822" y="1298"/>
                  </a:cubicBezTo>
                  <a:cubicBezTo>
                    <a:pt x="2786" y="929"/>
                    <a:pt x="2739" y="572"/>
                    <a:pt x="2691" y="191"/>
                  </a:cubicBezTo>
                  <a:cubicBezTo>
                    <a:pt x="2691" y="167"/>
                    <a:pt x="2679" y="119"/>
                    <a:pt x="2679" y="72"/>
                  </a:cubicBezTo>
                  <a:lnTo>
                    <a:pt x="2548" y="72"/>
                  </a:lnTo>
                  <a:lnTo>
                    <a:pt x="2548" y="96"/>
                  </a:lnTo>
                  <a:cubicBezTo>
                    <a:pt x="2584" y="417"/>
                    <a:pt x="2620" y="750"/>
                    <a:pt x="2667" y="1072"/>
                  </a:cubicBezTo>
                  <a:cubicBezTo>
                    <a:pt x="2739" y="1739"/>
                    <a:pt x="2810" y="2394"/>
                    <a:pt x="2905" y="3048"/>
                  </a:cubicBezTo>
                  <a:cubicBezTo>
                    <a:pt x="2917" y="3203"/>
                    <a:pt x="2941" y="3370"/>
                    <a:pt x="2965" y="3513"/>
                  </a:cubicBezTo>
                  <a:cubicBezTo>
                    <a:pt x="2227" y="3203"/>
                    <a:pt x="1596" y="2739"/>
                    <a:pt x="1084" y="2132"/>
                  </a:cubicBezTo>
                  <a:cubicBezTo>
                    <a:pt x="584" y="1524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" name="Google Shape;6147;p63">
              <a:extLst>
                <a:ext uri="{FF2B5EF4-FFF2-40B4-BE49-F238E27FC236}">
                  <a16:creationId xmlns:a16="http://schemas.microsoft.com/office/drawing/2014/main" id="{066637D0-6306-4EB9-B888-7CDDA8AD4AB1}"/>
                </a:ext>
              </a:extLst>
            </p:cNvPr>
            <p:cNvSpPr/>
            <p:nvPr/>
          </p:nvSpPr>
          <p:spPr>
            <a:xfrm flipH="1">
              <a:off x="3735253" y="4187625"/>
              <a:ext cx="33436" cy="179440"/>
            </a:xfrm>
            <a:custGeom>
              <a:avLst/>
              <a:gdLst/>
              <a:ahLst/>
              <a:cxnLst/>
              <a:rect l="l" t="t" r="r" b="b"/>
              <a:pathLst>
                <a:path w="679" h="3644" extrusionOk="0">
                  <a:moveTo>
                    <a:pt x="143" y="0"/>
                  </a:moveTo>
                  <a:cubicBezTo>
                    <a:pt x="72" y="489"/>
                    <a:pt x="36" y="1001"/>
                    <a:pt x="24" y="1489"/>
                  </a:cubicBezTo>
                  <a:cubicBezTo>
                    <a:pt x="0" y="2203"/>
                    <a:pt x="36" y="2906"/>
                    <a:pt x="119" y="3596"/>
                  </a:cubicBezTo>
                  <a:cubicBezTo>
                    <a:pt x="119" y="3620"/>
                    <a:pt x="131" y="3644"/>
                    <a:pt x="155" y="3644"/>
                  </a:cubicBezTo>
                  <a:cubicBezTo>
                    <a:pt x="310" y="3620"/>
                    <a:pt x="441" y="3596"/>
                    <a:pt x="595" y="3584"/>
                  </a:cubicBezTo>
                  <a:cubicBezTo>
                    <a:pt x="607" y="3584"/>
                    <a:pt x="631" y="3572"/>
                    <a:pt x="631" y="3537"/>
                  </a:cubicBezTo>
                  <a:cubicBezTo>
                    <a:pt x="500" y="2382"/>
                    <a:pt x="512" y="1191"/>
                    <a:pt x="679" y="12"/>
                  </a:cubicBezTo>
                  <a:lnTo>
                    <a:pt x="595" y="12"/>
                  </a:lnTo>
                  <a:cubicBezTo>
                    <a:pt x="560" y="143"/>
                    <a:pt x="548" y="286"/>
                    <a:pt x="536" y="417"/>
                  </a:cubicBezTo>
                  <a:cubicBezTo>
                    <a:pt x="453" y="1072"/>
                    <a:pt x="429" y="1739"/>
                    <a:pt x="441" y="2405"/>
                  </a:cubicBezTo>
                  <a:cubicBezTo>
                    <a:pt x="453" y="2763"/>
                    <a:pt x="488" y="3144"/>
                    <a:pt x="536" y="3501"/>
                  </a:cubicBezTo>
                  <a:cubicBezTo>
                    <a:pt x="429" y="3513"/>
                    <a:pt x="310" y="3525"/>
                    <a:pt x="191" y="3537"/>
                  </a:cubicBezTo>
                  <a:cubicBezTo>
                    <a:pt x="119" y="2870"/>
                    <a:pt x="84" y="2191"/>
                    <a:pt x="95" y="1513"/>
                  </a:cubicBezTo>
                  <a:cubicBezTo>
                    <a:pt x="119" y="1012"/>
                    <a:pt x="155" y="50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" name="Google Shape;6148;p63">
              <a:extLst>
                <a:ext uri="{FF2B5EF4-FFF2-40B4-BE49-F238E27FC236}">
                  <a16:creationId xmlns:a16="http://schemas.microsoft.com/office/drawing/2014/main" id="{7E9D3968-13F6-4771-AD7B-F153F79E8A01}"/>
                </a:ext>
              </a:extLst>
            </p:cNvPr>
            <p:cNvSpPr/>
            <p:nvPr/>
          </p:nvSpPr>
          <p:spPr>
            <a:xfrm flipH="1">
              <a:off x="3925778" y="4182947"/>
              <a:ext cx="56924" cy="107299"/>
            </a:xfrm>
            <a:custGeom>
              <a:avLst/>
              <a:gdLst/>
              <a:ahLst/>
              <a:cxnLst/>
              <a:rect l="l" t="t" r="r" b="b"/>
              <a:pathLst>
                <a:path w="1156" h="2179" extrusionOk="0">
                  <a:moveTo>
                    <a:pt x="1036" y="0"/>
                  </a:moveTo>
                  <a:cubicBezTo>
                    <a:pt x="1036" y="24"/>
                    <a:pt x="1024" y="48"/>
                    <a:pt x="1024" y="84"/>
                  </a:cubicBezTo>
                  <a:cubicBezTo>
                    <a:pt x="846" y="715"/>
                    <a:pt x="548" y="1334"/>
                    <a:pt x="143" y="1846"/>
                  </a:cubicBezTo>
                  <a:cubicBezTo>
                    <a:pt x="96" y="1905"/>
                    <a:pt x="60" y="1965"/>
                    <a:pt x="0" y="2024"/>
                  </a:cubicBezTo>
                  <a:lnTo>
                    <a:pt x="0" y="2179"/>
                  </a:lnTo>
                  <a:cubicBezTo>
                    <a:pt x="560" y="1572"/>
                    <a:pt x="965" y="810"/>
                    <a:pt x="1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" name="Google Shape;6149;p63">
              <a:extLst>
                <a:ext uri="{FF2B5EF4-FFF2-40B4-BE49-F238E27FC236}">
                  <a16:creationId xmlns:a16="http://schemas.microsoft.com/office/drawing/2014/main" id="{7D2D3065-DE45-4D7E-8CD6-4861FA09226B}"/>
                </a:ext>
              </a:extLst>
            </p:cNvPr>
            <p:cNvSpPr/>
            <p:nvPr/>
          </p:nvSpPr>
          <p:spPr>
            <a:xfrm flipH="1">
              <a:off x="3678969" y="4446748"/>
              <a:ext cx="104394" cy="34667"/>
            </a:xfrm>
            <a:custGeom>
              <a:avLst/>
              <a:gdLst/>
              <a:ahLst/>
              <a:cxnLst/>
              <a:rect l="l" t="t" r="r" b="b"/>
              <a:pathLst>
                <a:path w="2120" h="704" extrusionOk="0">
                  <a:moveTo>
                    <a:pt x="36" y="1"/>
                  </a:moveTo>
                  <a:cubicBezTo>
                    <a:pt x="12" y="1"/>
                    <a:pt x="1" y="49"/>
                    <a:pt x="24" y="49"/>
                  </a:cubicBezTo>
                  <a:cubicBezTo>
                    <a:pt x="727" y="215"/>
                    <a:pt x="1405" y="418"/>
                    <a:pt x="2060" y="703"/>
                  </a:cubicBezTo>
                  <a:cubicBezTo>
                    <a:pt x="2108" y="703"/>
                    <a:pt x="2120" y="644"/>
                    <a:pt x="2096" y="644"/>
                  </a:cubicBezTo>
                  <a:cubicBezTo>
                    <a:pt x="1453" y="322"/>
                    <a:pt x="751" y="96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" name="Google Shape;6150;p63">
              <a:extLst>
                <a:ext uri="{FF2B5EF4-FFF2-40B4-BE49-F238E27FC236}">
                  <a16:creationId xmlns:a16="http://schemas.microsoft.com/office/drawing/2014/main" id="{D4BFEC40-8B57-407F-9C96-4C5D21FFB24F}"/>
                </a:ext>
              </a:extLst>
            </p:cNvPr>
            <p:cNvSpPr/>
            <p:nvPr/>
          </p:nvSpPr>
          <p:spPr>
            <a:xfrm flipH="1">
              <a:off x="3399278" y="3593003"/>
              <a:ext cx="623902" cy="677921"/>
            </a:xfrm>
            <a:custGeom>
              <a:avLst/>
              <a:gdLst/>
              <a:ahLst/>
              <a:cxnLst/>
              <a:rect l="l" t="t" r="r" b="b"/>
              <a:pathLst>
                <a:path w="12670" h="13767" extrusionOk="0">
                  <a:moveTo>
                    <a:pt x="7906" y="1"/>
                  </a:moveTo>
                  <a:cubicBezTo>
                    <a:pt x="6785" y="1"/>
                    <a:pt x="5445" y="206"/>
                    <a:pt x="4394" y="455"/>
                  </a:cubicBezTo>
                  <a:cubicBezTo>
                    <a:pt x="4359" y="467"/>
                    <a:pt x="4311" y="467"/>
                    <a:pt x="4287" y="479"/>
                  </a:cubicBezTo>
                  <a:cubicBezTo>
                    <a:pt x="3442" y="693"/>
                    <a:pt x="2787" y="907"/>
                    <a:pt x="2644" y="1074"/>
                  </a:cubicBezTo>
                  <a:cubicBezTo>
                    <a:pt x="1680" y="2158"/>
                    <a:pt x="727" y="7337"/>
                    <a:pt x="1" y="12992"/>
                  </a:cubicBezTo>
                  <a:cubicBezTo>
                    <a:pt x="477" y="13147"/>
                    <a:pt x="965" y="13266"/>
                    <a:pt x="1453" y="13349"/>
                  </a:cubicBezTo>
                  <a:cubicBezTo>
                    <a:pt x="3171" y="13663"/>
                    <a:pt x="4966" y="13766"/>
                    <a:pt x="6748" y="13766"/>
                  </a:cubicBezTo>
                  <a:cubicBezTo>
                    <a:pt x="7399" y="13766"/>
                    <a:pt x="8049" y="13753"/>
                    <a:pt x="8692" y="13730"/>
                  </a:cubicBezTo>
                  <a:cubicBezTo>
                    <a:pt x="10026" y="13683"/>
                    <a:pt x="11359" y="13552"/>
                    <a:pt x="12669" y="13373"/>
                  </a:cubicBezTo>
                  <a:cubicBezTo>
                    <a:pt x="12621" y="13111"/>
                    <a:pt x="12586" y="12909"/>
                    <a:pt x="12562" y="12754"/>
                  </a:cubicBezTo>
                  <a:cubicBezTo>
                    <a:pt x="12205" y="10670"/>
                    <a:pt x="12074" y="1705"/>
                    <a:pt x="11848" y="1229"/>
                  </a:cubicBezTo>
                  <a:cubicBezTo>
                    <a:pt x="11681" y="872"/>
                    <a:pt x="10764" y="360"/>
                    <a:pt x="9383" y="122"/>
                  </a:cubicBezTo>
                  <a:cubicBezTo>
                    <a:pt x="9335" y="122"/>
                    <a:pt x="9288" y="110"/>
                    <a:pt x="9240" y="110"/>
                  </a:cubicBezTo>
                  <a:cubicBezTo>
                    <a:pt x="8883" y="50"/>
                    <a:pt x="8502" y="14"/>
                    <a:pt x="8085" y="2"/>
                  </a:cubicBezTo>
                  <a:cubicBezTo>
                    <a:pt x="8026" y="1"/>
                    <a:pt x="7967" y="1"/>
                    <a:pt x="7906" y="1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" name="Google Shape;6151;p63">
              <a:extLst>
                <a:ext uri="{FF2B5EF4-FFF2-40B4-BE49-F238E27FC236}">
                  <a16:creationId xmlns:a16="http://schemas.microsoft.com/office/drawing/2014/main" id="{BB467C3C-52DD-45AB-861E-4440B382CFC4}"/>
                </a:ext>
              </a:extLst>
            </p:cNvPr>
            <p:cNvSpPr/>
            <p:nvPr/>
          </p:nvSpPr>
          <p:spPr>
            <a:xfrm flipH="1">
              <a:off x="3561724" y="3597780"/>
              <a:ext cx="255667" cy="89178"/>
            </a:xfrm>
            <a:custGeom>
              <a:avLst/>
              <a:gdLst/>
              <a:ahLst/>
              <a:cxnLst/>
              <a:rect l="l" t="t" r="r" b="b"/>
              <a:pathLst>
                <a:path w="5192" h="1811" extrusionOk="0">
                  <a:moveTo>
                    <a:pt x="5073" y="1"/>
                  </a:moveTo>
                  <a:cubicBezTo>
                    <a:pt x="4918" y="191"/>
                    <a:pt x="4704" y="346"/>
                    <a:pt x="4513" y="513"/>
                  </a:cubicBezTo>
                  <a:cubicBezTo>
                    <a:pt x="4275" y="727"/>
                    <a:pt x="4025" y="906"/>
                    <a:pt x="3751" y="1072"/>
                  </a:cubicBezTo>
                  <a:cubicBezTo>
                    <a:pt x="3216" y="1394"/>
                    <a:pt x="2632" y="1620"/>
                    <a:pt x="2013" y="1680"/>
                  </a:cubicBezTo>
                  <a:cubicBezTo>
                    <a:pt x="1904" y="1688"/>
                    <a:pt x="1790" y="1694"/>
                    <a:pt x="1675" y="1694"/>
                  </a:cubicBezTo>
                  <a:cubicBezTo>
                    <a:pt x="1476" y="1694"/>
                    <a:pt x="1273" y="1677"/>
                    <a:pt x="1084" y="1632"/>
                  </a:cubicBezTo>
                  <a:cubicBezTo>
                    <a:pt x="811" y="1572"/>
                    <a:pt x="477" y="1465"/>
                    <a:pt x="287" y="1239"/>
                  </a:cubicBezTo>
                  <a:cubicBezTo>
                    <a:pt x="72" y="1013"/>
                    <a:pt x="96" y="644"/>
                    <a:pt x="227" y="370"/>
                  </a:cubicBezTo>
                  <a:lnTo>
                    <a:pt x="227" y="370"/>
                  </a:lnTo>
                  <a:cubicBezTo>
                    <a:pt x="191" y="382"/>
                    <a:pt x="156" y="382"/>
                    <a:pt x="120" y="394"/>
                  </a:cubicBezTo>
                  <a:cubicBezTo>
                    <a:pt x="37" y="596"/>
                    <a:pt x="1" y="798"/>
                    <a:pt x="60" y="1037"/>
                  </a:cubicBezTo>
                  <a:cubicBezTo>
                    <a:pt x="156" y="1346"/>
                    <a:pt x="406" y="1525"/>
                    <a:pt x="692" y="1632"/>
                  </a:cubicBezTo>
                  <a:cubicBezTo>
                    <a:pt x="1001" y="1751"/>
                    <a:pt x="1358" y="1810"/>
                    <a:pt x="1704" y="1810"/>
                  </a:cubicBezTo>
                  <a:cubicBezTo>
                    <a:pt x="2406" y="1810"/>
                    <a:pt x="3085" y="1584"/>
                    <a:pt x="3680" y="1239"/>
                  </a:cubicBezTo>
                  <a:cubicBezTo>
                    <a:pt x="3978" y="1084"/>
                    <a:pt x="4240" y="870"/>
                    <a:pt x="4513" y="667"/>
                  </a:cubicBezTo>
                  <a:cubicBezTo>
                    <a:pt x="4752" y="477"/>
                    <a:pt x="4990" y="263"/>
                    <a:pt x="5192" y="36"/>
                  </a:cubicBezTo>
                  <a:cubicBezTo>
                    <a:pt x="5156" y="25"/>
                    <a:pt x="5109" y="25"/>
                    <a:pt x="5073" y="1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" name="Google Shape;6152;p63">
              <a:extLst>
                <a:ext uri="{FF2B5EF4-FFF2-40B4-BE49-F238E27FC236}">
                  <a16:creationId xmlns:a16="http://schemas.microsoft.com/office/drawing/2014/main" id="{6FBC1ECA-2186-44B8-9DC6-9608D9FF5816}"/>
                </a:ext>
              </a:extLst>
            </p:cNvPr>
            <p:cNvSpPr/>
            <p:nvPr/>
          </p:nvSpPr>
          <p:spPr>
            <a:xfrm flipH="1">
              <a:off x="3600379" y="3530365"/>
              <a:ext cx="208788" cy="134678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6"/>
                  </a:lnTo>
                  <a:lnTo>
                    <a:pt x="465" y="2441"/>
                  </a:lnTo>
                  <a:cubicBezTo>
                    <a:pt x="465" y="2441"/>
                    <a:pt x="648" y="2735"/>
                    <a:pt x="1396" y="2735"/>
                  </a:cubicBezTo>
                  <a:cubicBezTo>
                    <a:pt x="1692" y="2735"/>
                    <a:pt x="2076" y="2689"/>
                    <a:pt x="2572" y="2560"/>
                  </a:cubicBezTo>
                  <a:cubicBezTo>
                    <a:pt x="4239" y="2108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" name="Google Shape;6153;p63">
              <a:extLst>
                <a:ext uri="{FF2B5EF4-FFF2-40B4-BE49-F238E27FC236}">
                  <a16:creationId xmlns:a16="http://schemas.microsoft.com/office/drawing/2014/main" id="{1DD5EFD8-2BEB-491C-A10F-1C712BF58D03}"/>
                </a:ext>
              </a:extLst>
            </p:cNvPr>
            <p:cNvSpPr/>
            <p:nvPr/>
          </p:nvSpPr>
          <p:spPr>
            <a:xfrm flipH="1">
              <a:off x="3623278" y="3520430"/>
              <a:ext cx="180025" cy="112152"/>
            </a:xfrm>
            <a:custGeom>
              <a:avLst/>
              <a:gdLst/>
              <a:ahLst/>
              <a:cxnLst/>
              <a:rect l="l" t="t" r="r" b="b"/>
              <a:pathLst>
                <a:path w="4584" h="2278" extrusionOk="0">
                  <a:moveTo>
                    <a:pt x="3807" y="0"/>
                  </a:moveTo>
                  <a:cubicBezTo>
                    <a:pt x="3614" y="0"/>
                    <a:pt x="3421" y="16"/>
                    <a:pt x="3239" y="48"/>
                  </a:cubicBezTo>
                  <a:cubicBezTo>
                    <a:pt x="2357" y="167"/>
                    <a:pt x="1524" y="429"/>
                    <a:pt x="691" y="726"/>
                  </a:cubicBezTo>
                  <a:cubicBezTo>
                    <a:pt x="500" y="810"/>
                    <a:pt x="274" y="893"/>
                    <a:pt x="167" y="1048"/>
                  </a:cubicBezTo>
                  <a:cubicBezTo>
                    <a:pt x="36" y="1238"/>
                    <a:pt x="0" y="1667"/>
                    <a:pt x="143" y="1869"/>
                  </a:cubicBezTo>
                  <a:cubicBezTo>
                    <a:pt x="286" y="2108"/>
                    <a:pt x="750" y="2238"/>
                    <a:pt x="1095" y="2262"/>
                  </a:cubicBezTo>
                  <a:cubicBezTo>
                    <a:pt x="1182" y="2273"/>
                    <a:pt x="1269" y="2277"/>
                    <a:pt x="1357" y="2277"/>
                  </a:cubicBezTo>
                  <a:cubicBezTo>
                    <a:pt x="1670" y="2277"/>
                    <a:pt x="1994" y="2218"/>
                    <a:pt x="2310" y="2143"/>
                  </a:cubicBezTo>
                  <a:cubicBezTo>
                    <a:pt x="2798" y="2024"/>
                    <a:pt x="3274" y="1881"/>
                    <a:pt x="3691" y="1607"/>
                  </a:cubicBezTo>
                  <a:cubicBezTo>
                    <a:pt x="4108" y="1357"/>
                    <a:pt x="4441" y="988"/>
                    <a:pt x="4548" y="584"/>
                  </a:cubicBezTo>
                  <a:cubicBezTo>
                    <a:pt x="4572" y="453"/>
                    <a:pt x="4584" y="286"/>
                    <a:pt x="4501" y="179"/>
                  </a:cubicBezTo>
                  <a:cubicBezTo>
                    <a:pt x="4405" y="83"/>
                    <a:pt x="4262" y="48"/>
                    <a:pt x="4096" y="12"/>
                  </a:cubicBezTo>
                  <a:cubicBezTo>
                    <a:pt x="4001" y="4"/>
                    <a:pt x="3904" y="0"/>
                    <a:pt x="38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" name="Google Shape;6154;p63">
              <a:extLst>
                <a:ext uri="{FF2B5EF4-FFF2-40B4-BE49-F238E27FC236}">
                  <a16:creationId xmlns:a16="http://schemas.microsoft.com/office/drawing/2014/main" id="{F3CFAC32-82D8-43B7-BEBD-67F003E0E76F}"/>
                </a:ext>
              </a:extLst>
            </p:cNvPr>
            <p:cNvSpPr/>
            <p:nvPr/>
          </p:nvSpPr>
          <p:spPr>
            <a:xfrm flipH="1">
              <a:off x="3204655" y="4214611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" name="Google Shape;6155;p63">
              <a:extLst>
                <a:ext uri="{FF2B5EF4-FFF2-40B4-BE49-F238E27FC236}">
                  <a16:creationId xmlns:a16="http://schemas.microsoft.com/office/drawing/2014/main" id="{DBD0CBAE-3363-4F13-A70B-6361BC023EEF}"/>
                </a:ext>
              </a:extLst>
            </p:cNvPr>
            <p:cNvSpPr/>
            <p:nvPr/>
          </p:nvSpPr>
          <p:spPr>
            <a:xfrm flipH="1">
              <a:off x="3236420" y="3635796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" name="Google Shape;6156;p63">
              <a:extLst>
                <a:ext uri="{FF2B5EF4-FFF2-40B4-BE49-F238E27FC236}">
                  <a16:creationId xmlns:a16="http://schemas.microsoft.com/office/drawing/2014/main" id="{08EEA3B6-9B39-49BE-9758-B8684271EB33}"/>
                </a:ext>
              </a:extLst>
            </p:cNvPr>
            <p:cNvSpPr/>
            <p:nvPr/>
          </p:nvSpPr>
          <p:spPr>
            <a:xfrm flipH="1">
              <a:off x="3420981" y="3841686"/>
              <a:ext cx="105576" cy="407531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679"/>
                    <a:pt x="477" y="1334"/>
                    <a:pt x="691" y="2025"/>
                  </a:cubicBezTo>
                  <a:cubicBezTo>
                    <a:pt x="917" y="2692"/>
                    <a:pt x="1108" y="3370"/>
                    <a:pt x="1251" y="4073"/>
                  </a:cubicBezTo>
                  <a:cubicBezTo>
                    <a:pt x="1405" y="4775"/>
                    <a:pt x="1536" y="5478"/>
                    <a:pt x="1691" y="6168"/>
                  </a:cubicBezTo>
                  <a:cubicBezTo>
                    <a:pt x="1834" y="6871"/>
                    <a:pt x="1989" y="7573"/>
                    <a:pt x="2144" y="8276"/>
                  </a:cubicBezTo>
                  <a:cubicBezTo>
                    <a:pt x="2025" y="7573"/>
                    <a:pt x="1894" y="6871"/>
                    <a:pt x="1751" y="6168"/>
                  </a:cubicBezTo>
                  <a:cubicBezTo>
                    <a:pt x="1691" y="5811"/>
                    <a:pt x="1608" y="5478"/>
                    <a:pt x="1548" y="5120"/>
                  </a:cubicBezTo>
                  <a:cubicBezTo>
                    <a:pt x="1477" y="4763"/>
                    <a:pt x="1417" y="4418"/>
                    <a:pt x="1346" y="4061"/>
                  </a:cubicBezTo>
                  <a:cubicBezTo>
                    <a:pt x="1191" y="3358"/>
                    <a:pt x="1001" y="2656"/>
                    <a:pt x="762" y="1989"/>
                  </a:cubicBezTo>
                  <a:cubicBezTo>
                    <a:pt x="643" y="1668"/>
                    <a:pt x="524" y="1322"/>
                    <a:pt x="393" y="989"/>
                  </a:cubicBezTo>
                  <a:cubicBezTo>
                    <a:pt x="262" y="667"/>
                    <a:pt x="120" y="322"/>
                    <a:pt x="0" y="1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6" name="Google Shape;6159;p63">
              <a:extLst>
                <a:ext uri="{FF2B5EF4-FFF2-40B4-BE49-F238E27FC236}">
                  <a16:creationId xmlns:a16="http://schemas.microsoft.com/office/drawing/2014/main" id="{16E32336-055B-49D9-A4B7-AF84FA8397E7}"/>
                </a:ext>
              </a:extLst>
            </p:cNvPr>
            <p:cNvSpPr/>
            <p:nvPr/>
          </p:nvSpPr>
          <p:spPr>
            <a:xfrm flipH="1">
              <a:off x="3849552" y="2894673"/>
              <a:ext cx="184758" cy="288069"/>
            </a:xfrm>
            <a:custGeom>
              <a:avLst/>
              <a:gdLst/>
              <a:ahLst/>
              <a:cxnLst/>
              <a:rect l="l" t="t" r="r" b="b"/>
              <a:pathLst>
                <a:path w="3752" h="5850" extrusionOk="0">
                  <a:moveTo>
                    <a:pt x="2932" y="1"/>
                  </a:moveTo>
                  <a:cubicBezTo>
                    <a:pt x="2561" y="1"/>
                    <a:pt x="2121" y="246"/>
                    <a:pt x="1882" y="432"/>
                  </a:cubicBezTo>
                  <a:cubicBezTo>
                    <a:pt x="584" y="1420"/>
                    <a:pt x="1" y="3230"/>
                    <a:pt x="465" y="4789"/>
                  </a:cubicBezTo>
                  <a:cubicBezTo>
                    <a:pt x="536" y="5063"/>
                    <a:pt x="644" y="5313"/>
                    <a:pt x="834" y="5528"/>
                  </a:cubicBezTo>
                  <a:cubicBezTo>
                    <a:pt x="1005" y="5722"/>
                    <a:pt x="1264" y="5850"/>
                    <a:pt x="1515" y="5850"/>
                  </a:cubicBezTo>
                  <a:cubicBezTo>
                    <a:pt x="1526" y="5850"/>
                    <a:pt x="1537" y="5850"/>
                    <a:pt x="1548" y="5849"/>
                  </a:cubicBezTo>
                  <a:cubicBezTo>
                    <a:pt x="2049" y="5802"/>
                    <a:pt x="2346" y="5301"/>
                    <a:pt x="2549" y="4849"/>
                  </a:cubicBezTo>
                  <a:cubicBezTo>
                    <a:pt x="2906" y="4099"/>
                    <a:pt x="3251" y="3325"/>
                    <a:pt x="3442" y="2492"/>
                  </a:cubicBezTo>
                  <a:cubicBezTo>
                    <a:pt x="3573" y="1872"/>
                    <a:pt x="3751" y="837"/>
                    <a:pt x="3430" y="265"/>
                  </a:cubicBezTo>
                  <a:cubicBezTo>
                    <a:pt x="3313" y="73"/>
                    <a:pt x="3132" y="1"/>
                    <a:pt x="29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" name="Google Shape;6160;p63">
              <a:extLst>
                <a:ext uri="{FF2B5EF4-FFF2-40B4-BE49-F238E27FC236}">
                  <a16:creationId xmlns:a16="http://schemas.microsoft.com/office/drawing/2014/main" id="{73AF5481-AB44-4CB8-B11E-9E4C8178AA04}"/>
                </a:ext>
              </a:extLst>
            </p:cNvPr>
            <p:cNvSpPr/>
            <p:nvPr/>
          </p:nvSpPr>
          <p:spPr>
            <a:xfrm flipH="1">
              <a:off x="3432123" y="2904276"/>
              <a:ext cx="599232" cy="683584"/>
            </a:xfrm>
            <a:custGeom>
              <a:avLst/>
              <a:gdLst/>
              <a:ahLst/>
              <a:cxnLst/>
              <a:rect l="l" t="t" r="r" b="b"/>
              <a:pathLst>
                <a:path w="12169" h="13882" extrusionOk="0">
                  <a:moveTo>
                    <a:pt x="5894" y="0"/>
                  </a:moveTo>
                  <a:cubicBezTo>
                    <a:pt x="2517" y="0"/>
                    <a:pt x="58" y="2785"/>
                    <a:pt x="0" y="7238"/>
                  </a:cubicBezTo>
                  <a:cubicBezTo>
                    <a:pt x="0" y="7797"/>
                    <a:pt x="12" y="8333"/>
                    <a:pt x="72" y="8857"/>
                  </a:cubicBezTo>
                  <a:lnTo>
                    <a:pt x="72" y="8881"/>
                  </a:lnTo>
                  <a:cubicBezTo>
                    <a:pt x="95" y="9047"/>
                    <a:pt x="119" y="9202"/>
                    <a:pt x="131" y="9357"/>
                  </a:cubicBezTo>
                  <a:cubicBezTo>
                    <a:pt x="345" y="10679"/>
                    <a:pt x="810" y="11810"/>
                    <a:pt x="1691" y="12607"/>
                  </a:cubicBezTo>
                  <a:lnTo>
                    <a:pt x="1703" y="12619"/>
                  </a:lnTo>
                  <a:cubicBezTo>
                    <a:pt x="1846" y="12750"/>
                    <a:pt x="2024" y="12893"/>
                    <a:pt x="2203" y="13012"/>
                  </a:cubicBezTo>
                  <a:cubicBezTo>
                    <a:pt x="2965" y="13500"/>
                    <a:pt x="3977" y="13810"/>
                    <a:pt x="5298" y="13881"/>
                  </a:cubicBezTo>
                  <a:lnTo>
                    <a:pt x="5691" y="13881"/>
                  </a:lnTo>
                  <a:cubicBezTo>
                    <a:pt x="5834" y="13881"/>
                    <a:pt x="5989" y="13881"/>
                    <a:pt x="6156" y="13869"/>
                  </a:cubicBezTo>
                  <a:cubicBezTo>
                    <a:pt x="8037" y="13738"/>
                    <a:pt x="9728" y="12584"/>
                    <a:pt x="10752" y="10845"/>
                  </a:cubicBezTo>
                  <a:cubicBezTo>
                    <a:pt x="10763" y="10833"/>
                    <a:pt x="10763" y="10821"/>
                    <a:pt x="10775" y="10798"/>
                  </a:cubicBezTo>
                  <a:cubicBezTo>
                    <a:pt x="10871" y="10655"/>
                    <a:pt x="10942" y="10524"/>
                    <a:pt x="11013" y="10357"/>
                  </a:cubicBezTo>
                  <a:cubicBezTo>
                    <a:pt x="11383" y="9583"/>
                    <a:pt x="11644" y="8714"/>
                    <a:pt x="11740" y="7762"/>
                  </a:cubicBezTo>
                  <a:cubicBezTo>
                    <a:pt x="12168" y="3856"/>
                    <a:pt x="9751" y="237"/>
                    <a:pt x="6251" y="11"/>
                  </a:cubicBezTo>
                  <a:cubicBezTo>
                    <a:pt x="6131" y="4"/>
                    <a:pt x="6012" y="0"/>
                    <a:pt x="589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" name="Google Shape;6161;p63">
              <a:extLst>
                <a:ext uri="{FF2B5EF4-FFF2-40B4-BE49-F238E27FC236}">
                  <a16:creationId xmlns:a16="http://schemas.microsoft.com/office/drawing/2014/main" id="{45E11D3A-D351-429F-BC72-6A571B64FF01}"/>
                </a:ext>
              </a:extLst>
            </p:cNvPr>
            <p:cNvSpPr/>
            <p:nvPr/>
          </p:nvSpPr>
          <p:spPr>
            <a:xfrm flipH="1">
              <a:off x="3333638" y="2754672"/>
              <a:ext cx="669600" cy="537728"/>
            </a:xfrm>
            <a:custGeom>
              <a:avLst/>
              <a:gdLst/>
              <a:ahLst/>
              <a:cxnLst/>
              <a:rect l="l" t="t" r="r" b="b"/>
              <a:pathLst>
                <a:path w="13598" h="10920" extrusionOk="0">
                  <a:moveTo>
                    <a:pt x="1858" y="1"/>
                  </a:moveTo>
                  <a:cubicBezTo>
                    <a:pt x="1275" y="72"/>
                    <a:pt x="1" y="2203"/>
                    <a:pt x="239" y="3561"/>
                  </a:cubicBezTo>
                  <a:cubicBezTo>
                    <a:pt x="298" y="3870"/>
                    <a:pt x="417" y="4144"/>
                    <a:pt x="667" y="4346"/>
                  </a:cubicBezTo>
                  <a:cubicBezTo>
                    <a:pt x="1102" y="4702"/>
                    <a:pt x="1572" y="4822"/>
                    <a:pt x="2007" y="4822"/>
                  </a:cubicBezTo>
                  <a:cubicBezTo>
                    <a:pt x="2898" y="4822"/>
                    <a:pt x="3644" y="4323"/>
                    <a:pt x="3644" y="4323"/>
                  </a:cubicBezTo>
                  <a:cubicBezTo>
                    <a:pt x="3644" y="4323"/>
                    <a:pt x="4120" y="5192"/>
                    <a:pt x="5478" y="5549"/>
                  </a:cubicBezTo>
                  <a:cubicBezTo>
                    <a:pt x="5785" y="5636"/>
                    <a:pt x="6087" y="5670"/>
                    <a:pt x="6370" y="5670"/>
                  </a:cubicBezTo>
                  <a:cubicBezTo>
                    <a:pt x="7324" y="5670"/>
                    <a:pt x="8061" y="5287"/>
                    <a:pt x="8061" y="5287"/>
                  </a:cubicBezTo>
                  <a:lnTo>
                    <a:pt x="8061" y="5287"/>
                  </a:lnTo>
                  <a:cubicBezTo>
                    <a:pt x="8061" y="5287"/>
                    <a:pt x="7621" y="6466"/>
                    <a:pt x="8299" y="7799"/>
                  </a:cubicBezTo>
                  <a:cubicBezTo>
                    <a:pt x="8990" y="9121"/>
                    <a:pt x="9716" y="9561"/>
                    <a:pt x="9716" y="9561"/>
                  </a:cubicBezTo>
                  <a:cubicBezTo>
                    <a:pt x="9716" y="9561"/>
                    <a:pt x="9323" y="10311"/>
                    <a:pt x="9954" y="10728"/>
                  </a:cubicBezTo>
                  <a:cubicBezTo>
                    <a:pt x="10142" y="10853"/>
                    <a:pt x="10426" y="10919"/>
                    <a:pt x="10751" y="10919"/>
                  </a:cubicBezTo>
                  <a:cubicBezTo>
                    <a:pt x="11662" y="10919"/>
                    <a:pt x="12895" y="10401"/>
                    <a:pt x="13229" y="9216"/>
                  </a:cubicBezTo>
                  <a:cubicBezTo>
                    <a:pt x="13419" y="8525"/>
                    <a:pt x="13598" y="7454"/>
                    <a:pt x="13526" y="6370"/>
                  </a:cubicBezTo>
                  <a:cubicBezTo>
                    <a:pt x="13455" y="5466"/>
                    <a:pt x="13181" y="4513"/>
                    <a:pt x="12574" y="3763"/>
                  </a:cubicBezTo>
                  <a:cubicBezTo>
                    <a:pt x="12216" y="3322"/>
                    <a:pt x="11752" y="2953"/>
                    <a:pt x="11133" y="2668"/>
                  </a:cubicBezTo>
                  <a:cubicBezTo>
                    <a:pt x="10442" y="2358"/>
                    <a:pt x="9657" y="2156"/>
                    <a:pt x="8835" y="2025"/>
                  </a:cubicBezTo>
                  <a:cubicBezTo>
                    <a:pt x="8240" y="1941"/>
                    <a:pt x="7633" y="1882"/>
                    <a:pt x="7037" y="1858"/>
                  </a:cubicBezTo>
                  <a:cubicBezTo>
                    <a:pt x="6730" y="1846"/>
                    <a:pt x="6430" y="1840"/>
                    <a:pt x="6142" y="1840"/>
                  </a:cubicBezTo>
                  <a:cubicBezTo>
                    <a:pt x="4492" y="1840"/>
                    <a:pt x="3215" y="2013"/>
                    <a:pt x="3215" y="2013"/>
                  </a:cubicBezTo>
                  <a:cubicBezTo>
                    <a:pt x="3215" y="2013"/>
                    <a:pt x="4168" y="727"/>
                    <a:pt x="3656" y="429"/>
                  </a:cubicBezTo>
                  <a:cubicBezTo>
                    <a:pt x="3644" y="417"/>
                    <a:pt x="3644" y="417"/>
                    <a:pt x="3632" y="417"/>
                  </a:cubicBezTo>
                  <a:cubicBezTo>
                    <a:pt x="3576" y="390"/>
                    <a:pt x="3516" y="378"/>
                    <a:pt x="3453" y="378"/>
                  </a:cubicBezTo>
                  <a:cubicBezTo>
                    <a:pt x="2901" y="378"/>
                    <a:pt x="2136" y="1307"/>
                    <a:pt x="2072" y="1382"/>
                  </a:cubicBezTo>
                  <a:cubicBezTo>
                    <a:pt x="2084" y="1322"/>
                    <a:pt x="2239" y="941"/>
                    <a:pt x="2275" y="596"/>
                  </a:cubicBezTo>
                  <a:cubicBezTo>
                    <a:pt x="2310" y="298"/>
                    <a:pt x="2251" y="36"/>
                    <a:pt x="192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" name="Google Shape;6162;p63">
              <a:extLst>
                <a:ext uri="{FF2B5EF4-FFF2-40B4-BE49-F238E27FC236}">
                  <a16:creationId xmlns:a16="http://schemas.microsoft.com/office/drawing/2014/main" id="{8EE1D855-AE67-4543-BB5A-26BCAAA151AE}"/>
                </a:ext>
              </a:extLst>
            </p:cNvPr>
            <p:cNvSpPr/>
            <p:nvPr/>
          </p:nvSpPr>
          <p:spPr>
            <a:xfrm flipH="1">
              <a:off x="3339488" y="2844986"/>
              <a:ext cx="320766" cy="235921"/>
            </a:xfrm>
            <a:custGeom>
              <a:avLst/>
              <a:gdLst/>
              <a:ahLst/>
              <a:cxnLst/>
              <a:rect l="l" t="t" r="r" b="b"/>
              <a:pathLst>
                <a:path w="6514" h="4791" extrusionOk="0">
                  <a:moveTo>
                    <a:pt x="13" y="0"/>
                  </a:moveTo>
                  <a:cubicBezTo>
                    <a:pt x="13" y="119"/>
                    <a:pt x="1" y="250"/>
                    <a:pt x="25" y="369"/>
                  </a:cubicBezTo>
                  <a:cubicBezTo>
                    <a:pt x="132" y="762"/>
                    <a:pt x="572" y="953"/>
                    <a:pt x="989" y="1060"/>
                  </a:cubicBezTo>
                  <a:cubicBezTo>
                    <a:pt x="1072" y="1072"/>
                    <a:pt x="1144" y="1096"/>
                    <a:pt x="1191" y="1131"/>
                  </a:cubicBezTo>
                  <a:cubicBezTo>
                    <a:pt x="1287" y="1203"/>
                    <a:pt x="1287" y="1369"/>
                    <a:pt x="1263" y="1488"/>
                  </a:cubicBezTo>
                  <a:cubicBezTo>
                    <a:pt x="1227" y="1607"/>
                    <a:pt x="1168" y="1738"/>
                    <a:pt x="1191" y="1858"/>
                  </a:cubicBezTo>
                  <a:cubicBezTo>
                    <a:pt x="1215" y="2131"/>
                    <a:pt x="1525" y="2274"/>
                    <a:pt x="1822" y="2286"/>
                  </a:cubicBezTo>
                  <a:cubicBezTo>
                    <a:pt x="2108" y="2286"/>
                    <a:pt x="2394" y="2203"/>
                    <a:pt x="2680" y="2167"/>
                  </a:cubicBezTo>
                  <a:cubicBezTo>
                    <a:pt x="2695" y="2166"/>
                    <a:pt x="2710" y="2166"/>
                    <a:pt x="2725" y="2166"/>
                  </a:cubicBezTo>
                  <a:cubicBezTo>
                    <a:pt x="2990" y="2166"/>
                    <a:pt x="3293" y="2264"/>
                    <a:pt x="3394" y="2489"/>
                  </a:cubicBezTo>
                  <a:cubicBezTo>
                    <a:pt x="3513" y="2750"/>
                    <a:pt x="3299" y="3096"/>
                    <a:pt x="3466" y="3346"/>
                  </a:cubicBezTo>
                  <a:cubicBezTo>
                    <a:pt x="3550" y="3469"/>
                    <a:pt x="3705" y="3528"/>
                    <a:pt x="3868" y="3528"/>
                  </a:cubicBezTo>
                  <a:cubicBezTo>
                    <a:pt x="3957" y="3528"/>
                    <a:pt x="4048" y="3510"/>
                    <a:pt x="4132" y="3477"/>
                  </a:cubicBezTo>
                  <a:cubicBezTo>
                    <a:pt x="4359" y="3393"/>
                    <a:pt x="4549" y="3239"/>
                    <a:pt x="4763" y="3120"/>
                  </a:cubicBezTo>
                  <a:cubicBezTo>
                    <a:pt x="4836" y="3068"/>
                    <a:pt x="4936" y="3034"/>
                    <a:pt x="5031" y="3034"/>
                  </a:cubicBezTo>
                  <a:cubicBezTo>
                    <a:pt x="5045" y="3034"/>
                    <a:pt x="5059" y="3035"/>
                    <a:pt x="5073" y="3036"/>
                  </a:cubicBezTo>
                  <a:cubicBezTo>
                    <a:pt x="5263" y="3060"/>
                    <a:pt x="5359" y="3274"/>
                    <a:pt x="5394" y="3453"/>
                  </a:cubicBezTo>
                  <a:cubicBezTo>
                    <a:pt x="5478" y="3715"/>
                    <a:pt x="5549" y="3977"/>
                    <a:pt x="5632" y="4239"/>
                  </a:cubicBezTo>
                  <a:cubicBezTo>
                    <a:pt x="5716" y="4477"/>
                    <a:pt x="5835" y="4763"/>
                    <a:pt x="6085" y="4786"/>
                  </a:cubicBezTo>
                  <a:cubicBezTo>
                    <a:pt x="6102" y="4789"/>
                    <a:pt x="6119" y="4790"/>
                    <a:pt x="6136" y="4790"/>
                  </a:cubicBezTo>
                  <a:cubicBezTo>
                    <a:pt x="6283" y="4790"/>
                    <a:pt x="6415" y="4701"/>
                    <a:pt x="6490" y="4584"/>
                  </a:cubicBezTo>
                  <a:cubicBezTo>
                    <a:pt x="6502" y="4548"/>
                    <a:pt x="6514" y="4536"/>
                    <a:pt x="6514" y="4513"/>
                  </a:cubicBezTo>
                  <a:cubicBezTo>
                    <a:pt x="6442" y="3596"/>
                    <a:pt x="6168" y="2643"/>
                    <a:pt x="5561" y="1905"/>
                  </a:cubicBezTo>
                  <a:cubicBezTo>
                    <a:pt x="5454" y="1917"/>
                    <a:pt x="5371" y="1929"/>
                    <a:pt x="5263" y="1965"/>
                  </a:cubicBezTo>
                  <a:cubicBezTo>
                    <a:pt x="5111" y="2007"/>
                    <a:pt x="4977" y="2034"/>
                    <a:pt x="4854" y="2034"/>
                  </a:cubicBezTo>
                  <a:cubicBezTo>
                    <a:pt x="4630" y="2034"/>
                    <a:pt x="4443" y="1944"/>
                    <a:pt x="4251" y="1691"/>
                  </a:cubicBezTo>
                  <a:cubicBezTo>
                    <a:pt x="4120" y="1536"/>
                    <a:pt x="4013" y="1322"/>
                    <a:pt x="3835" y="1203"/>
                  </a:cubicBezTo>
                  <a:cubicBezTo>
                    <a:pt x="3358" y="845"/>
                    <a:pt x="2561" y="1060"/>
                    <a:pt x="2120" y="655"/>
                  </a:cubicBezTo>
                  <a:cubicBezTo>
                    <a:pt x="1977" y="524"/>
                    <a:pt x="1906" y="345"/>
                    <a:pt x="1811" y="167"/>
                  </a:cubicBezTo>
                  <a:cubicBezTo>
                    <a:pt x="1215" y="72"/>
                    <a:pt x="608" y="12"/>
                    <a:pt x="13" y="0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" name="Google Shape;6163;p63">
              <a:extLst>
                <a:ext uri="{FF2B5EF4-FFF2-40B4-BE49-F238E27FC236}">
                  <a16:creationId xmlns:a16="http://schemas.microsoft.com/office/drawing/2014/main" id="{2A4D779D-8EAD-4465-812F-4DBA80B44CE9}"/>
                </a:ext>
              </a:extLst>
            </p:cNvPr>
            <p:cNvSpPr/>
            <p:nvPr/>
          </p:nvSpPr>
          <p:spPr>
            <a:xfrm flipH="1">
              <a:off x="3325991" y="3217616"/>
              <a:ext cx="183576" cy="220459"/>
            </a:xfrm>
            <a:custGeom>
              <a:avLst/>
              <a:gdLst/>
              <a:ahLst/>
              <a:cxnLst/>
              <a:rect l="l" t="t" r="r" b="b"/>
              <a:pathLst>
                <a:path w="3728" h="4477" extrusionOk="0">
                  <a:moveTo>
                    <a:pt x="2334" y="0"/>
                  </a:moveTo>
                  <a:cubicBezTo>
                    <a:pt x="997" y="0"/>
                    <a:pt x="227" y="1558"/>
                    <a:pt x="72" y="2696"/>
                  </a:cubicBezTo>
                  <a:cubicBezTo>
                    <a:pt x="36" y="2982"/>
                    <a:pt x="1" y="3292"/>
                    <a:pt x="72" y="3577"/>
                  </a:cubicBezTo>
                  <a:cubicBezTo>
                    <a:pt x="205" y="4120"/>
                    <a:pt x="626" y="4477"/>
                    <a:pt x="1162" y="4477"/>
                  </a:cubicBezTo>
                  <a:cubicBezTo>
                    <a:pt x="1203" y="4477"/>
                    <a:pt x="1245" y="4475"/>
                    <a:pt x="1287" y="4470"/>
                  </a:cubicBezTo>
                  <a:cubicBezTo>
                    <a:pt x="1799" y="4423"/>
                    <a:pt x="2311" y="4113"/>
                    <a:pt x="2692" y="3768"/>
                  </a:cubicBezTo>
                  <a:cubicBezTo>
                    <a:pt x="3323" y="3220"/>
                    <a:pt x="3704" y="2434"/>
                    <a:pt x="3704" y="1613"/>
                  </a:cubicBezTo>
                  <a:cubicBezTo>
                    <a:pt x="3727" y="1244"/>
                    <a:pt x="3632" y="839"/>
                    <a:pt x="3406" y="529"/>
                  </a:cubicBezTo>
                  <a:cubicBezTo>
                    <a:pt x="3204" y="244"/>
                    <a:pt x="2930" y="89"/>
                    <a:pt x="2656" y="29"/>
                  </a:cubicBezTo>
                  <a:cubicBezTo>
                    <a:pt x="2545" y="10"/>
                    <a:pt x="2438" y="0"/>
                    <a:pt x="233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" name="Google Shape;6164;p63">
              <a:extLst>
                <a:ext uri="{FF2B5EF4-FFF2-40B4-BE49-F238E27FC236}">
                  <a16:creationId xmlns:a16="http://schemas.microsoft.com/office/drawing/2014/main" id="{49900647-9436-4FB7-BAC1-0C7AA982870A}"/>
                </a:ext>
              </a:extLst>
            </p:cNvPr>
            <p:cNvSpPr/>
            <p:nvPr/>
          </p:nvSpPr>
          <p:spPr>
            <a:xfrm flipH="1">
              <a:off x="3361198" y="3276512"/>
              <a:ext cx="90311" cy="104542"/>
            </a:xfrm>
            <a:custGeom>
              <a:avLst/>
              <a:gdLst/>
              <a:ahLst/>
              <a:cxnLst/>
              <a:rect l="l" t="t" r="r" b="b"/>
              <a:pathLst>
                <a:path w="1834" h="2123" extrusionOk="0">
                  <a:moveTo>
                    <a:pt x="1274" y="0"/>
                  </a:moveTo>
                  <a:cubicBezTo>
                    <a:pt x="1001" y="0"/>
                    <a:pt x="762" y="179"/>
                    <a:pt x="584" y="369"/>
                  </a:cubicBezTo>
                  <a:cubicBezTo>
                    <a:pt x="179" y="834"/>
                    <a:pt x="0" y="1441"/>
                    <a:pt x="60" y="2060"/>
                  </a:cubicBezTo>
                  <a:cubicBezTo>
                    <a:pt x="66" y="2102"/>
                    <a:pt x="102" y="2122"/>
                    <a:pt x="136" y="2122"/>
                  </a:cubicBezTo>
                  <a:cubicBezTo>
                    <a:pt x="170" y="2122"/>
                    <a:pt x="203" y="2102"/>
                    <a:pt x="203" y="2060"/>
                  </a:cubicBezTo>
                  <a:cubicBezTo>
                    <a:pt x="179" y="1560"/>
                    <a:pt x="346" y="1060"/>
                    <a:pt x="643" y="667"/>
                  </a:cubicBezTo>
                  <a:cubicBezTo>
                    <a:pt x="703" y="584"/>
                    <a:pt x="774" y="488"/>
                    <a:pt x="858" y="417"/>
                  </a:cubicBezTo>
                  <a:cubicBezTo>
                    <a:pt x="953" y="524"/>
                    <a:pt x="1012" y="643"/>
                    <a:pt x="1036" y="762"/>
                  </a:cubicBezTo>
                  <a:cubicBezTo>
                    <a:pt x="1060" y="834"/>
                    <a:pt x="1060" y="893"/>
                    <a:pt x="1060" y="988"/>
                  </a:cubicBezTo>
                  <a:lnTo>
                    <a:pt x="1060" y="1048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36" y="1131"/>
                    <a:pt x="1024" y="1179"/>
                    <a:pt x="1036" y="1215"/>
                  </a:cubicBezTo>
                  <a:cubicBezTo>
                    <a:pt x="1036" y="1270"/>
                    <a:pt x="1078" y="1309"/>
                    <a:pt x="1123" y="1309"/>
                  </a:cubicBezTo>
                  <a:cubicBezTo>
                    <a:pt x="1146" y="1309"/>
                    <a:pt x="1171" y="1298"/>
                    <a:pt x="1191" y="1274"/>
                  </a:cubicBezTo>
                  <a:cubicBezTo>
                    <a:pt x="1263" y="1203"/>
                    <a:pt x="1274" y="1084"/>
                    <a:pt x="1298" y="976"/>
                  </a:cubicBezTo>
                  <a:cubicBezTo>
                    <a:pt x="1310" y="893"/>
                    <a:pt x="1298" y="786"/>
                    <a:pt x="1263" y="703"/>
                  </a:cubicBezTo>
                  <a:cubicBezTo>
                    <a:pt x="1215" y="548"/>
                    <a:pt x="1143" y="417"/>
                    <a:pt x="1036" y="298"/>
                  </a:cubicBezTo>
                  <a:cubicBezTo>
                    <a:pt x="1084" y="274"/>
                    <a:pt x="1132" y="250"/>
                    <a:pt x="1191" y="238"/>
                  </a:cubicBezTo>
                  <a:cubicBezTo>
                    <a:pt x="1223" y="229"/>
                    <a:pt x="1258" y="225"/>
                    <a:pt x="1295" y="225"/>
                  </a:cubicBezTo>
                  <a:cubicBezTo>
                    <a:pt x="1355" y="225"/>
                    <a:pt x="1418" y="235"/>
                    <a:pt x="1477" y="250"/>
                  </a:cubicBezTo>
                  <a:cubicBezTo>
                    <a:pt x="1560" y="298"/>
                    <a:pt x="1608" y="393"/>
                    <a:pt x="1691" y="429"/>
                  </a:cubicBezTo>
                  <a:cubicBezTo>
                    <a:pt x="1704" y="439"/>
                    <a:pt x="1720" y="443"/>
                    <a:pt x="1736" y="443"/>
                  </a:cubicBezTo>
                  <a:cubicBezTo>
                    <a:pt x="1779" y="443"/>
                    <a:pt x="1825" y="412"/>
                    <a:pt x="1834" y="369"/>
                  </a:cubicBezTo>
                  <a:cubicBezTo>
                    <a:pt x="1834" y="131"/>
                    <a:pt x="1489" y="0"/>
                    <a:pt x="1274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" name="Google Shape;6165;p63">
              <a:extLst>
                <a:ext uri="{FF2B5EF4-FFF2-40B4-BE49-F238E27FC236}">
                  <a16:creationId xmlns:a16="http://schemas.microsoft.com/office/drawing/2014/main" id="{13172373-532B-4509-B2AA-B91990B670BE}"/>
                </a:ext>
              </a:extLst>
            </p:cNvPr>
            <p:cNvSpPr/>
            <p:nvPr/>
          </p:nvSpPr>
          <p:spPr>
            <a:xfrm flipH="1">
              <a:off x="3752246" y="3355155"/>
              <a:ext cx="175943" cy="71500"/>
            </a:xfrm>
            <a:custGeom>
              <a:avLst/>
              <a:gdLst/>
              <a:ahLst/>
              <a:cxnLst/>
              <a:rect l="l" t="t" r="r" b="b"/>
              <a:pathLst>
                <a:path w="3573" h="1452" extrusionOk="0">
                  <a:moveTo>
                    <a:pt x="2882" y="1"/>
                  </a:moveTo>
                  <a:cubicBezTo>
                    <a:pt x="2553" y="1"/>
                    <a:pt x="2209" y="190"/>
                    <a:pt x="1596" y="237"/>
                  </a:cubicBezTo>
                  <a:cubicBezTo>
                    <a:pt x="1478" y="246"/>
                    <a:pt x="1367" y="249"/>
                    <a:pt x="1262" y="249"/>
                  </a:cubicBezTo>
                  <a:cubicBezTo>
                    <a:pt x="886" y="249"/>
                    <a:pt x="598" y="204"/>
                    <a:pt x="420" y="204"/>
                  </a:cubicBezTo>
                  <a:cubicBezTo>
                    <a:pt x="321" y="204"/>
                    <a:pt x="256" y="217"/>
                    <a:pt x="227" y="261"/>
                  </a:cubicBezTo>
                  <a:cubicBezTo>
                    <a:pt x="1" y="618"/>
                    <a:pt x="763" y="1451"/>
                    <a:pt x="1846" y="1451"/>
                  </a:cubicBezTo>
                  <a:cubicBezTo>
                    <a:pt x="2942" y="1451"/>
                    <a:pt x="3573" y="201"/>
                    <a:pt x="3144" y="46"/>
                  </a:cubicBezTo>
                  <a:cubicBezTo>
                    <a:pt x="3054" y="14"/>
                    <a:pt x="2969" y="1"/>
                    <a:pt x="2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" name="Google Shape;6168;p63">
              <a:extLst>
                <a:ext uri="{FF2B5EF4-FFF2-40B4-BE49-F238E27FC236}">
                  <a16:creationId xmlns:a16="http://schemas.microsoft.com/office/drawing/2014/main" id="{35B33D9C-BEFA-4DA3-B072-A86D3AEA5317}"/>
                </a:ext>
              </a:extLst>
            </p:cNvPr>
            <p:cNvSpPr/>
            <p:nvPr/>
          </p:nvSpPr>
          <p:spPr>
            <a:xfrm flipH="1">
              <a:off x="3729393" y="3238397"/>
              <a:ext cx="41659" cy="62833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0"/>
                  </a:moveTo>
                  <a:cubicBezTo>
                    <a:pt x="227" y="0"/>
                    <a:pt x="24" y="286"/>
                    <a:pt x="12" y="631"/>
                  </a:cubicBezTo>
                  <a:cubicBezTo>
                    <a:pt x="1" y="977"/>
                    <a:pt x="179" y="1262"/>
                    <a:pt x="405" y="1274"/>
                  </a:cubicBezTo>
                  <a:cubicBezTo>
                    <a:pt x="414" y="1275"/>
                    <a:pt x="422" y="1276"/>
                    <a:pt x="430" y="1276"/>
                  </a:cubicBezTo>
                  <a:cubicBezTo>
                    <a:pt x="635" y="1276"/>
                    <a:pt x="823" y="998"/>
                    <a:pt x="834" y="655"/>
                  </a:cubicBezTo>
                  <a:cubicBezTo>
                    <a:pt x="846" y="298"/>
                    <a:pt x="667" y="12"/>
                    <a:pt x="441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" name="Google Shape;6169;p63">
              <a:extLst>
                <a:ext uri="{FF2B5EF4-FFF2-40B4-BE49-F238E27FC236}">
                  <a16:creationId xmlns:a16="http://schemas.microsoft.com/office/drawing/2014/main" id="{50690039-9AF7-4B89-ABF8-75D9AF07B6AC}"/>
                </a:ext>
              </a:extLst>
            </p:cNvPr>
            <p:cNvSpPr/>
            <p:nvPr/>
          </p:nvSpPr>
          <p:spPr>
            <a:xfrm flipH="1">
              <a:off x="3925777" y="3233669"/>
              <a:ext cx="33485" cy="52246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1"/>
                  </a:moveTo>
                  <a:cubicBezTo>
                    <a:pt x="179" y="1"/>
                    <a:pt x="24" y="227"/>
                    <a:pt x="13" y="525"/>
                  </a:cubicBezTo>
                  <a:cubicBezTo>
                    <a:pt x="1" y="823"/>
                    <a:pt x="144" y="1061"/>
                    <a:pt x="322" y="1061"/>
                  </a:cubicBezTo>
                  <a:cubicBezTo>
                    <a:pt x="501" y="1061"/>
                    <a:pt x="667" y="846"/>
                    <a:pt x="667" y="549"/>
                  </a:cubicBezTo>
                  <a:cubicBezTo>
                    <a:pt x="679" y="251"/>
                    <a:pt x="536" y="1"/>
                    <a:pt x="358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" name="Google Shape;6170;p63">
              <a:extLst>
                <a:ext uri="{FF2B5EF4-FFF2-40B4-BE49-F238E27FC236}">
                  <a16:creationId xmlns:a16="http://schemas.microsoft.com/office/drawing/2014/main" id="{2DF14199-FF5D-450C-8052-14764720B6B4}"/>
                </a:ext>
              </a:extLst>
            </p:cNvPr>
            <p:cNvSpPr/>
            <p:nvPr/>
          </p:nvSpPr>
          <p:spPr>
            <a:xfrm flipH="1">
              <a:off x="3706743" y="3095786"/>
              <a:ext cx="104197" cy="84057"/>
            </a:xfrm>
            <a:custGeom>
              <a:avLst/>
              <a:gdLst/>
              <a:ahLst/>
              <a:cxnLst/>
              <a:rect l="l" t="t" r="r" b="b"/>
              <a:pathLst>
                <a:path w="2116" h="1707" extrusionOk="0">
                  <a:moveTo>
                    <a:pt x="458" y="0"/>
                  </a:moveTo>
                  <a:cubicBezTo>
                    <a:pt x="350" y="0"/>
                    <a:pt x="246" y="32"/>
                    <a:pt x="168" y="110"/>
                  </a:cubicBezTo>
                  <a:cubicBezTo>
                    <a:pt x="49" y="217"/>
                    <a:pt x="1" y="396"/>
                    <a:pt x="37" y="551"/>
                  </a:cubicBezTo>
                  <a:cubicBezTo>
                    <a:pt x="108" y="920"/>
                    <a:pt x="465" y="1051"/>
                    <a:pt x="775" y="1170"/>
                  </a:cubicBezTo>
                  <a:cubicBezTo>
                    <a:pt x="989" y="1241"/>
                    <a:pt x="1180" y="1337"/>
                    <a:pt x="1358" y="1420"/>
                  </a:cubicBezTo>
                  <a:cubicBezTo>
                    <a:pt x="1435" y="1462"/>
                    <a:pt x="1798" y="1706"/>
                    <a:pt x="1990" y="1706"/>
                  </a:cubicBezTo>
                  <a:cubicBezTo>
                    <a:pt x="2066" y="1706"/>
                    <a:pt x="2115" y="1668"/>
                    <a:pt x="2108" y="1563"/>
                  </a:cubicBezTo>
                  <a:cubicBezTo>
                    <a:pt x="2108" y="1503"/>
                    <a:pt x="2073" y="1456"/>
                    <a:pt x="2049" y="1408"/>
                  </a:cubicBezTo>
                  <a:cubicBezTo>
                    <a:pt x="2001" y="1301"/>
                    <a:pt x="1942" y="1206"/>
                    <a:pt x="1870" y="1098"/>
                  </a:cubicBezTo>
                  <a:cubicBezTo>
                    <a:pt x="1573" y="646"/>
                    <a:pt x="1168" y="205"/>
                    <a:pt x="680" y="39"/>
                  </a:cubicBezTo>
                  <a:cubicBezTo>
                    <a:pt x="608" y="15"/>
                    <a:pt x="532" y="0"/>
                    <a:pt x="45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" name="Google Shape;6171;p63">
              <a:extLst>
                <a:ext uri="{FF2B5EF4-FFF2-40B4-BE49-F238E27FC236}">
                  <a16:creationId xmlns:a16="http://schemas.microsoft.com/office/drawing/2014/main" id="{14D6B6A6-332A-44CF-84FE-69E725C6873C}"/>
                </a:ext>
              </a:extLst>
            </p:cNvPr>
            <p:cNvSpPr/>
            <p:nvPr/>
          </p:nvSpPr>
          <p:spPr>
            <a:xfrm flipH="1">
              <a:off x="3888846" y="3086036"/>
              <a:ext cx="90360" cy="63227"/>
            </a:xfrm>
            <a:custGeom>
              <a:avLst/>
              <a:gdLst/>
              <a:ahLst/>
              <a:cxnLst/>
              <a:rect l="l" t="t" r="r" b="b"/>
              <a:pathLst>
                <a:path w="1835" h="1284" extrusionOk="0">
                  <a:moveTo>
                    <a:pt x="1296" y="1"/>
                  </a:moveTo>
                  <a:cubicBezTo>
                    <a:pt x="1255" y="1"/>
                    <a:pt x="1216" y="4"/>
                    <a:pt x="1180" y="11"/>
                  </a:cubicBezTo>
                  <a:cubicBezTo>
                    <a:pt x="739" y="94"/>
                    <a:pt x="418" y="427"/>
                    <a:pt x="191" y="773"/>
                  </a:cubicBezTo>
                  <a:cubicBezTo>
                    <a:pt x="132" y="868"/>
                    <a:pt x="84" y="939"/>
                    <a:pt x="48" y="1023"/>
                  </a:cubicBezTo>
                  <a:cubicBezTo>
                    <a:pt x="25" y="1058"/>
                    <a:pt x="1" y="1106"/>
                    <a:pt x="13" y="1142"/>
                  </a:cubicBezTo>
                  <a:cubicBezTo>
                    <a:pt x="17" y="1247"/>
                    <a:pt x="81" y="1284"/>
                    <a:pt x="169" y="1284"/>
                  </a:cubicBezTo>
                  <a:cubicBezTo>
                    <a:pt x="348" y="1284"/>
                    <a:pt x="624" y="1134"/>
                    <a:pt x="679" y="1118"/>
                  </a:cubicBezTo>
                  <a:cubicBezTo>
                    <a:pt x="846" y="1058"/>
                    <a:pt x="1025" y="1011"/>
                    <a:pt x="1203" y="963"/>
                  </a:cubicBezTo>
                  <a:cubicBezTo>
                    <a:pt x="1489" y="903"/>
                    <a:pt x="1799" y="832"/>
                    <a:pt x="1811" y="522"/>
                  </a:cubicBezTo>
                  <a:cubicBezTo>
                    <a:pt x="1834" y="392"/>
                    <a:pt x="1775" y="237"/>
                    <a:pt x="1656" y="130"/>
                  </a:cubicBezTo>
                  <a:cubicBezTo>
                    <a:pt x="1541" y="32"/>
                    <a:pt x="1412" y="1"/>
                    <a:pt x="129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" name="Google Shape;6172;p63">
              <a:extLst>
                <a:ext uri="{FF2B5EF4-FFF2-40B4-BE49-F238E27FC236}">
                  <a16:creationId xmlns:a16="http://schemas.microsoft.com/office/drawing/2014/main" id="{AEF3F639-8F98-4838-A5D2-92A2CCAC3172}"/>
                </a:ext>
              </a:extLst>
            </p:cNvPr>
            <p:cNvSpPr/>
            <p:nvPr/>
          </p:nvSpPr>
          <p:spPr>
            <a:xfrm flipH="1">
              <a:off x="3872447" y="3229878"/>
              <a:ext cx="65099" cy="111584"/>
            </a:xfrm>
            <a:custGeom>
              <a:avLst/>
              <a:gdLst/>
              <a:ahLst/>
              <a:cxnLst/>
              <a:rect l="l" t="t" r="r" b="b"/>
              <a:pathLst>
                <a:path w="1322" h="2266" extrusionOk="0">
                  <a:moveTo>
                    <a:pt x="797" y="0"/>
                  </a:moveTo>
                  <a:cubicBezTo>
                    <a:pt x="743" y="0"/>
                    <a:pt x="705" y="43"/>
                    <a:pt x="715" y="102"/>
                  </a:cubicBezTo>
                  <a:cubicBezTo>
                    <a:pt x="726" y="173"/>
                    <a:pt x="786" y="245"/>
                    <a:pt x="822" y="304"/>
                  </a:cubicBezTo>
                  <a:cubicBezTo>
                    <a:pt x="846" y="364"/>
                    <a:pt x="893" y="423"/>
                    <a:pt x="929" y="507"/>
                  </a:cubicBezTo>
                  <a:cubicBezTo>
                    <a:pt x="988" y="638"/>
                    <a:pt x="1024" y="769"/>
                    <a:pt x="1060" y="923"/>
                  </a:cubicBezTo>
                  <a:cubicBezTo>
                    <a:pt x="1084" y="1066"/>
                    <a:pt x="1107" y="1233"/>
                    <a:pt x="1107" y="1376"/>
                  </a:cubicBezTo>
                  <a:cubicBezTo>
                    <a:pt x="1107" y="1435"/>
                    <a:pt x="1107" y="1519"/>
                    <a:pt x="1012" y="1519"/>
                  </a:cubicBezTo>
                  <a:cubicBezTo>
                    <a:pt x="941" y="1519"/>
                    <a:pt x="869" y="1471"/>
                    <a:pt x="810" y="1435"/>
                  </a:cubicBezTo>
                  <a:cubicBezTo>
                    <a:pt x="730" y="1404"/>
                    <a:pt x="644" y="1386"/>
                    <a:pt x="560" y="1386"/>
                  </a:cubicBezTo>
                  <a:cubicBezTo>
                    <a:pt x="390" y="1386"/>
                    <a:pt x="226" y="1455"/>
                    <a:pt x="131" y="1614"/>
                  </a:cubicBezTo>
                  <a:cubicBezTo>
                    <a:pt x="0" y="1840"/>
                    <a:pt x="95" y="2126"/>
                    <a:pt x="298" y="2257"/>
                  </a:cubicBezTo>
                  <a:cubicBezTo>
                    <a:pt x="306" y="2263"/>
                    <a:pt x="314" y="2266"/>
                    <a:pt x="323" y="2266"/>
                  </a:cubicBezTo>
                  <a:cubicBezTo>
                    <a:pt x="363" y="2266"/>
                    <a:pt x="397" y="2203"/>
                    <a:pt x="357" y="2173"/>
                  </a:cubicBezTo>
                  <a:cubicBezTo>
                    <a:pt x="167" y="1971"/>
                    <a:pt x="238" y="1614"/>
                    <a:pt x="524" y="1590"/>
                  </a:cubicBezTo>
                  <a:cubicBezTo>
                    <a:pt x="532" y="1589"/>
                    <a:pt x="539" y="1589"/>
                    <a:pt x="547" y="1589"/>
                  </a:cubicBezTo>
                  <a:cubicBezTo>
                    <a:pt x="669" y="1589"/>
                    <a:pt x="781" y="1675"/>
                    <a:pt x="893" y="1709"/>
                  </a:cubicBezTo>
                  <a:cubicBezTo>
                    <a:pt x="927" y="1715"/>
                    <a:pt x="962" y="1719"/>
                    <a:pt x="997" y="1719"/>
                  </a:cubicBezTo>
                  <a:cubicBezTo>
                    <a:pt x="1098" y="1719"/>
                    <a:pt x="1197" y="1687"/>
                    <a:pt x="1250" y="1590"/>
                  </a:cubicBezTo>
                  <a:cubicBezTo>
                    <a:pt x="1322" y="1483"/>
                    <a:pt x="1322" y="1316"/>
                    <a:pt x="1310" y="1185"/>
                  </a:cubicBezTo>
                  <a:cubicBezTo>
                    <a:pt x="1310" y="1042"/>
                    <a:pt x="1286" y="900"/>
                    <a:pt x="1250" y="757"/>
                  </a:cubicBezTo>
                  <a:cubicBezTo>
                    <a:pt x="1227" y="626"/>
                    <a:pt x="1167" y="483"/>
                    <a:pt x="1107" y="352"/>
                  </a:cubicBezTo>
                  <a:cubicBezTo>
                    <a:pt x="1072" y="292"/>
                    <a:pt x="1024" y="233"/>
                    <a:pt x="1000" y="173"/>
                  </a:cubicBezTo>
                  <a:cubicBezTo>
                    <a:pt x="953" y="114"/>
                    <a:pt x="905" y="42"/>
                    <a:pt x="834" y="7"/>
                  </a:cubicBezTo>
                  <a:cubicBezTo>
                    <a:pt x="821" y="2"/>
                    <a:pt x="809" y="0"/>
                    <a:pt x="797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" name="Google Shape;6229;p63">
              <a:extLst>
                <a:ext uri="{FF2B5EF4-FFF2-40B4-BE49-F238E27FC236}">
                  <a16:creationId xmlns:a16="http://schemas.microsoft.com/office/drawing/2014/main" id="{F4887398-CFCC-4834-8185-2E5DB26AE969}"/>
                </a:ext>
              </a:extLst>
            </p:cNvPr>
            <p:cNvSpPr/>
            <p:nvPr/>
          </p:nvSpPr>
          <p:spPr>
            <a:xfrm>
              <a:off x="5942275" y="4983536"/>
              <a:ext cx="1032622" cy="11910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004D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" name="Google Shape;6230;p63">
              <a:extLst>
                <a:ext uri="{FF2B5EF4-FFF2-40B4-BE49-F238E27FC236}">
                  <a16:creationId xmlns:a16="http://schemas.microsoft.com/office/drawing/2014/main" id="{322B9338-5DAB-435F-B92B-75005E7D0A6F}"/>
                </a:ext>
              </a:extLst>
            </p:cNvPr>
            <p:cNvSpPr/>
            <p:nvPr/>
          </p:nvSpPr>
          <p:spPr>
            <a:xfrm>
              <a:off x="6159150" y="4122423"/>
              <a:ext cx="585318" cy="831048"/>
            </a:xfrm>
            <a:custGeom>
              <a:avLst/>
              <a:gdLst/>
              <a:ahLst/>
              <a:cxnLst/>
              <a:rect l="l" t="t" r="r" b="b"/>
              <a:pathLst>
                <a:path w="11824" h="16788" extrusionOk="0">
                  <a:moveTo>
                    <a:pt x="1" y="0"/>
                  </a:moveTo>
                  <a:cubicBezTo>
                    <a:pt x="1" y="3108"/>
                    <a:pt x="156" y="6096"/>
                    <a:pt x="334" y="7394"/>
                  </a:cubicBezTo>
                  <a:cubicBezTo>
                    <a:pt x="751" y="10335"/>
                    <a:pt x="1418" y="16788"/>
                    <a:pt x="1418" y="16788"/>
                  </a:cubicBezTo>
                  <a:lnTo>
                    <a:pt x="4870" y="16788"/>
                  </a:lnTo>
                  <a:cubicBezTo>
                    <a:pt x="4859" y="14049"/>
                    <a:pt x="4382" y="3655"/>
                    <a:pt x="4608" y="3608"/>
                  </a:cubicBezTo>
                  <a:cubicBezTo>
                    <a:pt x="4661" y="3599"/>
                    <a:pt x="4718" y="3593"/>
                    <a:pt x="4782" y="3593"/>
                  </a:cubicBezTo>
                  <a:cubicBezTo>
                    <a:pt x="4975" y="3593"/>
                    <a:pt x="5226" y="3648"/>
                    <a:pt x="5585" y="3846"/>
                  </a:cubicBezTo>
                  <a:cubicBezTo>
                    <a:pt x="6228" y="4191"/>
                    <a:pt x="8395" y="16788"/>
                    <a:pt x="8395" y="16788"/>
                  </a:cubicBezTo>
                  <a:lnTo>
                    <a:pt x="11824" y="16788"/>
                  </a:lnTo>
                  <a:cubicBezTo>
                    <a:pt x="11466" y="13418"/>
                    <a:pt x="9823" y="2274"/>
                    <a:pt x="9692" y="798"/>
                  </a:cubicBezTo>
                  <a:cubicBezTo>
                    <a:pt x="9681" y="655"/>
                    <a:pt x="9669" y="417"/>
                    <a:pt x="9669" y="119"/>
                  </a:cubicBezTo>
                  <a:cubicBezTo>
                    <a:pt x="8112" y="295"/>
                    <a:pt x="6539" y="367"/>
                    <a:pt x="4976" y="367"/>
                  </a:cubicBezTo>
                  <a:cubicBezTo>
                    <a:pt x="4639" y="367"/>
                    <a:pt x="4302" y="364"/>
                    <a:pt x="3966" y="357"/>
                  </a:cubicBezTo>
                  <a:cubicBezTo>
                    <a:pt x="2977" y="322"/>
                    <a:pt x="2001" y="262"/>
                    <a:pt x="1037" y="131"/>
                  </a:cubicBezTo>
                  <a:cubicBezTo>
                    <a:pt x="691" y="83"/>
                    <a:pt x="346" y="60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" name="Google Shape;6231;p63">
              <a:extLst>
                <a:ext uri="{FF2B5EF4-FFF2-40B4-BE49-F238E27FC236}">
                  <a16:creationId xmlns:a16="http://schemas.microsoft.com/office/drawing/2014/main" id="{58FFB386-1F17-476D-B1C4-BA1005BC711A}"/>
                </a:ext>
              </a:extLst>
            </p:cNvPr>
            <p:cNvSpPr/>
            <p:nvPr/>
          </p:nvSpPr>
          <p:spPr>
            <a:xfrm>
              <a:off x="6160338" y="4122423"/>
              <a:ext cx="522845" cy="367705"/>
            </a:xfrm>
            <a:custGeom>
              <a:avLst/>
              <a:gdLst/>
              <a:ahLst/>
              <a:cxnLst/>
              <a:rect l="l" t="t" r="r" b="b"/>
              <a:pathLst>
                <a:path w="10562" h="7428" extrusionOk="0">
                  <a:moveTo>
                    <a:pt x="1" y="0"/>
                  </a:moveTo>
                  <a:cubicBezTo>
                    <a:pt x="1" y="2631"/>
                    <a:pt x="96" y="5179"/>
                    <a:pt x="239" y="6679"/>
                  </a:cubicBezTo>
                  <a:cubicBezTo>
                    <a:pt x="513" y="6751"/>
                    <a:pt x="810" y="6799"/>
                    <a:pt x="1108" y="6858"/>
                  </a:cubicBezTo>
                  <a:cubicBezTo>
                    <a:pt x="2263" y="7037"/>
                    <a:pt x="3418" y="7168"/>
                    <a:pt x="4561" y="7263"/>
                  </a:cubicBezTo>
                  <a:cubicBezTo>
                    <a:pt x="4501" y="5203"/>
                    <a:pt x="4489" y="3655"/>
                    <a:pt x="4584" y="3643"/>
                  </a:cubicBezTo>
                  <a:cubicBezTo>
                    <a:pt x="4643" y="3630"/>
                    <a:pt x="4707" y="3622"/>
                    <a:pt x="4779" y="3622"/>
                  </a:cubicBezTo>
                  <a:cubicBezTo>
                    <a:pt x="4969" y="3622"/>
                    <a:pt x="5215" y="3682"/>
                    <a:pt x="5561" y="3881"/>
                  </a:cubicBezTo>
                  <a:cubicBezTo>
                    <a:pt x="5775" y="4001"/>
                    <a:pt x="6156" y="5477"/>
                    <a:pt x="6573" y="7382"/>
                  </a:cubicBezTo>
                  <a:cubicBezTo>
                    <a:pt x="7268" y="7408"/>
                    <a:pt x="7975" y="7427"/>
                    <a:pt x="8677" y="7427"/>
                  </a:cubicBezTo>
                  <a:cubicBezTo>
                    <a:pt x="8949" y="7427"/>
                    <a:pt x="9221" y="7424"/>
                    <a:pt x="9490" y="7418"/>
                  </a:cubicBezTo>
                  <a:lnTo>
                    <a:pt x="10561" y="7418"/>
                  </a:lnTo>
                  <a:cubicBezTo>
                    <a:pt x="10133" y="4298"/>
                    <a:pt x="9740" y="1500"/>
                    <a:pt x="9668" y="798"/>
                  </a:cubicBezTo>
                  <a:cubicBezTo>
                    <a:pt x="9657" y="631"/>
                    <a:pt x="9657" y="417"/>
                    <a:pt x="9657" y="119"/>
                  </a:cubicBezTo>
                  <a:cubicBezTo>
                    <a:pt x="8100" y="295"/>
                    <a:pt x="6527" y="367"/>
                    <a:pt x="4964" y="367"/>
                  </a:cubicBezTo>
                  <a:cubicBezTo>
                    <a:pt x="4627" y="367"/>
                    <a:pt x="4290" y="364"/>
                    <a:pt x="3953" y="357"/>
                  </a:cubicBezTo>
                  <a:cubicBezTo>
                    <a:pt x="2977" y="322"/>
                    <a:pt x="1989" y="262"/>
                    <a:pt x="1025" y="131"/>
                  </a:cubicBezTo>
                  <a:cubicBezTo>
                    <a:pt x="679" y="83"/>
                    <a:pt x="334" y="60"/>
                    <a:pt x="1" y="0"/>
                  </a:cubicBezTo>
                  <a:close/>
                </a:path>
              </a:pathLst>
            </a:custGeom>
            <a:solidFill>
              <a:srgbClr val="004D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" name="Google Shape;6232;p63">
              <a:extLst>
                <a:ext uri="{FF2B5EF4-FFF2-40B4-BE49-F238E27FC236}">
                  <a16:creationId xmlns:a16="http://schemas.microsoft.com/office/drawing/2014/main" id="{DAEE6ECE-275B-4092-9CEC-1C05AFD56C70}"/>
                </a:ext>
              </a:extLst>
            </p:cNvPr>
            <p:cNvSpPr/>
            <p:nvPr/>
          </p:nvSpPr>
          <p:spPr>
            <a:xfrm>
              <a:off x="6190980" y="4609240"/>
              <a:ext cx="209891" cy="344834"/>
            </a:xfrm>
            <a:custGeom>
              <a:avLst/>
              <a:gdLst/>
              <a:ahLst/>
              <a:cxnLst/>
              <a:rect l="l" t="t" r="r" b="b"/>
              <a:pathLst>
                <a:path w="4240" h="6966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191"/>
                    <a:pt x="48" y="382"/>
                    <a:pt x="72" y="584"/>
                  </a:cubicBezTo>
                  <a:cubicBezTo>
                    <a:pt x="72" y="620"/>
                    <a:pt x="96" y="655"/>
                    <a:pt x="96" y="703"/>
                  </a:cubicBezTo>
                  <a:cubicBezTo>
                    <a:pt x="108" y="858"/>
                    <a:pt x="132" y="1036"/>
                    <a:pt x="155" y="1215"/>
                  </a:cubicBezTo>
                  <a:cubicBezTo>
                    <a:pt x="167" y="1322"/>
                    <a:pt x="179" y="1441"/>
                    <a:pt x="191" y="1548"/>
                  </a:cubicBezTo>
                  <a:cubicBezTo>
                    <a:pt x="513" y="4251"/>
                    <a:pt x="787" y="6966"/>
                    <a:pt x="787" y="6966"/>
                  </a:cubicBezTo>
                  <a:lnTo>
                    <a:pt x="4239" y="6966"/>
                  </a:lnTo>
                  <a:cubicBezTo>
                    <a:pt x="4227" y="5978"/>
                    <a:pt x="4168" y="3989"/>
                    <a:pt x="4085" y="1858"/>
                  </a:cubicBezTo>
                  <a:cubicBezTo>
                    <a:pt x="4085" y="1739"/>
                    <a:pt x="4061" y="1632"/>
                    <a:pt x="4061" y="1513"/>
                  </a:cubicBezTo>
                  <a:cubicBezTo>
                    <a:pt x="4061" y="1334"/>
                    <a:pt x="4049" y="1144"/>
                    <a:pt x="4049" y="953"/>
                  </a:cubicBezTo>
                  <a:lnTo>
                    <a:pt x="4049" y="822"/>
                  </a:lnTo>
                  <a:cubicBezTo>
                    <a:pt x="4049" y="679"/>
                    <a:pt x="4037" y="548"/>
                    <a:pt x="4037" y="417"/>
                  </a:cubicBezTo>
                  <a:cubicBezTo>
                    <a:pt x="3156" y="382"/>
                    <a:pt x="2275" y="310"/>
                    <a:pt x="1406" y="203"/>
                  </a:cubicBezTo>
                  <a:cubicBezTo>
                    <a:pt x="941" y="143"/>
                    <a:pt x="465" y="72"/>
                    <a:pt x="1" y="1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" name="Google Shape;6233;p63">
              <a:extLst>
                <a:ext uri="{FF2B5EF4-FFF2-40B4-BE49-F238E27FC236}">
                  <a16:creationId xmlns:a16="http://schemas.microsoft.com/office/drawing/2014/main" id="{FA8F6328-4A74-49E1-9B9F-1A8C6D9C84A8}"/>
                </a:ext>
              </a:extLst>
            </p:cNvPr>
            <p:cNvSpPr/>
            <p:nvPr/>
          </p:nvSpPr>
          <p:spPr>
            <a:xfrm>
              <a:off x="6194545" y="4636962"/>
              <a:ext cx="197465" cy="20346"/>
            </a:xfrm>
            <a:custGeom>
              <a:avLst/>
              <a:gdLst/>
              <a:ahLst/>
              <a:cxnLst/>
              <a:rect l="l" t="t" r="r" b="b"/>
              <a:pathLst>
                <a:path w="3989" h="411" extrusionOk="0">
                  <a:moveTo>
                    <a:pt x="0" y="0"/>
                  </a:moveTo>
                  <a:cubicBezTo>
                    <a:pt x="0" y="48"/>
                    <a:pt x="24" y="84"/>
                    <a:pt x="24" y="119"/>
                  </a:cubicBezTo>
                  <a:cubicBezTo>
                    <a:pt x="1061" y="311"/>
                    <a:pt x="2128" y="410"/>
                    <a:pt x="3196" y="410"/>
                  </a:cubicBezTo>
                  <a:cubicBezTo>
                    <a:pt x="3452" y="410"/>
                    <a:pt x="3709" y="405"/>
                    <a:pt x="3965" y="393"/>
                  </a:cubicBezTo>
                  <a:lnTo>
                    <a:pt x="3989" y="393"/>
                  </a:lnTo>
                  <a:cubicBezTo>
                    <a:pt x="3989" y="345"/>
                    <a:pt x="3989" y="298"/>
                    <a:pt x="3977" y="238"/>
                  </a:cubicBezTo>
                  <a:cubicBezTo>
                    <a:pt x="3620" y="274"/>
                    <a:pt x="3251" y="274"/>
                    <a:pt x="2893" y="274"/>
                  </a:cubicBezTo>
                  <a:cubicBezTo>
                    <a:pt x="2072" y="274"/>
                    <a:pt x="1262" y="203"/>
                    <a:pt x="441" y="84"/>
                  </a:cubicBezTo>
                  <a:cubicBezTo>
                    <a:pt x="298" y="48"/>
                    <a:pt x="155" y="36"/>
                    <a:pt x="0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" name="Google Shape;6234;p63">
              <a:extLst>
                <a:ext uri="{FF2B5EF4-FFF2-40B4-BE49-F238E27FC236}">
                  <a16:creationId xmlns:a16="http://schemas.microsoft.com/office/drawing/2014/main" id="{8B3AFB20-A2B6-46F7-8385-54283CC6DE5C}"/>
                </a:ext>
              </a:extLst>
            </p:cNvPr>
            <p:cNvSpPr/>
            <p:nvPr/>
          </p:nvSpPr>
          <p:spPr>
            <a:xfrm>
              <a:off x="6198653" y="4669387"/>
              <a:ext cx="195139" cy="32622"/>
            </a:xfrm>
            <a:custGeom>
              <a:avLst/>
              <a:gdLst/>
              <a:ahLst/>
              <a:cxnLst/>
              <a:rect l="l" t="t" r="r" b="b"/>
              <a:pathLst>
                <a:path w="3942" h="659" extrusionOk="0">
                  <a:moveTo>
                    <a:pt x="0" y="0"/>
                  </a:moveTo>
                  <a:cubicBezTo>
                    <a:pt x="12" y="107"/>
                    <a:pt x="24" y="226"/>
                    <a:pt x="36" y="333"/>
                  </a:cubicBezTo>
                  <a:cubicBezTo>
                    <a:pt x="1081" y="548"/>
                    <a:pt x="2150" y="659"/>
                    <a:pt x="3210" y="659"/>
                  </a:cubicBezTo>
                  <a:cubicBezTo>
                    <a:pt x="3443" y="659"/>
                    <a:pt x="3675" y="654"/>
                    <a:pt x="3906" y="643"/>
                  </a:cubicBezTo>
                  <a:lnTo>
                    <a:pt x="3941" y="643"/>
                  </a:lnTo>
                  <a:cubicBezTo>
                    <a:pt x="3941" y="536"/>
                    <a:pt x="3930" y="417"/>
                    <a:pt x="3930" y="298"/>
                  </a:cubicBezTo>
                  <a:cubicBezTo>
                    <a:pt x="3633" y="315"/>
                    <a:pt x="3330" y="326"/>
                    <a:pt x="3031" y="326"/>
                  </a:cubicBezTo>
                  <a:cubicBezTo>
                    <a:pt x="2921" y="326"/>
                    <a:pt x="2812" y="325"/>
                    <a:pt x="2703" y="322"/>
                  </a:cubicBezTo>
                  <a:cubicBezTo>
                    <a:pt x="1810" y="286"/>
                    <a:pt x="905" y="179"/>
                    <a:pt x="24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4" name="Google Shape;6235;p63">
              <a:extLst>
                <a:ext uri="{FF2B5EF4-FFF2-40B4-BE49-F238E27FC236}">
                  <a16:creationId xmlns:a16="http://schemas.microsoft.com/office/drawing/2014/main" id="{773EBAEA-BAF2-44B5-958C-47A01A385F2C}"/>
                </a:ext>
              </a:extLst>
            </p:cNvPr>
            <p:cNvSpPr/>
            <p:nvPr/>
          </p:nvSpPr>
          <p:spPr>
            <a:xfrm>
              <a:off x="6515773" y="4632804"/>
              <a:ext cx="228108" cy="321271"/>
            </a:xfrm>
            <a:custGeom>
              <a:avLst/>
              <a:gdLst/>
              <a:ahLst/>
              <a:cxnLst/>
              <a:rect l="l" t="t" r="r" b="b"/>
              <a:pathLst>
                <a:path w="4608" h="6490" extrusionOk="0">
                  <a:moveTo>
                    <a:pt x="0" y="1"/>
                  </a:moveTo>
                  <a:cubicBezTo>
                    <a:pt x="36" y="132"/>
                    <a:pt x="48" y="263"/>
                    <a:pt x="83" y="382"/>
                  </a:cubicBezTo>
                  <a:cubicBezTo>
                    <a:pt x="83" y="429"/>
                    <a:pt x="95" y="465"/>
                    <a:pt x="95" y="501"/>
                  </a:cubicBezTo>
                  <a:cubicBezTo>
                    <a:pt x="119" y="703"/>
                    <a:pt x="167" y="882"/>
                    <a:pt x="202" y="1061"/>
                  </a:cubicBezTo>
                  <a:cubicBezTo>
                    <a:pt x="214" y="1180"/>
                    <a:pt x="238" y="1275"/>
                    <a:pt x="262" y="1394"/>
                  </a:cubicBezTo>
                  <a:cubicBezTo>
                    <a:pt x="762" y="4109"/>
                    <a:pt x="1179" y="6490"/>
                    <a:pt x="1179" y="6490"/>
                  </a:cubicBezTo>
                  <a:lnTo>
                    <a:pt x="4608" y="6490"/>
                  </a:lnTo>
                  <a:cubicBezTo>
                    <a:pt x="4501" y="5430"/>
                    <a:pt x="4262" y="3597"/>
                    <a:pt x="4001" y="1549"/>
                  </a:cubicBezTo>
                  <a:cubicBezTo>
                    <a:pt x="3977" y="1430"/>
                    <a:pt x="3965" y="1322"/>
                    <a:pt x="3953" y="1203"/>
                  </a:cubicBezTo>
                  <a:cubicBezTo>
                    <a:pt x="3917" y="1013"/>
                    <a:pt x="3905" y="834"/>
                    <a:pt x="3870" y="644"/>
                  </a:cubicBezTo>
                  <a:cubicBezTo>
                    <a:pt x="3870" y="596"/>
                    <a:pt x="3858" y="549"/>
                    <a:pt x="3858" y="501"/>
                  </a:cubicBezTo>
                  <a:cubicBezTo>
                    <a:pt x="3834" y="370"/>
                    <a:pt x="3810" y="239"/>
                    <a:pt x="3798" y="108"/>
                  </a:cubicBezTo>
                  <a:cubicBezTo>
                    <a:pt x="3215" y="72"/>
                    <a:pt x="2655" y="48"/>
                    <a:pt x="2072" y="25"/>
                  </a:cubicBezTo>
                  <a:cubicBezTo>
                    <a:pt x="1393" y="1"/>
                    <a:pt x="691" y="1"/>
                    <a:pt x="0" y="1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5" name="Google Shape;6236;p63">
              <a:extLst>
                <a:ext uri="{FF2B5EF4-FFF2-40B4-BE49-F238E27FC236}">
                  <a16:creationId xmlns:a16="http://schemas.microsoft.com/office/drawing/2014/main" id="{C269D4FD-AA36-435A-BF66-F2CF85D7CAF2}"/>
                </a:ext>
              </a:extLst>
            </p:cNvPr>
            <p:cNvSpPr/>
            <p:nvPr/>
          </p:nvSpPr>
          <p:spPr>
            <a:xfrm>
              <a:off x="6519882" y="4651665"/>
              <a:ext cx="186872" cy="14752"/>
            </a:xfrm>
            <a:custGeom>
              <a:avLst/>
              <a:gdLst/>
              <a:ahLst/>
              <a:cxnLst/>
              <a:rect l="l" t="t" r="r" b="b"/>
              <a:pathLst>
                <a:path w="3775" h="298" extrusionOk="0">
                  <a:moveTo>
                    <a:pt x="0" y="1"/>
                  </a:moveTo>
                  <a:cubicBezTo>
                    <a:pt x="0" y="48"/>
                    <a:pt x="12" y="84"/>
                    <a:pt x="12" y="120"/>
                  </a:cubicBezTo>
                  <a:cubicBezTo>
                    <a:pt x="933" y="235"/>
                    <a:pt x="1860" y="297"/>
                    <a:pt x="2779" y="297"/>
                  </a:cubicBezTo>
                  <a:cubicBezTo>
                    <a:pt x="3096" y="297"/>
                    <a:pt x="3412" y="290"/>
                    <a:pt x="3727" y="275"/>
                  </a:cubicBezTo>
                  <a:lnTo>
                    <a:pt x="3775" y="275"/>
                  </a:lnTo>
                  <a:cubicBezTo>
                    <a:pt x="3775" y="227"/>
                    <a:pt x="3763" y="179"/>
                    <a:pt x="3775" y="120"/>
                  </a:cubicBezTo>
                  <a:lnTo>
                    <a:pt x="3775" y="120"/>
                  </a:lnTo>
                  <a:cubicBezTo>
                    <a:pt x="3346" y="156"/>
                    <a:pt x="2929" y="156"/>
                    <a:pt x="2513" y="156"/>
                  </a:cubicBezTo>
                  <a:cubicBezTo>
                    <a:pt x="1667" y="156"/>
                    <a:pt x="834" y="96"/>
                    <a:pt x="0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6" name="Google Shape;6237;p63">
              <a:extLst>
                <a:ext uri="{FF2B5EF4-FFF2-40B4-BE49-F238E27FC236}">
                  <a16:creationId xmlns:a16="http://schemas.microsoft.com/office/drawing/2014/main" id="{2FA915D1-3EA7-41E5-A067-D00A66458EB5}"/>
                </a:ext>
              </a:extLst>
            </p:cNvPr>
            <p:cNvSpPr/>
            <p:nvPr/>
          </p:nvSpPr>
          <p:spPr>
            <a:xfrm>
              <a:off x="6526367" y="4684090"/>
              <a:ext cx="186872" cy="26781"/>
            </a:xfrm>
            <a:custGeom>
              <a:avLst/>
              <a:gdLst/>
              <a:ahLst/>
              <a:cxnLst/>
              <a:rect l="l" t="t" r="r" b="b"/>
              <a:pathLst>
                <a:path w="3775" h="541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120"/>
                    <a:pt x="48" y="227"/>
                    <a:pt x="60" y="346"/>
                  </a:cubicBezTo>
                  <a:cubicBezTo>
                    <a:pt x="977" y="476"/>
                    <a:pt x="1908" y="540"/>
                    <a:pt x="2837" y="540"/>
                  </a:cubicBezTo>
                  <a:cubicBezTo>
                    <a:pt x="3102" y="540"/>
                    <a:pt x="3367" y="535"/>
                    <a:pt x="3632" y="525"/>
                  </a:cubicBezTo>
                  <a:lnTo>
                    <a:pt x="3775" y="525"/>
                  </a:lnTo>
                  <a:cubicBezTo>
                    <a:pt x="3763" y="406"/>
                    <a:pt x="3739" y="286"/>
                    <a:pt x="3751" y="167"/>
                  </a:cubicBezTo>
                  <a:lnTo>
                    <a:pt x="3751" y="167"/>
                  </a:lnTo>
                  <a:cubicBezTo>
                    <a:pt x="3398" y="176"/>
                    <a:pt x="3056" y="189"/>
                    <a:pt x="2717" y="189"/>
                  </a:cubicBezTo>
                  <a:cubicBezTo>
                    <a:pt x="2565" y="189"/>
                    <a:pt x="2414" y="187"/>
                    <a:pt x="2263" y="179"/>
                  </a:cubicBezTo>
                  <a:cubicBezTo>
                    <a:pt x="1501" y="167"/>
                    <a:pt x="739" y="108"/>
                    <a:pt x="0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7" name="Google Shape;6238;p63">
              <a:extLst>
                <a:ext uri="{FF2B5EF4-FFF2-40B4-BE49-F238E27FC236}">
                  <a16:creationId xmlns:a16="http://schemas.microsoft.com/office/drawing/2014/main" id="{DBA2707D-034A-49A2-ADD3-0FB13F847E05}"/>
                </a:ext>
              </a:extLst>
            </p:cNvPr>
            <p:cNvSpPr/>
            <p:nvPr/>
          </p:nvSpPr>
          <p:spPr>
            <a:xfrm>
              <a:off x="6129101" y="4944577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27" y="73"/>
                  </a:cubicBezTo>
                  <a:cubicBezTo>
                    <a:pt x="5627" y="39"/>
                    <a:pt x="3995" y="0"/>
                    <a:pt x="2987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8" name="Google Shape;6239;p63">
              <a:extLst>
                <a:ext uri="{FF2B5EF4-FFF2-40B4-BE49-F238E27FC236}">
                  <a16:creationId xmlns:a16="http://schemas.microsoft.com/office/drawing/2014/main" id="{56E6B9B7-0969-436E-AB33-F0D8D9FDF0C0}"/>
                </a:ext>
              </a:extLst>
            </p:cNvPr>
            <p:cNvSpPr/>
            <p:nvPr/>
          </p:nvSpPr>
          <p:spPr>
            <a:xfrm>
              <a:off x="6129101" y="4963487"/>
              <a:ext cx="117915" cy="76679"/>
            </a:xfrm>
            <a:custGeom>
              <a:avLst/>
              <a:gdLst/>
              <a:ahLst/>
              <a:cxnLst/>
              <a:rect l="l" t="t" r="r" b="b"/>
              <a:pathLst>
                <a:path w="2382" h="1549" extrusionOk="0">
                  <a:moveTo>
                    <a:pt x="1417" y="0"/>
                  </a:moveTo>
                  <a:cubicBezTo>
                    <a:pt x="1298" y="72"/>
                    <a:pt x="1167" y="155"/>
                    <a:pt x="1013" y="250"/>
                  </a:cubicBezTo>
                  <a:cubicBezTo>
                    <a:pt x="465" y="607"/>
                    <a:pt x="179" y="953"/>
                    <a:pt x="60" y="1191"/>
                  </a:cubicBezTo>
                  <a:cubicBezTo>
                    <a:pt x="1" y="1310"/>
                    <a:pt x="96" y="1441"/>
                    <a:pt x="227" y="1453"/>
                  </a:cubicBezTo>
                  <a:cubicBezTo>
                    <a:pt x="632" y="1477"/>
                    <a:pt x="1465" y="1512"/>
                    <a:pt x="2382" y="1548"/>
                  </a:cubicBezTo>
                  <a:cubicBezTo>
                    <a:pt x="2322" y="1405"/>
                    <a:pt x="2251" y="1286"/>
                    <a:pt x="2191" y="1143"/>
                  </a:cubicBezTo>
                  <a:cubicBezTo>
                    <a:pt x="1977" y="727"/>
                    <a:pt x="1715" y="357"/>
                    <a:pt x="1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9" name="Google Shape;6240;p63">
              <a:extLst>
                <a:ext uri="{FF2B5EF4-FFF2-40B4-BE49-F238E27FC236}">
                  <a16:creationId xmlns:a16="http://schemas.microsoft.com/office/drawing/2014/main" id="{A9E2503F-C4B8-460B-879B-4D1740B7A176}"/>
                </a:ext>
              </a:extLst>
            </p:cNvPr>
            <p:cNvSpPr/>
            <p:nvPr/>
          </p:nvSpPr>
          <p:spPr>
            <a:xfrm>
              <a:off x="6474487" y="4944577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39" y="73"/>
                  </a:cubicBezTo>
                  <a:cubicBezTo>
                    <a:pt x="5631" y="39"/>
                    <a:pt x="3997" y="0"/>
                    <a:pt x="2987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0" name="Google Shape;6241;p63">
              <a:extLst>
                <a:ext uri="{FF2B5EF4-FFF2-40B4-BE49-F238E27FC236}">
                  <a16:creationId xmlns:a16="http://schemas.microsoft.com/office/drawing/2014/main" id="{E18FD9E6-284E-48CC-AC7A-69A3A16B6E86}"/>
                </a:ext>
              </a:extLst>
            </p:cNvPr>
            <p:cNvSpPr/>
            <p:nvPr/>
          </p:nvSpPr>
          <p:spPr>
            <a:xfrm>
              <a:off x="6474487" y="4962299"/>
              <a:ext cx="120885" cy="77867"/>
            </a:xfrm>
            <a:custGeom>
              <a:avLst/>
              <a:gdLst/>
              <a:ahLst/>
              <a:cxnLst/>
              <a:rect l="l" t="t" r="r" b="b"/>
              <a:pathLst>
                <a:path w="2442" h="1573" extrusionOk="0">
                  <a:moveTo>
                    <a:pt x="1477" y="0"/>
                  </a:moveTo>
                  <a:cubicBezTo>
                    <a:pt x="1346" y="72"/>
                    <a:pt x="1191" y="155"/>
                    <a:pt x="1013" y="274"/>
                  </a:cubicBezTo>
                  <a:cubicBezTo>
                    <a:pt x="465" y="631"/>
                    <a:pt x="179" y="977"/>
                    <a:pt x="60" y="1215"/>
                  </a:cubicBezTo>
                  <a:cubicBezTo>
                    <a:pt x="1" y="1334"/>
                    <a:pt x="96" y="1465"/>
                    <a:pt x="227" y="1477"/>
                  </a:cubicBezTo>
                  <a:cubicBezTo>
                    <a:pt x="644" y="1501"/>
                    <a:pt x="1513" y="1536"/>
                    <a:pt x="2441" y="1572"/>
                  </a:cubicBezTo>
                  <a:cubicBezTo>
                    <a:pt x="2406" y="1465"/>
                    <a:pt x="2358" y="1382"/>
                    <a:pt x="2310" y="1274"/>
                  </a:cubicBezTo>
                  <a:cubicBezTo>
                    <a:pt x="2084" y="810"/>
                    <a:pt x="1787" y="393"/>
                    <a:pt x="1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1" name="Google Shape;6242;p63">
              <a:extLst>
                <a:ext uri="{FF2B5EF4-FFF2-40B4-BE49-F238E27FC236}">
                  <a16:creationId xmlns:a16="http://schemas.microsoft.com/office/drawing/2014/main" id="{94B2071E-9127-455F-A924-E8E7D2CF3F6E}"/>
                </a:ext>
              </a:extLst>
            </p:cNvPr>
            <p:cNvSpPr/>
            <p:nvPr/>
          </p:nvSpPr>
          <p:spPr>
            <a:xfrm>
              <a:off x="5882128" y="3439769"/>
              <a:ext cx="201030" cy="285431"/>
            </a:xfrm>
            <a:custGeom>
              <a:avLst/>
              <a:gdLst/>
              <a:ahLst/>
              <a:cxnLst/>
              <a:rect l="l" t="t" r="r" b="b"/>
              <a:pathLst>
                <a:path w="4061" h="5766" extrusionOk="0">
                  <a:moveTo>
                    <a:pt x="1438" y="1"/>
                  </a:moveTo>
                  <a:cubicBezTo>
                    <a:pt x="1431" y="1"/>
                    <a:pt x="1424" y="1"/>
                    <a:pt x="1418" y="3"/>
                  </a:cubicBezTo>
                  <a:cubicBezTo>
                    <a:pt x="1084" y="74"/>
                    <a:pt x="1632" y="1955"/>
                    <a:pt x="1632" y="1955"/>
                  </a:cubicBezTo>
                  <a:cubicBezTo>
                    <a:pt x="1632" y="1955"/>
                    <a:pt x="834" y="592"/>
                    <a:pt x="564" y="592"/>
                  </a:cubicBezTo>
                  <a:cubicBezTo>
                    <a:pt x="554" y="592"/>
                    <a:pt x="545" y="594"/>
                    <a:pt x="537" y="598"/>
                  </a:cubicBezTo>
                  <a:cubicBezTo>
                    <a:pt x="298" y="717"/>
                    <a:pt x="989" y="2396"/>
                    <a:pt x="989" y="2396"/>
                  </a:cubicBezTo>
                  <a:cubicBezTo>
                    <a:pt x="989" y="2396"/>
                    <a:pt x="390" y="1557"/>
                    <a:pt x="192" y="1557"/>
                  </a:cubicBezTo>
                  <a:cubicBezTo>
                    <a:pt x="183" y="1557"/>
                    <a:pt x="175" y="1559"/>
                    <a:pt x="168" y="1562"/>
                  </a:cubicBezTo>
                  <a:cubicBezTo>
                    <a:pt x="1" y="1658"/>
                    <a:pt x="810" y="3134"/>
                    <a:pt x="1049" y="3729"/>
                  </a:cubicBezTo>
                  <a:cubicBezTo>
                    <a:pt x="1286" y="4324"/>
                    <a:pt x="1702" y="5762"/>
                    <a:pt x="1692" y="5765"/>
                  </a:cubicBezTo>
                  <a:lnTo>
                    <a:pt x="1692" y="5765"/>
                  </a:lnTo>
                  <a:lnTo>
                    <a:pt x="3858" y="5396"/>
                  </a:lnTo>
                  <a:cubicBezTo>
                    <a:pt x="3858" y="5396"/>
                    <a:pt x="3632" y="4396"/>
                    <a:pt x="3632" y="3944"/>
                  </a:cubicBezTo>
                  <a:cubicBezTo>
                    <a:pt x="3632" y="3503"/>
                    <a:pt x="4061" y="1312"/>
                    <a:pt x="3787" y="1253"/>
                  </a:cubicBezTo>
                  <a:cubicBezTo>
                    <a:pt x="3779" y="1251"/>
                    <a:pt x="3772" y="1250"/>
                    <a:pt x="3764" y="1250"/>
                  </a:cubicBezTo>
                  <a:cubicBezTo>
                    <a:pt x="3486" y="1250"/>
                    <a:pt x="3216" y="2265"/>
                    <a:pt x="3216" y="2265"/>
                  </a:cubicBezTo>
                  <a:cubicBezTo>
                    <a:pt x="3216" y="2265"/>
                    <a:pt x="2721" y="276"/>
                    <a:pt x="2411" y="276"/>
                  </a:cubicBezTo>
                  <a:cubicBezTo>
                    <a:pt x="2410" y="276"/>
                    <a:pt x="2408" y="276"/>
                    <a:pt x="2406" y="277"/>
                  </a:cubicBezTo>
                  <a:cubicBezTo>
                    <a:pt x="2084" y="277"/>
                    <a:pt x="2299" y="1777"/>
                    <a:pt x="2299" y="1777"/>
                  </a:cubicBezTo>
                  <a:cubicBezTo>
                    <a:pt x="2299" y="1777"/>
                    <a:pt x="1795" y="1"/>
                    <a:pt x="1438" y="1"/>
                  </a:cubicBezTo>
                  <a:close/>
                  <a:moveTo>
                    <a:pt x="1692" y="5765"/>
                  </a:moveTo>
                  <a:lnTo>
                    <a:pt x="1692" y="5765"/>
                  </a:lnTo>
                  <a:cubicBezTo>
                    <a:pt x="1692" y="5765"/>
                    <a:pt x="1692" y="5765"/>
                    <a:pt x="1692" y="5765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2" name="Google Shape;6243;p63">
              <a:extLst>
                <a:ext uri="{FF2B5EF4-FFF2-40B4-BE49-F238E27FC236}">
                  <a16:creationId xmlns:a16="http://schemas.microsoft.com/office/drawing/2014/main" id="{343FEFBE-3F22-482D-8E69-88767BB7F13E}"/>
                </a:ext>
              </a:extLst>
            </p:cNvPr>
            <p:cNvSpPr/>
            <p:nvPr/>
          </p:nvSpPr>
          <p:spPr>
            <a:xfrm>
              <a:off x="6053064" y="3634516"/>
              <a:ext cx="235236" cy="370823"/>
            </a:xfrm>
            <a:custGeom>
              <a:avLst/>
              <a:gdLst/>
              <a:ahLst/>
              <a:cxnLst/>
              <a:rect l="l" t="t" r="r" b="b"/>
              <a:pathLst>
                <a:path w="4752" h="7491" extrusionOk="0">
                  <a:moveTo>
                    <a:pt x="3833" y="1"/>
                  </a:moveTo>
                  <a:cubicBezTo>
                    <a:pt x="3658" y="1"/>
                    <a:pt x="3471" y="42"/>
                    <a:pt x="3299" y="105"/>
                  </a:cubicBezTo>
                  <a:cubicBezTo>
                    <a:pt x="2310" y="462"/>
                    <a:pt x="1751" y="1260"/>
                    <a:pt x="1287" y="2117"/>
                  </a:cubicBezTo>
                  <a:cubicBezTo>
                    <a:pt x="1144" y="2391"/>
                    <a:pt x="989" y="2677"/>
                    <a:pt x="870" y="2962"/>
                  </a:cubicBezTo>
                  <a:cubicBezTo>
                    <a:pt x="382" y="4093"/>
                    <a:pt x="1" y="5344"/>
                    <a:pt x="72" y="6534"/>
                  </a:cubicBezTo>
                  <a:cubicBezTo>
                    <a:pt x="84" y="6880"/>
                    <a:pt x="155" y="7249"/>
                    <a:pt x="453" y="7415"/>
                  </a:cubicBezTo>
                  <a:cubicBezTo>
                    <a:pt x="550" y="7468"/>
                    <a:pt x="656" y="7490"/>
                    <a:pt x="766" y="7490"/>
                  </a:cubicBezTo>
                  <a:cubicBezTo>
                    <a:pt x="929" y="7490"/>
                    <a:pt x="1100" y="7443"/>
                    <a:pt x="1263" y="7380"/>
                  </a:cubicBezTo>
                  <a:cubicBezTo>
                    <a:pt x="1882" y="7106"/>
                    <a:pt x="2334" y="6558"/>
                    <a:pt x="2703" y="6022"/>
                  </a:cubicBezTo>
                  <a:cubicBezTo>
                    <a:pt x="3120" y="5427"/>
                    <a:pt x="3477" y="4784"/>
                    <a:pt x="3799" y="4129"/>
                  </a:cubicBezTo>
                  <a:cubicBezTo>
                    <a:pt x="4335" y="3081"/>
                    <a:pt x="4751" y="1915"/>
                    <a:pt x="4608" y="807"/>
                  </a:cubicBezTo>
                  <a:cubicBezTo>
                    <a:pt x="4573" y="569"/>
                    <a:pt x="4501" y="307"/>
                    <a:pt x="4323" y="164"/>
                  </a:cubicBezTo>
                  <a:cubicBezTo>
                    <a:pt x="4193" y="47"/>
                    <a:pt x="4020" y="1"/>
                    <a:pt x="3833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3" name="Google Shape;6244;p63">
              <a:extLst>
                <a:ext uri="{FF2B5EF4-FFF2-40B4-BE49-F238E27FC236}">
                  <a16:creationId xmlns:a16="http://schemas.microsoft.com/office/drawing/2014/main" id="{C37CF5EC-0FC0-4A5F-B4E3-CE00634F3EFC}"/>
                </a:ext>
              </a:extLst>
            </p:cNvPr>
            <p:cNvSpPr/>
            <p:nvPr/>
          </p:nvSpPr>
          <p:spPr>
            <a:xfrm>
              <a:off x="6076627" y="3634516"/>
              <a:ext cx="211079" cy="282808"/>
            </a:xfrm>
            <a:custGeom>
              <a:avLst/>
              <a:gdLst/>
              <a:ahLst/>
              <a:cxnLst/>
              <a:rect l="l" t="t" r="r" b="b"/>
              <a:pathLst>
                <a:path w="4264" h="5713" extrusionOk="0">
                  <a:moveTo>
                    <a:pt x="3357" y="1"/>
                  </a:moveTo>
                  <a:cubicBezTo>
                    <a:pt x="3182" y="1"/>
                    <a:pt x="2995" y="42"/>
                    <a:pt x="2823" y="105"/>
                  </a:cubicBezTo>
                  <a:cubicBezTo>
                    <a:pt x="1834" y="462"/>
                    <a:pt x="1275" y="1260"/>
                    <a:pt x="811" y="2117"/>
                  </a:cubicBezTo>
                  <a:cubicBezTo>
                    <a:pt x="656" y="2391"/>
                    <a:pt x="525" y="2677"/>
                    <a:pt x="394" y="2962"/>
                  </a:cubicBezTo>
                  <a:cubicBezTo>
                    <a:pt x="334" y="3105"/>
                    <a:pt x="275" y="3248"/>
                    <a:pt x="215" y="3391"/>
                  </a:cubicBezTo>
                  <a:cubicBezTo>
                    <a:pt x="203" y="3427"/>
                    <a:pt x="203" y="3439"/>
                    <a:pt x="179" y="3462"/>
                  </a:cubicBezTo>
                  <a:cubicBezTo>
                    <a:pt x="120" y="3641"/>
                    <a:pt x="60" y="3808"/>
                    <a:pt x="1" y="3986"/>
                  </a:cubicBezTo>
                  <a:cubicBezTo>
                    <a:pt x="465" y="4343"/>
                    <a:pt x="918" y="4713"/>
                    <a:pt x="1394" y="5058"/>
                  </a:cubicBezTo>
                  <a:cubicBezTo>
                    <a:pt x="1727" y="5296"/>
                    <a:pt x="2073" y="5510"/>
                    <a:pt x="2430" y="5713"/>
                  </a:cubicBezTo>
                  <a:cubicBezTo>
                    <a:pt x="2561" y="5522"/>
                    <a:pt x="2680" y="5308"/>
                    <a:pt x="2799" y="5105"/>
                  </a:cubicBezTo>
                  <a:cubicBezTo>
                    <a:pt x="2823" y="5070"/>
                    <a:pt x="2835" y="5058"/>
                    <a:pt x="2846" y="5034"/>
                  </a:cubicBezTo>
                  <a:cubicBezTo>
                    <a:pt x="3013" y="4736"/>
                    <a:pt x="3180" y="4439"/>
                    <a:pt x="3323" y="4141"/>
                  </a:cubicBezTo>
                  <a:cubicBezTo>
                    <a:pt x="3847" y="3070"/>
                    <a:pt x="4263" y="1903"/>
                    <a:pt x="4132" y="807"/>
                  </a:cubicBezTo>
                  <a:cubicBezTo>
                    <a:pt x="4097" y="569"/>
                    <a:pt x="4025" y="307"/>
                    <a:pt x="3847" y="164"/>
                  </a:cubicBezTo>
                  <a:cubicBezTo>
                    <a:pt x="3717" y="47"/>
                    <a:pt x="3544" y="1"/>
                    <a:pt x="3357" y="1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4" name="Google Shape;6245;p63">
              <a:extLst>
                <a:ext uri="{FF2B5EF4-FFF2-40B4-BE49-F238E27FC236}">
                  <a16:creationId xmlns:a16="http://schemas.microsoft.com/office/drawing/2014/main" id="{E3E580AF-BCA1-46C8-9156-D725016F7EE7}"/>
                </a:ext>
              </a:extLst>
            </p:cNvPr>
            <p:cNvSpPr/>
            <p:nvPr/>
          </p:nvSpPr>
          <p:spPr>
            <a:xfrm>
              <a:off x="6085488" y="3802333"/>
              <a:ext cx="132073" cy="84946"/>
            </a:xfrm>
            <a:custGeom>
              <a:avLst/>
              <a:gdLst/>
              <a:ahLst/>
              <a:cxnLst/>
              <a:rect l="l" t="t" r="r" b="b"/>
              <a:pathLst>
                <a:path w="2668" h="1716" extrusionOk="0">
                  <a:moveTo>
                    <a:pt x="36" y="1"/>
                  </a:moveTo>
                  <a:cubicBezTo>
                    <a:pt x="24" y="37"/>
                    <a:pt x="24" y="49"/>
                    <a:pt x="0" y="72"/>
                  </a:cubicBezTo>
                  <a:cubicBezTo>
                    <a:pt x="417" y="394"/>
                    <a:pt x="858" y="668"/>
                    <a:pt x="1298" y="953"/>
                  </a:cubicBezTo>
                  <a:cubicBezTo>
                    <a:pt x="1608" y="1144"/>
                    <a:pt x="1929" y="1323"/>
                    <a:pt x="2239" y="1501"/>
                  </a:cubicBezTo>
                  <a:cubicBezTo>
                    <a:pt x="2370" y="1585"/>
                    <a:pt x="2489" y="1644"/>
                    <a:pt x="2620" y="1715"/>
                  </a:cubicBezTo>
                  <a:cubicBezTo>
                    <a:pt x="2644" y="1680"/>
                    <a:pt x="2656" y="1668"/>
                    <a:pt x="2667" y="1644"/>
                  </a:cubicBezTo>
                  <a:cubicBezTo>
                    <a:pt x="2525" y="1561"/>
                    <a:pt x="2382" y="1489"/>
                    <a:pt x="2251" y="1430"/>
                  </a:cubicBezTo>
                  <a:cubicBezTo>
                    <a:pt x="1941" y="1251"/>
                    <a:pt x="1644" y="1073"/>
                    <a:pt x="1346" y="894"/>
                  </a:cubicBezTo>
                  <a:cubicBezTo>
                    <a:pt x="893" y="608"/>
                    <a:pt x="465" y="311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5" name="Google Shape;6246;p63">
              <a:extLst>
                <a:ext uri="{FF2B5EF4-FFF2-40B4-BE49-F238E27FC236}">
                  <a16:creationId xmlns:a16="http://schemas.microsoft.com/office/drawing/2014/main" id="{77CFD7C6-9C26-4741-9363-DDE419CF9FD5}"/>
                </a:ext>
              </a:extLst>
            </p:cNvPr>
            <p:cNvSpPr/>
            <p:nvPr/>
          </p:nvSpPr>
          <p:spPr>
            <a:xfrm>
              <a:off x="5946978" y="3639071"/>
              <a:ext cx="255235" cy="372209"/>
            </a:xfrm>
            <a:custGeom>
              <a:avLst/>
              <a:gdLst/>
              <a:ahLst/>
              <a:cxnLst/>
              <a:rect l="l" t="t" r="r" b="b"/>
              <a:pathLst>
                <a:path w="5156" h="7519" extrusionOk="0">
                  <a:moveTo>
                    <a:pt x="2298" y="1"/>
                  </a:moveTo>
                  <a:lnTo>
                    <a:pt x="1" y="441"/>
                  </a:lnTo>
                  <a:cubicBezTo>
                    <a:pt x="346" y="2401"/>
                    <a:pt x="1139" y="7519"/>
                    <a:pt x="3004" y="7519"/>
                  </a:cubicBezTo>
                  <a:cubicBezTo>
                    <a:pt x="3065" y="7519"/>
                    <a:pt x="3128" y="7513"/>
                    <a:pt x="3191" y="7502"/>
                  </a:cubicBezTo>
                  <a:cubicBezTo>
                    <a:pt x="5156" y="7121"/>
                    <a:pt x="2298" y="1"/>
                    <a:pt x="229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6" name="Google Shape;6247;p63">
              <a:extLst>
                <a:ext uri="{FF2B5EF4-FFF2-40B4-BE49-F238E27FC236}">
                  <a16:creationId xmlns:a16="http://schemas.microsoft.com/office/drawing/2014/main" id="{0D57DEB1-F8CF-4211-A852-D4E4B276DA81}"/>
                </a:ext>
              </a:extLst>
            </p:cNvPr>
            <p:cNvSpPr/>
            <p:nvPr/>
          </p:nvSpPr>
          <p:spPr>
            <a:xfrm>
              <a:off x="6393747" y="2812114"/>
              <a:ext cx="729716" cy="1046978"/>
            </a:xfrm>
            <a:custGeom>
              <a:avLst/>
              <a:gdLst/>
              <a:ahLst/>
              <a:cxnLst/>
              <a:rect l="l" t="t" r="r" b="b"/>
              <a:pathLst>
                <a:path w="14741" h="21150" extrusionOk="0">
                  <a:moveTo>
                    <a:pt x="7436" y="1"/>
                  </a:moveTo>
                  <a:cubicBezTo>
                    <a:pt x="7291" y="1"/>
                    <a:pt x="7138" y="12"/>
                    <a:pt x="6978" y="37"/>
                  </a:cubicBezTo>
                  <a:cubicBezTo>
                    <a:pt x="6132" y="144"/>
                    <a:pt x="5132" y="513"/>
                    <a:pt x="4811" y="1371"/>
                  </a:cubicBezTo>
                  <a:cubicBezTo>
                    <a:pt x="4632" y="1847"/>
                    <a:pt x="4608" y="2371"/>
                    <a:pt x="4608" y="2895"/>
                  </a:cubicBezTo>
                  <a:cubicBezTo>
                    <a:pt x="4632" y="4681"/>
                    <a:pt x="4787" y="6467"/>
                    <a:pt x="4906" y="8253"/>
                  </a:cubicBezTo>
                  <a:cubicBezTo>
                    <a:pt x="4965" y="9122"/>
                    <a:pt x="5013" y="10015"/>
                    <a:pt x="4822" y="10884"/>
                  </a:cubicBezTo>
                  <a:cubicBezTo>
                    <a:pt x="4465" y="12420"/>
                    <a:pt x="3406" y="12967"/>
                    <a:pt x="2132" y="13682"/>
                  </a:cubicBezTo>
                  <a:cubicBezTo>
                    <a:pt x="1774" y="13872"/>
                    <a:pt x="1358" y="14110"/>
                    <a:pt x="1143" y="14468"/>
                  </a:cubicBezTo>
                  <a:cubicBezTo>
                    <a:pt x="953" y="14813"/>
                    <a:pt x="1012" y="15182"/>
                    <a:pt x="1203" y="15492"/>
                  </a:cubicBezTo>
                  <a:cubicBezTo>
                    <a:pt x="1429" y="15873"/>
                    <a:pt x="1774" y="16170"/>
                    <a:pt x="2096" y="16432"/>
                  </a:cubicBezTo>
                  <a:cubicBezTo>
                    <a:pt x="2191" y="16504"/>
                    <a:pt x="2275" y="16575"/>
                    <a:pt x="2370" y="16635"/>
                  </a:cubicBezTo>
                  <a:cubicBezTo>
                    <a:pt x="2394" y="16635"/>
                    <a:pt x="2429" y="16658"/>
                    <a:pt x="2441" y="16682"/>
                  </a:cubicBezTo>
                  <a:cubicBezTo>
                    <a:pt x="2172" y="16646"/>
                    <a:pt x="1896" y="16610"/>
                    <a:pt x="1623" y="16610"/>
                  </a:cubicBezTo>
                  <a:cubicBezTo>
                    <a:pt x="1268" y="16610"/>
                    <a:pt x="919" y="16671"/>
                    <a:pt x="596" y="16873"/>
                  </a:cubicBezTo>
                  <a:cubicBezTo>
                    <a:pt x="298" y="17075"/>
                    <a:pt x="84" y="17397"/>
                    <a:pt x="48" y="17754"/>
                  </a:cubicBezTo>
                  <a:cubicBezTo>
                    <a:pt x="0" y="18206"/>
                    <a:pt x="215" y="18682"/>
                    <a:pt x="512" y="19004"/>
                  </a:cubicBezTo>
                  <a:cubicBezTo>
                    <a:pt x="905" y="19432"/>
                    <a:pt x="1489" y="19718"/>
                    <a:pt x="2025" y="19933"/>
                  </a:cubicBezTo>
                  <a:cubicBezTo>
                    <a:pt x="2691" y="20183"/>
                    <a:pt x="3382" y="20325"/>
                    <a:pt x="4096" y="20445"/>
                  </a:cubicBezTo>
                  <a:cubicBezTo>
                    <a:pt x="4477" y="20504"/>
                    <a:pt x="4870" y="20552"/>
                    <a:pt x="5251" y="20564"/>
                  </a:cubicBezTo>
                  <a:cubicBezTo>
                    <a:pt x="5364" y="20578"/>
                    <a:pt x="5477" y="20584"/>
                    <a:pt x="5590" y="20584"/>
                  </a:cubicBezTo>
                  <a:cubicBezTo>
                    <a:pt x="5764" y="20584"/>
                    <a:pt x="5940" y="20569"/>
                    <a:pt x="6120" y="20540"/>
                  </a:cubicBezTo>
                  <a:cubicBezTo>
                    <a:pt x="6287" y="20504"/>
                    <a:pt x="6442" y="20468"/>
                    <a:pt x="6597" y="20385"/>
                  </a:cubicBezTo>
                  <a:cubicBezTo>
                    <a:pt x="6668" y="20349"/>
                    <a:pt x="6739" y="20302"/>
                    <a:pt x="6823" y="20266"/>
                  </a:cubicBezTo>
                  <a:cubicBezTo>
                    <a:pt x="6835" y="20262"/>
                    <a:pt x="6846" y="20261"/>
                    <a:pt x="6855" y="20261"/>
                  </a:cubicBezTo>
                  <a:cubicBezTo>
                    <a:pt x="6904" y="20261"/>
                    <a:pt x="6903" y="20313"/>
                    <a:pt x="6954" y="20373"/>
                  </a:cubicBezTo>
                  <a:cubicBezTo>
                    <a:pt x="7013" y="20480"/>
                    <a:pt x="7085" y="20564"/>
                    <a:pt x="7180" y="20647"/>
                  </a:cubicBezTo>
                  <a:cubicBezTo>
                    <a:pt x="7335" y="20766"/>
                    <a:pt x="7537" y="20849"/>
                    <a:pt x="7728" y="20921"/>
                  </a:cubicBezTo>
                  <a:cubicBezTo>
                    <a:pt x="8173" y="21101"/>
                    <a:pt x="8684" y="21149"/>
                    <a:pt x="9169" y="21149"/>
                  </a:cubicBezTo>
                  <a:cubicBezTo>
                    <a:pt x="9229" y="21149"/>
                    <a:pt x="9288" y="21148"/>
                    <a:pt x="9347" y="21147"/>
                  </a:cubicBezTo>
                  <a:cubicBezTo>
                    <a:pt x="9930" y="21123"/>
                    <a:pt x="10561" y="20980"/>
                    <a:pt x="11109" y="20766"/>
                  </a:cubicBezTo>
                  <a:cubicBezTo>
                    <a:pt x="11657" y="20528"/>
                    <a:pt x="12204" y="20123"/>
                    <a:pt x="12514" y="19599"/>
                  </a:cubicBezTo>
                  <a:cubicBezTo>
                    <a:pt x="12728" y="19242"/>
                    <a:pt x="12847" y="18861"/>
                    <a:pt x="12657" y="18456"/>
                  </a:cubicBezTo>
                  <a:cubicBezTo>
                    <a:pt x="12454" y="18051"/>
                    <a:pt x="12002" y="17849"/>
                    <a:pt x="11597" y="17706"/>
                  </a:cubicBezTo>
                  <a:cubicBezTo>
                    <a:pt x="11347" y="17623"/>
                    <a:pt x="11073" y="17575"/>
                    <a:pt x="10835" y="17468"/>
                  </a:cubicBezTo>
                  <a:lnTo>
                    <a:pt x="10907" y="17468"/>
                  </a:lnTo>
                  <a:cubicBezTo>
                    <a:pt x="11109" y="17468"/>
                    <a:pt x="11299" y="17504"/>
                    <a:pt x="11490" y="17516"/>
                  </a:cubicBezTo>
                  <a:cubicBezTo>
                    <a:pt x="11889" y="17560"/>
                    <a:pt x="12289" y="17604"/>
                    <a:pt x="12688" y="17604"/>
                  </a:cubicBezTo>
                  <a:cubicBezTo>
                    <a:pt x="12824" y="17604"/>
                    <a:pt x="12961" y="17599"/>
                    <a:pt x="13097" y="17587"/>
                  </a:cubicBezTo>
                  <a:cubicBezTo>
                    <a:pt x="13609" y="17527"/>
                    <a:pt x="14121" y="17385"/>
                    <a:pt x="14419" y="16932"/>
                  </a:cubicBezTo>
                  <a:cubicBezTo>
                    <a:pt x="14693" y="16515"/>
                    <a:pt x="14740" y="16003"/>
                    <a:pt x="14502" y="15551"/>
                  </a:cubicBezTo>
                  <a:cubicBezTo>
                    <a:pt x="14288" y="15146"/>
                    <a:pt x="13966" y="14813"/>
                    <a:pt x="13621" y="14527"/>
                  </a:cubicBezTo>
                  <a:cubicBezTo>
                    <a:pt x="13276" y="14253"/>
                    <a:pt x="12812" y="14110"/>
                    <a:pt x="12383" y="14039"/>
                  </a:cubicBezTo>
                  <a:cubicBezTo>
                    <a:pt x="12132" y="13999"/>
                    <a:pt x="11854" y="13975"/>
                    <a:pt x="11582" y="13975"/>
                  </a:cubicBezTo>
                  <a:cubicBezTo>
                    <a:pt x="11453" y="13975"/>
                    <a:pt x="11326" y="13980"/>
                    <a:pt x="11204" y="13991"/>
                  </a:cubicBezTo>
                  <a:cubicBezTo>
                    <a:pt x="11150" y="13995"/>
                    <a:pt x="11094" y="14001"/>
                    <a:pt x="11039" y="14009"/>
                  </a:cubicBezTo>
                  <a:lnTo>
                    <a:pt x="11039" y="14009"/>
                  </a:lnTo>
                  <a:cubicBezTo>
                    <a:pt x="11173" y="13941"/>
                    <a:pt x="11299" y="13848"/>
                    <a:pt x="11407" y="13765"/>
                  </a:cubicBezTo>
                  <a:cubicBezTo>
                    <a:pt x="11788" y="13467"/>
                    <a:pt x="12061" y="13027"/>
                    <a:pt x="12073" y="12515"/>
                  </a:cubicBezTo>
                  <a:cubicBezTo>
                    <a:pt x="12085" y="11932"/>
                    <a:pt x="11776" y="11384"/>
                    <a:pt x="11383" y="10967"/>
                  </a:cubicBezTo>
                  <a:cubicBezTo>
                    <a:pt x="10990" y="10539"/>
                    <a:pt x="10466" y="10372"/>
                    <a:pt x="10014" y="10027"/>
                  </a:cubicBezTo>
                  <a:cubicBezTo>
                    <a:pt x="9740" y="9812"/>
                    <a:pt x="9621" y="9419"/>
                    <a:pt x="9561" y="9086"/>
                  </a:cubicBezTo>
                  <a:cubicBezTo>
                    <a:pt x="9394" y="8110"/>
                    <a:pt x="9525" y="7050"/>
                    <a:pt x="9537" y="6074"/>
                  </a:cubicBezTo>
                  <a:cubicBezTo>
                    <a:pt x="9561" y="4943"/>
                    <a:pt x="9573" y="3823"/>
                    <a:pt x="9585" y="2692"/>
                  </a:cubicBezTo>
                  <a:cubicBezTo>
                    <a:pt x="9549" y="1918"/>
                    <a:pt x="9371" y="1204"/>
                    <a:pt x="8978" y="704"/>
                  </a:cubicBezTo>
                  <a:cubicBezTo>
                    <a:pt x="8633" y="271"/>
                    <a:pt x="8126" y="1"/>
                    <a:pt x="743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7" name="Google Shape;6248;p63">
              <a:extLst>
                <a:ext uri="{FF2B5EF4-FFF2-40B4-BE49-F238E27FC236}">
                  <a16:creationId xmlns:a16="http://schemas.microsoft.com/office/drawing/2014/main" id="{1AB580B9-7900-44A8-990F-7A885E462A13}"/>
                </a:ext>
              </a:extLst>
            </p:cNvPr>
            <p:cNvSpPr/>
            <p:nvPr/>
          </p:nvSpPr>
          <p:spPr>
            <a:xfrm>
              <a:off x="6134992" y="3582983"/>
              <a:ext cx="545221" cy="669719"/>
            </a:xfrm>
            <a:custGeom>
              <a:avLst/>
              <a:gdLst/>
              <a:ahLst/>
              <a:cxnLst/>
              <a:rect l="l" t="t" r="r" b="b"/>
              <a:pathLst>
                <a:path w="11014" h="13529" extrusionOk="0">
                  <a:moveTo>
                    <a:pt x="6638" y="0"/>
                  </a:moveTo>
                  <a:cubicBezTo>
                    <a:pt x="4581" y="0"/>
                    <a:pt x="1790" y="874"/>
                    <a:pt x="1525" y="1313"/>
                  </a:cubicBezTo>
                  <a:cubicBezTo>
                    <a:pt x="834" y="2396"/>
                    <a:pt x="96" y="8040"/>
                    <a:pt x="1" y="12302"/>
                  </a:cubicBezTo>
                  <a:lnTo>
                    <a:pt x="1" y="12385"/>
                  </a:lnTo>
                  <a:lnTo>
                    <a:pt x="1" y="12897"/>
                  </a:lnTo>
                  <a:cubicBezTo>
                    <a:pt x="2078" y="13383"/>
                    <a:pt x="4259" y="13529"/>
                    <a:pt x="6133" y="13529"/>
                  </a:cubicBezTo>
                  <a:cubicBezTo>
                    <a:pt x="8620" y="13529"/>
                    <a:pt x="10566" y="13273"/>
                    <a:pt x="11014" y="13219"/>
                  </a:cubicBezTo>
                  <a:cubicBezTo>
                    <a:pt x="10990" y="13052"/>
                    <a:pt x="10966" y="12885"/>
                    <a:pt x="10931" y="12743"/>
                  </a:cubicBezTo>
                  <a:cubicBezTo>
                    <a:pt x="10931" y="12695"/>
                    <a:pt x="10907" y="12659"/>
                    <a:pt x="10907" y="12635"/>
                  </a:cubicBezTo>
                  <a:cubicBezTo>
                    <a:pt x="10252" y="8230"/>
                    <a:pt x="10609" y="1944"/>
                    <a:pt x="10478" y="1503"/>
                  </a:cubicBezTo>
                  <a:cubicBezTo>
                    <a:pt x="10300" y="955"/>
                    <a:pt x="8906" y="62"/>
                    <a:pt x="6835" y="3"/>
                  </a:cubicBezTo>
                  <a:cubicBezTo>
                    <a:pt x="6770" y="1"/>
                    <a:pt x="6705" y="0"/>
                    <a:pt x="6638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8" name="Google Shape;6250;p63">
              <a:extLst>
                <a:ext uri="{FF2B5EF4-FFF2-40B4-BE49-F238E27FC236}">
                  <a16:creationId xmlns:a16="http://schemas.microsoft.com/office/drawing/2014/main" id="{039C8F87-D4A9-4ACF-80D9-EE0C25C9AC08}"/>
                </a:ext>
              </a:extLst>
            </p:cNvPr>
            <p:cNvSpPr/>
            <p:nvPr/>
          </p:nvSpPr>
          <p:spPr>
            <a:xfrm>
              <a:off x="6134992" y="4191975"/>
              <a:ext cx="541706" cy="33414"/>
            </a:xfrm>
            <a:custGeom>
              <a:avLst/>
              <a:gdLst/>
              <a:ahLst/>
              <a:cxnLst/>
              <a:rect l="l" t="t" r="r" b="b"/>
              <a:pathLst>
                <a:path w="10943" h="675" extrusionOk="0">
                  <a:moveTo>
                    <a:pt x="1" y="0"/>
                  </a:moveTo>
                  <a:lnTo>
                    <a:pt x="1" y="83"/>
                  </a:lnTo>
                  <a:cubicBezTo>
                    <a:pt x="1286" y="298"/>
                    <a:pt x="2560" y="464"/>
                    <a:pt x="3846" y="572"/>
                  </a:cubicBezTo>
                  <a:cubicBezTo>
                    <a:pt x="4774" y="639"/>
                    <a:pt x="5704" y="675"/>
                    <a:pt x="6634" y="675"/>
                  </a:cubicBezTo>
                  <a:cubicBezTo>
                    <a:pt x="7674" y="675"/>
                    <a:pt x="8715" y="630"/>
                    <a:pt x="9752" y="536"/>
                  </a:cubicBezTo>
                  <a:cubicBezTo>
                    <a:pt x="10133" y="512"/>
                    <a:pt x="10538" y="464"/>
                    <a:pt x="10942" y="417"/>
                  </a:cubicBezTo>
                  <a:cubicBezTo>
                    <a:pt x="10942" y="381"/>
                    <a:pt x="10931" y="345"/>
                    <a:pt x="10931" y="333"/>
                  </a:cubicBezTo>
                  <a:lnTo>
                    <a:pt x="10073" y="417"/>
                  </a:lnTo>
                  <a:cubicBezTo>
                    <a:pt x="9097" y="512"/>
                    <a:pt x="8133" y="572"/>
                    <a:pt x="7144" y="583"/>
                  </a:cubicBezTo>
                  <a:cubicBezTo>
                    <a:pt x="6919" y="588"/>
                    <a:pt x="6693" y="590"/>
                    <a:pt x="6468" y="590"/>
                  </a:cubicBezTo>
                  <a:cubicBezTo>
                    <a:pt x="4732" y="590"/>
                    <a:pt x="3006" y="467"/>
                    <a:pt x="1298" y="214"/>
                  </a:cubicBezTo>
                  <a:cubicBezTo>
                    <a:pt x="870" y="155"/>
                    <a:pt x="429" y="8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9" name="Google Shape;6251;p63">
              <a:extLst>
                <a:ext uri="{FF2B5EF4-FFF2-40B4-BE49-F238E27FC236}">
                  <a16:creationId xmlns:a16="http://schemas.microsoft.com/office/drawing/2014/main" id="{588115CB-0A03-4C38-80E8-7124F241C148}"/>
                </a:ext>
              </a:extLst>
            </p:cNvPr>
            <p:cNvSpPr/>
            <p:nvPr/>
          </p:nvSpPr>
          <p:spPr>
            <a:xfrm>
              <a:off x="6283903" y="3519421"/>
              <a:ext cx="175333" cy="127320"/>
            </a:xfrm>
            <a:custGeom>
              <a:avLst/>
              <a:gdLst/>
              <a:ahLst/>
              <a:cxnLst/>
              <a:rect l="l" t="t" r="r" b="b"/>
              <a:pathLst>
                <a:path w="4121" h="2572" extrusionOk="0">
                  <a:moveTo>
                    <a:pt x="3751" y="1"/>
                  </a:moveTo>
                  <a:lnTo>
                    <a:pt x="1" y="489"/>
                  </a:lnTo>
                  <a:lnTo>
                    <a:pt x="322" y="2192"/>
                  </a:lnTo>
                  <a:cubicBezTo>
                    <a:pt x="322" y="2192"/>
                    <a:pt x="523" y="2571"/>
                    <a:pt x="1490" y="2571"/>
                  </a:cubicBezTo>
                  <a:cubicBezTo>
                    <a:pt x="1746" y="2571"/>
                    <a:pt x="2056" y="2545"/>
                    <a:pt x="2430" y="2477"/>
                  </a:cubicBezTo>
                  <a:cubicBezTo>
                    <a:pt x="4121" y="2156"/>
                    <a:pt x="4037" y="1346"/>
                    <a:pt x="4037" y="1346"/>
                  </a:cubicBezTo>
                  <a:lnTo>
                    <a:pt x="3751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0" name="Google Shape;6252;p63">
              <a:extLst>
                <a:ext uri="{FF2B5EF4-FFF2-40B4-BE49-F238E27FC236}">
                  <a16:creationId xmlns:a16="http://schemas.microsoft.com/office/drawing/2014/main" id="{6E5FF561-3FB8-4EE7-961C-48BC9E61D7C5}"/>
                </a:ext>
              </a:extLst>
            </p:cNvPr>
            <p:cNvSpPr/>
            <p:nvPr/>
          </p:nvSpPr>
          <p:spPr>
            <a:xfrm>
              <a:off x="6287707" y="3506755"/>
              <a:ext cx="203318" cy="103301"/>
            </a:xfrm>
            <a:custGeom>
              <a:avLst/>
              <a:gdLst/>
              <a:ahLst/>
              <a:cxnLst/>
              <a:rect l="l" t="t" r="r" b="b"/>
              <a:pathLst>
                <a:path w="4703" h="2087" extrusionOk="0">
                  <a:moveTo>
                    <a:pt x="3630" y="1"/>
                  </a:moveTo>
                  <a:cubicBezTo>
                    <a:pt x="3540" y="1"/>
                    <a:pt x="3450" y="3"/>
                    <a:pt x="3358" y="7"/>
                  </a:cubicBezTo>
                  <a:cubicBezTo>
                    <a:pt x="2488" y="55"/>
                    <a:pt x="1619" y="257"/>
                    <a:pt x="774" y="483"/>
                  </a:cubicBezTo>
                  <a:cubicBezTo>
                    <a:pt x="560" y="543"/>
                    <a:pt x="345" y="602"/>
                    <a:pt x="226" y="745"/>
                  </a:cubicBezTo>
                  <a:cubicBezTo>
                    <a:pt x="71" y="948"/>
                    <a:pt x="0" y="1364"/>
                    <a:pt x="119" y="1555"/>
                  </a:cubicBezTo>
                  <a:cubicBezTo>
                    <a:pt x="286" y="1817"/>
                    <a:pt x="726" y="1983"/>
                    <a:pt x="1072" y="2043"/>
                  </a:cubicBezTo>
                  <a:cubicBezTo>
                    <a:pt x="1247" y="2074"/>
                    <a:pt x="1425" y="2087"/>
                    <a:pt x="1602" y="2087"/>
                  </a:cubicBezTo>
                  <a:cubicBezTo>
                    <a:pt x="1833" y="2087"/>
                    <a:pt x="2064" y="2065"/>
                    <a:pt x="2286" y="2031"/>
                  </a:cubicBezTo>
                  <a:cubicBezTo>
                    <a:pt x="2786" y="1960"/>
                    <a:pt x="3274" y="1841"/>
                    <a:pt x="3703" y="1614"/>
                  </a:cubicBezTo>
                  <a:cubicBezTo>
                    <a:pt x="4131" y="1388"/>
                    <a:pt x="4489" y="1043"/>
                    <a:pt x="4632" y="650"/>
                  </a:cubicBezTo>
                  <a:cubicBezTo>
                    <a:pt x="4667" y="507"/>
                    <a:pt x="4703" y="364"/>
                    <a:pt x="4608" y="245"/>
                  </a:cubicBezTo>
                  <a:cubicBezTo>
                    <a:pt x="4536" y="138"/>
                    <a:pt x="4370" y="78"/>
                    <a:pt x="4227" y="55"/>
                  </a:cubicBezTo>
                  <a:cubicBezTo>
                    <a:pt x="4029" y="13"/>
                    <a:pt x="3832" y="1"/>
                    <a:pt x="363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1" name="Google Shape;6253;p63">
              <a:extLst>
                <a:ext uri="{FF2B5EF4-FFF2-40B4-BE49-F238E27FC236}">
                  <a16:creationId xmlns:a16="http://schemas.microsoft.com/office/drawing/2014/main" id="{F7801D3B-7E92-4795-AE43-682FEEF93BF4}"/>
                </a:ext>
              </a:extLst>
            </p:cNvPr>
            <p:cNvSpPr/>
            <p:nvPr/>
          </p:nvSpPr>
          <p:spPr>
            <a:xfrm>
              <a:off x="6645423" y="3758176"/>
              <a:ext cx="226375" cy="523390"/>
            </a:xfrm>
            <a:custGeom>
              <a:avLst/>
              <a:gdLst/>
              <a:ahLst/>
              <a:cxnLst/>
              <a:rect l="l" t="t" r="r" b="b"/>
              <a:pathLst>
                <a:path w="4573" h="10573" extrusionOk="0">
                  <a:moveTo>
                    <a:pt x="2298" y="0"/>
                  </a:moveTo>
                  <a:cubicBezTo>
                    <a:pt x="2084" y="238"/>
                    <a:pt x="1846" y="464"/>
                    <a:pt x="1608" y="667"/>
                  </a:cubicBezTo>
                  <a:cubicBezTo>
                    <a:pt x="1108" y="1131"/>
                    <a:pt x="560" y="1536"/>
                    <a:pt x="0" y="1953"/>
                  </a:cubicBezTo>
                  <a:cubicBezTo>
                    <a:pt x="1167" y="4643"/>
                    <a:pt x="1298" y="8049"/>
                    <a:pt x="1179" y="10180"/>
                  </a:cubicBezTo>
                  <a:cubicBezTo>
                    <a:pt x="1334" y="10251"/>
                    <a:pt x="3025" y="10477"/>
                    <a:pt x="3453" y="10573"/>
                  </a:cubicBezTo>
                  <a:cubicBezTo>
                    <a:pt x="4572" y="7215"/>
                    <a:pt x="4322" y="4155"/>
                    <a:pt x="3251" y="1798"/>
                  </a:cubicBezTo>
                  <a:cubicBezTo>
                    <a:pt x="2953" y="1143"/>
                    <a:pt x="2620" y="536"/>
                    <a:pt x="2298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2" name="Google Shape;6254;p63">
              <a:extLst>
                <a:ext uri="{FF2B5EF4-FFF2-40B4-BE49-F238E27FC236}">
                  <a16:creationId xmlns:a16="http://schemas.microsoft.com/office/drawing/2014/main" id="{78075BD4-C35C-41C5-8956-83770CF44C7A}"/>
                </a:ext>
              </a:extLst>
            </p:cNvPr>
            <p:cNvSpPr/>
            <p:nvPr/>
          </p:nvSpPr>
          <p:spPr>
            <a:xfrm>
              <a:off x="6539931" y="3607834"/>
              <a:ext cx="255829" cy="290629"/>
            </a:xfrm>
            <a:custGeom>
              <a:avLst/>
              <a:gdLst/>
              <a:ahLst/>
              <a:cxnLst/>
              <a:rect l="l" t="t" r="r" b="b"/>
              <a:pathLst>
                <a:path w="5168" h="5871" extrusionOk="0">
                  <a:moveTo>
                    <a:pt x="1084" y="1"/>
                  </a:moveTo>
                  <a:cubicBezTo>
                    <a:pt x="0" y="108"/>
                    <a:pt x="36" y="2025"/>
                    <a:pt x="965" y="3382"/>
                  </a:cubicBezTo>
                  <a:cubicBezTo>
                    <a:pt x="1393" y="4001"/>
                    <a:pt x="1739" y="4621"/>
                    <a:pt x="1989" y="5216"/>
                  </a:cubicBezTo>
                  <a:cubicBezTo>
                    <a:pt x="1989" y="5240"/>
                    <a:pt x="2000" y="5252"/>
                    <a:pt x="2024" y="5287"/>
                  </a:cubicBezTo>
                  <a:cubicBezTo>
                    <a:pt x="2108" y="5478"/>
                    <a:pt x="2179" y="5668"/>
                    <a:pt x="2239" y="5871"/>
                  </a:cubicBezTo>
                  <a:cubicBezTo>
                    <a:pt x="2346" y="5787"/>
                    <a:pt x="2465" y="5716"/>
                    <a:pt x="2572" y="5644"/>
                  </a:cubicBezTo>
                  <a:cubicBezTo>
                    <a:pt x="2870" y="5454"/>
                    <a:pt x="3179" y="5252"/>
                    <a:pt x="3477" y="5061"/>
                  </a:cubicBezTo>
                  <a:cubicBezTo>
                    <a:pt x="3846" y="4811"/>
                    <a:pt x="4465" y="4347"/>
                    <a:pt x="4846" y="3930"/>
                  </a:cubicBezTo>
                  <a:cubicBezTo>
                    <a:pt x="4870" y="3906"/>
                    <a:pt x="4894" y="3870"/>
                    <a:pt x="4917" y="3847"/>
                  </a:cubicBezTo>
                  <a:cubicBezTo>
                    <a:pt x="5037" y="3728"/>
                    <a:pt x="5132" y="3609"/>
                    <a:pt x="5168" y="3501"/>
                  </a:cubicBezTo>
                  <a:cubicBezTo>
                    <a:pt x="5072" y="3323"/>
                    <a:pt x="4977" y="3144"/>
                    <a:pt x="4882" y="3013"/>
                  </a:cubicBezTo>
                  <a:cubicBezTo>
                    <a:pt x="4858" y="2977"/>
                    <a:pt x="4846" y="2966"/>
                    <a:pt x="4834" y="2930"/>
                  </a:cubicBezTo>
                  <a:cubicBezTo>
                    <a:pt x="3691" y="1168"/>
                    <a:pt x="2239" y="120"/>
                    <a:pt x="1334" y="13"/>
                  </a:cubicBezTo>
                  <a:cubicBezTo>
                    <a:pt x="1262" y="1"/>
                    <a:pt x="1203" y="1"/>
                    <a:pt x="1143" y="1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3" name="Google Shape;6255;p63">
              <a:extLst>
                <a:ext uri="{FF2B5EF4-FFF2-40B4-BE49-F238E27FC236}">
                  <a16:creationId xmlns:a16="http://schemas.microsoft.com/office/drawing/2014/main" id="{25F90710-57D7-4C7C-8633-6E4ACD68B9FF}"/>
                </a:ext>
              </a:extLst>
            </p:cNvPr>
            <p:cNvSpPr/>
            <p:nvPr/>
          </p:nvSpPr>
          <p:spPr>
            <a:xfrm>
              <a:off x="6596513" y="3607289"/>
              <a:ext cx="186872" cy="262314"/>
            </a:xfrm>
            <a:custGeom>
              <a:avLst/>
              <a:gdLst/>
              <a:ahLst/>
              <a:cxnLst/>
              <a:rect l="l" t="t" r="r" b="b"/>
              <a:pathLst>
                <a:path w="3775" h="5299" extrusionOk="0">
                  <a:moveTo>
                    <a:pt x="0" y="0"/>
                  </a:moveTo>
                  <a:cubicBezTo>
                    <a:pt x="548" y="262"/>
                    <a:pt x="1072" y="619"/>
                    <a:pt x="1524" y="1036"/>
                  </a:cubicBezTo>
                  <a:cubicBezTo>
                    <a:pt x="2239" y="1691"/>
                    <a:pt x="2810" y="2465"/>
                    <a:pt x="3310" y="3286"/>
                  </a:cubicBezTo>
                  <a:cubicBezTo>
                    <a:pt x="3286" y="3298"/>
                    <a:pt x="3251" y="3334"/>
                    <a:pt x="3227" y="3358"/>
                  </a:cubicBezTo>
                  <a:cubicBezTo>
                    <a:pt x="3036" y="3548"/>
                    <a:pt x="2810" y="3750"/>
                    <a:pt x="2596" y="3929"/>
                  </a:cubicBezTo>
                  <a:cubicBezTo>
                    <a:pt x="2167" y="4298"/>
                    <a:pt x="1703" y="4655"/>
                    <a:pt x="1227" y="4965"/>
                  </a:cubicBezTo>
                  <a:cubicBezTo>
                    <a:pt x="1107" y="5060"/>
                    <a:pt x="977" y="5144"/>
                    <a:pt x="846" y="5227"/>
                  </a:cubicBezTo>
                  <a:cubicBezTo>
                    <a:pt x="846" y="5251"/>
                    <a:pt x="857" y="5263"/>
                    <a:pt x="869" y="5298"/>
                  </a:cubicBezTo>
                  <a:cubicBezTo>
                    <a:pt x="1727" y="4774"/>
                    <a:pt x="2524" y="4179"/>
                    <a:pt x="3239" y="3489"/>
                  </a:cubicBezTo>
                  <a:lnTo>
                    <a:pt x="3370" y="3358"/>
                  </a:lnTo>
                  <a:cubicBezTo>
                    <a:pt x="3370" y="3381"/>
                    <a:pt x="3370" y="3381"/>
                    <a:pt x="3393" y="3393"/>
                  </a:cubicBezTo>
                  <a:cubicBezTo>
                    <a:pt x="3489" y="3572"/>
                    <a:pt x="3596" y="3762"/>
                    <a:pt x="3703" y="3941"/>
                  </a:cubicBezTo>
                  <a:cubicBezTo>
                    <a:pt x="3727" y="3917"/>
                    <a:pt x="3751" y="3881"/>
                    <a:pt x="3774" y="3858"/>
                  </a:cubicBezTo>
                  <a:cubicBezTo>
                    <a:pt x="3703" y="3739"/>
                    <a:pt x="3644" y="3596"/>
                    <a:pt x="3572" y="3489"/>
                  </a:cubicBezTo>
                  <a:cubicBezTo>
                    <a:pt x="3536" y="3441"/>
                    <a:pt x="3489" y="3358"/>
                    <a:pt x="3453" y="3298"/>
                  </a:cubicBezTo>
                  <a:cubicBezTo>
                    <a:pt x="3560" y="3191"/>
                    <a:pt x="3644" y="3108"/>
                    <a:pt x="3727" y="3000"/>
                  </a:cubicBezTo>
                  <a:cubicBezTo>
                    <a:pt x="3715" y="2977"/>
                    <a:pt x="3703" y="2965"/>
                    <a:pt x="3691" y="2929"/>
                  </a:cubicBezTo>
                  <a:lnTo>
                    <a:pt x="3405" y="3215"/>
                  </a:lnTo>
                  <a:cubicBezTo>
                    <a:pt x="3179" y="2858"/>
                    <a:pt x="2941" y="2512"/>
                    <a:pt x="2691" y="2191"/>
                  </a:cubicBezTo>
                  <a:cubicBezTo>
                    <a:pt x="2096" y="1405"/>
                    <a:pt x="1393" y="726"/>
                    <a:pt x="560" y="214"/>
                  </a:cubicBezTo>
                  <a:cubicBezTo>
                    <a:pt x="441" y="143"/>
                    <a:pt x="322" y="71"/>
                    <a:pt x="191" y="12"/>
                  </a:cubicBezTo>
                  <a:cubicBezTo>
                    <a:pt x="119" y="0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4" name="Google Shape;6261;p63">
              <a:extLst>
                <a:ext uri="{FF2B5EF4-FFF2-40B4-BE49-F238E27FC236}">
                  <a16:creationId xmlns:a16="http://schemas.microsoft.com/office/drawing/2014/main" id="{FE90033D-A4A8-4367-9E52-10ECCFE35C38}"/>
                </a:ext>
              </a:extLst>
            </p:cNvPr>
            <p:cNvSpPr/>
            <p:nvPr/>
          </p:nvSpPr>
          <p:spPr>
            <a:xfrm>
              <a:off x="6061925" y="2873053"/>
              <a:ext cx="229890" cy="308351"/>
            </a:xfrm>
            <a:custGeom>
              <a:avLst/>
              <a:gdLst/>
              <a:ahLst/>
              <a:cxnLst/>
              <a:rect l="l" t="t" r="r" b="b"/>
              <a:pathLst>
                <a:path w="4644" h="6229" extrusionOk="0">
                  <a:moveTo>
                    <a:pt x="3710" y="0"/>
                  </a:moveTo>
                  <a:cubicBezTo>
                    <a:pt x="3339" y="0"/>
                    <a:pt x="2912" y="156"/>
                    <a:pt x="2655" y="295"/>
                  </a:cubicBezTo>
                  <a:cubicBezTo>
                    <a:pt x="1036" y="1128"/>
                    <a:pt x="0" y="3021"/>
                    <a:pt x="215" y="4843"/>
                  </a:cubicBezTo>
                  <a:cubicBezTo>
                    <a:pt x="238" y="5152"/>
                    <a:pt x="322" y="5450"/>
                    <a:pt x="476" y="5724"/>
                  </a:cubicBezTo>
                  <a:cubicBezTo>
                    <a:pt x="643" y="5986"/>
                    <a:pt x="917" y="6200"/>
                    <a:pt x="1215" y="6224"/>
                  </a:cubicBezTo>
                  <a:cubicBezTo>
                    <a:pt x="1245" y="6227"/>
                    <a:pt x="1274" y="6229"/>
                    <a:pt x="1304" y="6229"/>
                  </a:cubicBezTo>
                  <a:cubicBezTo>
                    <a:pt x="1809" y="6229"/>
                    <a:pt x="2208" y="5758"/>
                    <a:pt x="2501" y="5319"/>
                  </a:cubicBezTo>
                  <a:cubicBezTo>
                    <a:pt x="3060" y="4545"/>
                    <a:pt x="3596" y="3759"/>
                    <a:pt x="3965" y="2878"/>
                  </a:cubicBezTo>
                  <a:cubicBezTo>
                    <a:pt x="4239" y="2235"/>
                    <a:pt x="4644" y="1128"/>
                    <a:pt x="4382" y="402"/>
                  </a:cubicBezTo>
                  <a:cubicBezTo>
                    <a:pt x="4275" y="103"/>
                    <a:pt x="4011" y="0"/>
                    <a:pt x="37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5" name="Google Shape;6262;p63">
              <a:extLst>
                <a:ext uri="{FF2B5EF4-FFF2-40B4-BE49-F238E27FC236}">
                  <a16:creationId xmlns:a16="http://schemas.microsoft.com/office/drawing/2014/main" id="{3B2703B2-2DB7-4BF6-BC85-20E32D193BB9}"/>
                </a:ext>
              </a:extLst>
            </p:cNvPr>
            <p:cNvSpPr/>
            <p:nvPr/>
          </p:nvSpPr>
          <p:spPr>
            <a:xfrm>
              <a:off x="6070736" y="2876370"/>
              <a:ext cx="602396" cy="687293"/>
            </a:xfrm>
            <a:custGeom>
              <a:avLst/>
              <a:gdLst/>
              <a:ahLst/>
              <a:cxnLst/>
              <a:rect l="l" t="t" r="r" b="b"/>
              <a:pathLst>
                <a:path w="12169" h="13884" extrusionOk="0">
                  <a:moveTo>
                    <a:pt x="5859" y="1"/>
                  </a:moveTo>
                  <a:cubicBezTo>
                    <a:pt x="2509" y="1"/>
                    <a:pt x="47" y="2792"/>
                    <a:pt x="1" y="7228"/>
                  </a:cubicBezTo>
                  <a:cubicBezTo>
                    <a:pt x="1" y="7800"/>
                    <a:pt x="25" y="8336"/>
                    <a:pt x="84" y="8860"/>
                  </a:cubicBezTo>
                  <a:lnTo>
                    <a:pt x="84" y="8883"/>
                  </a:lnTo>
                  <a:cubicBezTo>
                    <a:pt x="96" y="9050"/>
                    <a:pt x="120" y="9193"/>
                    <a:pt x="144" y="9360"/>
                  </a:cubicBezTo>
                  <a:cubicBezTo>
                    <a:pt x="346" y="10681"/>
                    <a:pt x="810" y="11812"/>
                    <a:pt x="1692" y="12610"/>
                  </a:cubicBezTo>
                  <a:lnTo>
                    <a:pt x="1703" y="12622"/>
                  </a:lnTo>
                  <a:cubicBezTo>
                    <a:pt x="1846" y="12753"/>
                    <a:pt x="2025" y="12884"/>
                    <a:pt x="2203" y="13003"/>
                  </a:cubicBezTo>
                  <a:cubicBezTo>
                    <a:pt x="2965" y="13503"/>
                    <a:pt x="3978" y="13813"/>
                    <a:pt x="5311" y="13884"/>
                  </a:cubicBezTo>
                  <a:lnTo>
                    <a:pt x="5692" y="13884"/>
                  </a:lnTo>
                  <a:cubicBezTo>
                    <a:pt x="5847" y="13884"/>
                    <a:pt x="5990" y="13884"/>
                    <a:pt x="6156" y="13872"/>
                  </a:cubicBezTo>
                  <a:cubicBezTo>
                    <a:pt x="8038" y="13741"/>
                    <a:pt x="9728" y="12586"/>
                    <a:pt x="10752" y="10848"/>
                  </a:cubicBezTo>
                  <a:cubicBezTo>
                    <a:pt x="10764" y="10836"/>
                    <a:pt x="10764" y="10824"/>
                    <a:pt x="10776" y="10800"/>
                  </a:cubicBezTo>
                  <a:cubicBezTo>
                    <a:pt x="10871" y="10657"/>
                    <a:pt x="10943" y="10526"/>
                    <a:pt x="11014" y="10360"/>
                  </a:cubicBezTo>
                  <a:cubicBezTo>
                    <a:pt x="11395" y="9586"/>
                    <a:pt x="11645" y="8717"/>
                    <a:pt x="11752" y="7764"/>
                  </a:cubicBezTo>
                  <a:cubicBezTo>
                    <a:pt x="12169" y="3859"/>
                    <a:pt x="9752" y="239"/>
                    <a:pt x="6252" y="13"/>
                  </a:cubicBezTo>
                  <a:cubicBezTo>
                    <a:pt x="6119" y="5"/>
                    <a:pt x="5988" y="1"/>
                    <a:pt x="585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6" name="Google Shape;6263;p63">
              <a:extLst>
                <a:ext uri="{FF2B5EF4-FFF2-40B4-BE49-F238E27FC236}">
                  <a16:creationId xmlns:a16="http://schemas.microsoft.com/office/drawing/2014/main" id="{14311A29-DF92-4751-8BEC-20F397C25E7C}"/>
                </a:ext>
              </a:extLst>
            </p:cNvPr>
            <p:cNvSpPr/>
            <p:nvPr/>
          </p:nvSpPr>
          <p:spPr>
            <a:xfrm>
              <a:off x="6190386" y="2804936"/>
              <a:ext cx="590614" cy="498688"/>
            </a:xfrm>
            <a:custGeom>
              <a:avLst/>
              <a:gdLst/>
              <a:ahLst/>
              <a:cxnLst/>
              <a:rect l="l" t="t" r="r" b="b"/>
              <a:pathLst>
                <a:path w="11931" h="10074" extrusionOk="0">
                  <a:moveTo>
                    <a:pt x="2549" y="4683"/>
                  </a:moveTo>
                  <a:cubicBezTo>
                    <a:pt x="2727" y="4778"/>
                    <a:pt x="2906" y="4849"/>
                    <a:pt x="3085" y="4921"/>
                  </a:cubicBezTo>
                  <a:cubicBezTo>
                    <a:pt x="3930" y="5254"/>
                    <a:pt x="4835" y="5421"/>
                    <a:pt x="5656" y="5790"/>
                  </a:cubicBezTo>
                  <a:cubicBezTo>
                    <a:pt x="5966" y="5933"/>
                    <a:pt x="6311" y="6135"/>
                    <a:pt x="6609" y="6385"/>
                  </a:cubicBezTo>
                  <a:cubicBezTo>
                    <a:pt x="6442" y="6314"/>
                    <a:pt x="6275" y="6266"/>
                    <a:pt x="6121" y="6231"/>
                  </a:cubicBezTo>
                  <a:cubicBezTo>
                    <a:pt x="5763" y="6159"/>
                    <a:pt x="5406" y="6088"/>
                    <a:pt x="5049" y="5992"/>
                  </a:cubicBezTo>
                  <a:cubicBezTo>
                    <a:pt x="4156" y="5754"/>
                    <a:pt x="3204" y="5361"/>
                    <a:pt x="2549" y="4683"/>
                  </a:cubicBezTo>
                  <a:close/>
                  <a:moveTo>
                    <a:pt x="4375" y="1"/>
                  </a:moveTo>
                  <a:cubicBezTo>
                    <a:pt x="4198" y="1"/>
                    <a:pt x="4025" y="10"/>
                    <a:pt x="3858" y="27"/>
                  </a:cubicBezTo>
                  <a:cubicBezTo>
                    <a:pt x="3108" y="75"/>
                    <a:pt x="2382" y="254"/>
                    <a:pt x="1703" y="563"/>
                  </a:cubicBezTo>
                  <a:cubicBezTo>
                    <a:pt x="1465" y="670"/>
                    <a:pt x="1251" y="789"/>
                    <a:pt x="1084" y="944"/>
                  </a:cubicBezTo>
                  <a:cubicBezTo>
                    <a:pt x="870" y="1039"/>
                    <a:pt x="656" y="1159"/>
                    <a:pt x="477" y="1325"/>
                  </a:cubicBezTo>
                  <a:cubicBezTo>
                    <a:pt x="72" y="1694"/>
                    <a:pt x="1" y="2242"/>
                    <a:pt x="156" y="2766"/>
                  </a:cubicBezTo>
                  <a:cubicBezTo>
                    <a:pt x="429" y="3766"/>
                    <a:pt x="1287" y="4457"/>
                    <a:pt x="2120" y="5028"/>
                  </a:cubicBezTo>
                  <a:cubicBezTo>
                    <a:pt x="3311" y="5862"/>
                    <a:pt x="5073" y="6195"/>
                    <a:pt x="5454" y="6278"/>
                  </a:cubicBezTo>
                  <a:cubicBezTo>
                    <a:pt x="5775" y="6350"/>
                    <a:pt x="6133" y="6397"/>
                    <a:pt x="6466" y="6504"/>
                  </a:cubicBezTo>
                  <a:cubicBezTo>
                    <a:pt x="6835" y="6624"/>
                    <a:pt x="7097" y="6862"/>
                    <a:pt x="7240" y="7231"/>
                  </a:cubicBezTo>
                  <a:cubicBezTo>
                    <a:pt x="7323" y="7469"/>
                    <a:pt x="7335" y="7719"/>
                    <a:pt x="7323" y="7981"/>
                  </a:cubicBezTo>
                  <a:cubicBezTo>
                    <a:pt x="7216" y="8481"/>
                    <a:pt x="6895" y="9148"/>
                    <a:pt x="7156" y="9541"/>
                  </a:cubicBezTo>
                  <a:cubicBezTo>
                    <a:pt x="7240" y="9779"/>
                    <a:pt x="7430" y="9957"/>
                    <a:pt x="7668" y="10041"/>
                  </a:cubicBezTo>
                  <a:cubicBezTo>
                    <a:pt x="7733" y="10063"/>
                    <a:pt x="7791" y="10073"/>
                    <a:pt x="7844" y="10073"/>
                  </a:cubicBezTo>
                  <a:cubicBezTo>
                    <a:pt x="8072" y="10073"/>
                    <a:pt x="8198" y="9882"/>
                    <a:pt x="8323" y="9660"/>
                  </a:cubicBezTo>
                  <a:cubicBezTo>
                    <a:pt x="8549" y="9207"/>
                    <a:pt x="8907" y="8850"/>
                    <a:pt x="9335" y="8588"/>
                  </a:cubicBezTo>
                  <a:cubicBezTo>
                    <a:pt x="9692" y="8362"/>
                    <a:pt x="10538" y="8564"/>
                    <a:pt x="10847" y="8302"/>
                  </a:cubicBezTo>
                  <a:cubicBezTo>
                    <a:pt x="11193" y="8005"/>
                    <a:pt x="11681" y="6552"/>
                    <a:pt x="11824" y="5754"/>
                  </a:cubicBezTo>
                  <a:cubicBezTo>
                    <a:pt x="11931" y="5028"/>
                    <a:pt x="11859" y="4266"/>
                    <a:pt x="11562" y="3599"/>
                  </a:cubicBezTo>
                  <a:cubicBezTo>
                    <a:pt x="10955" y="2230"/>
                    <a:pt x="9514" y="1385"/>
                    <a:pt x="8061" y="813"/>
                  </a:cubicBezTo>
                  <a:cubicBezTo>
                    <a:pt x="7514" y="587"/>
                    <a:pt x="6930" y="397"/>
                    <a:pt x="6359" y="266"/>
                  </a:cubicBezTo>
                  <a:cubicBezTo>
                    <a:pt x="5882" y="147"/>
                    <a:pt x="5406" y="75"/>
                    <a:pt x="4918" y="27"/>
                  </a:cubicBezTo>
                  <a:cubicBezTo>
                    <a:pt x="4734" y="10"/>
                    <a:pt x="4552" y="1"/>
                    <a:pt x="4375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7" name="Google Shape;6264;p63">
              <a:extLst>
                <a:ext uri="{FF2B5EF4-FFF2-40B4-BE49-F238E27FC236}">
                  <a16:creationId xmlns:a16="http://schemas.microsoft.com/office/drawing/2014/main" id="{15B2BC49-F3E9-4A4D-AA0F-C506652DC58F}"/>
                </a:ext>
              </a:extLst>
            </p:cNvPr>
            <p:cNvSpPr/>
            <p:nvPr/>
          </p:nvSpPr>
          <p:spPr>
            <a:xfrm>
              <a:off x="6246969" y="2805976"/>
              <a:ext cx="258205" cy="164002"/>
            </a:xfrm>
            <a:custGeom>
              <a:avLst/>
              <a:gdLst/>
              <a:ahLst/>
              <a:cxnLst/>
              <a:rect l="l" t="t" r="r" b="b"/>
              <a:pathLst>
                <a:path w="5216" h="3313" extrusionOk="0">
                  <a:moveTo>
                    <a:pt x="3262" y="1"/>
                  </a:moveTo>
                  <a:cubicBezTo>
                    <a:pt x="3085" y="1"/>
                    <a:pt x="2906" y="6"/>
                    <a:pt x="2727" y="18"/>
                  </a:cubicBezTo>
                  <a:cubicBezTo>
                    <a:pt x="2311" y="197"/>
                    <a:pt x="1906" y="376"/>
                    <a:pt x="1525" y="614"/>
                  </a:cubicBezTo>
                  <a:cubicBezTo>
                    <a:pt x="1132" y="852"/>
                    <a:pt x="787" y="1138"/>
                    <a:pt x="465" y="1447"/>
                  </a:cubicBezTo>
                  <a:cubicBezTo>
                    <a:pt x="310" y="1602"/>
                    <a:pt x="167" y="1757"/>
                    <a:pt x="96" y="1971"/>
                  </a:cubicBezTo>
                  <a:cubicBezTo>
                    <a:pt x="1" y="2221"/>
                    <a:pt x="60" y="2507"/>
                    <a:pt x="167" y="2745"/>
                  </a:cubicBezTo>
                  <a:cubicBezTo>
                    <a:pt x="239" y="2935"/>
                    <a:pt x="358" y="3114"/>
                    <a:pt x="525" y="3221"/>
                  </a:cubicBezTo>
                  <a:cubicBezTo>
                    <a:pt x="615" y="3279"/>
                    <a:pt x="725" y="3312"/>
                    <a:pt x="834" y="3312"/>
                  </a:cubicBezTo>
                  <a:cubicBezTo>
                    <a:pt x="927" y="3312"/>
                    <a:pt x="1019" y="3288"/>
                    <a:pt x="1096" y="3233"/>
                  </a:cubicBezTo>
                  <a:cubicBezTo>
                    <a:pt x="1358" y="3043"/>
                    <a:pt x="1322" y="2614"/>
                    <a:pt x="1561" y="2388"/>
                  </a:cubicBezTo>
                  <a:cubicBezTo>
                    <a:pt x="1688" y="2268"/>
                    <a:pt x="1865" y="2228"/>
                    <a:pt x="2047" y="2228"/>
                  </a:cubicBezTo>
                  <a:cubicBezTo>
                    <a:pt x="2119" y="2228"/>
                    <a:pt x="2192" y="2235"/>
                    <a:pt x="2263" y="2245"/>
                  </a:cubicBezTo>
                  <a:cubicBezTo>
                    <a:pt x="2318" y="2249"/>
                    <a:pt x="2372" y="2253"/>
                    <a:pt x="2426" y="2253"/>
                  </a:cubicBezTo>
                  <a:cubicBezTo>
                    <a:pt x="2523" y="2253"/>
                    <a:pt x="2615" y="2239"/>
                    <a:pt x="2692" y="2185"/>
                  </a:cubicBezTo>
                  <a:cubicBezTo>
                    <a:pt x="2846" y="2078"/>
                    <a:pt x="2882" y="1864"/>
                    <a:pt x="2965" y="1721"/>
                  </a:cubicBezTo>
                  <a:cubicBezTo>
                    <a:pt x="3144" y="1423"/>
                    <a:pt x="3549" y="1376"/>
                    <a:pt x="3870" y="1292"/>
                  </a:cubicBezTo>
                  <a:cubicBezTo>
                    <a:pt x="4430" y="1138"/>
                    <a:pt x="4894" y="768"/>
                    <a:pt x="5192" y="280"/>
                  </a:cubicBezTo>
                  <a:cubicBezTo>
                    <a:pt x="5192" y="256"/>
                    <a:pt x="5216" y="256"/>
                    <a:pt x="5216" y="245"/>
                  </a:cubicBezTo>
                  <a:cubicBezTo>
                    <a:pt x="4751" y="126"/>
                    <a:pt x="4263" y="54"/>
                    <a:pt x="3787" y="18"/>
                  </a:cubicBezTo>
                  <a:cubicBezTo>
                    <a:pt x="3614" y="6"/>
                    <a:pt x="3439" y="1"/>
                    <a:pt x="3262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8" name="Google Shape;6265;p63">
              <a:extLst>
                <a:ext uri="{FF2B5EF4-FFF2-40B4-BE49-F238E27FC236}">
                  <a16:creationId xmlns:a16="http://schemas.microsoft.com/office/drawing/2014/main" id="{96ED5F87-1BD9-4B7E-8C77-90EAFB9E337E}"/>
                </a:ext>
              </a:extLst>
            </p:cNvPr>
            <p:cNvSpPr/>
            <p:nvPr/>
          </p:nvSpPr>
          <p:spPr>
            <a:xfrm>
              <a:off x="6595325" y="3191460"/>
              <a:ext cx="184545" cy="221672"/>
            </a:xfrm>
            <a:custGeom>
              <a:avLst/>
              <a:gdLst/>
              <a:ahLst/>
              <a:cxnLst/>
              <a:rect l="l" t="t" r="r" b="b"/>
              <a:pathLst>
                <a:path w="3728" h="4478" extrusionOk="0">
                  <a:moveTo>
                    <a:pt x="2329" y="1"/>
                  </a:moveTo>
                  <a:cubicBezTo>
                    <a:pt x="985" y="1"/>
                    <a:pt x="227" y="1549"/>
                    <a:pt x="84" y="2697"/>
                  </a:cubicBezTo>
                  <a:cubicBezTo>
                    <a:pt x="36" y="2983"/>
                    <a:pt x="0" y="3292"/>
                    <a:pt x="84" y="3578"/>
                  </a:cubicBezTo>
                  <a:cubicBezTo>
                    <a:pt x="206" y="4110"/>
                    <a:pt x="627" y="4477"/>
                    <a:pt x="1165" y="4477"/>
                  </a:cubicBezTo>
                  <a:cubicBezTo>
                    <a:pt x="1205" y="4477"/>
                    <a:pt x="1245" y="4475"/>
                    <a:pt x="1286" y="4471"/>
                  </a:cubicBezTo>
                  <a:cubicBezTo>
                    <a:pt x="1810" y="4423"/>
                    <a:pt x="2310" y="4114"/>
                    <a:pt x="2703" y="3769"/>
                  </a:cubicBezTo>
                  <a:cubicBezTo>
                    <a:pt x="3322" y="3221"/>
                    <a:pt x="3715" y="2423"/>
                    <a:pt x="3715" y="1613"/>
                  </a:cubicBezTo>
                  <a:cubicBezTo>
                    <a:pt x="3727" y="1232"/>
                    <a:pt x="3632" y="840"/>
                    <a:pt x="3417" y="530"/>
                  </a:cubicBezTo>
                  <a:cubicBezTo>
                    <a:pt x="3203" y="244"/>
                    <a:pt x="2941" y="89"/>
                    <a:pt x="2655" y="30"/>
                  </a:cubicBezTo>
                  <a:cubicBezTo>
                    <a:pt x="2543" y="10"/>
                    <a:pt x="2435" y="1"/>
                    <a:pt x="232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9" name="Google Shape;6266;p63">
              <a:extLst>
                <a:ext uri="{FF2B5EF4-FFF2-40B4-BE49-F238E27FC236}">
                  <a16:creationId xmlns:a16="http://schemas.microsoft.com/office/drawing/2014/main" id="{6284CDB7-3433-4C1D-8020-99732F87616F}"/>
                </a:ext>
              </a:extLst>
            </p:cNvPr>
            <p:cNvSpPr/>
            <p:nvPr/>
          </p:nvSpPr>
          <p:spPr>
            <a:xfrm>
              <a:off x="6653690" y="3250666"/>
              <a:ext cx="90788" cy="104995"/>
            </a:xfrm>
            <a:custGeom>
              <a:avLst/>
              <a:gdLst/>
              <a:ahLst/>
              <a:cxnLst/>
              <a:rect l="l" t="t" r="r" b="b"/>
              <a:pathLst>
                <a:path w="1834" h="2121" extrusionOk="0">
                  <a:moveTo>
                    <a:pt x="1286" y="1"/>
                  </a:moveTo>
                  <a:cubicBezTo>
                    <a:pt x="1000" y="1"/>
                    <a:pt x="762" y="179"/>
                    <a:pt x="584" y="370"/>
                  </a:cubicBezTo>
                  <a:cubicBezTo>
                    <a:pt x="179" y="834"/>
                    <a:pt x="0" y="1441"/>
                    <a:pt x="60" y="2049"/>
                  </a:cubicBezTo>
                  <a:cubicBezTo>
                    <a:pt x="66" y="2096"/>
                    <a:pt x="104" y="2120"/>
                    <a:pt x="141" y="2120"/>
                  </a:cubicBezTo>
                  <a:cubicBezTo>
                    <a:pt x="179" y="2120"/>
                    <a:pt x="214" y="2096"/>
                    <a:pt x="214" y="2049"/>
                  </a:cubicBezTo>
                  <a:cubicBezTo>
                    <a:pt x="179" y="1560"/>
                    <a:pt x="345" y="1060"/>
                    <a:pt x="643" y="668"/>
                  </a:cubicBezTo>
                  <a:cubicBezTo>
                    <a:pt x="703" y="584"/>
                    <a:pt x="774" y="489"/>
                    <a:pt x="869" y="417"/>
                  </a:cubicBezTo>
                  <a:cubicBezTo>
                    <a:pt x="953" y="525"/>
                    <a:pt x="1012" y="644"/>
                    <a:pt x="1048" y="763"/>
                  </a:cubicBezTo>
                  <a:cubicBezTo>
                    <a:pt x="1060" y="834"/>
                    <a:pt x="1060" y="894"/>
                    <a:pt x="1060" y="977"/>
                  </a:cubicBezTo>
                  <a:lnTo>
                    <a:pt x="1060" y="1037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48" y="1132"/>
                    <a:pt x="1024" y="1179"/>
                    <a:pt x="1048" y="1215"/>
                  </a:cubicBezTo>
                  <a:cubicBezTo>
                    <a:pt x="1048" y="1270"/>
                    <a:pt x="1084" y="1304"/>
                    <a:pt x="1126" y="1304"/>
                  </a:cubicBezTo>
                  <a:cubicBezTo>
                    <a:pt x="1147" y="1304"/>
                    <a:pt x="1170" y="1295"/>
                    <a:pt x="1191" y="1275"/>
                  </a:cubicBezTo>
                  <a:cubicBezTo>
                    <a:pt x="1262" y="1203"/>
                    <a:pt x="1286" y="1084"/>
                    <a:pt x="1298" y="977"/>
                  </a:cubicBezTo>
                  <a:cubicBezTo>
                    <a:pt x="1310" y="894"/>
                    <a:pt x="1298" y="787"/>
                    <a:pt x="1262" y="703"/>
                  </a:cubicBezTo>
                  <a:cubicBezTo>
                    <a:pt x="1226" y="548"/>
                    <a:pt x="1143" y="417"/>
                    <a:pt x="1048" y="298"/>
                  </a:cubicBezTo>
                  <a:cubicBezTo>
                    <a:pt x="1084" y="263"/>
                    <a:pt x="1131" y="251"/>
                    <a:pt x="1191" y="239"/>
                  </a:cubicBezTo>
                  <a:cubicBezTo>
                    <a:pt x="1226" y="226"/>
                    <a:pt x="1261" y="221"/>
                    <a:pt x="1296" y="221"/>
                  </a:cubicBezTo>
                  <a:cubicBezTo>
                    <a:pt x="1356" y="221"/>
                    <a:pt x="1416" y="236"/>
                    <a:pt x="1476" y="251"/>
                  </a:cubicBezTo>
                  <a:cubicBezTo>
                    <a:pt x="1560" y="298"/>
                    <a:pt x="1607" y="382"/>
                    <a:pt x="1703" y="429"/>
                  </a:cubicBezTo>
                  <a:cubicBezTo>
                    <a:pt x="1713" y="439"/>
                    <a:pt x="1726" y="444"/>
                    <a:pt x="1741" y="444"/>
                  </a:cubicBezTo>
                  <a:cubicBezTo>
                    <a:pt x="1779" y="444"/>
                    <a:pt x="1825" y="413"/>
                    <a:pt x="1834" y="370"/>
                  </a:cubicBezTo>
                  <a:cubicBezTo>
                    <a:pt x="1834" y="132"/>
                    <a:pt x="1488" y="1"/>
                    <a:pt x="12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0" name="Google Shape;6269;p63">
              <a:extLst>
                <a:ext uri="{FF2B5EF4-FFF2-40B4-BE49-F238E27FC236}">
                  <a16:creationId xmlns:a16="http://schemas.microsoft.com/office/drawing/2014/main" id="{D2F69D0C-011C-45B6-AB33-94F94C57094D}"/>
                </a:ext>
              </a:extLst>
            </p:cNvPr>
            <p:cNvSpPr/>
            <p:nvPr/>
          </p:nvSpPr>
          <p:spPr>
            <a:xfrm>
              <a:off x="6175090" y="3329476"/>
              <a:ext cx="176773" cy="72125"/>
            </a:xfrm>
            <a:custGeom>
              <a:avLst/>
              <a:gdLst/>
              <a:ahLst/>
              <a:cxnLst/>
              <a:rect l="l" t="t" r="r" b="b"/>
              <a:pathLst>
                <a:path w="3571" h="1457" extrusionOk="0">
                  <a:moveTo>
                    <a:pt x="2885" y="0"/>
                  </a:moveTo>
                  <a:cubicBezTo>
                    <a:pt x="2551" y="0"/>
                    <a:pt x="2206" y="194"/>
                    <a:pt x="1584" y="242"/>
                  </a:cubicBezTo>
                  <a:cubicBezTo>
                    <a:pt x="1466" y="251"/>
                    <a:pt x="1354" y="255"/>
                    <a:pt x="1250" y="255"/>
                  </a:cubicBezTo>
                  <a:cubicBezTo>
                    <a:pt x="874" y="255"/>
                    <a:pt x="586" y="209"/>
                    <a:pt x="407" y="209"/>
                  </a:cubicBezTo>
                  <a:cubicBezTo>
                    <a:pt x="309" y="209"/>
                    <a:pt x="243" y="223"/>
                    <a:pt x="215" y="266"/>
                  </a:cubicBezTo>
                  <a:cubicBezTo>
                    <a:pt x="0" y="623"/>
                    <a:pt x="750" y="1457"/>
                    <a:pt x="1846" y="1457"/>
                  </a:cubicBezTo>
                  <a:cubicBezTo>
                    <a:pt x="1851" y="1457"/>
                    <a:pt x="1856" y="1457"/>
                    <a:pt x="1861" y="1457"/>
                  </a:cubicBezTo>
                  <a:cubicBezTo>
                    <a:pt x="2947" y="1457"/>
                    <a:pt x="3570" y="206"/>
                    <a:pt x="3132" y="40"/>
                  </a:cubicBezTo>
                  <a:cubicBezTo>
                    <a:pt x="3048" y="12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1" name="Google Shape;6270;p63">
              <a:extLst>
                <a:ext uri="{FF2B5EF4-FFF2-40B4-BE49-F238E27FC236}">
                  <a16:creationId xmlns:a16="http://schemas.microsoft.com/office/drawing/2014/main" id="{154EDA6D-0A81-4032-B6EE-B7538C385E0C}"/>
                </a:ext>
              </a:extLst>
            </p:cNvPr>
            <p:cNvSpPr/>
            <p:nvPr/>
          </p:nvSpPr>
          <p:spPr>
            <a:xfrm>
              <a:off x="6332461" y="3212350"/>
              <a:ext cx="41879" cy="63215"/>
            </a:xfrm>
            <a:custGeom>
              <a:avLst/>
              <a:gdLst/>
              <a:ahLst/>
              <a:cxnLst/>
              <a:rect l="l" t="t" r="r" b="b"/>
              <a:pathLst>
                <a:path w="846" h="1277" extrusionOk="0">
                  <a:moveTo>
                    <a:pt x="453" y="1"/>
                  </a:moveTo>
                  <a:cubicBezTo>
                    <a:pt x="226" y="1"/>
                    <a:pt x="12" y="263"/>
                    <a:pt x="12" y="620"/>
                  </a:cubicBezTo>
                  <a:cubicBezTo>
                    <a:pt x="0" y="977"/>
                    <a:pt x="179" y="1263"/>
                    <a:pt x="405" y="1275"/>
                  </a:cubicBezTo>
                  <a:cubicBezTo>
                    <a:pt x="414" y="1276"/>
                    <a:pt x="423" y="1276"/>
                    <a:pt x="431" y="1276"/>
                  </a:cubicBezTo>
                  <a:cubicBezTo>
                    <a:pt x="646" y="1276"/>
                    <a:pt x="822" y="999"/>
                    <a:pt x="834" y="656"/>
                  </a:cubicBezTo>
                  <a:cubicBezTo>
                    <a:pt x="846" y="299"/>
                    <a:pt x="667" y="13"/>
                    <a:pt x="45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2" name="Google Shape;6271;p63">
              <a:extLst>
                <a:ext uri="{FF2B5EF4-FFF2-40B4-BE49-F238E27FC236}">
                  <a16:creationId xmlns:a16="http://schemas.microsoft.com/office/drawing/2014/main" id="{DEA0A24C-51C8-46D6-87C5-B9DA47F2449C}"/>
                </a:ext>
              </a:extLst>
            </p:cNvPr>
            <p:cNvSpPr/>
            <p:nvPr/>
          </p:nvSpPr>
          <p:spPr>
            <a:xfrm>
              <a:off x="6143259" y="3207648"/>
              <a:ext cx="33612" cy="52522"/>
            </a:xfrm>
            <a:custGeom>
              <a:avLst/>
              <a:gdLst/>
              <a:ahLst/>
              <a:cxnLst/>
              <a:rect l="l" t="t" r="r" b="b"/>
              <a:pathLst>
                <a:path w="679" h="1061" extrusionOk="0">
                  <a:moveTo>
                    <a:pt x="345" y="0"/>
                  </a:moveTo>
                  <a:cubicBezTo>
                    <a:pt x="172" y="0"/>
                    <a:pt x="24" y="234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0" y="1060"/>
                    <a:pt x="667" y="834"/>
                    <a:pt x="667" y="536"/>
                  </a:cubicBezTo>
                  <a:cubicBezTo>
                    <a:pt x="679" y="239"/>
                    <a:pt x="536" y="1"/>
                    <a:pt x="357" y="1"/>
                  </a:cubicBezTo>
                  <a:cubicBezTo>
                    <a:pt x="353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3" name="Google Shape;6272;p63">
              <a:extLst>
                <a:ext uri="{FF2B5EF4-FFF2-40B4-BE49-F238E27FC236}">
                  <a16:creationId xmlns:a16="http://schemas.microsoft.com/office/drawing/2014/main" id="{C292E966-4985-4219-B2E5-AAE68682C47C}"/>
                </a:ext>
              </a:extLst>
            </p:cNvPr>
            <p:cNvSpPr/>
            <p:nvPr/>
          </p:nvSpPr>
          <p:spPr>
            <a:xfrm>
              <a:off x="6293552" y="3103344"/>
              <a:ext cx="111975" cy="52572"/>
            </a:xfrm>
            <a:custGeom>
              <a:avLst/>
              <a:gdLst/>
              <a:ahLst/>
              <a:cxnLst/>
              <a:rect l="l" t="t" r="r" b="b"/>
              <a:pathLst>
                <a:path w="2262" h="1062" extrusionOk="0">
                  <a:moveTo>
                    <a:pt x="643" y="0"/>
                  </a:moveTo>
                  <a:cubicBezTo>
                    <a:pt x="536" y="0"/>
                    <a:pt x="417" y="0"/>
                    <a:pt x="310" y="12"/>
                  </a:cubicBezTo>
                  <a:cubicBezTo>
                    <a:pt x="227" y="24"/>
                    <a:pt x="84" y="48"/>
                    <a:pt x="24" y="119"/>
                  </a:cubicBezTo>
                  <a:cubicBezTo>
                    <a:pt x="0" y="167"/>
                    <a:pt x="12" y="226"/>
                    <a:pt x="60" y="250"/>
                  </a:cubicBezTo>
                  <a:cubicBezTo>
                    <a:pt x="88" y="269"/>
                    <a:pt x="125" y="275"/>
                    <a:pt x="162" y="275"/>
                  </a:cubicBezTo>
                  <a:cubicBezTo>
                    <a:pt x="219" y="275"/>
                    <a:pt x="279" y="262"/>
                    <a:pt x="322" y="262"/>
                  </a:cubicBezTo>
                  <a:cubicBezTo>
                    <a:pt x="417" y="262"/>
                    <a:pt x="524" y="262"/>
                    <a:pt x="608" y="286"/>
                  </a:cubicBezTo>
                  <a:cubicBezTo>
                    <a:pt x="810" y="298"/>
                    <a:pt x="977" y="345"/>
                    <a:pt x="1155" y="417"/>
                  </a:cubicBezTo>
                  <a:cubicBezTo>
                    <a:pt x="1334" y="476"/>
                    <a:pt x="1501" y="560"/>
                    <a:pt x="1655" y="679"/>
                  </a:cubicBezTo>
                  <a:lnTo>
                    <a:pt x="1870" y="857"/>
                  </a:lnTo>
                  <a:cubicBezTo>
                    <a:pt x="1953" y="917"/>
                    <a:pt x="2013" y="1012"/>
                    <a:pt x="2096" y="1060"/>
                  </a:cubicBezTo>
                  <a:cubicBezTo>
                    <a:pt x="2102" y="1061"/>
                    <a:pt x="2108" y="1061"/>
                    <a:pt x="2115" y="1061"/>
                  </a:cubicBezTo>
                  <a:cubicBezTo>
                    <a:pt x="2183" y="1061"/>
                    <a:pt x="2262" y="1006"/>
                    <a:pt x="2251" y="941"/>
                  </a:cubicBezTo>
                  <a:cubicBezTo>
                    <a:pt x="2215" y="834"/>
                    <a:pt x="2155" y="762"/>
                    <a:pt x="2084" y="667"/>
                  </a:cubicBezTo>
                  <a:cubicBezTo>
                    <a:pt x="2013" y="584"/>
                    <a:pt x="1929" y="500"/>
                    <a:pt x="1846" y="441"/>
                  </a:cubicBezTo>
                  <a:cubicBezTo>
                    <a:pt x="1667" y="310"/>
                    <a:pt x="1477" y="203"/>
                    <a:pt x="1262" y="131"/>
                  </a:cubicBezTo>
                  <a:cubicBezTo>
                    <a:pt x="1060" y="60"/>
                    <a:pt x="846" y="12"/>
                    <a:pt x="64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4" name="Google Shape;6273;p63">
              <a:extLst>
                <a:ext uri="{FF2B5EF4-FFF2-40B4-BE49-F238E27FC236}">
                  <a16:creationId xmlns:a16="http://schemas.microsoft.com/office/drawing/2014/main" id="{84450E7F-8AB1-42A1-B351-B505735FB9E4}"/>
                </a:ext>
              </a:extLst>
            </p:cNvPr>
            <p:cNvSpPr/>
            <p:nvPr/>
          </p:nvSpPr>
          <p:spPr>
            <a:xfrm>
              <a:off x="6116874" y="3107452"/>
              <a:ext cx="74749" cy="47968"/>
            </a:xfrm>
            <a:custGeom>
              <a:avLst/>
              <a:gdLst/>
              <a:ahLst/>
              <a:cxnLst/>
              <a:rect l="l" t="t" r="r" b="b"/>
              <a:pathLst>
                <a:path w="1510" h="969" extrusionOk="0">
                  <a:moveTo>
                    <a:pt x="1069" y="1"/>
                  </a:moveTo>
                  <a:cubicBezTo>
                    <a:pt x="914" y="1"/>
                    <a:pt x="771" y="48"/>
                    <a:pt x="640" y="108"/>
                  </a:cubicBezTo>
                  <a:cubicBezTo>
                    <a:pt x="486" y="167"/>
                    <a:pt x="367" y="274"/>
                    <a:pt x="248" y="393"/>
                  </a:cubicBezTo>
                  <a:cubicBezTo>
                    <a:pt x="188" y="453"/>
                    <a:pt x="140" y="513"/>
                    <a:pt x="105" y="596"/>
                  </a:cubicBezTo>
                  <a:cubicBezTo>
                    <a:pt x="69" y="679"/>
                    <a:pt x="21" y="751"/>
                    <a:pt x="9" y="858"/>
                  </a:cubicBezTo>
                  <a:cubicBezTo>
                    <a:pt x="0" y="913"/>
                    <a:pt x="41" y="968"/>
                    <a:pt x="82" y="968"/>
                  </a:cubicBezTo>
                  <a:cubicBezTo>
                    <a:pt x="94" y="968"/>
                    <a:pt x="106" y="964"/>
                    <a:pt x="117" y="953"/>
                  </a:cubicBezTo>
                  <a:cubicBezTo>
                    <a:pt x="176" y="917"/>
                    <a:pt x="224" y="834"/>
                    <a:pt x="259" y="774"/>
                  </a:cubicBezTo>
                  <a:cubicBezTo>
                    <a:pt x="319" y="739"/>
                    <a:pt x="367" y="679"/>
                    <a:pt x="414" y="620"/>
                  </a:cubicBezTo>
                  <a:cubicBezTo>
                    <a:pt x="498" y="513"/>
                    <a:pt x="605" y="441"/>
                    <a:pt x="724" y="382"/>
                  </a:cubicBezTo>
                  <a:cubicBezTo>
                    <a:pt x="843" y="310"/>
                    <a:pt x="962" y="286"/>
                    <a:pt x="1093" y="274"/>
                  </a:cubicBezTo>
                  <a:cubicBezTo>
                    <a:pt x="1113" y="266"/>
                    <a:pt x="1135" y="264"/>
                    <a:pt x="1159" y="264"/>
                  </a:cubicBezTo>
                  <a:cubicBezTo>
                    <a:pt x="1205" y="264"/>
                    <a:pt x="1256" y="274"/>
                    <a:pt x="1295" y="274"/>
                  </a:cubicBezTo>
                  <a:cubicBezTo>
                    <a:pt x="1335" y="274"/>
                    <a:pt x="1380" y="290"/>
                    <a:pt x="1420" y="290"/>
                  </a:cubicBezTo>
                  <a:cubicBezTo>
                    <a:pt x="1439" y="290"/>
                    <a:pt x="1458" y="286"/>
                    <a:pt x="1474" y="274"/>
                  </a:cubicBezTo>
                  <a:cubicBezTo>
                    <a:pt x="1498" y="262"/>
                    <a:pt x="1510" y="191"/>
                    <a:pt x="1486" y="155"/>
                  </a:cubicBezTo>
                  <a:cubicBezTo>
                    <a:pt x="1438" y="60"/>
                    <a:pt x="1355" y="48"/>
                    <a:pt x="1295" y="36"/>
                  </a:cubicBezTo>
                  <a:cubicBezTo>
                    <a:pt x="1212" y="1"/>
                    <a:pt x="1141" y="1"/>
                    <a:pt x="106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5" name="Google Shape;6274;p63">
              <a:extLst>
                <a:ext uri="{FF2B5EF4-FFF2-40B4-BE49-F238E27FC236}">
                  <a16:creationId xmlns:a16="http://schemas.microsoft.com/office/drawing/2014/main" id="{5E28D8EE-E74C-492E-A913-CAEC393BA5CA}"/>
                </a:ext>
              </a:extLst>
            </p:cNvPr>
            <p:cNvSpPr/>
            <p:nvPr/>
          </p:nvSpPr>
          <p:spPr>
            <a:xfrm>
              <a:off x="6170337" y="3187203"/>
              <a:ext cx="55492" cy="124598"/>
            </a:xfrm>
            <a:custGeom>
              <a:avLst/>
              <a:gdLst/>
              <a:ahLst/>
              <a:cxnLst/>
              <a:rect l="l" t="t" r="r" b="b"/>
              <a:pathLst>
                <a:path w="1121" h="2517" extrusionOk="0">
                  <a:moveTo>
                    <a:pt x="791" y="1"/>
                  </a:moveTo>
                  <a:cubicBezTo>
                    <a:pt x="763" y="1"/>
                    <a:pt x="736" y="19"/>
                    <a:pt x="751" y="56"/>
                  </a:cubicBezTo>
                  <a:cubicBezTo>
                    <a:pt x="763" y="223"/>
                    <a:pt x="823" y="366"/>
                    <a:pt x="846" y="533"/>
                  </a:cubicBezTo>
                  <a:cubicBezTo>
                    <a:pt x="882" y="699"/>
                    <a:pt x="906" y="878"/>
                    <a:pt x="894" y="1045"/>
                  </a:cubicBezTo>
                  <a:cubicBezTo>
                    <a:pt x="894" y="1176"/>
                    <a:pt x="894" y="1354"/>
                    <a:pt x="823" y="1473"/>
                  </a:cubicBezTo>
                  <a:cubicBezTo>
                    <a:pt x="777" y="1536"/>
                    <a:pt x="709" y="1555"/>
                    <a:pt x="637" y="1555"/>
                  </a:cubicBezTo>
                  <a:cubicBezTo>
                    <a:pt x="560" y="1555"/>
                    <a:pt x="479" y="1533"/>
                    <a:pt x="418" y="1521"/>
                  </a:cubicBezTo>
                  <a:cubicBezTo>
                    <a:pt x="370" y="1503"/>
                    <a:pt x="308" y="1488"/>
                    <a:pt x="248" y="1488"/>
                  </a:cubicBezTo>
                  <a:cubicBezTo>
                    <a:pt x="189" y="1488"/>
                    <a:pt x="132" y="1503"/>
                    <a:pt x="96" y="1545"/>
                  </a:cubicBezTo>
                  <a:cubicBezTo>
                    <a:pt x="1" y="1652"/>
                    <a:pt x="84" y="1819"/>
                    <a:pt x="120" y="1914"/>
                  </a:cubicBezTo>
                  <a:cubicBezTo>
                    <a:pt x="239" y="2176"/>
                    <a:pt x="453" y="2378"/>
                    <a:pt x="692" y="2509"/>
                  </a:cubicBezTo>
                  <a:cubicBezTo>
                    <a:pt x="701" y="2515"/>
                    <a:pt x="710" y="2517"/>
                    <a:pt x="719" y="2517"/>
                  </a:cubicBezTo>
                  <a:cubicBezTo>
                    <a:pt x="767" y="2517"/>
                    <a:pt x="801" y="2444"/>
                    <a:pt x="751" y="2414"/>
                  </a:cubicBezTo>
                  <a:cubicBezTo>
                    <a:pt x="513" y="2247"/>
                    <a:pt x="322" y="2009"/>
                    <a:pt x="227" y="1735"/>
                  </a:cubicBezTo>
                  <a:cubicBezTo>
                    <a:pt x="227" y="1723"/>
                    <a:pt x="203" y="1676"/>
                    <a:pt x="227" y="1664"/>
                  </a:cubicBezTo>
                  <a:cubicBezTo>
                    <a:pt x="232" y="1654"/>
                    <a:pt x="248" y="1650"/>
                    <a:pt x="266" y="1650"/>
                  </a:cubicBezTo>
                  <a:cubicBezTo>
                    <a:pt x="291" y="1650"/>
                    <a:pt x="321" y="1657"/>
                    <a:pt x="334" y="1664"/>
                  </a:cubicBezTo>
                  <a:cubicBezTo>
                    <a:pt x="406" y="1688"/>
                    <a:pt x="465" y="1711"/>
                    <a:pt x="537" y="1723"/>
                  </a:cubicBezTo>
                  <a:cubicBezTo>
                    <a:pt x="580" y="1735"/>
                    <a:pt x="625" y="1742"/>
                    <a:pt x="669" y="1742"/>
                  </a:cubicBezTo>
                  <a:cubicBezTo>
                    <a:pt x="758" y="1742"/>
                    <a:pt x="842" y="1715"/>
                    <a:pt x="906" y="1652"/>
                  </a:cubicBezTo>
                  <a:cubicBezTo>
                    <a:pt x="1120" y="1485"/>
                    <a:pt x="1108" y="1128"/>
                    <a:pt x="1084" y="890"/>
                  </a:cubicBezTo>
                  <a:cubicBezTo>
                    <a:pt x="1073" y="616"/>
                    <a:pt x="1025" y="235"/>
                    <a:pt x="834" y="21"/>
                  </a:cubicBezTo>
                  <a:cubicBezTo>
                    <a:pt x="825" y="7"/>
                    <a:pt x="808" y="1"/>
                    <a:pt x="791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6" name="Google Shape;6275;p63">
              <a:extLst>
                <a:ext uri="{FF2B5EF4-FFF2-40B4-BE49-F238E27FC236}">
                  <a16:creationId xmlns:a16="http://schemas.microsoft.com/office/drawing/2014/main" id="{1E1D4568-20CA-421F-ADE8-0F16C7A58E8A}"/>
                </a:ext>
              </a:extLst>
            </p:cNvPr>
            <p:cNvSpPr/>
            <p:nvPr/>
          </p:nvSpPr>
          <p:spPr>
            <a:xfrm>
              <a:off x="6641858" y="4217866"/>
              <a:ext cx="198109" cy="291223"/>
            </a:xfrm>
            <a:custGeom>
              <a:avLst/>
              <a:gdLst/>
              <a:ahLst/>
              <a:cxnLst/>
              <a:rect l="l" t="t" r="r" b="b"/>
              <a:pathLst>
                <a:path w="4002" h="5883" extrusionOk="0">
                  <a:moveTo>
                    <a:pt x="1323" y="1"/>
                  </a:moveTo>
                  <a:cubicBezTo>
                    <a:pt x="1323" y="1"/>
                    <a:pt x="1251" y="1049"/>
                    <a:pt x="1132" y="1465"/>
                  </a:cubicBezTo>
                  <a:cubicBezTo>
                    <a:pt x="1013" y="1894"/>
                    <a:pt x="1" y="3870"/>
                    <a:pt x="239" y="4001"/>
                  </a:cubicBezTo>
                  <a:cubicBezTo>
                    <a:pt x="257" y="4013"/>
                    <a:pt x="277" y="4018"/>
                    <a:pt x="298" y="4018"/>
                  </a:cubicBezTo>
                  <a:cubicBezTo>
                    <a:pt x="562" y="4018"/>
                    <a:pt x="1060" y="3204"/>
                    <a:pt x="1061" y="3204"/>
                  </a:cubicBezTo>
                  <a:lnTo>
                    <a:pt x="1061" y="3204"/>
                  </a:lnTo>
                  <a:cubicBezTo>
                    <a:pt x="1061" y="3204"/>
                    <a:pt x="989" y="5275"/>
                    <a:pt x="1287" y="5347"/>
                  </a:cubicBezTo>
                  <a:cubicBezTo>
                    <a:pt x="1295" y="5349"/>
                    <a:pt x="1303" y="5350"/>
                    <a:pt x="1311" y="5350"/>
                  </a:cubicBezTo>
                  <a:cubicBezTo>
                    <a:pt x="1596" y="5350"/>
                    <a:pt x="1799" y="3930"/>
                    <a:pt x="1799" y="3930"/>
                  </a:cubicBezTo>
                  <a:cubicBezTo>
                    <a:pt x="1799" y="3930"/>
                    <a:pt x="1799" y="5871"/>
                    <a:pt x="2156" y="5883"/>
                  </a:cubicBezTo>
                  <a:cubicBezTo>
                    <a:pt x="2157" y="5883"/>
                    <a:pt x="2158" y="5883"/>
                    <a:pt x="2159" y="5883"/>
                  </a:cubicBezTo>
                  <a:cubicBezTo>
                    <a:pt x="2537" y="5883"/>
                    <a:pt x="2513" y="3943"/>
                    <a:pt x="2513" y="3942"/>
                  </a:cubicBezTo>
                  <a:lnTo>
                    <a:pt x="2513" y="3942"/>
                  </a:lnTo>
                  <a:cubicBezTo>
                    <a:pt x="2513" y="3942"/>
                    <a:pt x="2909" y="5550"/>
                    <a:pt x="3183" y="5550"/>
                  </a:cubicBezTo>
                  <a:cubicBezTo>
                    <a:pt x="3186" y="5550"/>
                    <a:pt x="3189" y="5550"/>
                    <a:pt x="3192" y="5549"/>
                  </a:cubicBezTo>
                  <a:cubicBezTo>
                    <a:pt x="3454" y="5525"/>
                    <a:pt x="3263" y="3704"/>
                    <a:pt x="3263" y="3704"/>
                  </a:cubicBezTo>
                  <a:lnTo>
                    <a:pt x="3263" y="3704"/>
                  </a:lnTo>
                  <a:cubicBezTo>
                    <a:pt x="3263" y="3704"/>
                    <a:pt x="3609" y="4740"/>
                    <a:pt x="3801" y="4740"/>
                  </a:cubicBezTo>
                  <a:cubicBezTo>
                    <a:pt x="3805" y="4740"/>
                    <a:pt x="3808" y="4740"/>
                    <a:pt x="3811" y="4740"/>
                  </a:cubicBezTo>
                  <a:cubicBezTo>
                    <a:pt x="4001" y="4692"/>
                    <a:pt x="3632" y="3049"/>
                    <a:pt x="3573" y="2418"/>
                  </a:cubicBezTo>
                  <a:cubicBezTo>
                    <a:pt x="3513" y="1775"/>
                    <a:pt x="3513" y="275"/>
                    <a:pt x="3513" y="251"/>
                  </a:cubicBezTo>
                  <a:lnTo>
                    <a:pt x="1323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7" name="Google Shape;5833;p62">
              <a:extLst>
                <a:ext uri="{FF2B5EF4-FFF2-40B4-BE49-F238E27FC236}">
                  <a16:creationId xmlns:a16="http://schemas.microsoft.com/office/drawing/2014/main" id="{BC4C16DD-AAE6-4236-9AE1-821148BAFF6B}"/>
                </a:ext>
              </a:extLst>
            </p:cNvPr>
            <p:cNvSpPr/>
            <p:nvPr/>
          </p:nvSpPr>
          <p:spPr>
            <a:xfrm>
              <a:off x="2578442" y="4215427"/>
              <a:ext cx="203134" cy="270024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8" name="Google Shape;5834;p62">
              <a:extLst>
                <a:ext uri="{FF2B5EF4-FFF2-40B4-BE49-F238E27FC236}">
                  <a16:creationId xmlns:a16="http://schemas.microsoft.com/office/drawing/2014/main" id="{F7B0483D-908D-4DDF-B4BD-6439A49E0291}"/>
                </a:ext>
              </a:extLst>
            </p:cNvPr>
            <p:cNvSpPr/>
            <p:nvPr/>
          </p:nvSpPr>
          <p:spPr>
            <a:xfrm>
              <a:off x="2394137" y="3638701"/>
              <a:ext cx="358652" cy="723515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9" name="Google Shape;5835;p62">
              <a:extLst>
                <a:ext uri="{FF2B5EF4-FFF2-40B4-BE49-F238E27FC236}">
                  <a16:creationId xmlns:a16="http://schemas.microsoft.com/office/drawing/2014/main" id="{0325B356-331D-4FF2-8C7D-382D564D23CE}"/>
                </a:ext>
              </a:extLst>
            </p:cNvPr>
            <p:cNvSpPr/>
            <p:nvPr/>
          </p:nvSpPr>
          <p:spPr>
            <a:xfrm>
              <a:off x="2582534" y="4267677"/>
              <a:ext cx="158525" cy="64573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0" name="Google Shape;5838;p62">
              <a:extLst>
                <a:ext uri="{FF2B5EF4-FFF2-40B4-BE49-F238E27FC236}">
                  <a16:creationId xmlns:a16="http://schemas.microsoft.com/office/drawing/2014/main" id="{1B1385D3-B057-43E5-8853-A2A17F7BA05E}"/>
                </a:ext>
              </a:extLst>
            </p:cNvPr>
            <p:cNvSpPr/>
            <p:nvPr/>
          </p:nvSpPr>
          <p:spPr>
            <a:xfrm>
              <a:off x="1707491" y="3029886"/>
              <a:ext cx="522402" cy="1033319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1" name="Google Shape;5839;p62">
              <a:extLst>
                <a:ext uri="{FF2B5EF4-FFF2-40B4-BE49-F238E27FC236}">
                  <a16:creationId xmlns:a16="http://schemas.microsoft.com/office/drawing/2014/main" id="{D5627519-EBCC-450F-A3C7-AA61A1391A26}"/>
                </a:ext>
              </a:extLst>
            </p:cNvPr>
            <p:cNvSpPr/>
            <p:nvPr/>
          </p:nvSpPr>
          <p:spPr>
            <a:xfrm>
              <a:off x="1825448" y="3030379"/>
              <a:ext cx="404445" cy="1033417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2" name="Google Shape;5840;p62">
              <a:extLst>
                <a:ext uri="{FF2B5EF4-FFF2-40B4-BE49-F238E27FC236}">
                  <a16:creationId xmlns:a16="http://schemas.microsoft.com/office/drawing/2014/main" id="{4A28E9F5-C995-48AF-8EC6-C351D0E40B40}"/>
                </a:ext>
              </a:extLst>
            </p:cNvPr>
            <p:cNvSpPr/>
            <p:nvPr/>
          </p:nvSpPr>
          <p:spPr>
            <a:xfrm>
              <a:off x="1715723" y="4969606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004D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3" name="Google Shape;5841;p62">
              <a:extLst>
                <a:ext uri="{FF2B5EF4-FFF2-40B4-BE49-F238E27FC236}">
                  <a16:creationId xmlns:a16="http://schemas.microsoft.com/office/drawing/2014/main" id="{FC5DC3C0-6233-4F45-929B-7E136EBE9F1B}"/>
                </a:ext>
              </a:extLst>
            </p:cNvPr>
            <p:cNvSpPr/>
            <p:nvPr/>
          </p:nvSpPr>
          <p:spPr>
            <a:xfrm>
              <a:off x="2273863" y="4372720"/>
              <a:ext cx="1775" cy="641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4" name="Google Shape;5842;p62">
              <a:extLst>
                <a:ext uri="{FF2B5EF4-FFF2-40B4-BE49-F238E27FC236}">
                  <a16:creationId xmlns:a16="http://schemas.microsoft.com/office/drawing/2014/main" id="{C9C692F4-8FCD-425F-B495-6105D4D8D501}"/>
                </a:ext>
              </a:extLst>
            </p:cNvPr>
            <p:cNvSpPr/>
            <p:nvPr/>
          </p:nvSpPr>
          <p:spPr>
            <a:xfrm>
              <a:off x="2270314" y="4303464"/>
              <a:ext cx="236012" cy="637993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5" name="Google Shape;5843;p62">
              <a:extLst>
                <a:ext uri="{FF2B5EF4-FFF2-40B4-BE49-F238E27FC236}">
                  <a16:creationId xmlns:a16="http://schemas.microsoft.com/office/drawing/2014/main" id="{A47FD328-7D43-4FC6-9AB3-A5E6F386A401}"/>
                </a:ext>
              </a:extLst>
            </p:cNvPr>
            <p:cNvSpPr/>
            <p:nvPr/>
          </p:nvSpPr>
          <p:spPr>
            <a:xfrm>
              <a:off x="2285003" y="4303464"/>
              <a:ext cx="222457" cy="164982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6" name="Google Shape;5844;p62">
              <a:extLst>
                <a:ext uri="{FF2B5EF4-FFF2-40B4-BE49-F238E27FC236}">
                  <a16:creationId xmlns:a16="http://schemas.microsoft.com/office/drawing/2014/main" id="{2672DF28-BC97-4BC9-A538-4B1C24D1EFE2}"/>
                </a:ext>
              </a:extLst>
            </p:cNvPr>
            <p:cNvSpPr/>
            <p:nvPr/>
          </p:nvSpPr>
          <p:spPr>
            <a:xfrm>
              <a:off x="2270314" y="4679666"/>
              <a:ext cx="199585" cy="262384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7" name="Google Shape;5845;p62">
              <a:extLst>
                <a:ext uri="{FF2B5EF4-FFF2-40B4-BE49-F238E27FC236}">
                  <a16:creationId xmlns:a16="http://schemas.microsoft.com/office/drawing/2014/main" id="{C332713C-A36D-4316-B07B-06ADCADB95E1}"/>
                </a:ext>
              </a:extLst>
            </p:cNvPr>
            <p:cNvSpPr/>
            <p:nvPr/>
          </p:nvSpPr>
          <p:spPr>
            <a:xfrm>
              <a:off x="2276772" y="4714270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rgbClr val="7E52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8" name="Google Shape;5846;p62">
              <a:extLst>
                <a:ext uri="{FF2B5EF4-FFF2-40B4-BE49-F238E27FC236}">
                  <a16:creationId xmlns:a16="http://schemas.microsoft.com/office/drawing/2014/main" id="{CAEEA43A-8D66-4C8F-9F12-C5A2FE7D5801}"/>
                </a:ext>
              </a:extLst>
            </p:cNvPr>
            <p:cNvSpPr/>
            <p:nvPr/>
          </p:nvSpPr>
          <p:spPr>
            <a:xfrm>
              <a:off x="2275638" y="4737782"/>
              <a:ext cx="186671" cy="15133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rgbClr val="7E52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9" name="Google Shape;5847;p62">
              <a:extLst>
                <a:ext uri="{FF2B5EF4-FFF2-40B4-BE49-F238E27FC236}">
                  <a16:creationId xmlns:a16="http://schemas.microsoft.com/office/drawing/2014/main" id="{B1068938-317A-4AD3-80BB-C8CCCA5220DC}"/>
                </a:ext>
              </a:extLst>
            </p:cNvPr>
            <p:cNvSpPr/>
            <p:nvPr/>
          </p:nvSpPr>
          <p:spPr>
            <a:xfrm>
              <a:off x="2245076" y="4933129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rgbClr val="FF35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0" name="Google Shape;5848;p62">
              <a:extLst>
                <a:ext uri="{FF2B5EF4-FFF2-40B4-BE49-F238E27FC236}">
                  <a16:creationId xmlns:a16="http://schemas.microsoft.com/office/drawing/2014/main" id="{0E5B6948-DA83-4B29-94CB-BB7DD9892196}"/>
                </a:ext>
              </a:extLst>
            </p:cNvPr>
            <p:cNvSpPr/>
            <p:nvPr/>
          </p:nvSpPr>
          <p:spPr>
            <a:xfrm>
              <a:off x="2434064" y="4960339"/>
              <a:ext cx="78129" cy="26224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1" name="Google Shape;5849;p62">
              <a:extLst>
                <a:ext uri="{FF2B5EF4-FFF2-40B4-BE49-F238E27FC236}">
                  <a16:creationId xmlns:a16="http://schemas.microsoft.com/office/drawing/2014/main" id="{2F3AFB27-3321-4671-A955-B8B201D6F0BB}"/>
                </a:ext>
              </a:extLst>
            </p:cNvPr>
            <p:cNvSpPr/>
            <p:nvPr/>
          </p:nvSpPr>
          <p:spPr>
            <a:xfrm>
              <a:off x="2403799" y="4947868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2" name="Google Shape;5850;p62">
              <a:extLst>
                <a:ext uri="{FF2B5EF4-FFF2-40B4-BE49-F238E27FC236}">
                  <a16:creationId xmlns:a16="http://schemas.microsoft.com/office/drawing/2014/main" id="{277B6757-EF36-431A-8AD9-C76C90D29609}"/>
                </a:ext>
              </a:extLst>
            </p:cNvPr>
            <p:cNvSpPr/>
            <p:nvPr/>
          </p:nvSpPr>
          <p:spPr>
            <a:xfrm>
              <a:off x="2388321" y="4934263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3" name="Google Shape;5851;p62">
              <a:extLst>
                <a:ext uri="{FF2B5EF4-FFF2-40B4-BE49-F238E27FC236}">
                  <a16:creationId xmlns:a16="http://schemas.microsoft.com/office/drawing/2014/main" id="{93DC32AD-CF53-4EFD-B16B-68F4565E628E}"/>
                </a:ext>
              </a:extLst>
            </p:cNvPr>
            <p:cNvSpPr/>
            <p:nvPr/>
          </p:nvSpPr>
          <p:spPr>
            <a:xfrm>
              <a:off x="1950454" y="4303464"/>
              <a:ext cx="307585" cy="637993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4" name="Google Shape;5852;p62">
              <a:extLst>
                <a:ext uri="{FF2B5EF4-FFF2-40B4-BE49-F238E27FC236}">
                  <a16:creationId xmlns:a16="http://schemas.microsoft.com/office/drawing/2014/main" id="{4A35A884-50BA-4225-9BC4-A72E11742B40}"/>
                </a:ext>
              </a:extLst>
            </p:cNvPr>
            <p:cNvSpPr/>
            <p:nvPr/>
          </p:nvSpPr>
          <p:spPr>
            <a:xfrm>
              <a:off x="2017394" y="4303464"/>
              <a:ext cx="240646" cy="164982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5" name="Google Shape;5853;p62">
              <a:extLst>
                <a:ext uri="{FF2B5EF4-FFF2-40B4-BE49-F238E27FC236}">
                  <a16:creationId xmlns:a16="http://schemas.microsoft.com/office/drawing/2014/main" id="{BD782DD4-BE50-40BC-97C4-E5D3899190AC}"/>
                </a:ext>
              </a:extLst>
            </p:cNvPr>
            <p:cNvSpPr/>
            <p:nvPr/>
          </p:nvSpPr>
          <p:spPr>
            <a:xfrm>
              <a:off x="1951637" y="4679666"/>
              <a:ext cx="227781" cy="262384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6" name="Google Shape;5854;p62">
              <a:extLst>
                <a:ext uri="{FF2B5EF4-FFF2-40B4-BE49-F238E27FC236}">
                  <a16:creationId xmlns:a16="http://schemas.microsoft.com/office/drawing/2014/main" id="{788DBB1D-E437-46C0-AF78-2DB6A11102AE}"/>
                </a:ext>
              </a:extLst>
            </p:cNvPr>
            <p:cNvSpPr/>
            <p:nvPr/>
          </p:nvSpPr>
          <p:spPr>
            <a:xfrm>
              <a:off x="1982150" y="4714270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rgbClr val="7E52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7" name="Google Shape;5855;p62">
              <a:extLst>
                <a:ext uri="{FF2B5EF4-FFF2-40B4-BE49-F238E27FC236}">
                  <a16:creationId xmlns:a16="http://schemas.microsoft.com/office/drawing/2014/main" id="{E9A8B8E2-1082-4690-A269-14C4255F5370}"/>
                </a:ext>
              </a:extLst>
            </p:cNvPr>
            <p:cNvSpPr/>
            <p:nvPr/>
          </p:nvSpPr>
          <p:spPr>
            <a:xfrm>
              <a:off x="1978058" y="4737782"/>
              <a:ext cx="189037" cy="15133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rgbClr val="7E52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8" name="Google Shape;5856;p62">
              <a:extLst>
                <a:ext uri="{FF2B5EF4-FFF2-40B4-BE49-F238E27FC236}">
                  <a16:creationId xmlns:a16="http://schemas.microsoft.com/office/drawing/2014/main" id="{FEE108AF-33F8-4121-8EF0-C06323B96E2B}"/>
                </a:ext>
              </a:extLst>
            </p:cNvPr>
            <p:cNvSpPr/>
            <p:nvPr/>
          </p:nvSpPr>
          <p:spPr>
            <a:xfrm>
              <a:off x="1926991" y="4933129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rgbClr val="FF35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9" name="Google Shape;5857;p62">
              <a:extLst>
                <a:ext uri="{FF2B5EF4-FFF2-40B4-BE49-F238E27FC236}">
                  <a16:creationId xmlns:a16="http://schemas.microsoft.com/office/drawing/2014/main" id="{29D3A35D-8232-4FFE-A45F-5B317DE33BC4}"/>
                </a:ext>
              </a:extLst>
            </p:cNvPr>
            <p:cNvSpPr/>
            <p:nvPr/>
          </p:nvSpPr>
          <p:spPr>
            <a:xfrm>
              <a:off x="2114796" y="4960339"/>
              <a:ext cx="78720" cy="26224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0" name="Google Shape;5858;p62">
              <a:extLst>
                <a:ext uri="{FF2B5EF4-FFF2-40B4-BE49-F238E27FC236}">
                  <a16:creationId xmlns:a16="http://schemas.microsoft.com/office/drawing/2014/main" id="{8AAE5C9D-6D5A-4037-AA37-79899E301F8C}"/>
                </a:ext>
              </a:extLst>
            </p:cNvPr>
            <p:cNvSpPr/>
            <p:nvPr/>
          </p:nvSpPr>
          <p:spPr>
            <a:xfrm>
              <a:off x="2085073" y="4947868"/>
              <a:ext cx="79657" cy="3011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1" name="Google Shape;5859;p62">
              <a:extLst>
                <a:ext uri="{FF2B5EF4-FFF2-40B4-BE49-F238E27FC236}">
                  <a16:creationId xmlns:a16="http://schemas.microsoft.com/office/drawing/2014/main" id="{DE09D273-3DFE-4389-89FA-0A61211A46E6}"/>
                </a:ext>
              </a:extLst>
            </p:cNvPr>
            <p:cNvSpPr/>
            <p:nvPr/>
          </p:nvSpPr>
          <p:spPr>
            <a:xfrm>
              <a:off x="2070186" y="4934263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2" name="Google Shape;5860;p62">
              <a:extLst>
                <a:ext uri="{FF2B5EF4-FFF2-40B4-BE49-F238E27FC236}">
                  <a16:creationId xmlns:a16="http://schemas.microsoft.com/office/drawing/2014/main" id="{9B280B59-D285-444A-8134-32604AC6885B}"/>
                </a:ext>
              </a:extLst>
            </p:cNvPr>
            <p:cNvSpPr/>
            <p:nvPr/>
          </p:nvSpPr>
          <p:spPr>
            <a:xfrm>
              <a:off x="1913485" y="4038613"/>
              <a:ext cx="684969" cy="396805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rgbClr val="004D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3" name="Google Shape;5861;p62">
              <a:extLst>
                <a:ext uri="{FF2B5EF4-FFF2-40B4-BE49-F238E27FC236}">
                  <a16:creationId xmlns:a16="http://schemas.microsoft.com/office/drawing/2014/main" id="{52A46E37-A764-4515-8DB6-FF95E181359A}"/>
                </a:ext>
              </a:extLst>
            </p:cNvPr>
            <p:cNvSpPr/>
            <p:nvPr/>
          </p:nvSpPr>
          <p:spPr>
            <a:xfrm>
              <a:off x="1979241" y="4051085"/>
              <a:ext cx="103317" cy="366293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4" name="Google Shape;5862;p62">
              <a:extLst>
                <a:ext uri="{FF2B5EF4-FFF2-40B4-BE49-F238E27FC236}">
                  <a16:creationId xmlns:a16="http://schemas.microsoft.com/office/drawing/2014/main" id="{757E6AB1-67DF-4F5D-B85E-A1454C0D0D44}"/>
                </a:ext>
              </a:extLst>
            </p:cNvPr>
            <p:cNvSpPr/>
            <p:nvPr/>
          </p:nvSpPr>
          <p:spPr>
            <a:xfrm>
              <a:off x="2051751" y="4056950"/>
              <a:ext cx="118253" cy="158673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5" name="Google Shape;5863;p62">
              <a:extLst>
                <a:ext uri="{FF2B5EF4-FFF2-40B4-BE49-F238E27FC236}">
                  <a16:creationId xmlns:a16="http://schemas.microsoft.com/office/drawing/2014/main" id="{0C0E3CAD-5CF3-4FA4-9DD4-F86881529624}"/>
                </a:ext>
              </a:extLst>
            </p:cNvPr>
            <p:cNvSpPr/>
            <p:nvPr/>
          </p:nvSpPr>
          <p:spPr>
            <a:xfrm>
              <a:off x="2489814" y="4042902"/>
              <a:ext cx="51708" cy="89811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6" name="Google Shape;5864;p62">
              <a:extLst>
                <a:ext uri="{FF2B5EF4-FFF2-40B4-BE49-F238E27FC236}">
                  <a16:creationId xmlns:a16="http://schemas.microsoft.com/office/drawing/2014/main" id="{33F9FEA5-7BF7-4415-A401-20ABEFD3DD70}"/>
                </a:ext>
              </a:extLst>
            </p:cNvPr>
            <p:cNvSpPr/>
            <p:nvPr/>
          </p:nvSpPr>
          <p:spPr>
            <a:xfrm>
              <a:off x="2366583" y="4054042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7" name="Google Shape;5865;p62">
              <a:extLst>
                <a:ext uri="{FF2B5EF4-FFF2-40B4-BE49-F238E27FC236}">
                  <a16:creationId xmlns:a16="http://schemas.microsoft.com/office/drawing/2014/main" id="{A80DEAFC-9530-46F3-A9FE-E1A0803189A1}"/>
                </a:ext>
              </a:extLst>
            </p:cNvPr>
            <p:cNvSpPr/>
            <p:nvPr/>
          </p:nvSpPr>
          <p:spPr>
            <a:xfrm>
              <a:off x="1993930" y="3596211"/>
              <a:ext cx="566962" cy="589883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8" name="Google Shape;5866;p62">
              <a:extLst>
                <a:ext uri="{FF2B5EF4-FFF2-40B4-BE49-F238E27FC236}">
                  <a16:creationId xmlns:a16="http://schemas.microsoft.com/office/drawing/2014/main" id="{9FA8A4DB-2B85-498B-B2CC-D0C937CF9D06}"/>
                </a:ext>
              </a:extLst>
            </p:cNvPr>
            <p:cNvSpPr/>
            <p:nvPr/>
          </p:nvSpPr>
          <p:spPr>
            <a:xfrm>
              <a:off x="2141611" y="3602816"/>
              <a:ext cx="266672" cy="21062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9" name="Google Shape;5867;p62">
              <a:extLst>
                <a:ext uri="{FF2B5EF4-FFF2-40B4-BE49-F238E27FC236}">
                  <a16:creationId xmlns:a16="http://schemas.microsoft.com/office/drawing/2014/main" id="{E928B4CD-BA98-422E-9070-3E50697ACDC4}"/>
                </a:ext>
              </a:extLst>
            </p:cNvPr>
            <p:cNvSpPr/>
            <p:nvPr/>
          </p:nvSpPr>
          <p:spPr>
            <a:xfrm>
              <a:off x="2175820" y="3522912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0" name="Google Shape;5868;p62">
              <a:extLst>
                <a:ext uri="{FF2B5EF4-FFF2-40B4-BE49-F238E27FC236}">
                  <a16:creationId xmlns:a16="http://schemas.microsoft.com/office/drawing/2014/main" id="{07E10D24-F5B0-4FD3-8E53-3D9B364FC043}"/>
                </a:ext>
              </a:extLst>
            </p:cNvPr>
            <p:cNvSpPr/>
            <p:nvPr/>
          </p:nvSpPr>
          <p:spPr>
            <a:xfrm>
              <a:off x="2182278" y="3505857"/>
              <a:ext cx="209592" cy="100360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1" name="Google Shape;5869;p62">
              <a:extLst>
                <a:ext uri="{FF2B5EF4-FFF2-40B4-BE49-F238E27FC236}">
                  <a16:creationId xmlns:a16="http://schemas.microsoft.com/office/drawing/2014/main" id="{12538C59-B422-4968-B2FC-F8A689E74B9D}"/>
                </a:ext>
              </a:extLst>
            </p:cNvPr>
            <p:cNvSpPr/>
            <p:nvPr/>
          </p:nvSpPr>
          <p:spPr>
            <a:xfrm>
              <a:off x="2151519" y="3573290"/>
              <a:ext cx="247399" cy="154581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2" name="Google Shape;5870;p62">
              <a:extLst>
                <a:ext uri="{FF2B5EF4-FFF2-40B4-BE49-F238E27FC236}">
                  <a16:creationId xmlns:a16="http://schemas.microsoft.com/office/drawing/2014/main" id="{CAA3F3B8-2267-4EC5-B334-103E6743D5D4}"/>
                </a:ext>
              </a:extLst>
            </p:cNvPr>
            <p:cNvSpPr/>
            <p:nvPr/>
          </p:nvSpPr>
          <p:spPr>
            <a:xfrm>
              <a:off x="2147378" y="3563480"/>
              <a:ext cx="251540" cy="153842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3" name="Google Shape;5872;p62">
              <a:extLst>
                <a:ext uri="{FF2B5EF4-FFF2-40B4-BE49-F238E27FC236}">
                  <a16:creationId xmlns:a16="http://schemas.microsoft.com/office/drawing/2014/main" id="{C9F073FF-F1C9-4C88-896C-0AF9FDEE8CEC}"/>
                </a:ext>
              </a:extLst>
            </p:cNvPr>
            <p:cNvSpPr/>
            <p:nvPr/>
          </p:nvSpPr>
          <p:spPr>
            <a:xfrm>
              <a:off x="1884156" y="4289366"/>
              <a:ext cx="80445" cy="60778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4" name="Google Shape;5873;p62">
              <a:extLst>
                <a:ext uri="{FF2B5EF4-FFF2-40B4-BE49-F238E27FC236}">
                  <a16:creationId xmlns:a16="http://schemas.microsoft.com/office/drawing/2014/main" id="{19FAE4F4-0585-4672-92EF-1D295AE26D34}"/>
                </a:ext>
              </a:extLst>
            </p:cNvPr>
            <p:cNvSpPr/>
            <p:nvPr/>
          </p:nvSpPr>
          <p:spPr>
            <a:xfrm>
              <a:off x="1900669" y="4197188"/>
              <a:ext cx="161384" cy="152215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5" name="Google Shape;5874;p62">
              <a:extLst>
                <a:ext uri="{FF2B5EF4-FFF2-40B4-BE49-F238E27FC236}">
                  <a16:creationId xmlns:a16="http://schemas.microsoft.com/office/drawing/2014/main" id="{DB617827-DA47-49FA-A63C-2D8FEBAEBC5F}"/>
                </a:ext>
              </a:extLst>
            </p:cNvPr>
            <p:cNvSpPr/>
            <p:nvPr/>
          </p:nvSpPr>
          <p:spPr>
            <a:xfrm>
              <a:off x="1919006" y="4295133"/>
              <a:ext cx="28590" cy="41258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6" name="Google Shape;5875;p62">
              <a:extLst>
                <a:ext uri="{FF2B5EF4-FFF2-40B4-BE49-F238E27FC236}">
                  <a16:creationId xmlns:a16="http://schemas.microsoft.com/office/drawing/2014/main" id="{D930C6B9-6866-45F3-8A86-455D5A4516DD}"/>
                </a:ext>
              </a:extLst>
            </p:cNvPr>
            <p:cNvSpPr/>
            <p:nvPr/>
          </p:nvSpPr>
          <p:spPr>
            <a:xfrm>
              <a:off x="1719814" y="3623963"/>
              <a:ext cx="397988" cy="67427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7" name="Google Shape;5876;p62">
              <a:extLst>
                <a:ext uri="{FF2B5EF4-FFF2-40B4-BE49-F238E27FC236}">
                  <a16:creationId xmlns:a16="http://schemas.microsoft.com/office/drawing/2014/main" id="{2A5D26CE-37BF-4B0B-86E2-B447F4432C7A}"/>
                </a:ext>
              </a:extLst>
            </p:cNvPr>
            <p:cNvSpPr/>
            <p:nvPr/>
          </p:nvSpPr>
          <p:spPr>
            <a:xfrm>
              <a:off x="1871241" y="4147353"/>
              <a:ext cx="131512" cy="117415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8" name="Google Shape;5877;p62">
              <a:extLst>
                <a:ext uri="{FF2B5EF4-FFF2-40B4-BE49-F238E27FC236}">
                  <a16:creationId xmlns:a16="http://schemas.microsoft.com/office/drawing/2014/main" id="{BD525774-7A2A-451B-91B7-061FED98F827}"/>
                </a:ext>
              </a:extLst>
            </p:cNvPr>
            <p:cNvSpPr/>
            <p:nvPr/>
          </p:nvSpPr>
          <p:spPr>
            <a:xfrm>
              <a:off x="2014436" y="3816944"/>
              <a:ext cx="62848" cy="41110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9" name="Google Shape;5878;p62">
              <a:extLst>
                <a:ext uri="{FF2B5EF4-FFF2-40B4-BE49-F238E27FC236}">
                  <a16:creationId xmlns:a16="http://schemas.microsoft.com/office/drawing/2014/main" id="{756C84AE-3998-4F61-B010-9982AFBFF479}"/>
                </a:ext>
              </a:extLst>
            </p:cNvPr>
            <p:cNvSpPr/>
            <p:nvPr/>
          </p:nvSpPr>
          <p:spPr>
            <a:xfrm>
              <a:off x="2395320" y="2895021"/>
              <a:ext cx="245378" cy="284368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0" name="Google Shape;5879;p62">
              <a:extLst>
                <a:ext uri="{FF2B5EF4-FFF2-40B4-BE49-F238E27FC236}">
                  <a16:creationId xmlns:a16="http://schemas.microsoft.com/office/drawing/2014/main" id="{423C1577-3224-4951-80F5-F1920C6BE701}"/>
                </a:ext>
              </a:extLst>
            </p:cNvPr>
            <p:cNvSpPr/>
            <p:nvPr/>
          </p:nvSpPr>
          <p:spPr>
            <a:xfrm>
              <a:off x="1992156" y="2888416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1" name="Google Shape;5880;p62">
              <a:extLst>
                <a:ext uri="{FF2B5EF4-FFF2-40B4-BE49-F238E27FC236}">
                  <a16:creationId xmlns:a16="http://schemas.microsoft.com/office/drawing/2014/main" id="{4AD5E2F0-C870-4D47-87A2-D57BD3C7B3A1}"/>
                </a:ext>
              </a:extLst>
            </p:cNvPr>
            <p:cNvSpPr/>
            <p:nvPr/>
          </p:nvSpPr>
          <p:spPr>
            <a:xfrm>
              <a:off x="1864784" y="2792147"/>
              <a:ext cx="661456" cy="550647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2" name="Google Shape;5881;p62">
              <a:extLst>
                <a:ext uri="{FF2B5EF4-FFF2-40B4-BE49-F238E27FC236}">
                  <a16:creationId xmlns:a16="http://schemas.microsoft.com/office/drawing/2014/main" id="{B3955619-C46F-4B94-B0A2-941A493C98DA}"/>
                </a:ext>
              </a:extLst>
            </p:cNvPr>
            <p:cNvSpPr/>
            <p:nvPr/>
          </p:nvSpPr>
          <p:spPr>
            <a:xfrm>
              <a:off x="2032034" y="2798654"/>
              <a:ext cx="420859" cy="236062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3" name="Google Shape;5882;p62">
              <a:extLst>
                <a:ext uri="{FF2B5EF4-FFF2-40B4-BE49-F238E27FC236}">
                  <a16:creationId xmlns:a16="http://schemas.microsoft.com/office/drawing/2014/main" id="{3F1D8C59-C8D9-4F0D-ACE4-0B35F850A131}"/>
                </a:ext>
              </a:extLst>
            </p:cNvPr>
            <p:cNvSpPr/>
            <p:nvPr/>
          </p:nvSpPr>
          <p:spPr>
            <a:xfrm>
              <a:off x="2303784" y="3102100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4" name="Google Shape;5883;p62">
              <a:extLst>
                <a:ext uri="{FF2B5EF4-FFF2-40B4-BE49-F238E27FC236}">
                  <a16:creationId xmlns:a16="http://schemas.microsoft.com/office/drawing/2014/main" id="{9462D3DD-9040-452C-8D9E-3F30B6AF6B6A}"/>
                </a:ext>
              </a:extLst>
            </p:cNvPr>
            <p:cNvSpPr/>
            <p:nvPr/>
          </p:nvSpPr>
          <p:spPr>
            <a:xfrm>
              <a:off x="1894113" y="3260921"/>
              <a:ext cx="180263" cy="183910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5" name="Google Shape;5884;p62">
              <a:extLst>
                <a:ext uri="{FF2B5EF4-FFF2-40B4-BE49-F238E27FC236}">
                  <a16:creationId xmlns:a16="http://schemas.microsoft.com/office/drawing/2014/main" id="{D54AD2B1-5AC6-47D8-9662-75B69C01EFDE}"/>
                </a:ext>
              </a:extLst>
            </p:cNvPr>
            <p:cNvSpPr/>
            <p:nvPr/>
          </p:nvSpPr>
          <p:spPr>
            <a:xfrm>
              <a:off x="1913485" y="3308341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6" name="Google Shape;5885;p62">
              <a:extLst>
                <a:ext uri="{FF2B5EF4-FFF2-40B4-BE49-F238E27FC236}">
                  <a16:creationId xmlns:a16="http://schemas.microsoft.com/office/drawing/2014/main" id="{CC8E6F73-FECC-4D4A-BDDC-5E6D5F286A76}"/>
                </a:ext>
              </a:extLst>
            </p:cNvPr>
            <p:cNvSpPr/>
            <p:nvPr/>
          </p:nvSpPr>
          <p:spPr>
            <a:xfrm>
              <a:off x="2063137" y="3371732"/>
              <a:ext cx="326957" cy="211416"/>
            </a:xfrm>
            <a:custGeom>
              <a:avLst/>
              <a:gdLst/>
              <a:ahLst/>
              <a:cxnLst/>
              <a:rect l="l" t="t" r="r" b="b"/>
              <a:pathLst>
                <a:path w="6633" h="4289" extrusionOk="0">
                  <a:moveTo>
                    <a:pt x="2526" y="1"/>
                  </a:moveTo>
                  <a:cubicBezTo>
                    <a:pt x="2458" y="1"/>
                    <a:pt x="2391" y="3"/>
                    <a:pt x="2323" y="7"/>
                  </a:cubicBezTo>
                  <a:cubicBezTo>
                    <a:pt x="1573" y="43"/>
                    <a:pt x="775" y="376"/>
                    <a:pt x="287" y="972"/>
                  </a:cubicBezTo>
                  <a:cubicBezTo>
                    <a:pt x="168" y="1103"/>
                    <a:pt x="84" y="1246"/>
                    <a:pt x="1" y="1400"/>
                  </a:cubicBezTo>
                  <a:cubicBezTo>
                    <a:pt x="1141" y="3181"/>
                    <a:pt x="3054" y="4289"/>
                    <a:pt x="5198" y="4289"/>
                  </a:cubicBezTo>
                  <a:cubicBezTo>
                    <a:pt x="5405" y="4289"/>
                    <a:pt x="5613" y="4279"/>
                    <a:pt x="5823" y="4258"/>
                  </a:cubicBezTo>
                  <a:cubicBezTo>
                    <a:pt x="6002" y="4246"/>
                    <a:pt x="6180" y="4222"/>
                    <a:pt x="6347" y="4198"/>
                  </a:cubicBezTo>
                  <a:cubicBezTo>
                    <a:pt x="6371" y="4127"/>
                    <a:pt x="6395" y="4055"/>
                    <a:pt x="6418" y="3972"/>
                  </a:cubicBezTo>
                  <a:cubicBezTo>
                    <a:pt x="6633" y="3281"/>
                    <a:pt x="6478" y="2519"/>
                    <a:pt x="6121" y="1924"/>
                  </a:cubicBezTo>
                  <a:cubicBezTo>
                    <a:pt x="5740" y="1329"/>
                    <a:pt x="5156" y="865"/>
                    <a:pt x="4513" y="543"/>
                  </a:cubicBezTo>
                  <a:cubicBezTo>
                    <a:pt x="3906" y="218"/>
                    <a:pt x="3220" y="1"/>
                    <a:pt x="252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7" name="Google Shape;5887;p62">
              <a:extLst>
                <a:ext uri="{FF2B5EF4-FFF2-40B4-BE49-F238E27FC236}">
                  <a16:creationId xmlns:a16="http://schemas.microsoft.com/office/drawing/2014/main" id="{BD76B890-2698-4446-8A3F-BAB4A09761FE}"/>
                </a:ext>
              </a:extLst>
            </p:cNvPr>
            <p:cNvSpPr/>
            <p:nvPr/>
          </p:nvSpPr>
          <p:spPr>
            <a:xfrm>
              <a:off x="2363379" y="3333185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8" name="Google Shape;5888;p62">
              <a:extLst>
                <a:ext uri="{FF2B5EF4-FFF2-40B4-BE49-F238E27FC236}">
                  <a16:creationId xmlns:a16="http://schemas.microsoft.com/office/drawing/2014/main" id="{F339F9EB-1C1C-4E2E-B0D6-C92BA3624A78}"/>
                </a:ext>
              </a:extLst>
            </p:cNvPr>
            <p:cNvSpPr/>
            <p:nvPr/>
          </p:nvSpPr>
          <p:spPr>
            <a:xfrm>
              <a:off x="2376540" y="3350684"/>
              <a:ext cx="102775" cy="54813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9" name="Google Shape;5889;p62">
              <a:extLst>
                <a:ext uri="{FF2B5EF4-FFF2-40B4-BE49-F238E27FC236}">
                  <a16:creationId xmlns:a16="http://schemas.microsoft.com/office/drawing/2014/main" id="{EE3B9632-67CD-45CD-BED6-AC43B174BE68}"/>
                </a:ext>
              </a:extLst>
            </p:cNvPr>
            <p:cNvSpPr/>
            <p:nvPr/>
          </p:nvSpPr>
          <p:spPr>
            <a:xfrm>
              <a:off x="2317882" y="3140844"/>
              <a:ext cx="93360" cy="33026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0" name="Google Shape;5890;p62">
              <a:extLst>
                <a:ext uri="{FF2B5EF4-FFF2-40B4-BE49-F238E27FC236}">
                  <a16:creationId xmlns:a16="http://schemas.microsoft.com/office/drawing/2014/main" id="{21EED58F-B0F3-49CE-B886-23A4403F1CB1}"/>
                </a:ext>
              </a:extLst>
            </p:cNvPr>
            <p:cNvSpPr/>
            <p:nvPr/>
          </p:nvSpPr>
          <p:spPr>
            <a:xfrm>
              <a:off x="2496962" y="3133007"/>
              <a:ext cx="73692" cy="26963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1" name="Google Shape;5891;p62">
              <a:extLst>
                <a:ext uri="{FF2B5EF4-FFF2-40B4-BE49-F238E27FC236}">
                  <a16:creationId xmlns:a16="http://schemas.microsoft.com/office/drawing/2014/main" id="{D8AA0106-CBF7-4C0B-9C06-FAC9E07F3BF3}"/>
                </a:ext>
              </a:extLst>
            </p:cNvPr>
            <p:cNvSpPr/>
            <p:nvPr/>
          </p:nvSpPr>
          <p:spPr>
            <a:xfrm>
              <a:off x="2290426" y="3238740"/>
              <a:ext cx="101444" cy="37019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2" name="Google Shape;5892;p62">
              <a:extLst>
                <a:ext uri="{FF2B5EF4-FFF2-40B4-BE49-F238E27FC236}">
                  <a16:creationId xmlns:a16="http://schemas.microsoft.com/office/drawing/2014/main" id="{D5C69F42-962D-47D5-B47F-3257A0DD697F}"/>
                </a:ext>
              </a:extLst>
            </p:cNvPr>
            <p:cNvSpPr/>
            <p:nvPr/>
          </p:nvSpPr>
          <p:spPr>
            <a:xfrm>
              <a:off x="2514461" y="3228191"/>
              <a:ext cx="66298" cy="40321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3" name="Google Shape;5893;p62">
              <a:extLst>
                <a:ext uri="{FF2B5EF4-FFF2-40B4-BE49-F238E27FC236}">
                  <a16:creationId xmlns:a16="http://schemas.microsoft.com/office/drawing/2014/main" id="{A3AF840D-8C7C-40D4-B2C0-5D262881EF08}"/>
                </a:ext>
              </a:extLst>
            </p:cNvPr>
            <p:cNvSpPr/>
            <p:nvPr/>
          </p:nvSpPr>
          <p:spPr>
            <a:xfrm>
              <a:off x="2458711" y="3184370"/>
              <a:ext cx="54665" cy="130280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4" name="Google Shape;5785;p62">
              <a:extLst>
                <a:ext uri="{FF2B5EF4-FFF2-40B4-BE49-F238E27FC236}">
                  <a16:creationId xmlns:a16="http://schemas.microsoft.com/office/drawing/2014/main" id="{96DEDCC3-38AA-4941-A353-7FAEDBE06369}"/>
                </a:ext>
              </a:extLst>
            </p:cNvPr>
            <p:cNvSpPr/>
            <p:nvPr/>
          </p:nvSpPr>
          <p:spPr>
            <a:xfrm>
              <a:off x="4707310" y="4246678"/>
              <a:ext cx="68024" cy="63932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5" name="Google Shape;5786;p62">
              <a:extLst>
                <a:ext uri="{FF2B5EF4-FFF2-40B4-BE49-F238E27FC236}">
                  <a16:creationId xmlns:a16="http://schemas.microsoft.com/office/drawing/2014/main" id="{A59FEED7-CB1A-48DB-85B3-83F735C4A60F}"/>
                </a:ext>
              </a:extLst>
            </p:cNvPr>
            <p:cNvSpPr/>
            <p:nvPr/>
          </p:nvSpPr>
          <p:spPr>
            <a:xfrm>
              <a:off x="4728358" y="4169042"/>
              <a:ext cx="146152" cy="142406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6" name="Google Shape;5787;p62">
              <a:extLst>
                <a:ext uri="{FF2B5EF4-FFF2-40B4-BE49-F238E27FC236}">
                  <a16:creationId xmlns:a16="http://schemas.microsoft.com/office/drawing/2014/main" id="{173F82B2-06BE-46E1-805B-C861149DBED2}"/>
                </a:ext>
              </a:extLst>
            </p:cNvPr>
            <p:cNvSpPr/>
            <p:nvPr/>
          </p:nvSpPr>
          <p:spPr>
            <a:xfrm>
              <a:off x="4738315" y="4255354"/>
              <a:ext cx="21196" cy="42884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7" name="Google Shape;5788;p62">
              <a:extLst>
                <a:ext uri="{FF2B5EF4-FFF2-40B4-BE49-F238E27FC236}">
                  <a16:creationId xmlns:a16="http://schemas.microsoft.com/office/drawing/2014/main" id="{7BAE5945-DFFC-4033-8E18-188B87A77759}"/>
                </a:ext>
              </a:extLst>
            </p:cNvPr>
            <p:cNvSpPr/>
            <p:nvPr/>
          </p:nvSpPr>
          <p:spPr>
            <a:xfrm>
              <a:off x="4593937" y="3625047"/>
              <a:ext cx="389756" cy="628578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8" name="Google Shape;5789;p62">
              <a:extLst>
                <a:ext uri="{FF2B5EF4-FFF2-40B4-BE49-F238E27FC236}">
                  <a16:creationId xmlns:a16="http://schemas.microsoft.com/office/drawing/2014/main" id="{0F949E61-8782-441C-A9ED-B2AD764F0EF2}"/>
                </a:ext>
              </a:extLst>
            </p:cNvPr>
            <p:cNvSpPr/>
            <p:nvPr/>
          </p:nvSpPr>
          <p:spPr>
            <a:xfrm>
              <a:off x="4735949" y="3779974"/>
              <a:ext cx="223098" cy="434908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9" name="Google Shape;5790;p62">
              <a:extLst>
                <a:ext uri="{FF2B5EF4-FFF2-40B4-BE49-F238E27FC236}">
                  <a16:creationId xmlns:a16="http://schemas.microsoft.com/office/drawing/2014/main" id="{9EA6DD9D-1DC8-4199-B14C-05844870150E}"/>
                </a:ext>
              </a:extLst>
            </p:cNvPr>
            <p:cNvSpPr/>
            <p:nvPr/>
          </p:nvSpPr>
          <p:spPr>
            <a:xfrm>
              <a:off x="4701937" y="4120932"/>
              <a:ext cx="129146" cy="99226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0" name="Google Shape;5791;p62">
              <a:extLst>
                <a:ext uri="{FF2B5EF4-FFF2-40B4-BE49-F238E27FC236}">
                  <a16:creationId xmlns:a16="http://schemas.microsoft.com/office/drawing/2014/main" id="{B0EDB2DA-0BA5-44E8-88E9-69F14A01B19F}"/>
                </a:ext>
              </a:extLst>
            </p:cNvPr>
            <p:cNvSpPr/>
            <p:nvPr/>
          </p:nvSpPr>
          <p:spPr>
            <a:xfrm>
              <a:off x="4630315" y="4969606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004D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1" name="Google Shape;5794;p62">
              <a:extLst>
                <a:ext uri="{FF2B5EF4-FFF2-40B4-BE49-F238E27FC236}">
                  <a16:creationId xmlns:a16="http://schemas.microsoft.com/office/drawing/2014/main" id="{7DF56F12-D570-4C79-A772-477E44E74F3A}"/>
                </a:ext>
              </a:extLst>
            </p:cNvPr>
            <p:cNvSpPr/>
            <p:nvPr/>
          </p:nvSpPr>
          <p:spPr>
            <a:xfrm>
              <a:off x="4860364" y="4179049"/>
              <a:ext cx="582243" cy="763590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2" name="Google Shape;5795;p62">
              <a:extLst>
                <a:ext uri="{FF2B5EF4-FFF2-40B4-BE49-F238E27FC236}">
                  <a16:creationId xmlns:a16="http://schemas.microsoft.com/office/drawing/2014/main" id="{93874BCC-15A7-423E-9B9E-4D3CFFA46DA6}"/>
                </a:ext>
              </a:extLst>
            </p:cNvPr>
            <p:cNvSpPr/>
            <p:nvPr/>
          </p:nvSpPr>
          <p:spPr>
            <a:xfrm>
              <a:off x="5257120" y="4827544"/>
              <a:ext cx="184945" cy="11450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3" name="Google Shape;5796;p62">
              <a:extLst>
                <a:ext uri="{FF2B5EF4-FFF2-40B4-BE49-F238E27FC236}">
                  <a16:creationId xmlns:a16="http://schemas.microsoft.com/office/drawing/2014/main" id="{01953456-8D90-42B8-A029-41C841005BBA}"/>
                </a:ext>
              </a:extLst>
            </p:cNvPr>
            <p:cNvSpPr/>
            <p:nvPr/>
          </p:nvSpPr>
          <p:spPr>
            <a:xfrm>
              <a:off x="4919663" y="4852782"/>
              <a:ext cx="179622" cy="89860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4" name="Google Shape;5797;p62">
              <a:extLst>
                <a:ext uri="{FF2B5EF4-FFF2-40B4-BE49-F238E27FC236}">
                  <a16:creationId xmlns:a16="http://schemas.microsoft.com/office/drawing/2014/main" id="{9A352702-237D-4987-B7EF-6307E5CAD1EB}"/>
                </a:ext>
              </a:extLst>
            </p:cNvPr>
            <p:cNvSpPr/>
            <p:nvPr/>
          </p:nvSpPr>
          <p:spPr>
            <a:xfrm>
              <a:off x="4860955" y="4179640"/>
              <a:ext cx="542957" cy="478334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5" name="Google Shape;5798;p62">
              <a:extLst>
                <a:ext uri="{FF2B5EF4-FFF2-40B4-BE49-F238E27FC236}">
                  <a16:creationId xmlns:a16="http://schemas.microsoft.com/office/drawing/2014/main" id="{87B58738-2A19-42E5-ACE7-FD0739FDD439}"/>
                </a:ext>
              </a:extLst>
            </p:cNvPr>
            <p:cNvSpPr/>
            <p:nvPr/>
          </p:nvSpPr>
          <p:spPr>
            <a:xfrm>
              <a:off x="4818120" y="4933129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6" name="Google Shape;5799;p62">
              <a:extLst>
                <a:ext uri="{FF2B5EF4-FFF2-40B4-BE49-F238E27FC236}">
                  <a16:creationId xmlns:a16="http://schemas.microsoft.com/office/drawing/2014/main" id="{40A4D58F-AC5B-49E8-A6F9-DE01E7CDD840}"/>
                </a:ext>
              </a:extLst>
            </p:cNvPr>
            <p:cNvSpPr/>
            <p:nvPr/>
          </p:nvSpPr>
          <p:spPr>
            <a:xfrm>
              <a:off x="5162626" y="4933129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7" name="Google Shape;5800;p62">
              <a:extLst>
                <a:ext uri="{FF2B5EF4-FFF2-40B4-BE49-F238E27FC236}">
                  <a16:creationId xmlns:a16="http://schemas.microsoft.com/office/drawing/2014/main" id="{FEED0D28-F6EE-4F51-81D1-E057A2D0C4AF}"/>
                </a:ext>
              </a:extLst>
            </p:cNvPr>
            <p:cNvSpPr/>
            <p:nvPr/>
          </p:nvSpPr>
          <p:spPr>
            <a:xfrm>
              <a:off x="4806980" y="4171408"/>
              <a:ext cx="642084" cy="450878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rgbClr val="0071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8" name="Google Shape;5801;p62">
              <a:extLst>
                <a:ext uri="{FF2B5EF4-FFF2-40B4-BE49-F238E27FC236}">
                  <a16:creationId xmlns:a16="http://schemas.microsoft.com/office/drawing/2014/main" id="{3E5D01CC-1B58-412E-A19E-B798C505D8E6}"/>
                </a:ext>
              </a:extLst>
            </p:cNvPr>
            <p:cNvSpPr/>
            <p:nvPr/>
          </p:nvSpPr>
          <p:spPr>
            <a:xfrm>
              <a:off x="5221334" y="4184914"/>
              <a:ext cx="187854" cy="421451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9" name="Google Shape;5802;p62">
              <a:extLst>
                <a:ext uri="{FF2B5EF4-FFF2-40B4-BE49-F238E27FC236}">
                  <a16:creationId xmlns:a16="http://schemas.microsoft.com/office/drawing/2014/main" id="{7F3E41F7-F70D-4979-8DED-0240B33E0180}"/>
                </a:ext>
              </a:extLst>
            </p:cNvPr>
            <p:cNvSpPr/>
            <p:nvPr/>
          </p:nvSpPr>
          <p:spPr>
            <a:xfrm>
              <a:off x="5025888" y="4177866"/>
              <a:ext cx="34110" cy="180213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0" name="Google Shape;5803;p62">
              <a:extLst>
                <a:ext uri="{FF2B5EF4-FFF2-40B4-BE49-F238E27FC236}">
                  <a16:creationId xmlns:a16="http://schemas.microsoft.com/office/drawing/2014/main" id="{C30A0D0D-0FB1-4206-A716-6AA2A101BE52}"/>
                </a:ext>
              </a:extLst>
            </p:cNvPr>
            <p:cNvSpPr/>
            <p:nvPr/>
          </p:nvSpPr>
          <p:spPr>
            <a:xfrm>
              <a:off x="4811663" y="4173774"/>
              <a:ext cx="57574" cy="106866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1" name="Google Shape;5804;p62">
              <a:extLst>
                <a:ext uri="{FF2B5EF4-FFF2-40B4-BE49-F238E27FC236}">
                  <a16:creationId xmlns:a16="http://schemas.microsoft.com/office/drawing/2014/main" id="{9D3C6997-1421-40C1-A53B-1C5EC4AFB732}"/>
                </a:ext>
              </a:extLst>
            </p:cNvPr>
            <p:cNvSpPr/>
            <p:nvPr/>
          </p:nvSpPr>
          <p:spPr>
            <a:xfrm>
              <a:off x="5011791" y="4437293"/>
              <a:ext cx="104451" cy="34357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2" name="Google Shape;5805;p62">
              <a:extLst>
                <a:ext uri="{FF2B5EF4-FFF2-40B4-BE49-F238E27FC236}">
                  <a16:creationId xmlns:a16="http://schemas.microsoft.com/office/drawing/2014/main" id="{6D88B14D-E2E6-4B29-958F-55102096C699}"/>
                </a:ext>
              </a:extLst>
            </p:cNvPr>
            <p:cNvSpPr/>
            <p:nvPr/>
          </p:nvSpPr>
          <p:spPr>
            <a:xfrm>
              <a:off x="4877419" y="3587437"/>
              <a:ext cx="389707" cy="604129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3" name="Google Shape;5806;p62">
              <a:extLst>
                <a:ext uri="{FF2B5EF4-FFF2-40B4-BE49-F238E27FC236}">
                  <a16:creationId xmlns:a16="http://schemas.microsoft.com/office/drawing/2014/main" id="{258666FC-6892-40E5-8493-FC9A3503A407}"/>
                </a:ext>
              </a:extLst>
            </p:cNvPr>
            <p:cNvSpPr/>
            <p:nvPr/>
          </p:nvSpPr>
          <p:spPr>
            <a:xfrm>
              <a:off x="4772919" y="3583148"/>
              <a:ext cx="653865" cy="751464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4" name="Google Shape;5809;p62">
              <a:extLst>
                <a:ext uri="{FF2B5EF4-FFF2-40B4-BE49-F238E27FC236}">
                  <a16:creationId xmlns:a16="http://schemas.microsoft.com/office/drawing/2014/main" id="{CDF58C3F-4171-40B6-93A1-01134C74C1F7}"/>
                </a:ext>
              </a:extLst>
            </p:cNvPr>
            <p:cNvSpPr/>
            <p:nvPr/>
          </p:nvSpPr>
          <p:spPr>
            <a:xfrm>
              <a:off x="4986553" y="3519955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5" name="Google Shape;5810;p62">
              <a:extLst>
                <a:ext uri="{FF2B5EF4-FFF2-40B4-BE49-F238E27FC236}">
                  <a16:creationId xmlns:a16="http://schemas.microsoft.com/office/drawing/2014/main" id="{F7313392-9E9C-4963-A0CC-0BAD408B7D39}"/>
                </a:ext>
              </a:extLst>
            </p:cNvPr>
            <p:cNvSpPr/>
            <p:nvPr/>
          </p:nvSpPr>
          <p:spPr>
            <a:xfrm>
              <a:off x="4986529" y="3489005"/>
              <a:ext cx="207253" cy="112474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6" name="Google Shape;5811;p62">
              <a:extLst>
                <a:ext uri="{FF2B5EF4-FFF2-40B4-BE49-F238E27FC236}">
                  <a16:creationId xmlns:a16="http://schemas.microsoft.com/office/drawing/2014/main" id="{0C057D2D-83F8-43E4-AA95-B11F162E4E46}"/>
                </a:ext>
              </a:extLst>
            </p:cNvPr>
            <p:cNvSpPr/>
            <p:nvPr/>
          </p:nvSpPr>
          <p:spPr>
            <a:xfrm>
              <a:off x="4967772" y="3558108"/>
              <a:ext cx="243801" cy="151574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7" name="Google Shape;5812;p62">
              <a:extLst>
                <a:ext uri="{FF2B5EF4-FFF2-40B4-BE49-F238E27FC236}">
                  <a16:creationId xmlns:a16="http://schemas.microsoft.com/office/drawing/2014/main" id="{4D862EF9-C3D4-410C-82F2-003B37486951}"/>
                </a:ext>
              </a:extLst>
            </p:cNvPr>
            <p:cNvSpPr/>
            <p:nvPr/>
          </p:nvSpPr>
          <p:spPr>
            <a:xfrm>
              <a:off x="4967772" y="3548742"/>
              <a:ext cx="24799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8" name="Google Shape;5813;p62">
              <a:extLst>
                <a:ext uri="{FF2B5EF4-FFF2-40B4-BE49-F238E27FC236}">
                  <a16:creationId xmlns:a16="http://schemas.microsoft.com/office/drawing/2014/main" id="{2DFB2BBD-BE55-40A4-B0C9-DBB2F4730C3F}"/>
                </a:ext>
              </a:extLst>
            </p:cNvPr>
            <p:cNvSpPr/>
            <p:nvPr/>
          </p:nvSpPr>
          <p:spPr>
            <a:xfrm>
              <a:off x="4757096" y="2900098"/>
              <a:ext cx="184354" cy="288361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9" name="Google Shape;5814;p62">
              <a:extLst>
                <a:ext uri="{FF2B5EF4-FFF2-40B4-BE49-F238E27FC236}">
                  <a16:creationId xmlns:a16="http://schemas.microsoft.com/office/drawing/2014/main" id="{F64072B1-4BDB-417D-8E52-5AEF17535021}"/>
                </a:ext>
              </a:extLst>
            </p:cNvPr>
            <p:cNvSpPr/>
            <p:nvPr/>
          </p:nvSpPr>
          <p:spPr>
            <a:xfrm>
              <a:off x="4764144" y="2893690"/>
              <a:ext cx="599249" cy="684426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0" name="Google Shape;5815;p62">
              <a:extLst>
                <a:ext uri="{FF2B5EF4-FFF2-40B4-BE49-F238E27FC236}">
                  <a16:creationId xmlns:a16="http://schemas.microsoft.com/office/drawing/2014/main" id="{E2EB8AE7-D9C5-4EFE-A309-3137298680B4}"/>
                </a:ext>
              </a:extLst>
            </p:cNvPr>
            <p:cNvSpPr/>
            <p:nvPr/>
          </p:nvSpPr>
          <p:spPr>
            <a:xfrm>
              <a:off x="4738907" y="2783225"/>
              <a:ext cx="738944" cy="525261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1" name="Google Shape;5816;p62">
              <a:extLst>
                <a:ext uri="{FF2B5EF4-FFF2-40B4-BE49-F238E27FC236}">
                  <a16:creationId xmlns:a16="http://schemas.microsoft.com/office/drawing/2014/main" id="{614D2AEA-EA2C-44C2-A9CD-867C1AAB684B}"/>
                </a:ext>
              </a:extLst>
            </p:cNvPr>
            <p:cNvSpPr/>
            <p:nvPr/>
          </p:nvSpPr>
          <p:spPr>
            <a:xfrm>
              <a:off x="5227199" y="2810878"/>
              <a:ext cx="250652" cy="305367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2" name="Google Shape;5817;p62">
              <a:extLst>
                <a:ext uri="{FF2B5EF4-FFF2-40B4-BE49-F238E27FC236}">
                  <a16:creationId xmlns:a16="http://schemas.microsoft.com/office/drawing/2014/main" id="{C7314DA6-50F9-4EA1-9F76-1D30E9F8F50D}"/>
                </a:ext>
              </a:extLst>
            </p:cNvPr>
            <p:cNvSpPr/>
            <p:nvPr/>
          </p:nvSpPr>
          <p:spPr>
            <a:xfrm>
              <a:off x="5286449" y="3207340"/>
              <a:ext cx="183171" cy="220830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3" name="Google Shape;5818;p62">
              <a:extLst>
                <a:ext uri="{FF2B5EF4-FFF2-40B4-BE49-F238E27FC236}">
                  <a16:creationId xmlns:a16="http://schemas.microsoft.com/office/drawing/2014/main" id="{44053F4F-EAF5-4C27-92AC-2B5A89480BED}"/>
                </a:ext>
              </a:extLst>
            </p:cNvPr>
            <p:cNvSpPr/>
            <p:nvPr/>
          </p:nvSpPr>
          <p:spPr>
            <a:xfrm>
              <a:off x="5344565" y="3266442"/>
              <a:ext cx="90452" cy="104500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4" name="Google Shape;5821;p62">
              <a:extLst>
                <a:ext uri="{FF2B5EF4-FFF2-40B4-BE49-F238E27FC236}">
                  <a16:creationId xmlns:a16="http://schemas.microsoft.com/office/drawing/2014/main" id="{BEF83CED-AF07-4EC2-9279-05449102F5C0}"/>
                </a:ext>
              </a:extLst>
            </p:cNvPr>
            <p:cNvSpPr/>
            <p:nvPr/>
          </p:nvSpPr>
          <p:spPr>
            <a:xfrm>
              <a:off x="4993010" y="3119500"/>
              <a:ext cx="105782" cy="38596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5" name="Google Shape;5822;p62">
              <a:extLst>
                <a:ext uri="{FF2B5EF4-FFF2-40B4-BE49-F238E27FC236}">
                  <a16:creationId xmlns:a16="http://schemas.microsoft.com/office/drawing/2014/main" id="{732B3FC1-A27F-499C-9500-EF8226B89257}"/>
                </a:ext>
              </a:extLst>
            </p:cNvPr>
            <p:cNvSpPr/>
            <p:nvPr/>
          </p:nvSpPr>
          <p:spPr>
            <a:xfrm>
              <a:off x="4809050" y="3117381"/>
              <a:ext cx="80741" cy="38251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6" name="Google Shape;5823;p62">
              <a:extLst>
                <a:ext uri="{FF2B5EF4-FFF2-40B4-BE49-F238E27FC236}">
                  <a16:creationId xmlns:a16="http://schemas.microsoft.com/office/drawing/2014/main" id="{B25FECB7-363E-4B89-9D3E-6D254CBDC2AF}"/>
                </a:ext>
              </a:extLst>
            </p:cNvPr>
            <p:cNvSpPr/>
            <p:nvPr/>
          </p:nvSpPr>
          <p:spPr>
            <a:xfrm>
              <a:off x="4879144" y="3199503"/>
              <a:ext cx="49391" cy="128752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" name="Google Shape;5824;p62">
              <a:extLst>
                <a:ext uri="{FF2B5EF4-FFF2-40B4-BE49-F238E27FC236}">
                  <a16:creationId xmlns:a16="http://schemas.microsoft.com/office/drawing/2014/main" id="{DD017DFE-05C6-4409-86A4-D7970C5164D0}"/>
                </a:ext>
              </a:extLst>
            </p:cNvPr>
            <p:cNvSpPr/>
            <p:nvPr/>
          </p:nvSpPr>
          <p:spPr>
            <a:xfrm>
              <a:off x="4995376" y="3241401"/>
              <a:ext cx="102627" cy="39385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" name="Google Shape;5825;p62">
              <a:extLst>
                <a:ext uri="{FF2B5EF4-FFF2-40B4-BE49-F238E27FC236}">
                  <a16:creationId xmlns:a16="http://schemas.microsoft.com/office/drawing/2014/main" id="{611E4963-BDD8-4982-9A2C-E9D5E77604B8}"/>
                </a:ext>
              </a:extLst>
            </p:cNvPr>
            <p:cNvSpPr/>
            <p:nvPr/>
          </p:nvSpPr>
          <p:spPr>
            <a:xfrm>
              <a:off x="4806585" y="3241401"/>
              <a:ext cx="66151" cy="39385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9" name="Google Shape;5826;p62">
              <a:extLst>
                <a:ext uri="{FF2B5EF4-FFF2-40B4-BE49-F238E27FC236}">
                  <a16:creationId xmlns:a16="http://schemas.microsoft.com/office/drawing/2014/main" id="{A96C2A54-E6B7-45AC-A295-A82D023A436C}"/>
                </a:ext>
              </a:extLst>
            </p:cNvPr>
            <p:cNvSpPr/>
            <p:nvPr/>
          </p:nvSpPr>
          <p:spPr>
            <a:xfrm>
              <a:off x="4866673" y="3325150"/>
              <a:ext cx="150194" cy="49440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0" name="Google Shape;5827;p62">
              <a:extLst>
                <a:ext uri="{FF2B5EF4-FFF2-40B4-BE49-F238E27FC236}">
                  <a16:creationId xmlns:a16="http://schemas.microsoft.com/office/drawing/2014/main" id="{ED94DA80-D2FE-4804-A71D-A73DE8D8DB4B}"/>
                </a:ext>
              </a:extLst>
            </p:cNvPr>
            <p:cNvSpPr/>
            <p:nvPr/>
          </p:nvSpPr>
          <p:spPr>
            <a:xfrm>
              <a:off x="5395632" y="4274677"/>
              <a:ext cx="80002" cy="60778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1" name="Google Shape;5828;p62">
              <a:extLst>
                <a:ext uri="{FF2B5EF4-FFF2-40B4-BE49-F238E27FC236}">
                  <a16:creationId xmlns:a16="http://schemas.microsoft.com/office/drawing/2014/main" id="{718F8205-84A2-423F-A388-87EF515FC5A5}"/>
                </a:ext>
              </a:extLst>
            </p:cNvPr>
            <p:cNvSpPr/>
            <p:nvPr/>
          </p:nvSpPr>
          <p:spPr>
            <a:xfrm>
              <a:off x="5298230" y="4182499"/>
              <a:ext cx="161877" cy="152265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2" name="Google Shape;5829;p62">
              <a:extLst>
                <a:ext uri="{FF2B5EF4-FFF2-40B4-BE49-F238E27FC236}">
                  <a16:creationId xmlns:a16="http://schemas.microsoft.com/office/drawing/2014/main" id="{34581F30-CEA0-4050-A7FB-A632D3856738}"/>
                </a:ext>
              </a:extLst>
            </p:cNvPr>
            <p:cNvSpPr/>
            <p:nvPr/>
          </p:nvSpPr>
          <p:spPr>
            <a:xfrm>
              <a:off x="5413230" y="4281035"/>
              <a:ext cx="28590" cy="41849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3" name="Google Shape;5830;p62">
              <a:extLst>
                <a:ext uri="{FF2B5EF4-FFF2-40B4-BE49-F238E27FC236}">
                  <a16:creationId xmlns:a16="http://schemas.microsoft.com/office/drawing/2014/main" id="{92379E3E-B34A-45EC-A369-686DA8AF1553}"/>
                </a:ext>
              </a:extLst>
            </p:cNvPr>
            <p:cNvSpPr/>
            <p:nvPr/>
          </p:nvSpPr>
          <p:spPr>
            <a:xfrm>
              <a:off x="5280288" y="3615879"/>
              <a:ext cx="360723" cy="667075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4" name="Google Shape;5831;p62">
              <a:extLst>
                <a:ext uri="{FF2B5EF4-FFF2-40B4-BE49-F238E27FC236}">
                  <a16:creationId xmlns:a16="http://schemas.microsoft.com/office/drawing/2014/main" id="{EA20A0AE-57D3-4179-B552-445B29033CDB}"/>
                </a:ext>
              </a:extLst>
            </p:cNvPr>
            <p:cNvSpPr/>
            <p:nvPr/>
          </p:nvSpPr>
          <p:spPr>
            <a:xfrm>
              <a:off x="5358663" y="4132664"/>
              <a:ext cx="130921" cy="117415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5" name="Google Shape;5832;p62">
              <a:extLst>
                <a:ext uri="{FF2B5EF4-FFF2-40B4-BE49-F238E27FC236}">
                  <a16:creationId xmlns:a16="http://schemas.microsoft.com/office/drawing/2014/main" id="{275CA05E-8A52-4618-872E-44607AF074E8}"/>
                </a:ext>
              </a:extLst>
            </p:cNvPr>
            <p:cNvSpPr/>
            <p:nvPr/>
          </p:nvSpPr>
          <p:spPr>
            <a:xfrm>
              <a:off x="5318144" y="3830450"/>
              <a:ext cx="62848" cy="40518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6" name="Google Shape;5812;p62">
              <a:extLst>
                <a:ext uri="{FF2B5EF4-FFF2-40B4-BE49-F238E27FC236}">
                  <a16:creationId xmlns:a16="http://schemas.microsoft.com/office/drawing/2014/main" id="{8D9383B2-3249-4024-9B33-973ABA174DAA}"/>
                </a:ext>
              </a:extLst>
            </p:cNvPr>
            <p:cNvSpPr/>
            <p:nvPr/>
          </p:nvSpPr>
          <p:spPr>
            <a:xfrm>
              <a:off x="6267063" y="3552878"/>
              <a:ext cx="22806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rgbClr val="EFD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7" name="Google Shape;5812;p62">
              <a:extLst>
                <a:ext uri="{FF2B5EF4-FFF2-40B4-BE49-F238E27FC236}">
                  <a16:creationId xmlns:a16="http://schemas.microsoft.com/office/drawing/2014/main" id="{FC12988B-B9F9-4B90-9F57-A580707D7E47}"/>
                </a:ext>
              </a:extLst>
            </p:cNvPr>
            <p:cNvSpPr/>
            <p:nvPr/>
          </p:nvSpPr>
          <p:spPr>
            <a:xfrm flipH="1">
              <a:off x="3582898" y="3566260"/>
              <a:ext cx="24799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48" name="Picture 747">
              <a:extLst>
                <a:ext uri="{FF2B5EF4-FFF2-40B4-BE49-F238E27FC236}">
                  <a16:creationId xmlns:a16="http://schemas.microsoft.com/office/drawing/2014/main" id="{35DCF57D-94F7-4AA0-B413-B82902072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906" y="3429494"/>
              <a:ext cx="1797356" cy="1012024"/>
            </a:xfrm>
            <a:prstGeom prst="rect">
              <a:avLst/>
            </a:prstGeom>
          </p:spPr>
        </p:pic>
        <p:pic>
          <p:nvPicPr>
            <p:cNvPr id="749" name="Picture 748">
              <a:extLst>
                <a:ext uri="{FF2B5EF4-FFF2-40B4-BE49-F238E27FC236}">
                  <a16:creationId xmlns:a16="http://schemas.microsoft.com/office/drawing/2014/main" id="{907405A4-5D3B-40DF-A236-99B60F7DB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3899" y="3408296"/>
              <a:ext cx="1797356" cy="1012024"/>
            </a:xfrm>
            <a:prstGeom prst="rect">
              <a:avLst/>
            </a:prstGeom>
          </p:spPr>
        </p:pic>
        <p:pic>
          <p:nvPicPr>
            <p:cNvPr id="750" name="Picture 749">
              <a:extLst>
                <a:ext uri="{FF2B5EF4-FFF2-40B4-BE49-F238E27FC236}">
                  <a16:creationId xmlns:a16="http://schemas.microsoft.com/office/drawing/2014/main" id="{3FFB1C6B-2DC9-40B9-A72B-49BA42EBD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47086" y="3412472"/>
              <a:ext cx="1797356" cy="1012024"/>
            </a:xfrm>
            <a:prstGeom prst="rect">
              <a:avLst/>
            </a:prstGeom>
          </p:spPr>
        </p:pic>
        <p:pic>
          <p:nvPicPr>
            <p:cNvPr id="751" name="Picture 750">
              <a:extLst>
                <a:ext uri="{FF2B5EF4-FFF2-40B4-BE49-F238E27FC236}">
                  <a16:creationId xmlns:a16="http://schemas.microsoft.com/office/drawing/2014/main" id="{7A6A7EDA-4817-42FB-9FA6-CDBD5D3A2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4504" y="3402589"/>
              <a:ext cx="1797356" cy="1012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90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D693817-98B6-4479-BCBE-08AD9D894027}"/>
              </a:ext>
            </a:extLst>
          </p:cNvPr>
          <p:cNvSpPr txBox="1"/>
          <p:nvPr/>
        </p:nvSpPr>
        <p:spPr>
          <a:xfrm>
            <a:off x="4717356" y="2335157"/>
            <a:ext cx="6170643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spcAft>
                <a:spcPts val="2133"/>
              </a:spcAft>
              <a:buClr>
                <a:srgbClr val="000000"/>
              </a:buClr>
              <a:defRPr/>
            </a:pP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link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củng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cố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nay </a:t>
            </a:r>
            <a:r>
              <a:rPr lang="en-US" sz="2133" kern="0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2133" kern="0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8950CF-6F4F-4D0B-AD6D-341A4994B712}"/>
              </a:ext>
            </a:extLst>
          </p:cNvPr>
          <p:cNvGrpSpPr/>
          <p:nvPr/>
        </p:nvGrpSpPr>
        <p:grpSpPr>
          <a:xfrm>
            <a:off x="88660" y="2162885"/>
            <a:ext cx="4299424" cy="3275835"/>
            <a:chOff x="37021" y="1559634"/>
            <a:chExt cx="3224568" cy="2456876"/>
          </a:xfrm>
        </p:grpSpPr>
        <p:sp>
          <p:nvSpPr>
            <p:cNvPr id="23" name="Google Shape;1793;p33">
              <a:extLst>
                <a:ext uri="{FF2B5EF4-FFF2-40B4-BE49-F238E27FC236}">
                  <a16:creationId xmlns:a16="http://schemas.microsoft.com/office/drawing/2014/main" id="{535D4B65-B366-48B9-B454-F8CE50596B46}"/>
                </a:ext>
              </a:extLst>
            </p:cNvPr>
            <p:cNvSpPr/>
            <p:nvPr/>
          </p:nvSpPr>
          <p:spPr>
            <a:xfrm>
              <a:off x="138404" y="3636832"/>
              <a:ext cx="17984" cy="13487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1795;p33">
              <a:extLst>
                <a:ext uri="{FF2B5EF4-FFF2-40B4-BE49-F238E27FC236}">
                  <a16:creationId xmlns:a16="http://schemas.microsoft.com/office/drawing/2014/main" id="{5C333A16-7883-4A84-B19C-61A2A5F89A8E}"/>
                </a:ext>
              </a:extLst>
            </p:cNvPr>
            <p:cNvGrpSpPr/>
            <p:nvPr/>
          </p:nvGrpSpPr>
          <p:grpSpPr>
            <a:xfrm>
              <a:off x="37021" y="3037396"/>
              <a:ext cx="2829869" cy="691583"/>
              <a:chOff x="1183401" y="3655136"/>
              <a:chExt cx="2975868" cy="747054"/>
            </a:xfrm>
          </p:grpSpPr>
          <p:sp>
            <p:nvSpPr>
              <p:cNvPr id="84" name="Google Shape;1796;p33">
                <a:extLst>
                  <a:ext uri="{FF2B5EF4-FFF2-40B4-BE49-F238E27FC236}">
                    <a16:creationId xmlns:a16="http://schemas.microsoft.com/office/drawing/2014/main" id="{E4DA3D68-4B77-4DC4-8691-F91EE485CB64}"/>
                  </a:ext>
                </a:extLst>
              </p:cNvPr>
              <p:cNvSpPr/>
              <p:nvPr/>
            </p:nvSpPr>
            <p:spPr>
              <a:xfrm>
                <a:off x="4086651" y="37639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797;p33">
                <a:extLst>
                  <a:ext uri="{FF2B5EF4-FFF2-40B4-BE49-F238E27FC236}">
                    <a16:creationId xmlns:a16="http://schemas.microsoft.com/office/drawing/2014/main" id="{02AF15B4-A81F-4F1F-9DC9-05942D3F59D2}"/>
                  </a:ext>
                </a:extLst>
              </p:cNvPr>
              <p:cNvSpPr/>
              <p:nvPr/>
            </p:nvSpPr>
            <p:spPr>
              <a:xfrm>
                <a:off x="3937979" y="38469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799;p33">
                <a:extLst>
                  <a:ext uri="{FF2B5EF4-FFF2-40B4-BE49-F238E27FC236}">
                    <a16:creationId xmlns:a16="http://schemas.microsoft.com/office/drawing/2014/main" id="{716885FB-6AF2-4DEF-9942-B6FA444201C5}"/>
                  </a:ext>
                </a:extLst>
              </p:cNvPr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800;p33">
                <a:extLst>
                  <a:ext uri="{FF2B5EF4-FFF2-40B4-BE49-F238E27FC236}">
                    <a16:creationId xmlns:a16="http://schemas.microsoft.com/office/drawing/2014/main" id="{25F28A3F-602D-4548-B6D2-CF2A412CF322}"/>
                  </a:ext>
                </a:extLst>
              </p:cNvPr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802;p33">
                <a:extLst>
                  <a:ext uri="{FF2B5EF4-FFF2-40B4-BE49-F238E27FC236}">
                    <a16:creationId xmlns:a16="http://schemas.microsoft.com/office/drawing/2014/main" id="{CBA59C12-C6E3-4C14-B5B4-C21FF0C38A0D}"/>
                  </a:ext>
                </a:extLst>
              </p:cNvPr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803;p33">
                <a:extLst>
                  <a:ext uri="{FF2B5EF4-FFF2-40B4-BE49-F238E27FC236}">
                    <a16:creationId xmlns:a16="http://schemas.microsoft.com/office/drawing/2014/main" id="{3B9A9F1B-D885-481E-90FD-29E9AD0895B5}"/>
                  </a:ext>
                </a:extLst>
              </p:cNvPr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804;p33">
                <a:extLst>
                  <a:ext uri="{FF2B5EF4-FFF2-40B4-BE49-F238E27FC236}">
                    <a16:creationId xmlns:a16="http://schemas.microsoft.com/office/drawing/2014/main" id="{3C1D0862-1A31-4DD1-928B-D708F0DD02E1}"/>
                  </a:ext>
                </a:extLst>
              </p:cNvPr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805;p33">
                <a:extLst>
                  <a:ext uri="{FF2B5EF4-FFF2-40B4-BE49-F238E27FC236}">
                    <a16:creationId xmlns:a16="http://schemas.microsoft.com/office/drawing/2014/main" id="{7E23A3CF-DBE1-428F-9978-09AF15EDA520}"/>
                  </a:ext>
                </a:extLst>
              </p:cNvPr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806;p33">
                <a:extLst>
                  <a:ext uri="{FF2B5EF4-FFF2-40B4-BE49-F238E27FC236}">
                    <a16:creationId xmlns:a16="http://schemas.microsoft.com/office/drawing/2014/main" id="{2D277182-E51C-46A8-B84A-4E04C408B94E}"/>
                  </a:ext>
                </a:extLst>
              </p:cNvPr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807;p33">
                <a:extLst>
                  <a:ext uri="{FF2B5EF4-FFF2-40B4-BE49-F238E27FC236}">
                    <a16:creationId xmlns:a16="http://schemas.microsoft.com/office/drawing/2014/main" id="{C9C6DF3B-16CC-48BF-910E-1D1287E597D0}"/>
                  </a:ext>
                </a:extLst>
              </p:cNvPr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808;p33">
                <a:extLst>
                  <a:ext uri="{FF2B5EF4-FFF2-40B4-BE49-F238E27FC236}">
                    <a16:creationId xmlns:a16="http://schemas.microsoft.com/office/drawing/2014/main" id="{98C9A28B-EAE2-40C4-AF89-ABFD8A75610D}"/>
                  </a:ext>
                </a:extLst>
              </p:cNvPr>
              <p:cNvSpPr/>
              <p:nvPr/>
            </p:nvSpPr>
            <p:spPr>
              <a:xfrm>
                <a:off x="3127785" y="39222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809;p33">
                <a:extLst>
                  <a:ext uri="{FF2B5EF4-FFF2-40B4-BE49-F238E27FC236}">
                    <a16:creationId xmlns:a16="http://schemas.microsoft.com/office/drawing/2014/main" id="{833312C0-9D58-4841-8FCD-202076642473}"/>
                  </a:ext>
                </a:extLst>
              </p:cNvPr>
              <p:cNvSpPr/>
              <p:nvPr/>
            </p:nvSpPr>
            <p:spPr>
              <a:xfrm>
                <a:off x="3105706" y="38904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810;p33">
                <a:extLst>
                  <a:ext uri="{FF2B5EF4-FFF2-40B4-BE49-F238E27FC236}">
                    <a16:creationId xmlns:a16="http://schemas.microsoft.com/office/drawing/2014/main" id="{4B22E45F-DA24-46FB-9A2E-4E2CA9B65F02}"/>
                  </a:ext>
                </a:extLst>
              </p:cNvPr>
              <p:cNvSpPr/>
              <p:nvPr/>
            </p:nvSpPr>
            <p:spPr>
              <a:xfrm>
                <a:off x="4139316" y="4364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811;p33">
                <a:extLst>
                  <a:ext uri="{FF2B5EF4-FFF2-40B4-BE49-F238E27FC236}">
                    <a16:creationId xmlns:a16="http://schemas.microsoft.com/office/drawing/2014/main" id="{159EEEEB-5FFD-4A4F-B2ED-AE404914A458}"/>
                  </a:ext>
                </a:extLst>
              </p:cNvPr>
              <p:cNvSpPr/>
              <p:nvPr/>
            </p:nvSpPr>
            <p:spPr>
              <a:xfrm>
                <a:off x="4067106" y="4389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812;p33">
                <a:extLst>
                  <a:ext uri="{FF2B5EF4-FFF2-40B4-BE49-F238E27FC236}">
                    <a16:creationId xmlns:a16="http://schemas.microsoft.com/office/drawing/2014/main" id="{D7F2D46E-2DC4-4921-BDAB-52E4C1A0D35A}"/>
                  </a:ext>
                </a:extLst>
              </p:cNvPr>
              <p:cNvSpPr/>
              <p:nvPr/>
            </p:nvSpPr>
            <p:spPr>
              <a:xfrm>
                <a:off x="4056881" y="4316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715;p33">
              <a:extLst>
                <a:ext uri="{FF2B5EF4-FFF2-40B4-BE49-F238E27FC236}">
                  <a16:creationId xmlns:a16="http://schemas.microsoft.com/office/drawing/2014/main" id="{DB78B080-0D82-487C-A536-4C2FB9CD0B11}"/>
                </a:ext>
              </a:extLst>
            </p:cNvPr>
            <p:cNvGrpSpPr/>
            <p:nvPr/>
          </p:nvGrpSpPr>
          <p:grpSpPr>
            <a:xfrm>
              <a:off x="440767" y="3146398"/>
              <a:ext cx="2276558" cy="870112"/>
              <a:chOff x="1031183" y="3791001"/>
              <a:chExt cx="2383647" cy="918310"/>
            </a:xfrm>
          </p:grpSpPr>
          <p:sp>
            <p:nvSpPr>
              <p:cNvPr id="70" name="Google Shape;1716;p33">
                <a:extLst>
                  <a:ext uri="{FF2B5EF4-FFF2-40B4-BE49-F238E27FC236}">
                    <a16:creationId xmlns:a16="http://schemas.microsoft.com/office/drawing/2014/main" id="{6B456D4E-A4B3-4C84-9D93-352B17B1D5CB}"/>
                  </a:ext>
                </a:extLst>
              </p:cNvPr>
              <p:cNvSpPr/>
              <p:nvPr/>
            </p:nvSpPr>
            <p:spPr>
              <a:xfrm>
                <a:off x="1203069" y="3791001"/>
                <a:ext cx="644449" cy="717868"/>
              </a:xfrm>
              <a:custGeom>
                <a:avLst/>
                <a:gdLst/>
                <a:ahLst/>
                <a:cxnLst/>
                <a:rect l="l" t="t" r="r" b="b"/>
                <a:pathLst>
                  <a:path w="51815" h="57718" extrusionOk="0">
                    <a:moveTo>
                      <a:pt x="34577" y="1"/>
                    </a:moveTo>
                    <a:cubicBezTo>
                      <a:pt x="34564" y="1"/>
                      <a:pt x="34551" y="14"/>
                      <a:pt x="34526" y="39"/>
                    </a:cubicBezTo>
                    <a:lnTo>
                      <a:pt x="27998" y="2538"/>
                    </a:lnTo>
                    <a:lnTo>
                      <a:pt x="21521" y="5037"/>
                    </a:lnTo>
                    <a:lnTo>
                      <a:pt x="17901" y="6363"/>
                    </a:lnTo>
                    <a:lnTo>
                      <a:pt x="14331" y="7740"/>
                    </a:lnTo>
                    <a:lnTo>
                      <a:pt x="9690" y="9525"/>
                    </a:lnTo>
                    <a:lnTo>
                      <a:pt x="7854" y="10239"/>
                    </a:lnTo>
                    <a:lnTo>
                      <a:pt x="255" y="13146"/>
                    </a:lnTo>
                    <a:cubicBezTo>
                      <a:pt x="153" y="13197"/>
                      <a:pt x="102" y="13248"/>
                      <a:pt x="51" y="13299"/>
                    </a:cubicBezTo>
                    <a:cubicBezTo>
                      <a:pt x="0" y="13401"/>
                      <a:pt x="0" y="13503"/>
                      <a:pt x="0" y="13605"/>
                    </a:cubicBezTo>
                    <a:lnTo>
                      <a:pt x="7956" y="34259"/>
                    </a:lnTo>
                    <a:lnTo>
                      <a:pt x="12903" y="47161"/>
                    </a:lnTo>
                    <a:lnTo>
                      <a:pt x="15912" y="55066"/>
                    </a:lnTo>
                    <a:lnTo>
                      <a:pt x="16830" y="57463"/>
                    </a:lnTo>
                    <a:cubicBezTo>
                      <a:pt x="16881" y="57565"/>
                      <a:pt x="16932" y="57616"/>
                      <a:pt x="16983" y="57667"/>
                    </a:cubicBezTo>
                    <a:cubicBezTo>
                      <a:pt x="17034" y="57718"/>
                      <a:pt x="17085" y="57718"/>
                      <a:pt x="17187" y="57718"/>
                    </a:cubicBezTo>
                    <a:lnTo>
                      <a:pt x="17238" y="57718"/>
                    </a:lnTo>
                    <a:lnTo>
                      <a:pt x="23255" y="55423"/>
                    </a:lnTo>
                    <a:lnTo>
                      <a:pt x="38147" y="49711"/>
                    </a:lnTo>
                    <a:lnTo>
                      <a:pt x="48805" y="45631"/>
                    </a:lnTo>
                    <a:lnTo>
                      <a:pt x="51559" y="44560"/>
                    </a:lnTo>
                    <a:cubicBezTo>
                      <a:pt x="51610" y="44560"/>
                      <a:pt x="51712" y="44509"/>
                      <a:pt x="51763" y="44407"/>
                    </a:cubicBezTo>
                    <a:cubicBezTo>
                      <a:pt x="51814" y="44356"/>
                      <a:pt x="51814" y="44254"/>
                      <a:pt x="51763" y="44152"/>
                    </a:cubicBezTo>
                    <a:lnTo>
                      <a:pt x="46510" y="30332"/>
                    </a:lnTo>
                    <a:lnTo>
                      <a:pt x="43807" y="23294"/>
                    </a:lnTo>
                    <a:lnTo>
                      <a:pt x="40442" y="14574"/>
                    </a:lnTo>
                    <a:lnTo>
                      <a:pt x="35852" y="2538"/>
                    </a:lnTo>
                    <a:lnTo>
                      <a:pt x="35036" y="447"/>
                    </a:lnTo>
                    <a:lnTo>
                      <a:pt x="35036" y="396"/>
                    </a:lnTo>
                    <a:lnTo>
                      <a:pt x="34985" y="294"/>
                    </a:lnTo>
                    <a:cubicBezTo>
                      <a:pt x="34985" y="192"/>
                      <a:pt x="34934" y="141"/>
                      <a:pt x="34832" y="90"/>
                    </a:cubicBezTo>
                    <a:cubicBezTo>
                      <a:pt x="34781" y="39"/>
                      <a:pt x="34730" y="39"/>
                      <a:pt x="34679" y="39"/>
                    </a:cubicBezTo>
                    <a:lnTo>
                      <a:pt x="34628" y="39"/>
                    </a:lnTo>
                    <a:cubicBezTo>
                      <a:pt x="34602" y="14"/>
                      <a:pt x="34590" y="1"/>
                      <a:pt x="34577" y="1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717;p33">
                <a:extLst>
                  <a:ext uri="{FF2B5EF4-FFF2-40B4-BE49-F238E27FC236}">
                    <a16:creationId xmlns:a16="http://schemas.microsoft.com/office/drawing/2014/main" id="{538036C4-AD46-4BB5-AA5A-FFE4E21C79AA}"/>
                  </a:ext>
                </a:extLst>
              </p:cNvPr>
              <p:cNvSpPr/>
              <p:nvPr/>
            </p:nvSpPr>
            <p:spPr>
              <a:xfrm>
                <a:off x="2628950" y="4094675"/>
                <a:ext cx="448447" cy="397049"/>
              </a:xfrm>
              <a:custGeom>
                <a:avLst/>
                <a:gdLst/>
                <a:ahLst/>
                <a:cxnLst/>
                <a:rect l="l" t="t" r="r" b="b"/>
                <a:pathLst>
                  <a:path w="36056" h="44675" extrusionOk="0">
                    <a:moveTo>
                      <a:pt x="33149" y="0"/>
                    </a:moveTo>
                    <a:lnTo>
                      <a:pt x="24224" y="561"/>
                    </a:lnTo>
                    <a:lnTo>
                      <a:pt x="16065" y="1020"/>
                    </a:lnTo>
                    <a:lnTo>
                      <a:pt x="12699" y="1275"/>
                    </a:lnTo>
                    <a:lnTo>
                      <a:pt x="9486" y="1428"/>
                    </a:lnTo>
                    <a:lnTo>
                      <a:pt x="357" y="1989"/>
                    </a:lnTo>
                    <a:cubicBezTo>
                      <a:pt x="255" y="1989"/>
                      <a:pt x="153" y="2040"/>
                      <a:pt x="102" y="2091"/>
                    </a:cubicBezTo>
                    <a:cubicBezTo>
                      <a:pt x="51" y="2142"/>
                      <a:pt x="0" y="2244"/>
                      <a:pt x="0" y="2346"/>
                    </a:cubicBezTo>
                    <a:lnTo>
                      <a:pt x="51" y="3315"/>
                    </a:lnTo>
                    <a:cubicBezTo>
                      <a:pt x="408" y="8670"/>
                      <a:pt x="714" y="14025"/>
                      <a:pt x="1071" y="19379"/>
                    </a:cubicBezTo>
                    <a:lnTo>
                      <a:pt x="1377" y="24887"/>
                    </a:lnTo>
                    <a:lnTo>
                      <a:pt x="2091" y="36719"/>
                    </a:lnTo>
                    <a:lnTo>
                      <a:pt x="2346" y="40543"/>
                    </a:lnTo>
                    <a:lnTo>
                      <a:pt x="2550" y="44317"/>
                    </a:lnTo>
                    <a:cubicBezTo>
                      <a:pt x="2550" y="44419"/>
                      <a:pt x="2601" y="44470"/>
                      <a:pt x="2652" y="44572"/>
                    </a:cubicBezTo>
                    <a:cubicBezTo>
                      <a:pt x="2703" y="44623"/>
                      <a:pt x="2805" y="44674"/>
                      <a:pt x="2907" y="44674"/>
                    </a:cubicBezTo>
                    <a:lnTo>
                      <a:pt x="20093" y="43654"/>
                    </a:lnTo>
                    <a:lnTo>
                      <a:pt x="35189" y="42736"/>
                    </a:lnTo>
                    <a:lnTo>
                      <a:pt x="35699" y="42685"/>
                    </a:lnTo>
                    <a:cubicBezTo>
                      <a:pt x="35903" y="42685"/>
                      <a:pt x="36056" y="42532"/>
                      <a:pt x="36056" y="42328"/>
                    </a:cubicBezTo>
                    <a:lnTo>
                      <a:pt x="35393" y="31109"/>
                    </a:lnTo>
                    <a:lnTo>
                      <a:pt x="34985" y="25091"/>
                    </a:lnTo>
                    <a:cubicBezTo>
                      <a:pt x="34679" y="19379"/>
                      <a:pt x="34322" y="13617"/>
                      <a:pt x="33965" y="7905"/>
                    </a:cubicBezTo>
                    <a:lnTo>
                      <a:pt x="33812" y="5355"/>
                    </a:lnTo>
                    <a:lnTo>
                      <a:pt x="33455" y="357"/>
                    </a:lnTo>
                    <a:cubicBezTo>
                      <a:pt x="33455" y="153"/>
                      <a:pt x="33302" y="51"/>
                      <a:pt x="33149" y="0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718;p33">
                <a:extLst>
                  <a:ext uri="{FF2B5EF4-FFF2-40B4-BE49-F238E27FC236}">
                    <a16:creationId xmlns:a16="http://schemas.microsoft.com/office/drawing/2014/main" id="{5DB26584-E762-428B-9CFE-6E2B6ADA120D}"/>
                  </a:ext>
                </a:extLst>
              </p:cNvPr>
              <p:cNvSpPr/>
              <p:nvPr/>
            </p:nvSpPr>
            <p:spPr>
              <a:xfrm>
                <a:off x="1031183" y="3985922"/>
                <a:ext cx="685667" cy="723390"/>
              </a:xfrm>
              <a:custGeom>
                <a:avLst/>
                <a:gdLst/>
                <a:ahLst/>
                <a:cxnLst/>
                <a:rect l="l" t="t" r="r" b="b"/>
                <a:pathLst>
                  <a:path w="55129" h="58162" extrusionOk="0">
                    <a:moveTo>
                      <a:pt x="30191" y="1"/>
                    </a:moveTo>
                    <a:cubicBezTo>
                      <a:pt x="30157" y="1"/>
                      <a:pt x="30123" y="24"/>
                      <a:pt x="30089" y="24"/>
                    </a:cubicBezTo>
                    <a:lnTo>
                      <a:pt x="26978" y="2012"/>
                    </a:lnTo>
                    <a:lnTo>
                      <a:pt x="26927" y="2063"/>
                    </a:lnTo>
                    <a:lnTo>
                      <a:pt x="9180" y="13436"/>
                    </a:lnTo>
                    <a:lnTo>
                      <a:pt x="153" y="19199"/>
                    </a:lnTo>
                    <a:cubicBezTo>
                      <a:pt x="102" y="19250"/>
                      <a:pt x="51" y="19352"/>
                      <a:pt x="0" y="19454"/>
                    </a:cubicBezTo>
                    <a:cubicBezTo>
                      <a:pt x="0" y="19505"/>
                      <a:pt x="0" y="19607"/>
                      <a:pt x="51" y="19658"/>
                    </a:cubicBezTo>
                    <a:lnTo>
                      <a:pt x="6018" y="28990"/>
                    </a:lnTo>
                    <a:lnTo>
                      <a:pt x="11933" y="38221"/>
                    </a:lnTo>
                    <a:lnTo>
                      <a:pt x="16013" y="44596"/>
                    </a:lnTo>
                    <a:lnTo>
                      <a:pt x="24020" y="57090"/>
                    </a:lnTo>
                    <a:cubicBezTo>
                      <a:pt x="24224" y="57396"/>
                      <a:pt x="24377" y="57702"/>
                      <a:pt x="24581" y="57957"/>
                    </a:cubicBezTo>
                    <a:cubicBezTo>
                      <a:pt x="24632" y="58059"/>
                      <a:pt x="24734" y="58110"/>
                      <a:pt x="24887" y="58161"/>
                    </a:cubicBezTo>
                    <a:cubicBezTo>
                      <a:pt x="24938" y="58161"/>
                      <a:pt x="24989" y="58110"/>
                      <a:pt x="25040" y="58110"/>
                    </a:cubicBezTo>
                    <a:lnTo>
                      <a:pt x="37687" y="49950"/>
                    </a:lnTo>
                    <a:lnTo>
                      <a:pt x="43909" y="45973"/>
                    </a:lnTo>
                    <a:lnTo>
                      <a:pt x="48091" y="43321"/>
                    </a:lnTo>
                    <a:lnTo>
                      <a:pt x="54925" y="38935"/>
                    </a:lnTo>
                    <a:cubicBezTo>
                      <a:pt x="55027" y="38884"/>
                      <a:pt x="55078" y="38782"/>
                      <a:pt x="55078" y="38731"/>
                    </a:cubicBezTo>
                    <a:cubicBezTo>
                      <a:pt x="55129" y="38629"/>
                      <a:pt x="55078" y="38527"/>
                      <a:pt x="55078" y="38476"/>
                    </a:cubicBezTo>
                    <a:lnTo>
                      <a:pt x="43042" y="19658"/>
                    </a:lnTo>
                    <a:lnTo>
                      <a:pt x="37432" y="10937"/>
                    </a:lnTo>
                    <a:lnTo>
                      <a:pt x="31160" y="1095"/>
                    </a:lnTo>
                    <a:lnTo>
                      <a:pt x="30701" y="432"/>
                    </a:lnTo>
                    <a:lnTo>
                      <a:pt x="30548" y="177"/>
                    </a:lnTo>
                    <a:cubicBezTo>
                      <a:pt x="30446" y="75"/>
                      <a:pt x="30344" y="24"/>
                      <a:pt x="30242" y="24"/>
                    </a:cubicBezTo>
                    <a:cubicBezTo>
                      <a:pt x="30225" y="7"/>
                      <a:pt x="30208" y="1"/>
                      <a:pt x="30191" y="1"/>
                    </a:cubicBez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719;p33">
                <a:extLst>
                  <a:ext uri="{FF2B5EF4-FFF2-40B4-BE49-F238E27FC236}">
                    <a16:creationId xmlns:a16="http://schemas.microsoft.com/office/drawing/2014/main" id="{0479161D-A900-4908-AD64-F95D99FEEF3E}"/>
                  </a:ext>
                </a:extLst>
              </p:cNvPr>
              <p:cNvSpPr/>
              <p:nvPr/>
            </p:nvSpPr>
            <p:spPr>
              <a:xfrm>
                <a:off x="2334633" y="4022998"/>
                <a:ext cx="444641" cy="548034"/>
              </a:xfrm>
              <a:custGeom>
                <a:avLst/>
                <a:gdLst/>
                <a:ahLst/>
                <a:cxnLst/>
                <a:rect l="l" t="t" r="r" b="b"/>
                <a:pathLst>
                  <a:path w="35750" h="44063" extrusionOk="0">
                    <a:moveTo>
                      <a:pt x="3315" y="0"/>
                    </a:moveTo>
                    <a:cubicBezTo>
                      <a:pt x="3213" y="0"/>
                      <a:pt x="3162" y="0"/>
                      <a:pt x="3111" y="102"/>
                    </a:cubicBezTo>
                    <a:cubicBezTo>
                      <a:pt x="3060" y="153"/>
                      <a:pt x="3009" y="255"/>
                      <a:pt x="3009" y="306"/>
                    </a:cubicBezTo>
                    <a:lnTo>
                      <a:pt x="2499" y="7548"/>
                    </a:lnTo>
                    <a:lnTo>
                      <a:pt x="1785" y="17085"/>
                    </a:lnTo>
                    <a:lnTo>
                      <a:pt x="1173" y="25805"/>
                    </a:lnTo>
                    <a:lnTo>
                      <a:pt x="561" y="34118"/>
                    </a:lnTo>
                    <a:cubicBezTo>
                      <a:pt x="357" y="36566"/>
                      <a:pt x="204" y="38963"/>
                      <a:pt x="0" y="41411"/>
                    </a:cubicBezTo>
                    <a:cubicBezTo>
                      <a:pt x="0" y="41513"/>
                      <a:pt x="51" y="41564"/>
                      <a:pt x="102" y="41666"/>
                    </a:cubicBezTo>
                    <a:cubicBezTo>
                      <a:pt x="153" y="41717"/>
                      <a:pt x="255" y="41768"/>
                      <a:pt x="357" y="41768"/>
                    </a:cubicBezTo>
                    <a:lnTo>
                      <a:pt x="9282" y="42380"/>
                    </a:lnTo>
                    <a:lnTo>
                      <a:pt x="9486" y="42380"/>
                    </a:lnTo>
                    <a:lnTo>
                      <a:pt x="17238" y="42941"/>
                    </a:lnTo>
                    <a:lnTo>
                      <a:pt x="24377" y="43451"/>
                    </a:lnTo>
                    <a:lnTo>
                      <a:pt x="26774" y="43655"/>
                    </a:lnTo>
                    <a:lnTo>
                      <a:pt x="31313" y="43961"/>
                    </a:lnTo>
                    <a:lnTo>
                      <a:pt x="32486" y="44063"/>
                    </a:lnTo>
                    <a:cubicBezTo>
                      <a:pt x="32537" y="44063"/>
                      <a:pt x="32639" y="44012"/>
                      <a:pt x="32690" y="43961"/>
                    </a:cubicBezTo>
                    <a:cubicBezTo>
                      <a:pt x="32741" y="43910"/>
                      <a:pt x="32792" y="43808"/>
                      <a:pt x="32792" y="43706"/>
                    </a:cubicBezTo>
                    <a:lnTo>
                      <a:pt x="33149" y="38810"/>
                    </a:lnTo>
                    <a:cubicBezTo>
                      <a:pt x="33455" y="34832"/>
                      <a:pt x="33710" y="30803"/>
                      <a:pt x="34016" y="26825"/>
                    </a:cubicBezTo>
                    <a:lnTo>
                      <a:pt x="34067" y="25754"/>
                    </a:lnTo>
                    <a:lnTo>
                      <a:pt x="35291" y="9486"/>
                    </a:lnTo>
                    <a:lnTo>
                      <a:pt x="35291" y="9435"/>
                    </a:lnTo>
                    <a:cubicBezTo>
                      <a:pt x="35393" y="8058"/>
                      <a:pt x="35495" y="6681"/>
                      <a:pt x="35546" y="5355"/>
                    </a:cubicBezTo>
                    <a:lnTo>
                      <a:pt x="35750" y="2652"/>
                    </a:lnTo>
                    <a:cubicBezTo>
                      <a:pt x="35750" y="2550"/>
                      <a:pt x="35750" y="2499"/>
                      <a:pt x="35699" y="2448"/>
                    </a:cubicBezTo>
                    <a:cubicBezTo>
                      <a:pt x="35648" y="2397"/>
                      <a:pt x="35597" y="2397"/>
                      <a:pt x="35546" y="2346"/>
                    </a:cubicBezTo>
                    <a:lnTo>
                      <a:pt x="35444" y="2346"/>
                    </a:lnTo>
                    <a:lnTo>
                      <a:pt x="27131" y="1734"/>
                    </a:lnTo>
                    <a:lnTo>
                      <a:pt x="18564" y="1122"/>
                    </a:lnTo>
                    <a:lnTo>
                      <a:pt x="6987" y="255"/>
                    </a:lnTo>
                    <a:lnTo>
                      <a:pt x="3366" y="0"/>
                    </a:ln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720;p33">
                <a:extLst>
                  <a:ext uri="{FF2B5EF4-FFF2-40B4-BE49-F238E27FC236}">
                    <a16:creationId xmlns:a16="http://schemas.microsoft.com/office/drawing/2014/main" id="{8066760F-A479-40A3-ABDD-FD6E1F8F79F0}"/>
                  </a:ext>
                </a:extLst>
              </p:cNvPr>
              <p:cNvSpPr/>
              <p:nvPr/>
            </p:nvSpPr>
            <p:spPr>
              <a:xfrm>
                <a:off x="2835715" y="3879644"/>
                <a:ext cx="579115" cy="672359"/>
              </a:xfrm>
              <a:custGeom>
                <a:avLst/>
                <a:gdLst/>
                <a:ahLst/>
                <a:cxnLst/>
                <a:rect l="l" t="t" r="r" b="b"/>
                <a:pathLst>
                  <a:path w="46562" h="54059" extrusionOk="0">
                    <a:moveTo>
                      <a:pt x="35342" y="1"/>
                    </a:moveTo>
                    <a:lnTo>
                      <a:pt x="24480" y="2653"/>
                    </a:lnTo>
                    <a:lnTo>
                      <a:pt x="21216" y="3418"/>
                    </a:lnTo>
                    <a:lnTo>
                      <a:pt x="17748" y="4285"/>
                    </a:lnTo>
                    <a:lnTo>
                      <a:pt x="15453" y="4795"/>
                    </a:lnTo>
                    <a:lnTo>
                      <a:pt x="9435" y="6274"/>
                    </a:lnTo>
                    <a:lnTo>
                      <a:pt x="1480" y="8161"/>
                    </a:lnTo>
                    <a:lnTo>
                      <a:pt x="307" y="8467"/>
                    </a:lnTo>
                    <a:lnTo>
                      <a:pt x="205" y="8467"/>
                    </a:lnTo>
                    <a:cubicBezTo>
                      <a:pt x="103" y="8467"/>
                      <a:pt x="1" y="8620"/>
                      <a:pt x="1" y="8773"/>
                    </a:cubicBezTo>
                    <a:lnTo>
                      <a:pt x="1" y="8875"/>
                    </a:lnTo>
                    <a:cubicBezTo>
                      <a:pt x="358" y="10455"/>
                      <a:pt x="766" y="12036"/>
                      <a:pt x="1123" y="13668"/>
                    </a:cubicBezTo>
                    <a:cubicBezTo>
                      <a:pt x="1123" y="13770"/>
                      <a:pt x="1174" y="13872"/>
                      <a:pt x="1225" y="13974"/>
                    </a:cubicBezTo>
                    <a:cubicBezTo>
                      <a:pt x="2347" y="18768"/>
                      <a:pt x="3519" y="23613"/>
                      <a:pt x="4692" y="28407"/>
                    </a:cubicBezTo>
                    <a:lnTo>
                      <a:pt x="4743" y="28713"/>
                    </a:lnTo>
                    <a:lnTo>
                      <a:pt x="4845" y="29172"/>
                    </a:lnTo>
                    <a:lnTo>
                      <a:pt x="9690" y="49316"/>
                    </a:lnTo>
                    <a:lnTo>
                      <a:pt x="9690" y="49469"/>
                    </a:lnTo>
                    <a:lnTo>
                      <a:pt x="9792" y="49877"/>
                    </a:lnTo>
                    <a:lnTo>
                      <a:pt x="9894" y="50285"/>
                    </a:lnTo>
                    <a:cubicBezTo>
                      <a:pt x="10200" y="51458"/>
                      <a:pt x="10455" y="52631"/>
                      <a:pt x="10761" y="53804"/>
                    </a:cubicBezTo>
                    <a:cubicBezTo>
                      <a:pt x="10812" y="53957"/>
                      <a:pt x="10914" y="54059"/>
                      <a:pt x="11067" y="54059"/>
                    </a:cubicBezTo>
                    <a:lnTo>
                      <a:pt x="11169" y="54059"/>
                    </a:lnTo>
                    <a:lnTo>
                      <a:pt x="21369" y="51611"/>
                    </a:lnTo>
                    <a:lnTo>
                      <a:pt x="31568" y="49163"/>
                    </a:lnTo>
                    <a:lnTo>
                      <a:pt x="33455" y="48704"/>
                    </a:lnTo>
                    <a:lnTo>
                      <a:pt x="35852" y="48143"/>
                    </a:lnTo>
                    <a:lnTo>
                      <a:pt x="41054" y="46868"/>
                    </a:lnTo>
                    <a:lnTo>
                      <a:pt x="46307" y="45593"/>
                    </a:lnTo>
                    <a:cubicBezTo>
                      <a:pt x="46460" y="45542"/>
                      <a:pt x="46562" y="45389"/>
                      <a:pt x="46562" y="45236"/>
                    </a:cubicBezTo>
                    <a:cubicBezTo>
                      <a:pt x="46562" y="45236"/>
                      <a:pt x="46562" y="45185"/>
                      <a:pt x="46562" y="45185"/>
                    </a:cubicBezTo>
                    <a:lnTo>
                      <a:pt x="45338" y="40187"/>
                    </a:lnTo>
                    <a:lnTo>
                      <a:pt x="45185" y="39575"/>
                    </a:lnTo>
                    <a:lnTo>
                      <a:pt x="44930" y="38453"/>
                    </a:lnTo>
                    <a:lnTo>
                      <a:pt x="44828" y="38147"/>
                    </a:lnTo>
                    <a:lnTo>
                      <a:pt x="41717" y="25092"/>
                    </a:lnTo>
                    <a:lnTo>
                      <a:pt x="41360" y="23715"/>
                    </a:lnTo>
                    <a:lnTo>
                      <a:pt x="41054" y="22389"/>
                    </a:lnTo>
                    <a:lnTo>
                      <a:pt x="36923" y="5203"/>
                    </a:lnTo>
                    <a:lnTo>
                      <a:pt x="36821" y="4846"/>
                    </a:lnTo>
                    <a:lnTo>
                      <a:pt x="36719" y="4336"/>
                    </a:lnTo>
                    <a:lnTo>
                      <a:pt x="36617" y="3877"/>
                    </a:lnTo>
                    <a:lnTo>
                      <a:pt x="35852" y="868"/>
                    </a:lnTo>
                    <a:lnTo>
                      <a:pt x="35750" y="256"/>
                    </a:lnTo>
                    <a:cubicBezTo>
                      <a:pt x="35699" y="103"/>
                      <a:pt x="35546" y="1"/>
                      <a:pt x="35393" y="1"/>
                    </a:cubicBez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721;p33">
                <a:extLst>
                  <a:ext uri="{FF2B5EF4-FFF2-40B4-BE49-F238E27FC236}">
                    <a16:creationId xmlns:a16="http://schemas.microsoft.com/office/drawing/2014/main" id="{6CA6E42E-6E20-4150-8C5A-10DBEE2E466E}"/>
                  </a:ext>
                </a:extLst>
              </p:cNvPr>
              <p:cNvSpPr/>
              <p:nvPr/>
            </p:nvSpPr>
            <p:spPr>
              <a:xfrm>
                <a:off x="1176428" y="4107362"/>
                <a:ext cx="258165" cy="202196"/>
              </a:xfrm>
              <a:custGeom>
                <a:avLst/>
                <a:gdLst/>
                <a:ahLst/>
                <a:cxnLst/>
                <a:rect l="l" t="t" r="r" b="b"/>
                <a:pathLst>
                  <a:path w="20757" h="16257" extrusionOk="0">
                    <a:moveTo>
                      <a:pt x="20094" y="0"/>
                    </a:moveTo>
                    <a:cubicBezTo>
                      <a:pt x="19992" y="0"/>
                      <a:pt x="19941" y="0"/>
                      <a:pt x="19839" y="51"/>
                    </a:cubicBezTo>
                    <a:cubicBezTo>
                      <a:pt x="19431" y="153"/>
                      <a:pt x="19074" y="357"/>
                      <a:pt x="18717" y="612"/>
                    </a:cubicBezTo>
                    <a:cubicBezTo>
                      <a:pt x="18564" y="714"/>
                      <a:pt x="18411" y="867"/>
                      <a:pt x="18309" y="1020"/>
                    </a:cubicBezTo>
                    <a:cubicBezTo>
                      <a:pt x="18156" y="1173"/>
                      <a:pt x="18003" y="1377"/>
                      <a:pt x="17901" y="1530"/>
                    </a:cubicBezTo>
                    <a:cubicBezTo>
                      <a:pt x="17748" y="1836"/>
                      <a:pt x="17595" y="2142"/>
                      <a:pt x="17493" y="2448"/>
                    </a:cubicBezTo>
                    <a:cubicBezTo>
                      <a:pt x="17340" y="2754"/>
                      <a:pt x="17238" y="3060"/>
                      <a:pt x="17034" y="3315"/>
                    </a:cubicBezTo>
                    <a:cubicBezTo>
                      <a:pt x="16881" y="3570"/>
                      <a:pt x="16728" y="3774"/>
                      <a:pt x="16524" y="3978"/>
                    </a:cubicBezTo>
                    <a:cubicBezTo>
                      <a:pt x="16371" y="4080"/>
                      <a:pt x="16218" y="4233"/>
                      <a:pt x="16065" y="4335"/>
                    </a:cubicBezTo>
                    <a:cubicBezTo>
                      <a:pt x="15810" y="4437"/>
                      <a:pt x="15504" y="4539"/>
                      <a:pt x="15249" y="4641"/>
                    </a:cubicBezTo>
                    <a:cubicBezTo>
                      <a:pt x="14637" y="4743"/>
                      <a:pt x="14025" y="4794"/>
                      <a:pt x="13413" y="4896"/>
                    </a:cubicBezTo>
                    <a:cubicBezTo>
                      <a:pt x="12750" y="4947"/>
                      <a:pt x="12087" y="5151"/>
                      <a:pt x="11475" y="5406"/>
                    </a:cubicBezTo>
                    <a:cubicBezTo>
                      <a:pt x="11322" y="5508"/>
                      <a:pt x="11169" y="5610"/>
                      <a:pt x="11016" y="5712"/>
                    </a:cubicBezTo>
                    <a:cubicBezTo>
                      <a:pt x="10863" y="5814"/>
                      <a:pt x="10710" y="5967"/>
                      <a:pt x="10557" y="6120"/>
                    </a:cubicBezTo>
                    <a:cubicBezTo>
                      <a:pt x="10302" y="6375"/>
                      <a:pt x="10098" y="6732"/>
                      <a:pt x="9894" y="7038"/>
                    </a:cubicBezTo>
                    <a:cubicBezTo>
                      <a:pt x="9588" y="7701"/>
                      <a:pt x="9384" y="8313"/>
                      <a:pt x="9078" y="8925"/>
                    </a:cubicBezTo>
                    <a:cubicBezTo>
                      <a:pt x="8925" y="9129"/>
                      <a:pt x="8772" y="9333"/>
                      <a:pt x="8619" y="9486"/>
                    </a:cubicBezTo>
                    <a:cubicBezTo>
                      <a:pt x="8415" y="9690"/>
                      <a:pt x="8160" y="9843"/>
                      <a:pt x="7905" y="9996"/>
                    </a:cubicBezTo>
                    <a:cubicBezTo>
                      <a:pt x="7599" y="10149"/>
                      <a:pt x="7293" y="10251"/>
                      <a:pt x="6936" y="10353"/>
                    </a:cubicBezTo>
                    <a:cubicBezTo>
                      <a:pt x="6120" y="10557"/>
                      <a:pt x="5253" y="10557"/>
                      <a:pt x="4386" y="10710"/>
                    </a:cubicBezTo>
                    <a:cubicBezTo>
                      <a:pt x="3621" y="10863"/>
                      <a:pt x="2856" y="11067"/>
                      <a:pt x="2091" y="11373"/>
                    </a:cubicBezTo>
                    <a:cubicBezTo>
                      <a:pt x="1734" y="11526"/>
                      <a:pt x="1428" y="11730"/>
                      <a:pt x="1122" y="11985"/>
                    </a:cubicBezTo>
                    <a:cubicBezTo>
                      <a:pt x="969" y="12138"/>
                      <a:pt x="816" y="12291"/>
                      <a:pt x="663" y="12444"/>
                    </a:cubicBezTo>
                    <a:cubicBezTo>
                      <a:pt x="510" y="12597"/>
                      <a:pt x="408" y="12750"/>
                      <a:pt x="306" y="12954"/>
                    </a:cubicBezTo>
                    <a:cubicBezTo>
                      <a:pt x="204" y="13107"/>
                      <a:pt x="153" y="13311"/>
                      <a:pt x="102" y="13515"/>
                    </a:cubicBezTo>
                    <a:cubicBezTo>
                      <a:pt x="51" y="13719"/>
                      <a:pt x="0" y="13923"/>
                      <a:pt x="0" y="14127"/>
                    </a:cubicBezTo>
                    <a:cubicBezTo>
                      <a:pt x="0" y="14586"/>
                      <a:pt x="102" y="14993"/>
                      <a:pt x="255" y="15401"/>
                    </a:cubicBezTo>
                    <a:cubicBezTo>
                      <a:pt x="357" y="15554"/>
                      <a:pt x="408" y="15707"/>
                      <a:pt x="459" y="15809"/>
                    </a:cubicBezTo>
                    <a:lnTo>
                      <a:pt x="561" y="15962"/>
                    </a:lnTo>
                    <a:cubicBezTo>
                      <a:pt x="675" y="16152"/>
                      <a:pt x="901" y="16257"/>
                      <a:pt x="1114" y="16257"/>
                    </a:cubicBezTo>
                    <a:cubicBezTo>
                      <a:pt x="1188" y="16257"/>
                      <a:pt x="1261" y="16244"/>
                      <a:pt x="1326" y="16217"/>
                    </a:cubicBezTo>
                    <a:cubicBezTo>
                      <a:pt x="1530" y="16115"/>
                      <a:pt x="1632" y="16013"/>
                      <a:pt x="1734" y="15860"/>
                    </a:cubicBezTo>
                    <a:cubicBezTo>
                      <a:pt x="1785" y="15707"/>
                      <a:pt x="1785" y="15503"/>
                      <a:pt x="1734" y="15350"/>
                    </a:cubicBezTo>
                    <a:cubicBezTo>
                      <a:pt x="1581" y="15095"/>
                      <a:pt x="1479" y="14789"/>
                      <a:pt x="1377" y="14535"/>
                    </a:cubicBezTo>
                    <a:cubicBezTo>
                      <a:pt x="1377" y="14382"/>
                      <a:pt x="1326" y="14229"/>
                      <a:pt x="1326" y="14076"/>
                    </a:cubicBezTo>
                    <a:cubicBezTo>
                      <a:pt x="1326" y="13974"/>
                      <a:pt x="1377" y="13872"/>
                      <a:pt x="1377" y="13770"/>
                    </a:cubicBezTo>
                    <a:cubicBezTo>
                      <a:pt x="1428" y="13668"/>
                      <a:pt x="1479" y="13566"/>
                      <a:pt x="1530" y="13464"/>
                    </a:cubicBezTo>
                    <a:cubicBezTo>
                      <a:pt x="1632" y="13362"/>
                      <a:pt x="1683" y="13260"/>
                      <a:pt x="1785" y="13158"/>
                    </a:cubicBezTo>
                    <a:cubicBezTo>
                      <a:pt x="1989" y="13005"/>
                      <a:pt x="2193" y="12852"/>
                      <a:pt x="2397" y="12750"/>
                    </a:cubicBezTo>
                    <a:cubicBezTo>
                      <a:pt x="2907" y="12495"/>
                      <a:pt x="3417" y="12291"/>
                      <a:pt x="3927" y="12189"/>
                    </a:cubicBezTo>
                    <a:cubicBezTo>
                      <a:pt x="4488" y="12036"/>
                      <a:pt x="5049" y="11934"/>
                      <a:pt x="5559" y="11883"/>
                    </a:cubicBezTo>
                    <a:cubicBezTo>
                      <a:pt x="6426" y="11832"/>
                      <a:pt x="7242" y="11679"/>
                      <a:pt x="8058" y="11373"/>
                    </a:cubicBezTo>
                    <a:cubicBezTo>
                      <a:pt x="8466" y="11220"/>
                      <a:pt x="8874" y="10965"/>
                      <a:pt x="9180" y="10710"/>
                    </a:cubicBezTo>
                    <a:cubicBezTo>
                      <a:pt x="9384" y="10557"/>
                      <a:pt x="9588" y="10353"/>
                      <a:pt x="9792" y="10200"/>
                    </a:cubicBezTo>
                    <a:cubicBezTo>
                      <a:pt x="9945" y="9996"/>
                      <a:pt x="10098" y="9792"/>
                      <a:pt x="10200" y="9588"/>
                    </a:cubicBezTo>
                    <a:cubicBezTo>
                      <a:pt x="10659" y="8874"/>
                      <a:pt x="10863" y="8058"/>
                      <a:pt x="11271" y="7395"/>
                    </a:cubicBezTo>
                    <a:cubicBezTo>
                      <a:pt x="11373" y="7242"/>
                      <a:pt x="11475" y="7089"/>
                      <a:pt x="11628" y="6936"/>
                    </a:cubicBezTo>
                    <a:cubicBezTo>
                      <a:pt x="11730" y="6834"/>
                      <a:pt x="11883" y="6732"/>
                      <a:pt x="12036" y="6630"/>
                    </a:cubicBezTo>
                    <a:cubicBezTo>
                      <a:pt x="12291" y="6528"/>
                      <a:pt x="12546" y="6426"/>
                      <a:pt x="12801" y="6375"/>
                    </a:cubicBezTo>
                    <a:cubicBezTo>
                      <a:pt x="13464" y="6222"/>
                      <a:pt x="14076" y="6171"/>
                      <a:pt x="14739" y="6069"/>
                    </a:cubicBezTo>
                    <a:cubicBezTo>
                      <a:pt x="15096" y="6018"/>
                      <a:pt x="15453" y="5967"/>
                      <a:pt x="15810" y="5865"/>
                    </a:cubicBezTo>
                    <a:cubicBezTo>
                      <a:pt x="16218" y="5712"/>
                      <a:pt x="16575" y="5559"/>
                      <a:pt x="16881" y="5355"/>
                    </a:cubicBezTo>
                    <a:cubicBezTo>
                      <a:pt x="17238" y="5151"/>
                      <a:pt x="17544" y="4896"/>
                      <a:pt x="17748" y="4590"/>
                    </a:cubicBezTo>
                    <a:cubicBezTo>
                      <a:pt x="18003" y="4335"/>
                      <a:pt x="18207" y="4029"/>
                      <a:pt x="18411" y="3672"/>
                    </a:cubicBezTo>
                    <a:cubicBezTo>
                      <a:pt x="18666" y="3213"/>
                      <a:pt x="18870" y="2652"/>
                      <a:pt x="19125" y="2142"/>
                    </a:cubicBezTo>
                    <a:cubicBezTo>
                      <a:pt x="19227" y="2040"/>
                      <a:pt x="19329" y="1887"/>
                      <a:pt x="19431" y="1785"/>
                    </a:cubicBezTo>
                    <a:cubicBezTo>
                      <a:pt x="19584" y="1683"/>
                      <a:pt x="19686" y="1581"/>
                      <a:pt x="19788" y="1530"/>
                    </a:cubicBezTo>
                    <a:cubicBezTo>
                      <a:pt x="19992" y="1428"/>
                      <a:pt x="20145" y="1377"/>
                      <a:pt x="20349" y="1326"/>
                    </a:cubicBezTo>
                    <a:cubicBezTo>
                      <a:pt x="20502" y="1224"/>
                      <a:pt x="20655" y="1122"/>
                      <a:pt x="20706" y="969"/>
                    </a:cubicBezTo>
                    <a:cubicBezTo>
                      <a:pt x="20757" y="816"/>
                      <a:pt x="20757" y="612"/>
                      <a:pt x="20706" y="459"/>
                    </a:cubicBezTo>
                    <a:cubicBezTo>
                      <a:pt x="20655" y="255"/>
                      <a:pt x="20502" y="153"/>
                      <a:pt x="20349" y="51"/>
                    </a:cubicBezTo>
                    <a:cubicBezTo>
                      <a:pt x="20298" y="51"/>
                      <a:pt x="20196" y="0"/>
                      <a:pt x="20094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722;p33">
                <a:extLst>
                  <a:ext uri="{FF2B5EF4-FFF2-40B4-BE49-F238E27FC236}">
                    <a16:creationId xmlns:a16="http://schemas.microsoft.com/office/drawing/2014/main" id="{E19C8B81-4F1B-4D7B-B637-2FA1454CE927}"/>
                  </a:ext>
                </a:extLst>
              </p:cNvPr>
              <p:cNvSpPr/>
              <p:nvPr/>
            </p:nvSpPr>
            <p:spPr>
              <a:xfrm>
                <a:off x="1254449" y="4217720"/>
                <a:ext cx="225815" cy="177869"/>
              </a:xfrm>
              <a:custGeom>
                <a:avLst/>
                <a:gdLst/>
                <a:ahLst/>
                <a:cxnLst/>
                <a:rect l="l" t="t" r="r" b="b"/>
                <a:pathLst>
                  <a:path w="18156" h="14301" extrusionOk="0">
                    <a:moveTo>
                      <a:pt x="17390" y="1"/>
                    </a:moveTo>
                    <a:cubicBezTo>
                      <a:pt x="17237" y="1"/>
                      <a:pt x="17135" y="52"/>
                      <a:pt x="17033" y="103"/>
                    </a:cubicBezTo>
                    <a:lnTo>
                      <a:pt x="16982" y="205"/>
                    </a:lnTo>
                    <a:cubicBezTo>
                      <a:pt x="16218" y="868"/>
                      <a:pt x="15453" y="1633"/>
                      <a:pt x="14790" y="2398"/>
                    </a:cubicBezTo>
                    <a:cubicBezTo>
                      <a:pt x="14382" y="2806"/>
                      <a:pt x="13872" y="3112"/>
                      <a:pt x="13311" y="3265"/>
                    </a:cubicBezTo>
                    <a:cubicBezTo>
                      <a:pt x="12903" y="3316"/>
                      <a:pt x="12495" y="3367"/>
                      <a:pt x="12087" y="3367"/>
                    </a:cubicBezTo>
                    <a:lnTo>
                      <a:pt x="10914" y="3367"/>
                    </a:lnTo>
                    <a:cubicBezTo>
                      <a:pt x="10812" y="3418"/>
                      <a:pt x="10659" y="3418"/>
                      <a:pt x="10557" y="3469"/>
                    </a:cubicBezTo>
                    <a:cubicBezTo>
                      <a:pt x="10404" y="3520"/>
                      <a:pt x="10302" y="3571"/>
                      <a:pt x="10200" y="3673"/>
                    </a:cubicBezTo>
                    <a:cubicBezTo>
                      <a:pt x="10047" y="3724"/>
                      <a:pt x="9945" y="3826"/>
                      <a:pt x="9894" y="3928"/>
                    </a:cubicBezTo>
                    <a:cubicBezTo>
                      <a:pt x="9792" y="3979"/>
                      <a:pt x="9741" y="4081"/>
                      <a:pt x="9639" y="4183"/>
                    </a:cubicBezTo>
                    <a:cubicBezTo>
                      <a:pt x="9282" y="4795"/>
                      <a:pt x="8976" y="5407"/>
                      <a:pt x="8823" y="6120"/>
                    </a:cubicBezTo>
                    <a:cubicBezTo>
                      <a:pt x="8670" y="6630"/>
                      <a:pt x="8415" y="7191"/>
                      <a:pt x="8160" y="7701"/>
                    </a:cubicBezTo>
                    <a:cubicBezTo>
                      <a:pt x="8007" y="7854"/>
                      <a:pt x="7905" y="8058"/>
                      <a:pt x="7752" y="8211"/>
                    </a:cubicBezTo>
                    <a:cubicBezTo>
                      <a:pt x="7599" y="8313"/>
                      <a:pt x="7446" y="8415"/>
                      <a:pt x="7344" y="8466"/>
                    </a:cubicBezTo>
                    <a:cubicBezTo>
                      <a:pt x="7089" y="8568"/>
                      <a:pt x="6885" y="8670"/>
                      <a:pt x="6630" y="8772"/>
                    </a:cubicBezTo>
                    <a:cubicBezTo>
                      <a:pt x="6324" y="8823"/>
                      <a:pt x="6018" y="8874"/>
                      <a:pt x="5763" y="8874"/>
                    </a:cubicBezTo>
                    <a:cubicBezTo>
                      <a:pt x="5355" y="8925"/>
                      <a:pt x="4947" y="8925"/>
                      <a:pt x="4539" y="8976"/>
                    </a:cubicBezTo>
                    <a:cubicBezTo>
                      <a:pt x="4131" y="8976"/>
                      <a:pt x="3723" y="9078"/>
                      <a:pt x="3315" y="9180"/>
                    </a:cubicBezTo>
                    <a:cubicBezTo>
                      <a:pt x="2958" y="9282"/>
                      <a:pt x="2550" y="9435"/>
                      <a:pt x="2244" y="9639"/>
                    </a:cubicBezTo>
                    <a:cubicBezTo>
                      <a:pt x="1887" y="9792"/>
                      <a:pt x="1632" y="9996"/>
                      <a:pt x="1326" y="10251"/>
                    </a:cubicBezTo>
                    <a:cubicBezTo>
                      <a:pt x="1071" y="10557"/>
                      <a:pt x="816" y="10863"/>
                      <a:pt x="663" y="11169"/>
                    </a:cubicBezTo>
                    <a:cubicBezTo>
                      <a:pt x="459" y="11526"/>
                      <a:pt x="306" y="11883"/>
                      <a:pt x="204" y="12291"/>
                    </a:cubicBezTo>
                    <a:cubicBezTo>
                      <a:pt x="102" y="12699"/>
                      <a:pt x="51" y="13107"/>
                      <a:pt x="0" y="13515"/>
                    </a:cubicBezTo>
                    <a:lnTo>
                      <a:pt x="0" y="13719"/>
                    </a:lnTo>
                    <a:cubicBezTo>
                      <a:pt x="0" y="13821"/>
                      <a:pt x="51" y="13923"/>
                      <a:pt x="153" y="14025"/>
                    </a:cubicBezTo>
                    <a:cubicBezTo>
                      <a:pt x="255" y="14178"/>
                      <a:pt x="408" y="14280"/>
                      <a:pt x="561" y="14280"/>
                    </a:cubicBezTo>
                    <a:cubicBezTo>
                      <a:pt x="616" y="14294"/>
                      <a:pt x="667" y="14300"/>
                      <a:pt x="715" y="14300"/>
                    </a:cubicBezTo>
                    <a:cubicBezTo>
                      <a:pt x="847" y="14300"/>
                      <a:pt x="959" y="14253"/>
                      <a:pt x="1071" y="14178"/>
                    </a:cubicBezTo>
                    <a:cubicBezTo>
                      <a:pt x="1224" y="14076"/>
                      <a:pt x="1326" y="13923"/>
                      <a:pt x="1326" y="13770"/>
                    </a:cubicBezTo>
                    <a:cubicBezTo>
                      <a:pt x="1377" y="13311"/>
                      <a:pt x="1428" y="12903"/>
                      <a:pt x="1530" y="12546"/>
                    </a:cubicBezTo>
                    <a:cubicBezTo>
                      <a:pt x="1632" y="12240"/>
                      <a:pt x="1734" y="11985"/>
                      <a:pt x="1887" y="11730"/>
                    </a:cubicBezTo>
                    <a:cubicBezTo>
                      <a:pt x="2040" y="11526"/>
                      <a:pt x="2193" y="11373"/>
                      <a:pt x="2346" y="11169"/>
                    </a:cubicBezTo>
                    <a:cubicBezTo>
                      <a:pt x="2550" y="11016"/>
                      <a:pt x="2703" y="10863"/>
                      <a:pt x="2958" y="10761"/>
                    </a:cubicBezTo>
                    <a:cubicBezTo>
                      <a:pt x="3213" y="10608"/>
                      <a:pt x="3519" y="10506"/>
                      <a:pt x="3825" y="10404"/>
                    </a:cubicBezTo>
                    <a:cubicBezTo>
                      <a:pt x="4233" y="10302"/>
                      <a:pt x="4641" y="10251"/>
                      <a:pt x="5049" y="10251"/>
                    </a:cubicBezTo>
                    <a:cubicBezTo>
                      <a:pt x="5508" y="10251"/>
                      <a:pt x="5967" y="10200"/>
                      <a:pt x="6375" y="10149"/>
                    </a:cubicBezTo>
                    <a:cubicBezTo>
                      <a:pt x="7140" y="10047"/>
                      <a:pt x="7803" y="9792"/>
                      <a:pt x="8415" y="9333"/>
                    </a:cubicBezTo>
                    <a:cubicBezTo>
                      <a:pt x="8976" y="8874"/>
                      <a:pt x="9435" y="8262"/>
                      <a:pt x="9690" y="7548"/>
                    </a:cubicBezTo>
                    <a:cubicBezTo>
                      <a:pt x="9894" y="7140"/>
                      <a:pt x="10047" y="6732"/>
                      <a:pt x="10149" y="6273"/>
                    </a:cubicBezTo>
                    <a:cubicBezTo>
                      <a:pt x="10251" y="5866"/>
                      <a:pt x="10455" y="5407"/>
                      <a:pt x="10659" y="4999"/>
                    </a:cubicBezTo>
                    <a:cubicBezTo>
                      <a:pt x="10710" y="4948"/>
                      <a:pt x="10761" y="4846"/>
                      <a:pt x="10863" y="4744"/>
                    </a:cubicBezTo>
                    <a:cubicBezTo>
                      <a:pt x="10863" y="4744"/>
                      <a:pt x="10914" y="4693"/>
                      <a:pt x="10965" y="4693"/>
                    </a:cubicBezTo>
                    <a:lnTo>
                      <a:pt x="11067" y="4642"/>
                    </a:lnTo>
                    <a:cubicBezTo>
                      <a:pt x="11220" y="4591"/>
                      <a:pt x="11424" y="4591"/>
                      <a:pt x="11577" y="4591"/>
                    </a:cubicBezTo>
                    <a:cubicBezTo>
                      <a:pt x="11849" y="4591"/>
                      <a:pt x="12098" y="4613"/>
                      <a:pt x="12355" y="4613"/>
                    </a:cubicBezTo>
                    <a:cubicBezTo>
                      <a:pt x="12483" y="4613"/>
                      <a:pt x="12614" y="4608"/>
                      <a:pt x="12750" y="4591"/>
                    </a:cubicBezTo>
                    <a:cubicBezTo>
                      <a:pt x="13005" y="4591"/>
                      <a:pt x="13209" y="4540"/>
                      <a:pt x="13464" y="4489"/>
                    </a:cubicBezTo>
                    <a:cubicBezTo>
                      <a:pt x="13770" y="4438"/>
                      <a:pt x="14076" y="4336"/>
                      <a:pt x="14433" y="4234"/>
                    </a:cubicBezTo>
                    <a:cubicBezTo>
                      <a:pt x="15708" y="3673"/>
                      <a:pt x="16472" y="2449"/>
                      <a:pt x="17441" y="1531"/>
                    </a:cubicBezTo>
                    <a:cubicBezTo>
                      <a:pt x="17543" y="1378"/>
                      <a:pt x="17696" y="1276"/>
                      <a:pt x="17798" y="1174"/>
                    </a:cubicBezTo>
                    <a:cubicBezTo>
                      <a:pt x="18104" y="970"/>
                      <a:pt x="18155" y="562"/>
                      <a:pt x="17951" y="256"/>
                    </a:cubicBezTo>
                    <a:cubicBezTo>
                      <a:pt x="17798" y="103"/>
                      <a:pt x="17594" y="1"/>
                      <a:pt x="17390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723;p33">
                <a:extLst>
                  <a:ext uri="{FF2B5EF4-FFF2-40B4-BE49-F238E27FC236}">
                    <a16:creationId xmlns:a16="http://schemas.microsoft.com/office/drawing/2014/main" id="{FBEE585D-1ABE-45A7-BFCD-E51D6170756D}"/>
                  </a:ext>
                </a:extLst>
              </p:cNvPr>
              <p:cNvSpPr/>
              <p:nvPr/>
            </p:nvSpPr>
            <p:spPr>
              <a:xfrm>
                <a:off x="1341337" y="4334433"/>
                <a:ext cx="195381" cy="156140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2554" extrusionOk="0">
                    <a:moveTo>
                      <a:pt x="14739" y="0"/>
                    </a:moveTo>
                    <a:cubicBezTo>
                      <a:pt x="14586" y="0"/>
                      <a:pt x="14433" y="102"/>
                      <a:pt x="14280" y="204"/>
                    </a:cubicBezTo>
                    <a:lnTo>
                      <a:pt x="14127" y="408"/>
                    </a:lnTo>
                    <a:cubicBezTo>
                      <a:pt x="13872" y="612"/>
                      <a:pt x="13617" y="816"/>
                      <a:pt x="13362" y="969"/>
                    </a:cubicBezTo>
                    <a:cubicBezTo>
                      <a:pt x="12342" y="1428"/>
                      <a:pt x="11271" y="1581"/>
                      <a:pt x="10251" y="2091"/>
                    </a:cubicBezTo>
                    <a:cubicBezTo>
                      <a:pt x="9996" y="2193"/>
                      <a:pt x="9690" y="2346"/>
                      <a:pt x="9435" y="2550"/>
                    </a:cubicBezTo>
                    <a:cubicBezTo>
                      <a:pt x="9181" y="2703"/>
                      <a:pt x="8926" y="2958"/>
                      <a:pt x="8722" y="3162"/>
                    </a:cubicBezTo>
                    <a:cubicBezTo>
                      <a:pt x="8467" y="3468"/>
                      <a:pt x="8263" y="3723"/>
                      <a:pt x="8110" y="4080"/>
                    </a:cubicBezTo>
                    <a:cubicBezTo>
                      <a:pt x="7957" y="4335"/>
                      <a:pt x="7804" y="4590"/>
                      <a:pt x="7651" y="4845"/>
                    </a:cubicBezTo>
                    <a:cubicBezTo>
                      <a:pt x="7447" y="5202"/>
                      <a:pt x="7192" y="5508"/>
                      <a:pt x="6937" y="5814"/>
                    </a:cubicBezTo>
                    <a:cubicBezTo>
                      <a:pt x="6784" y="5967"/>
                      <a:pt x="6580" y="6069"/>
                      <a:pt x="6376" y="6171"/>
                    </a:cubicBezTo>
                    <a:cubicBezTo>
                      <a:pt x="5815" y="6477"/>
                      <a:pt x="5203" y="6681"/>
                      <a:pt x="4591" y="6834"/>
                    </a:cubicBezTo>
                    <a:cubicBezTo>
                      <a:pt x="3826" y="7038"/>
                      <a:pt x="3061" y="7395"/>
                      <a:pt x="2398" y="7803"/>
                    </a:cubicBezTo>
                    <a:cubicBezTo>
                      <a:pt x="2041" y="8007"/>
                      <a:pt x="1735" y="8262"/>
                      <a:pt x="1480" y="8568"/>
                    </a:cubicBezTo>
                    <a:cubicBezTo>
                      <a:pt x="1225" y="8823"/>
                      <a:pt x="970" y="9129"/>
                      <a:pt x="766" y="9486"/>
                    </a:cubicBezTo>
                    <a:cubicBezTo>
                      <a:pt x="613" y="9792"/>
                      <a:pt x="460" y="10149"/>
                      <a:pt x="358" y="10506"/>
                    </a:cubicBezTo>
                    <a:cubicBezTo>
                      <a:pt x="205" y="10914"/>
                      <a:pt x="103" y="11322"/>
                      <a:pt x="52" y="11781"/>
                    </a:cubicBezTo>
                    <a:cubicBezTo>
                      <a:pt x="1" y="11985"/>
                      <a:pt x="52" y="12138"/>
                      <a:pt x="154" y="12291"/>
                    </a:cubicBezTo>
                    <a:cubicBezTo>
                      <a:pt x="256" y="12444"/>
                      <a:pt x="409" y="12546"/>
                      <a:pt x="613" y="12546"/>
                    </a:cubicBezTo>
                    <a:cubicBezTo>
                      <a:pt x="649" y="12551"/>
                      <a:pt x="685" y="12554"/>
                      <a:pt x="721" y="12554"/>
                    </a:cubicBezTo>
                    <a:cubicBezTo>
                      <a:pt x="1039" y="12554"/>
                      <a:pt x="1332" y="12352"/>
                      <a:pt x="1378" y="11985"/>
                    </a:cubicBezTo>
                    <a:cubicBezTo>
                      <a:pt x="1429" y="11679"/>
                      <a:pt x="1480" y="11373"/>
                      <a:pt x="1531" y="11067"/>
                    </a:cubicBezTo>
                    <a:cubicBezTo>
                      <a:pt x="1735" y="10404"/>
                      <a:pt x="2092" y="9792"/>
                      <a:pt x="2602" y="9333"/>
                    </a:cubicBezTo>
                    <a:cubicBezTo>
                      <a:pt x="2908" y="9078"/>
                      <a:pt x="3214" y="8874"/>
                      <a:pt x="3520" y="8721"/>
                    </a:cubicBezTo>
                    <a:cubicBezTo>
                      <a:pt x="3826" y="8568"/>
                      <a:pt x="4081" y="8466"/>
                      <a:pt x="4336" y="8364"/>
                    </a:cubicBezTo>
                    <a:cubicBezTo>
                      <a:pt x="4693" y="8211"/>
                      <a:pt x="5050" y="8109"/>
                      <a:pt x="5407" y="8007"/>
                    </a:cubicBezTo>
                    <a:cubicBezTo>
                      <a:pt x="5764" y="7905"/>
                      <a:pt x="6019" y="7854"/>
                      <a:pt x="6325" y="7701"/>
                    </a:cubicBezTo>
                    <a:cubicBezTo>
                      <a:pt x="6580" y="7599"/>
                      <a:pt x="6886" y="7497"/>
                      <a:pt x="7141" y="7344"/>
                    </a:cubicBezTo>
                    <a:cubicBezTo>
                      <a:pt x="7600" y="7038"/>
                      <a:pt x="8008" y="6732"/>
                      <a:pt x="8314" y="6273"/>
                    </a:cubicBezTo>
                    <a:cubicBezTo>
                      <a:pt x="8518" y="6018"/>
                      <a:pt x="8722" y="5712"/>
                      <a:pt x="8875" y="5457"/>
                    </a:cubicBezTo>
                    <a:cubicBezTo>
                      <a:pt x="9079" y="5151"/>
                      <a:pt x="9232" y="4794"/>
                      <a:pt x="9435" y="4539"/>
                    </a:cubicBezTo>
                    <a:cubicBezTo>
                      <a:pt x="9537" y="4284"/>
                      <a:pt x="9741" y="4080"/>
                      <a:pt x="9945" y="3876"/>
                    </a:cubicBezTo>
                    <a:cubicBezTo>
                      <a:pt x="10149" y="3723"/>
                      <a:pt x="10353" y="3570"/>
                      <a:pt x="10557" y="3468"/>
                    </a:cubicBezTo>
                    <a:cubicBezTo>
                      <a:pt x="11271" y="3111"/>
                      <a:pt x="12036" y="2856"/>
                      <a:pt x="12801" y="2652"/>
                    </a:cubicBezTo>
                    <a:cubicBezTo>
                      <a:pt x="13260" y="2499"/>
                      <a:pt x="13719" y="2295"/>
                      <a:pt x="14127" y="2040"/>
                    </a:cubicBezTo>
                    <a:cubicBezTo>
                      <a:pt x="14586" y="1785"/>
                      <a:pt x="14994" y="1479"/>
                      <a:pt x="15351" y="1071"/>
                    </a:cubicBezTo>
                    <a:cubicBezTo>
                      <a:pt x="15708" y="663"/>
                      <a:pt x="15402" y="0"/>
                      <a:pt x="14841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724;p33">
                <a:extLst>
                  <a:ext uri="{FF2B5EF4-FFF2-40B4-BE49-F238E27FC236}">
                    <a16:creationId xmlns:a16="http://schemas.microsoft.com/office/drawing/2014/main" id="{0DB168CF-9567-476F-98E9-BBE7D8110D17}"/>
                  </a:ext>
                </a:extLst>
              </p:cNvPr>
              <p:cNvSpPr/>
              <p:nvPr/>
            </p:nvSpPr>
            <p:spPr>
              <a:xfrm>
                <a:off x="2488124" y="4172049"/>
                <a:ext cx="187769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5097" h="2692" extrusionOk="0">
                    <a:moveTo>
                      <a:pt x="14025" y="1"/>
                    </a:moveTo>
                    <a:cubicBezTo>
                      <a:pt x="13872" y="1"/>
                      <a:pt x="13668" y="1"/>
                      <a:pt x="13515" y="52"/>
                    </a:cubicBezTo>
                    <a:lnTo>
                      <a:pt x="13566" y="1"/>
                    </a:lnTo>
                    <a:lnTo>
                      <a:pt x="13566" y="1"/>
                    </a:lnTo>
                    <a:cubicBezTo>
                      <a:pt x="13260" y="52"/>
                      <a:pt x="13005" y="103"/>
                      <a:pt x="12750" y="205"/>
                    </a:cubicBezTo>
                    <a:cubicBezTo>
                      <a:pt x="12393" y="358"/>
                      <a:pt x="11985" y="511"/>
                      <a:pt x="11577" y="664"/>
                    </a:cubicBezTo>
                    <a:cubicBezTo>
                      <a:pt x="11373" y="715"/>
                      <a:pt x="11169" y="715"/>
                      <a:pt x="10965" y="766"/>
                    </a:cubicBezTo>
                    <a:cubicBezTo>
                      <a:pt x="10506" y="766"/>
                      <a:pt x="10047" y="664"/>
                      <a:pt x="9588" y="613"/>
                    </a:cubicBezTo>
                    <a:cubicBezTo>
                      <a:pt x="9333" y="562"/>
                      <a:pt x="9078" y="536"/>
                      <a:pt x="8830" y="536"/>
                    </a:cubicBezTo>
                    <a:cubicBezTo>
                      <a:pt x="8581" y="536"/>
                      <a:pt x="8339" y="562"/>
                      <a:pt x="8110" y="613"/>
                    </a:cubicBezTo>
                    <a:cubicBezTo>
                      <a:pt x="7855" y="664"/>
                      <a:pt x="7600" y="715"/>
                      <a:pt x="7345" y="817"/>
                    </a:cubicBezTo>
                    <a:lnTo>
                      <a:pt x="6784" y="970"/>
                    </a:lnTo>
                    <a:cubicBezTo>
                      <a:pt x="6478" y="1021"/>
                      <a:pt x="6172" y="1072"/>
                      <a:pt x="5917" y="1123"/>
                    </a:cubicBezTo>
                    <a:cubicBezTo>
                      <a:pt x="5611" y="1072"/>
                      <a:pt x="5305" y="1072"/>
                      <a:pt x="4999" y="970"/>
                    </a:cubicBezTo>
                    <a:cubicBezTo>
                      <a:pt x="4183" y="715"/>
                      <a:pt x="3316" y="511"/>
                      <a:pt x="2500" y="409"/>
                    </a:cubicBezTo>
                    <a:cubicBezTo>
                      <a:pt x="2418" y="400"/>
                      <a:pt x="2337" y="396"/>
                      <a:pt x="2256" y="396"/>
                    </a:cubicBezTo>
                    <a:cubicBezTo>
                      <a:pt x="1880" y="396"/>
                      <a:pt x="1510" y="487"/>
                      <a:pt x="1174" y="613"/>
                    </a:cubicBezTo>
                    <a:cubicBezTo>
                      <a:pt x="919" y="715"/>
                      <a:pt x="715" y="868"/>
                      <a:pt x="562" y="1021"/>
                    </a:cubicBezTo>
                    <a:cubicBezTo>
                      <a:pt x="460" y="1123"/>
                      <a:pt x="358" y="1225"/>
                      <a:pt x="307" y="1378"/>
                    </a:cubicBezTo>
                    <a:cubicBezTo>
                      <a:pt x="205" y="1480"/>
                      <a:pt x="103" y="1633"/>
                      <a:pt x="52" y="1786"/>
                    </a:cubicBezTo>
                    <a:cubicBezTo>
                      <a:pt x="1" y="1939"/>
                      <a:pt x="1" y="2092"/>
                      <a:pt x="52" y="2296"/>
                    </a:cubicBezTo>
                    <a:cubicBezTo>
                      <a:pt x="154" y="2449"/>
                      <a:pt x="256" y="2602"/>
                      <a:pt x="460" y="2653"/>
                    </a:cubicBezTo>
                    <a:cubicBezTo>
                      <a:pt x="536" y="2678"/>
                      <a:pt x="613" y="2691"/>
                      <a:pt x="696" y="2691"/>
                    </a:cubicBezTo>
                    <a:cubicBezTo>
                      <a:pt x="779" y="2691"/>
                      <a:pt x="868" y="2678"/>
                      <a:pt x="970" y="2653"/>
                    </a:cubicBezTo>
                    <a:lnTo>
                      <a:pt x="1123" y="2551"/>
                    </a:lnTo>
                    <a:cubicBezTo>
                      <a:pt x="1174" y="2449"/>
                      <a:pt x="1276" y="2347"/>
                      <a:pt x="1327" y="2245"/>
                    </a:cubicBezTo>
                    <a:cubicBezTo>
                      <a:pt x="1378" y="2194"/>
                      <a:pt x="1429" y="2092"/>
                      <a:pt x="1480" y="2041"/>
                    </a:cubicBezTo>
                    <a:cubicBezTo>
                      <a:pt x="1531" y="1990"/>
                      <a:pt x="1582" y="1939"/>
                      <a:pt x="1633" y="1888"/>
                    </a:cubicBezTo>
                    <a:cubicBezTo>
                      <a:pt x="1684" y="1888"/>
                      <a:pt x="1735" y="1837"/>
                      <a:pt x="1837" y="1786"/>
                    </a:cubicBezTo>
                    <a:cubicBezTo>
                      <a:pt x="1939" y="1786"/>
                      <a:pt x="2092" y="1786"/>
                      <a:pt x="2194" y="1735"/>
                    </a:cubicBezTo>
                    <a:cubicBezTo>
                      <a:pt x="2500" y="1786"/>
                      <a:pt x="2806" y="1786"/>
                      <a:pt x="3112" y="1888"/>
                    </a:cubicBezTo>
                    <a:cubicBezTo>
                      <a:pt x="3520" y="1990"/>
                      <a:pt x="3979" y="2143"/>
                      <a:pt x="4387" y="2245"/>
                    </a:cubicBezTo>
                    <a:cubicBezTo>
                      <a:pt x="4693" y="2296"/>
                      <a:pt x="4948" y="2347"/>
                      <a:pt x="5254" y="2398"/>
                    </a:cubicBezTo>
                    <a:cubicBezTo>
                      <a:pt x="5458" y="2449"/>
                      <a:pt x="5713" y="2449"/>
                      <a:pt x="5968" y="2449"/>
                    </a:cubicBezTo>
                    <a:cubicBezTo>
                      <a:pt x="6376" y="2449"/>
                      <a:pt x="6733" y="2347"/>
                      <a:pt x="7090" y="2245"/>
                    </a:cubicBezTo>
                    <a:lnTo>
                      <a:pt x="7855" y="2041"/>
                    </a:lnTo>
                    <a:cubicBezTo>
                      <a:pt x="8110" y="1990"/>
                      <a:pt x="8364" y="1888"/>
                      <a:pt x="8670" y="1888"/>
                    </a:cubicBezTo>
                    <a:cubicBezTo>
                      <a:pt x="9027" y="1888"/>
                      <a:pt x="9333" y="1939"/>
                      <a:pt x="9690" y="1990"/>
                    </a:cubicBezTo>
                    <a:cubicBezTo>
                      <a:pt x="10149" y="2092"/>
                      <a:pt x="10608" y="2143"/>
                      <a:pt x="11067" y="2143"/>
                    </a:cubicBezTo>
                    <a:cubicBezTo>
                      <a:pt x="11883" y="1990"/>
                      <a:pt x="12699" y="1786"/>
                      <a:pt x="13413" y="1429"/>
                    </a:cubicBezTo>
                    <a:cubicBezTo>
                      <a:pt x="13617" y="1378"/>
                      <a:pt x="13821" y="1327"/>
                      <a:pt x="14025" y="1327"/>
                    </a:cubicBezTo>
                    <a:lnTo>
                      <a:pt x="14127" y="1327"/>
                    </a:lnTo>
                    <a:cubicBezTo>
                      <a:pt x="14165" y="1340"/>
                      <a:pt x="14207" y="1346"/>
                      <a:pt x="14250" y="1346"/>
                    </a:cubicBezTo>
                    <a:cubicBezTo>
                      <a:pt x="14379" y="1346"/>
                      <a:pt x="14522" y="1289"/>
                      <a:pt x="14637" y="1174"/>
                    </a:cubicBezTo>
                    <a:cubicBezTo>
                      <a:pt x="15096" y="817"/>
                      <a:pt x="14841" y="52"/>
                      <a:pt x="14280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725;p33">
                <a:extLst>
                  <a:ext uri="{FF2B5EF4-FFF2-40B4-BE49-F238E27FC236}">
                    <a16:creationId xmlns:a16="http://schemas.microsoft.com/office/drawing/2014/main" id="{75D9DAC2-B2C9-4C7A-8953-48A0AAC66D6B}"/>
                  </a:ext>
                </a:extLst>
              </p:cNvPr>
              <p:cNvSpPr/>
              <p:nvPr/>
            </p:nvSpPr>
            <p:spPr>
              <a:xfrm>
                <a:off x="2482415" y="4274173"/>
                <a:ext cx="189038" cy="34066"/>
              </a:xfrm>
              <a:custGeom>
                <a:avLst/>
                <a:gdLst/>
                <a:ahLst/>
                <a:cxnLst/>
                <a:rect l="l" t="t" r="r" b="b"/>
                <a:pathLst>
                  <a:path w="15199" h="2739" extrusionOk="0">
                    <a:moveTo>
                      <a:pt x="2092" y="1"/>
                    </a:moveTo>
                    <a:cubicBezTo>
                      <a:pt x="1939" y="52"/>
                      <a:pt x="1735" y="52"/>
                      <a:pt x="1582" y="103"/>
                    </a:cubicBezTo>
                    <a:cubicBezTo>
                      <a:pt x="1480" y="154"/>
                      <a:pt x="1378" y="205"/>
                      <a:pt x="1276" y="256"/>
                    </a:cubicBezTo>
                    <a:cubicBezTo>
                      <a:pt x="1123" y="358"/>
                      <a:pt x="970" y="460"/>
                      <a:pt x="868" y="562"/>
                    </a:cubicBezTo>
                    <a:cubicBezTo>
                      <a:pt x="562" y="817"/>
                      <a:pt x="358" y="1072"/>
                      <a:pt x="154" y="1377"/>
                    </a:cubicBezTo>
                    <a:cubicBezTo>
                      <a:pt x="52" y="1530"/>
                      <a:pt x="1" y="1683"/>
                      <a:pt x="52" y="1887"/>
                    </a:cubicBezTo>
                    <a:cubicBezTo>
                      <a:pt x="98" y="2214"/>
                      <a:pt x="401" y="2455"/>
                      <a:pt x="725" y="2455"/>
                    </a:cubicBezTo>
                    <a:cubicBezTo>
                      <a:pt x="756" y="2455"/>
                      <a:pt x="786" y="2453"/>
                      <a:pt x="817" y="2448"/>
                    </a:cubicBezTo>
                    <a:cubicBezTo>
                      <a:pt x="1021" y="2397"/>
                      <a:pt x="1174" y="2295"/>
                      <a:pt x="1276" y="2142"/>
                    </a:cubicBezTo>
                    <a:cubicBezTo>
                      <a:pt x="1378" y="1989"/>
                      <a:pt x="1480" y="1836"/>
                      <a:pt x="1582" y="1683"/>
                    </a:cubicBezTo>
                    <a:cubicBezTo>
                      <a:pt x="1684" y="1632"/>
                      <a:pt x="1786" y="1530"/>
                      <a:pt x="1888" y="1479"/>
                    </a:cubicBezTo>
                    <a:lnTo>
                      <a:pt x="2092" y="1377"/>
                    </a:lnTo>
                    <a:cubicBezTo>
                      <a:pt x="2143" y="1377"/>
                      <a:pt x="2245" y="1327"/>
                      <a:pt x="2347" y="1327"/>
                    </a:cubicBezTo>
                    <a:cubicBezTo>
                      <a:pt x="2449" y="1327"/>
                      <a:pt x="2602" y="1377"/>
                      <a:pt x="2704" y="1377"/>
                    </a:cubicBezTo>
                    <a:cubicBezTo>
                      <a:pt x="3214" y="1530"/>
                      <a:pt x="3724" y="1734"/>
                      <a:pt x="4183" y="1989"/>
                    </a:cubicBezTo>
                    <a:cubicBezTo>
                      <a:pt x="4438" y="2091"/>
                      <a:pt x="4693" y="2244"/>
                      <a:pt x="4948" y="2346"/>
                    </a:cubicBezTo>
                    <a:cubicBezTo>
                      <a:pt x="5254" y="2499"/>
                      <a:pt x="5611" y="2601"/>
                      <a:pt x="5968" y="2652"/>
                    </a:cubicBezTo>
                    <a:cubicBezTo>
                      <a:pt x="6197" y="2710"/>
                      <a:pt x="6434" y="2739"/>
                      <a:pt x="6672" y="2739"/>
                    </a:cubicBezTo>
                    <a:cubicBezTo>
                      <a:pt x="7070" y="2739"/>
                      <a:pt x="7472" y="2659"/>
                      <a:pt x="7855" y="2499"/>
                    </a:cubicBezTo>
                    <a:cubicBezTo>
                      <a:pt x="8008" y="2397"/>
                      <a:pt x="8212" y="2295"/>
                      <a:pt x="8365" y="2244"/>
                    </a:cubicBezTo>
                    <a:lnTo>
                      <a:pt x="8823" y="1938"/>
                    </a:lnTo>
                    <a:cubicBezTo>
                      <a:pt x="9027" y="1836"/>
                      <a:pt x="9231" y="1734"/>
                      <a:pt x="9435" y="1683"/>
                    </a:cubicBezTo>
                    <a:cubicBezTo>
                      <a:pt x="9486" y="1632"/>
                      <a:pt x="9537" y="1632"/>
                      <a:pt x="9588" y="1632"/>
                    </a:cubicBezTo>
                    <a:cubicBezTo>
                      <a:pt x="9843" y="1632"/>
                      <a:pt x="10098" y="1683"/>
                      <a:pt x="10353" y="1734"/>
                    </a:cubicBezTo>
                    <a:cubicBezTo>
                      <a:pt x="10863" y="1836"/>
                      <a:pt x="11322" y="1938"/>
                      <a:pt x="11832" y="2040"/>
                    </a:cubicBezTo>
                    <a:cubicBezTo>
                      <a:pt x="11967" y="2055"/>
                      <a:pt x="12106" y="2062"/>
                      <a:pt x="12246" y="2062"/>
                    </a:cubicBezTo>
                    <a:cubicBezTo>
                      <a:pt x="12586" y="2062"/>
                      <a:pt x="12936" y="2026"/>
                      <a:pt x="13260" y="1989"/>
                    </a:cubicBezTo>
                    <a:cubicBezTo>
                      <a:pt x="13770" y="1836"/>
                      <a:pt x="14280" y="1632"/>
                      <a:pt x="14739" y="1377"/>
                    </a:cubicBezTo>
                    <a:cubicBezTo>
                      <a:pt x="14892" y="1327"/>
                      <a:pt x="14994" y="1174"/>
                      <a:pt x="15096" y="1021"/>
                    </a:cubicBezTo>
                    <a:cubicBezTo>
                      <a:pt x="15198" y="664"/>
                      <a:pt x="15045" y="256"/>
                      <a:pt x="14688" y="154"/>
                    </a:cubicBezTo>
                    <a:cubicBezTo>
                      <a:pt x="14612" y="103"/>
                      <a:pt x="14522" y="77"/>
                      <a:pt x="14433" y="77"/>
                    </a:cubicBezTo>
                    <a:cubicBezTo>
                      <a:pt x="14344" y="77"/>
                      <a:pt x="14255" y="103"/>
                      <a:pt x="14178" y="154"/>
                    </a:cubicBezTo>
                    <a:cubicBezTo>
                      <a:pt x="13872" y="307"/>
                      <a:pt x="13515" y="460"/>
                      <a:pt x="13209" y="613"/>
                    </a:cubicBezTo>
                    <a:cubicBezTo>
                      <a:pt x="12954" y="664"/>
                      <a:pt x="12750" y="664"/>
                      <a:pt x="12495" y="715"/>
                    </a:cubicBezTo>
                    <a:cubicBezTo>
                      <a:pt x="11883" y="664"/>
                      <a:pt x="11271" y="562"/>
                      <a:pt x="10659" y="409"/>
                    </a:cubicBezTo>
                    <a:cubicBezTo>
                      <a:pt x="10361" y="334"/>
                      <a:pt x="10062" y="287"/>
                      <a:pt x="9743" y="287"/>
                    </a:cubicBezTo>
                    <a:cubicBezTo>
                      <a:pt x="9627" y="287"/>
                      <a:pt x="9507" y="293"/>
                      <a:pt x="9384" y="307"/>
                    </a:cubicBezTo>
                    <a:cubicBezTo>
                      <a:pt x="9231" y="307"/>
                      <a:pt x="9027" y="358"/>
                      <a:pt x="8874" y="409"/>
                    </a:cubicBezTo>
                    <a:cubicBezTo>
                      <a:pt x="8670" y="511"/>
                      <a:pt x="8518" y="562"/>
                      <a:pt x="8365" y="664"/>
                    </a:cubicBezTo>
                    <a:lnTo>
                      <a:pt x="7753" y="1021"/>
                    </a:lnTo>
                    <a:cubicBezTo>
                      <a:pt x="7549" y="1174"/>
                      <a:pt x="7294" y="1276"/>
                      <a:pt x="7090" y="1327"/>
                    </a:cubicBezTo>
                    <a:cubicBezTo>
                      <a:pt x="6988" y="1377"/>
                      <a:pt x="6835" y="1377"/>
                      <a:pt x="6733" y="1377"/>
                    </a:cubicBezTo>
                    <a:cubicBezTo>
                      <a:pt x="6529" y="1377"/>
                      <a:pt x="6325" y="1377"/>
                      <a:pt x="6172" y="1327"/>
                    </a:cubicBezTo>
                    <a:cubicBezTo>
                      <a:pt x="5152" y="1072"/>
                      <a:pt x="4285" y="460"/>
                      <a:pt x="3316" y="154"/>
                    </a:cubicBezTo>
                    <a:cubicBezTo>
                      <a:pt x="3061" y="52"/>
                      <a:pt x="2806" y="1"/>
                      <a:pt x="2551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726;p33">
                <a:extLst>
                  <a:ext uri="{FF2B5EF4-FFF2-40B4-BE49-F238E27FC236}">
                    <a16:creationId xmlns:a16="http://schemas.microsoft.com/office/drawing/2014/main" id="{58D82124-B6BB-4FCE-ABCB-EDE79187C017}"/>
                  </a:ext>
                </a:extLst>
              </p:cNvPr>
              <p:cNvSpPr/>
              <p:nvPr/>
            </p:nvSpPr>
            <p:spPr>
              <a:xfrm>
                <a:off x="2491296" y="4383910"/>
                <a:ext cx="166837" cy="37686"/>
              </a:xfrm>
              <a:custGeom>
                <a:avLst/>
                <a:gdLst/>
                <a:ahLst/>
                <a:cxnLst/>
                <a:rect l="l" t="t" r="r" b="b"/>
                <a:pathLst>
                  <a:path w="13414" h="3030" extrusionOk="0">
                    <a:moveTo>
                      <a:pt x="10149" y="0"/>
                    </a:moveTo>
                    <a:cubicBezTo>
                      <a:pt x="9792" y="0"/>
                      <a:pt x="9435" y="102"/>
                      <a:pt x="9078" y="255"/>
                    </a:cubicBezTo>
                    <a:cubicBezTo>
                      <a:pt x="8772" y="408"/>
                      <a:pt x="8466" y="561"/>
                      <a:pt x="8211" y="765"/>
                    </a:cubicBezTo>
                    <a:cubicBezTo>
                      <a:pt x="8007" y="867"/>
                      <a:pt x="7855" y="969"/>
                      <a:pt x="7651" y="1020"/>
                    </a:cubicBezTo>
                    <a:cubicBezTo>
                      <a:pt x="7447" y="1071"/>
                      <a:pt x="7243" y="1122"/>
                      <a:pt x="7090" y="1122"/>
                    </a:cubicBezTo>
                    <a:cubicBezTo>
                      <a:pt x="6835" y="1122"/>
                      <a:pt x="6580" y="1071"/>
                      <a:pt x="6325" y="1020"/>
                    </a:cubicBezTo>
                    <a:cubicBezTo>
                      <a:pt x="5356" y="765"/>
                      <a:pt x="4438" y="204"/>
                      <a:pt x="3418" y="51"/>
                    </a:cubicBezTo>
                    <a:cubicBezTo>
                      <a:pt x="3273" y="25"/>
                      <a:pt x="3128" y="12"/>
                      <a:pt x="2984" y="12"/>
                    </a:cubicBezTo>
                    <a:cubicBezTo>
                      <a:pt x="2570" y="12"/>
                      <a:pt x="2164" y="117"/>
                      <a:pt x="1786" y="306"/>
                    </a:cubicBezTo>
                    <a:cubicBezTo>
                      <a:pt x="1123" y="714"/>
                      <a:pt x="562" y="1275"/>
                      <a:pt x="154" y="1938"/>
                    </a:cubicBezTo>
                    <a:cubicBezTo>
                      <a:pt x="52" y="2091"/>
                      <a:pt x="1" y="2295"/>
                      <a:pt x="52" y="2448"/>
                    </a:cubicBezTo>
                    <a:cubicBezTo>
                      <a:pt x="52" y="2652"/>
                      <a:pt x="154" y="2805"/>
                      <a:pt x="307" y="2907"/>
                    </a:cubicBezTo>
                    <a:cubicBezTo>
                      <a:pt x="429" y="2989"/>
                      <a:pt x="568" y="3029"/>
                      <a:pt x="703" y="3029"/>
                    </a:cubicBezTo>
                    <a:cubicBezTo>
                      <a:pt x="907" y="3029"/>
                      <a:pt x="1102" y="2938"/>
                      <a:pt x="1225" y="2754"/>
                    </a:cubicBezTo>
                    <a:cubicBezTo>
                      <a:pt x="1429" y="2448"/>
                      <a:pt x="1582" y="2193"/>
                      <a:pt x="1837" y="1989"/>
                    </a:cubicBezTo>
                    <a:cubicBezTo>
                      <a:pt x="1990" y="1785"/>
                      <a:pt x="2143" y="1683"/>
                      <a:pt x="2296" y="1530"/>
                    </a:cubicBezTo>
                    <a:cubicBezTo>
                      <a:pt x="2398" y="1479"/>
                      <a:pt x="2551" y="1428"/>
                      <a:pt x="2653" y="1377"/>
                    </a:cubicBezTo>
                    <a:cubicBezTo>
                      <a:pt x="2755" y="1377"/>
                      <a:pt x="2857" y="1377"/>
                      <a:pt x="2959" y="1326"/>
                    </a:cubicBezTo>
                    <a:cubicBezTo>
                      <a:pt x="3112" y="1377"/>
                      <a:pt x="3316" y="1377"/>
                      <a:pt x="3469" y="1377"/>
                    </a:cubicBezTo>
                    <a:cubicBezTo>
                      <a:pt x="3826" y="1530"/>
                      <a:pt x="4234" y="1632"/>
                      <a:pt x="4591" y="1836"/>
                    </a:cubicBezTo>
                    <a:cubicBezTo>
                      <a:pt x="4999" y="1989"/>
                      <a:pt x="5458" y="2193"/>
                      <a:pt x="5917" y="2295"/>
                    </a:cubicBezTo>
                    <a:cubicBezTo>
                      <a:pt x="6172" y="2346"/>
                      <a:pt x="6427" y="2397"/>
                      <a:pt x="6682" y="2448"/>
                    </a:cubicBezTo>
                    <a:lnTo>
                      <a:pt x="7600" y="2448"/>
                    </a:lnTo>
                    <a:cubicBezTo>
                      <a:pt x="7906" y="2397"/>
                      <a:pt x="8211" y="2295"/>
                      <a:pt x="8517" y="2142"/>
                    </a:cubicBezTo>
                    <a:cubicBezTo>
                      <a:pt x="8823" y="1989"/>
                      <a:pt x="9078" y="1836"/>
                      <a:pt x="9333" y="1632"/>
                    </a:cubicBezTo>
                    <a:cubicBezTo>
                      <a:pt x="9486" y="1530"/>
                      <a:pt x="9690" y="1479"/>
                      <a:pt x="9843" y="1428"/>
                    </a:cubicBezTo>
                    <a:lnTo>
                      <a:pt x="10098" y="1326"/>
                    </a:lnTo>
                    <a:cubicBezTo>
                      <a:pt x="10251" y="1326"/>
                      <a:pt x="10353" y="1326"/>
                      <a:pt x="10506" y="1377"/>
                    </a:cubicBezTo>
                    <a:cubicBezTo>
                      <a:pt x="11220" y="1632"/>
                      <a:pt x="11934" y="1836"/>
                      <a:pt x="12648" y="1989"/>
                    </a:cubicBezTo>
                    <a:cubicBezTo>
                      <a:pt x="12852" y="1989"/>
                      <a:pt x="13005" y="1938"/>
                      <a:pt x="13158" y="1836"/>
                    </a:cubicBezTo>
                    <a:cubicBezTo>
                      <a:pt x="13311" y="1683"/>
                      <a:pt x="13362" y="1530"/>
                      <a:pt x="13413" y="1377"/>
                    </a:cubicBezTo>
                    <a:cubicBezTo>
                      <a:pt x="13413" y="1020"/>
                      <a:pt x="13158" y="663"/>
                      <a:pt x="12801" y="612"/>
                    </a:cubicBezTo>
                    <a:cubicBezTo>
                      <a:pt x="12648" y="612"/>
                      <a:pt x="12495" y="612"/>
                      <a:pt x="12342" y="561"/>
                    </a:cubicBezTo>
                    <a:cubicBezTo>
                      <a:pt x="12036" y="510"/>
                      <a:pt x="11730" y="357"/>
                      <a:pt x="11373" y="255"/>
                    </a:cubicBezTo>
                    <a:cubicBezTo>
                      <a:pt x="11016" y="102"/>
                      <a:pt x="10608" y="51"/>
                      <a:pt x="10251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727;p33">
                <a:extLst>
                  <a:ext uri="{FF2B5EF4-FFF2-40B4-BE49-F238E27FC236}">
                    <a16:creationId xmlns:a16="http://schemas.microsoft.com/office/drawing/2014/main" id="{D4B057F9-342D-4FFF-83DE-D72A5A95333C}"/>
                  </a:ext>
                </a:extLst>
              </p:cNvPr>
              <p:cNvSpPr/>
              <p:nvPr/>
            </p:nvSpPr>
            <p:spPr>
              <a:xfrm>
                <a:off x="2921347" y="4012849"/>
                <a:ext cx="324768" cy="242307"/>
              </a:xfrm>
              <a:custGeom>
                <a:avLst/>
                <a:gdLst/>
                <a:ahLst/>
                <a:cxnLst/>
                <a:rect l="l" t="t" r="r" b="b"/>
                <a:pathLst>
                  <a:path w="26112" h="19482" extrusionOk="0">
                    <a:moveTo>
                      <a:pt x="21062" y="0"/>
                    </a:moveTo>
                    <a:cubicBezTo>
                      <a:pt x="20246" y="51"/>
                      <a:pt x="19430" y="153"/>
                      <a:pt x="18615" y="357"/>
                    </a:cubicBezTo>
                    <a:cubicBezTo>
                      <a:pt x="17952" y="459"/>
                      <a:pt x="17340" y="612"/>
                      <a:pt x="16728" y="765"/>
                    </a:cubicBezTo>
                    <a:lnTo>
                      <a:pt x="16218" y="918"/>
                    </a:lnTo>
                    <a:cubicBezTo>
                      <a:pt x="15963" y="969"/>
                      <a:pt x="15657" y="1071"/>
                      <a:pt x="15300" y="1122"/>
                    </a:cubicBezTo>
                    <a:cubicBezTo>
                      <a:pt x="14994" y="1173"/>
                      <a:pt x="14586" y="1224"/>
                      <a:pt x="14178" y="1275"/>
                    </a:cubicBezTo>
                    <a:lnTo>
                      <a:pt x="13923" y="1326"/>
                    </a:lnTo>
                    <a:cubicBezTo>
                      <a:pt x="13158" y="1428"/>
                      <a:pt x="12393" y="1530"/>
                      <a:pt x="11628" y="1632"/>
                    </a:cubicBezTo>
                    <a:lnTo>
                      <a:pt x="10200" y="1836"/>
                    </a:lnTo>
                    <a:cubicBezTo>
                      <a:pt x="7191" y="2244"/>
                      <a:pt x="3723" y="2754"/>
                      <a:pt x="561" y="4182"/>
                    </a:cubicBezTo>
                    <a:cubicBezTo>
                      <a:pt x="0" y="4437"/>
                      <a:pt x="0" y="5202"/>
                      <a:pt x="561" y="5406"/>
                    </a:cubicBezTo>
                    <a:cubicBezTo>
                      <a:pt x="561" y="5457"/>
                      <a:pt x="612" y="5457"/>
                      <a:pt x="612" y="5508"/>
                    </a:cubicBezTo>
                    <a:cubicBezTo>
                      <a:pt x="816" y="5712"/>
                      <a:pt x="969" y="5967"/>
                      <a:pt x="1122" y="6171"/>
                    </a:cubicBezTo>
                    <a:cubicBezTo>
                      <a:pt x="1377" y="6579"/>
                      <a:pt x="1530" y="6987"/>
                      <a:pt x="1683" y="7395"/>
                    </a:cubicBezTo>
                    <a:cubicBezTo>
                      <a:pt x="1887" y="8313"/>
                      <a:pt x="2040" y="9231"/>
                      <a:pt x="2040" y="10200"/>
                    </a:cubicBezTo>
                    <a:lnTo>
                      <a:pt x="2040" y="12138"/>
                    </a:lnTo>
                    <a:cubicBezTo>
                      <a:pt x="2040" y="12903"/>
                      <a:pt x="2040" y="13668"/>
                      <a:pt x="2091" y="14484"/>
                    </a:cubicBezTo>
                    <a:cubicBezTo>
                      <a:pt x="2091" y="15147"/>
                      <a:pt x="2193" y="15810"/>
                      <a:pt x="2346" y="16422"/>
                    </a:cubicBezTo>
                    <a:cubicBezTo>
                      <a:pt x="2397" y="16779"/>
                      <a:pt x="2499" y="17136"/>
                      <a:pt x="2601" y="17442"/>
                    </a:cubicBezTo>
                    <a:cubicBezTo>
                      <a:pt x="2652" y="17595"/>
                      <a:pt x="2703" y="17697"/>
                      <a:pt x="2754" y="17850"/>
                    </a:cubicBezTo>
                    <a:cubicBezTo>
                      <a:pt x="2805" y="17952"/>
                      <a:pt x="2856" y="18105"/>
                      <a:pt x="2907" y="18207"/>
                    </a:cubicBezTo>
                    <a:lnTo>
                      <a:pt x="2907" y="18360"/>
                    </a:lnTo>
                    <a:lnTo>
                      <a:pt x="3009" y="18615"/>
                    </a:lnTo>
                    <a:cubicBezTo>
                      <a:pt x="3060" y="18768"/>
                      <a:pt x="3162" y="18921"/>
                      <a:pt x="3315" y="19023"/>
                    </a:cubicBezTo>
                    <a:cubicBezTo>
                      <a:pt x="3468" y="19125"/>
                      <a:pt x="3621" y="19176"/>
                      <a:pt x="3774" y="19227"/>
                    </a:cubicBezTo>
                    <a:cubicBezTo>
                      <a:pt x="3978" y="19329"/>
                      <a:pt x="4233" y="19380"/>
                      <a:pt x="4437" y="19431"/>
                    </a:cubicBezTo>
                    <a:cubicBezTo>
                      <a:pt x="4692" y="19482"/>
                      <a:pt x="4947" y="19482"/>
                      <a:pt x="5151" y="19482"/>
                    </a:cubicBezTo>
                    <a:lnTo>
                      <a:pt x="5712" y="19482"/>
                    </a:lnTo>
                    <a:cubicBezTo>
                      <a:pt x="6171" y="19482"/>
                      <a:pt x="6630" y="19380"/>
                      <a:pt x="7089" y="19329"/>
                    </a:cubicBezTo>
                    <a:cubicBezTo>
                      <a:pt x="8058" y="19125"/>
                      <a:pt x="8976" y="18819"/>
                      <a:pt x="9894" y="18564"/>
                    </a:cubicBezTo>
                    <a:lnTo>
                      <a:pt x="10149" y="18513"/>
                    </a:lnTo>
                    <a:cubicBezTo>
                      <a:pt x="10863" y="18309"/>
                      <a:pt x="11577" y="18054"/>
                      <a:pt x="12342" y="17901"/>
                    </a:cubicBezTo>
                    <a:cubicBezTo>
                      <a:pt x="13413" y="17697"/>
                      <a:pt x="14484" y="17544"/>
                      <a:pt x="15555" y="17391"/>
                    </a:cubicBezTo>
                    <a:cubicBezTo>
                      <a:pt x="16575" y="17238"/>
                      <a:pt x="17544" y="17085"/>
                      <a:pt x="18513" y="16881"/>
                    </a:cubicBezTo>
                    <a:cubicBezTo>
                      <a:pt x="19583" y="16677"/>
                      <a:pt x="20654" y="16422"/>
                      <a:pt x="21725" y="16065"/>
                    </a:cubicBezTo>
                    <a:cubicBezTo>
                      <a:pt x="22235" y="15912"/>
                      <a:pt x="22694" y="15759"/>
                      <a:pt x="23204" y="15555"/>
                    </a:cubicBezTo>
                    <a:cubicBezTo>
                      <a:pt x="23408" y="15453"/>
                      <a:pt x="23612" y="15351"/>
                      <a:pt x="23867" y="15249"/>
                    </a:cubicBezTo>
                    <a:lnTo>
                      <a:pt x="24224" y="15096"/>
                    </a:lnTo>
                    <a:cubicBezTo>
                      <a:pt x="24326" y="15045"/>
                      <a:pt x="24377" y="15045"/>
                      <a:pt x="24428" y="14994"/>
                    </a:cubicBezTo>
                    <a:lnTo>
                      <a:pt x="24632" y="14943"/>
                    </a:lnTo>
                    <a:lnTo>
                      <a:pt x="24938" y="14892"/>
                    </a:lnTo>
                    <a:cubicBezTo>
                      <a:pt x="25091" y="14841"/>
                      <a:pt x="25244" y="14790"/>
                      <a:pt x="25346" y="14739"/>
                    </a:cubicBezTo>
                    <a:cubicBezTo>
                      <a:pt x="25550" y="14637"/>
                      <a:pt x="25703" y="14535"/>
                      <a:pt x="25805" y="14382"/>
                    </a:cubicBezTo>
                    <a:cubicBezTo>
                      <a:pt x="25907" y="14229"/>
                      <a:pt x="25958" y="14076"/>
                      <a:pt x="26009" y="13923"/>
                    </a:cubicBezTo>
                    <a:cubicBezTo>
                      <a:pt x="26060" y="13770"/>
                      <a:pt x="26060" y="13617"/>
                      <a:pt x="26111" y="13413"/>
                    </a:cubicBezTo>
                    <a:cubicBezTo>
                      <a:pt x="26111" y="13056"/>
                      <a:pt x="26111" y="12699"/>
                      <a:pt x="26060" y="12342"/>
                    </a:cubicBezTo>
                    <a:cubicBezTo>
                      <a:pt x="26009" y="11883"/>
                      <a:pt x="25907" y="11475"/>
                      <a:pt x="25856" y="11118"/>
                    </a:cubicBezTo>
                    <a:cubicBezTo>
                      <a:pt x="25703" y="10353"/>
                      <a:pt x="25499" y="9537"/>
                      <a:pt x="25346" y="8772"/>
                    </a:cubicBezTo>
                    <a:lnTo>
                      <a:pt x="25346" y="8721"/>
                    </a:lnTo>
                    <a:lnTo>
                      <a:pt x="25295" y="8568"/>
                    </a:lnTo>
                    <a:cubicBezTo>
                      <a:pt x="25142" y="8058"/>
                      <a:pt x="25040" y="7548"/>
                      <a:pt x="24989" y="7038"/>
                    </a:cubicBezTo>
                    <a:cubicBezTo>
                      <a:pt x="24938" y="6477"/>
                      <a:pt x="24938" y="5916"/>
                      <a:pt x="24887" y="5355"/>
                    </a:cubicBezTo>
                    <a:cubicBezTo>
                      <a:pt x="24887" y="5049"/>
                      <a:pt x="24887" y="4794"/>
                      <a:pt x="24887" y="4539"/>
                    </a:cubicBezTo>
                    <a:cubicBezTo>
                      <a:pt x="24887" y="3978"/>
                      <a:pt x="24836" y="3570"/>
                      <a:pt x="24785" y="3162"/>
                    </a:cubicBezTo>
                    <a:cubicBezTo>
                      <a:pt x="24734" y="2754"/>
                      <a:pt x="24683" y="2397"/>
                      <a:pt x="24581" y="1989"/>
                    </a:cubicBezTo>
                    <a:cubicBezTo>
                      <a:pt x="24479" y="1632"/>
                      <a:pt x="24326" y="1275"/>
                      <a:pt x="24122" y="918"/>
                    </a:cubicBezTo>
                    <a:cubicBezTo>
                      <a:pt x="24020" y="816"/>
                      <a:pt x="23918" y="663"/>
                      <a:pt x="23765" y="561"/>
                    </a:cubicBezTo>
                    <a:cubicBezTo>
                      <a:pt x="23612" y="459"/>
                      <a:pt x="23459" y="357"/>
                      <a:pt x="23306" y="306"/>
                    </a:cubicBezTo>
                    <a:cubicBezTo>
                      <a:pt x="23153" y="255"/>
                      <a:pt x="23051" y="204"/>
                      <a:pt x="22898" y="153"/>
                    </a:cubicBezTo>
                    <a:cubicBezTo>
                      <a:pt x="22694" y="102"/>
                      <a:pt x="22490" y="51"/>
                      <a:pt x="22235" y="51"/>
                    </a:cubicBezTo>
                    <a:cubicBezTo>
                      <a:pt x="22031" y="0"/>
                      <a:pt x="21827" y="0"/>
                      <a:pt x="21623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728;p33">
                <a:extLst>
                  <a:ext uri="{FF2B5EF4-FFF2-40B4-BE49-F238E27FC236}">
                    <a16:creationId xmlns:a16="http://schemas.microsoft.com/office/drawing/2014/main" id="{F3A0EFD5-AFFE-4212-A736-E6DE2037BB9C}"/>
                  </a:ext>
                </a:extLst>
              </p:cNvPr>
              <p:cNvSpPr/>
              <p:nvPr/>
            </p:nvSpPr>
            <p:spPr>
              <a:xfrm>
                <a:off x="2976532" y="4234846"/>
                <a:ext cx="268314" cy="64078"/>
              </a:xfrm>
              <a:custGeom>
                <a:avLst/>
                <a:gdLst/>
                <a:ahLst/>
                <a:cxnLst/>
                <a:rect l="l" t="t" r="r" b="b"/>
                <a:pathLst>
                  <a:path w="21573" h="5152" extrusionOk="0">
                    <a:moveTo>
                      <a:pt x="20705" y="1"/>
                    </a:moveTo>
                    <a:cubicBezTo>
                      <a:pt x="15503" y="1276"/>
                      <a:pt x="10149" y="1837"/>
                      <a:pt x="4896" y="2857"/>
                    </a:cubicBezTo>
                    <a:cubicBezTo>
                      <a:pt x="3468" y="3112"/>
                      <a:pt x="2040" y="3418"/>
                      <a:pt x="663" y="3826"/>
                    </a:cubicBezTo>
                    <a:lnTo>
                      <a:pt x="510" y="3826"/>
                    </a:lnTo>
                    <a:cubicBezTo>
                      <a:pt x="408" y="3877"/>
                      <a:pt x="306" y="3979"/>
                      <a:pt x="255" y="4081"/>
                    </a:cubicBezTo>
                    <a:cubicBezTo>
                      <a:pt x="0" y="4336"/>
                      <a:pt x="51" y="4794"/>
                      <a:pt x="357" y="4998"/>
                    </a:cubicBezTo>
                    <a:cubicBezTo>
                      <a:pt x="510" y="5100"/>
                      <a:pt x="714" y="5151"/>
                      <a:pt x="867" y="5151"/>
                    </a:cubicBezTo>
                    <a:cubicBezTo>
                      <a:pt x="6069" y="3724"/>
                      <a:pt x="11424" y="3163"/>
                      <a:pt x="16727" y="2194"/>
                    </a:cubicBezTo>
                    <a:cubicBezTo>
                      <a:pt x="18104" y="1939"/>
                      <a:pt x="19532" y="1684"/>
                      <a:pt x="20960" y="1327"/>
                    </a:cubicBezTo>
                    <a:cubicBezTo>
                      <a:pt x="21113" y="1276"/>
                      <a:pt x="21266" y="1174"/>
                      <a:pt x="21368" y="1072"/>
                    </a:cubicBezTo>
                    <a:cubicBezTo>
                      <a:pt x="21572" y="766"/>
                      <a:pt x="21521" y="358"/>
                      <a:pt x="21215" y="103"/>
                    </a:cubicBezTo>
                    <a:cubicBezTo>
                      <a:pt x="21113" y="52"/>
                      <a:pt x="20960" y="1"/>
                      <a:pt x="20858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729;p33">
                <a:extLst>
                  <a:ext uri="{FF2B5EF4-FFF2-40B4-BE49-F238E27FC236}">
                    <a16:creationId xmlns:a16="http://schemas.microsoft.com/office/drawing/2014/main" id="{31D72620-6AFF-4F35-8A49-CFE99C2E38EA}"/>
                  </a:ext>
                </a:extLst>
              </p:cNvPr>
              <p:cNvSpPr/>
              <p:nvPr/>
            </p:nvSpPr>
            <p:spPr>
              <a:xfrm>
                <a:off x="3093233" y="3879644"/>
                <a:ext cx="226450" cy="185232"/>
              </a:xfrm>
              <a:custGeom>
                <a:avLst/>
                <a:gdLst/>
                <a:ahLst/>
                <a:cxnLst/>
                <a:rect l="l" t="t" r="r" b="b"/>
                <a:pathLst>
                  <a:path w="18207" h="14893" extrusionOk="0">
                    <a:moveTo>
                      <a:pt x="14688" y="1"/>
                    </a:moveTo>
                    <a:lnTo>
                      <a:pt x="3826" y="2653"/>
                    </a:lnTo>
                    <a:lnTo>
                      <a:pt x="562" y="3418"/>
                    </a:lnTo>
                    <a:lnTo>
                      <a:pt x="52" y="3520"/>
                    </a:lnTo>
                    <a:cubicBezTo>
                      <a:pt x="1" y="3724"/>
                      <a:pt x="1" y="3928"/>
                      <a:pt x="1" y="4132"/>
                    </a:cubicBezTo>
                    <a:cubicBezTo>
                      <a:pt x="1" y="4438"/>
                      <a:pt x="205" y="4693"/>
                      <a:pt x="511" y="4795"/>
                    </a:cubicBezTo>
                    <a:cubicBezTo>
                      <a:pt x="817" y="5458"/>
                      <a:pt x="1174" y="6172"/>
                      <a:pt x="1582" y="6784"/>
                    </a:cubicBezTo>
                    <a:cubicBezTo>
                      <a:pt x="2143" y="7651"/>
                      <a:pt x="2806" y="8518"/>
                      <a:pt x="3571" y="9232"/>
                    </a:cubicBezTo>
                    <a:cubicBezTo>
                      <a:pt x="4336" y="10047"/>
                      <a:pt x="5151" y="10710"/>
                      <a:pt x="6018" y="11373"/>
                    </a:cubicBezTo>
                    <a:cubicBezTo>
                      <a:pt x="6885" y="11985"/>
                      <a:pt x="7752" y="12546"/>
                      <a:pt x="8721" y="13005"/>
                    </a:cubicBezTo>
                    <a:cubicBezTo>
                      <a:pt x="9639" y="13515"/>
                      <a:pt x="10608" y="13923"/>
                      <a:pt x="11577" y="14229"/>
                    </a:cubicBezTo>
                    <a:cubicBezTo>
                      <a:pt x="12546" y="14586"/>
                      <a:pt x="13515" y="14790"/>
                      <a:pt x="14484" y="14892"/>
                    </a:cubicBezTo>
                    <a:lnTo>
                      <a:pt x="14994" y="14892"/>
                    </a:lnTo>
                    <a:cubicBezTo>
                      <a:pt x="15300" y="14892"/>
                      <a:pt x="15555" y="14892"/>
                      <a:pt x="15810" y="14841"/>
                    </a:cubicBezTo>
                    <a:cubicBezTo>
                      <a:pt x="16167" y="14790"/>
                      <a:pt x="16524" y="14688"/>
                      <a:pt x="16881" y="14535"/>
                    </a:cubicBezTo>
                    <a:cubicBezTo>
                      <a:pt x="17187" y="14382"/>
                      <a:pt x="17442" y="14229"/>
                      <a:pt x="17697" y="13974"/>
                    </a:cubicBezTo>
                    <a:cubicBezTo>
                      <a:pt x="17799" y="13872"/>
                      <a:pt x="17901" y="13719"/>
                      <a:pt x="18003" y="13566"/>
                    </a:cubicBezTo>
                    <a:cubicBezTo>
                      <a:pt x="18105" y="13464"/>
                      <a:pt x="18156" y="13362"/>
                      <a:pt x="18207" y="13260"/>
                    </a:cubicBezTo>
                    <a:lnTo>
                      <a:pt x="16269" y="5152"/>
                    </a:lnTo>
                    <a:lnTo>
                      <a:pt x="16218" y="4795"/>
                    </a:lnTo>
                    <a:lnTo>
                      <a:pt x="16065" y="4285"/>
                    </a:lnTo>
                    <a:lnTo>
                      <a:pt x="15963" y="3826"/>
                    </a:lnTo>
                    <a:lnTo>
                      <a:pt x="15249" y="817"/>
                    </a:lnTo>
                    <a:lnTo>
                      <a:pt x="15096" y="256"/>
                    </a:lnTo>
                    <a:cubicBezTo>
                      <a:pt x="14994" y="154"/>
                      <a:pt x="14892" y="103"/>
                      <a:pt x="14739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1732;p33">
              <a:extLst>
                <a:ext uri="{FF2B5EF4-FFF2-40B4-BE49-F238E27FC236}">
                  <a16:creationId xmlns:a16="http://schemas.microsoft.com/office/drawing/2014/main" id="{0F99823C-5435-4546-8AB2-AB85AACC6786}"/>
                </a:ext>
              </a:extLst>
            </p:cNvPr>
            <p:cNvSpPr/>
            <p:nvPr/>
          </p:nvSpPr>
          <p:spPr>
            <a:xfrm rot="126817" flipH="1">
              <a:off x="185271" y="3751126"/>
              <a:ext cx="3076318" cy="108877"/>
            </a:xfrm>
            <a:custGeom>
              <a:avLst/>
              <a:gdLst/>
              <a:ahLst/>
              <a:cxnLst/>
              <a:rect l="l" t="t" r="r" b="b"/>
              <a:pathLst>
                <a:path w="997" h="391" extrusionOk="0">
                  <a:moveTo>
                    <a:pt x="44" y="0"/>
                  </a:moveTo>
                  <a:cubicBezTo>
                    <a:pt x="13" y="0"/>
                    <a:pt x="0" y="46"/>
                    <a:pt x="31" y="63"/>
                  </a:cubicBezTo>
                  <a:lnTo>
                    <a:pt x="940" y="388"/>
                  </a:lnTo>
                  <a:cubicBezTo>
                    <a:pt x="944" y="390"/>
                    <a:pt x="949" y="391"/>
                    <a:pt x="953" y="391"/>
                  </a:cubicBezTo>
                  <a:cubicBezTo>
                    <a:pt x="984" y="391"/>
                    <a:pt x="997" y="344"/>
                    <a:pt x="961" y="330"/>
                  </a:cubicBezTo>
                  <a:lnTo>
                    <a:pt x="53" y="1"/>
                  </a:lnTo>
                  <a:cubicBezTo>
                    <a:pt x="50" y="1"/>
                    <a:pt x="47" y="0"/>
                    <a:pt x="44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33;p33">
              <a:extLst>
                <a:ext uri="{FF2B5EF4-FFF2-40B4-BE49-F238E27FC236}">
                  <a16:creationId xmlns:a16="http://schemas.microsoft.com/office/drawing/2014/main" id="{CA9CC102-FE93-40F9-AFBC-5D32E20BF817}"/>
                </a:ext>
              </a:extLst>
            </p:cNvPr>
            <p:cNvSpPr/>
            <p:nvPr/>
          </p:nvSpPr>
          <p:spPr>
            <a:xfrm>
              <a:off x="2647644" y="2238752"/>
              <a:ext cx="58170" cy="138129"/>
            </a:xfrm>
            <a:custGeom>
              <a:avLst/>
              <a:gdLst/>
              <a:ahLst/>
              <a:cxnLst/>
              <a:rect l="l" t="t" r="r" b="b"/>
              <a:pathLst>
                <a:path w="4897" h="11721" extrusionOk="0">
                  <a:moveTo>
                    <a:pt x="4030" y="1"/>
                  </a:moveTo>
                  <a:lnTo>
                    <a:pt x="4030" y="52"/>
                  </a:lnTo>
                  <a:cubicBezTo>
                    <a:pt x="3826" y="103"/>
                    <a:pt x="3673" y="205"/>
                    <a:pt x="3622" y="358"/>
                  </a:cubicBezTo>
                  <a:cubicBezTo>
                    <a:pt x="3112" y="1734"/>
                    <a:pt x="2653" y="3162"/>
                    <a:pt x="2245" y="4590"/>
                  </a:cubicBezTo>
                  <a:cubicBezTo>
                    <a:pt x="1837" y="6018"/>
                    <a:pt x="1429" y="7344"/>
                    <a:pt x="970" y="8721"/>
                  </a:cubicBezTo>
                  <a:cubicBezTo>
                    <a:pt x="715" y="9384"/>
                    <a:pt x="409" y="10098"/>
                    <a:pt x="103" y="10761"/>
                  </a:cubicBezTo>
                  <a:cubicBezTo>
                    <a:pt x="1" y="10914"/>
                    <a:pt x="1" y="11067"/>
                    <a:pt x="52" y="11220"/>
                  </a:cubicBezTo>
                  <a:cubicBezTo>
                    <a:pt x="103" y="11424"/>
                    <a:pt x="205" y="11577"/>
                    <a:pt x="409" y="11628"/>
                  </a:cubicBezTo>
                  <a:cubicBezTo>
                    <a:pt x="505" y="11692"/>
                    <a:pt x="611" y="11721"/>
                    <a:pt x="718" y="11721"/>
                  </a:cubicBezTo>
                  <a:cubicBezTo>
                    <a:pt x="951" y="11721"/>
                    <a:pt x="1187" y="11583"/>
                    <a:pt x="1327" y="11373"/>
                  </a:cubicBezTo>
                  <a:cubicBezTo>
                    <a:pt x="2857" y="8109"/>
                    <a:pt x="3520" y="4590"/>
                    <a:pt x="4744" y="1224"/>
                  </a:cubicBezTo>
                  <a:lnTo>
                    <a:pt x="4795" y="969"/>
                  </a:lnTo>
                  <a:lnTo>
                    <a:pt x="4897" y="816"/>
                  </a:lnTo>
                  <a:cubicBezTo>
                    <a:pt x="4897" y="715"/>
                    <a:pt x="4897" y="613"/>
                    <a:pt x="4897" y="511"/>
                  </a:cubicBezTo>
                  <a:cubicBezTo>
                    <a:pt x="4795" y="307"/>
                    <a:pt x="4693" y="154"/>
                    <a:pt x="4540" y="103"/>
                  </a:cubicBezTo>
                  <a:cubicBezTo>
                    <a:pt x="4438" y="52"/>
                    <a:pt x="4336" y="1"/>
                    <a:pt x="4234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1734;p33">
              <a:extLst>
                <a:ext uri="{FF2B5EF4-FFF2-40B4-BE49-F238E27FC236}">
                  <a16:creationId xmlns:a16="http://schemas.microsoft.com/office/drawing/2014/main" id="{D4787152-383B-4CCE-8A37-F1CC69803DFE}"/>
                </a:ext>
              </a:extLst>
            </p:cNvPr>
            <p:cNvGrpSpPr/>
            <p:nvPr/>
          </p:nvGrpSpPr>
          <p:grpSpPr>
            <a:xfrm>
              <a:off x="685504" y="1559634"/>
              <a:ext cx="2170551" cy="2403987"/>
              <a:chOff x="1287433" y="2116342"/>
              <a:chExt cx="2272654" cy="2537150"/>
            </a:xfrm>
          </p:grpSpPr>
          <p:sp>
            <p:nvSpPr>
              <p:cNvPr id="31" name="Google Shape;1735;p33">
                <a:extLst>
                  <a:ext uri="{FF2B5EF4-FFF2-40B4-BE49-F238E27FC236}">
                    <a16:creationId xmlns:a16="http://schemas.microsoft.com/office/drawing/2014/main" id="{FB483F0E-1CEF-4BF0-AFDA-970685042EA2}"/>
                  </a:ext>
                </a:extLst>
              </p:cNvPr>
              <p:cNvSpPr/>
              <p:nvPr/>
            </p:nvSpPr>
            <p:spPr>
              <a:xfrm>
                <a:off x="1520847" y="2490561"/>
                <a:ext cx="1647882" cy="2162931"/>
              </a:xfrm>
              <a:custGeom>
                <a:avLst/>
                <a:gdLst/>
                <a:ahLst/>
                <a:cxnLst/>
                <a:rect l="l" t="t" r="r" b="b"/>
                <a:pathLst>
                  <a:path w="132493" h="173904" extrusionOk="0">
                    <a:moveTo>
                      <a:pt x="25142" y="118826"/>
                    </a:moveTo>
                    <a:cubicBezTo>
                      <a:pt x="25244" y="119438"/>
                      <a:pt x="25397" y="120101"/>
                      <a:pt x="25499" y="120713"/>
                    </a:cubicBezTo>
                    <a:cubicBezTo>
                      <a:pt x="25652" y="120815"/>
                      <a:pt x="25703" y="120968"/>
                      <a:pt x="25703" y="121121"/>
                    </a:cubicBezTo>
                    <a:cubicBezTo>
                      <a:pt x="25703" y="121376"/>
                      <a:pt x="25703" y="121579"/>
                      <a:pt x="25652" y="121834"/>
                    </a:cubicBezTo>
                    <a:cubicBezTo>
                      <a:pt x="25856" y="123262"/>
                      <a:pt x="26060" y="124792"/>
                      <a:pt x="26162" y="126373"/>
                    </a:cubicBezTo>
                    <a:lnTo>
                      <a:pt x="26162" y="126424"/>
                    </a:lnTo>
                    <a:cubicBezTo>
                      <a:pt x="26366" y="128464"/>
                      <a:pt x="26468" y="130555"/>
                      <a:pt x="26468" y="132850"/>
                    </a:cubicBezTo>
                    <a:lnTo>
                      <a:pt x="26468" y="134482"/>
                    </a:lnTo>
                    <a:lnTo>
                      <a:pt x="26468" y="135757"/>
                    </a:lnTo>
                    <a:cubicBezTo>
                      <a:pt x="26468" y="136063"/>
                      <a:pt x="26468" y="136420"/>
                      <a:pt x="26417" y="136777"/>
                    </a:cubicBezTo>
                    <a:lnTo>
                      <a:pt x="26366" y="137542"/>
                    </a:lnTo>
                    <a:cubicBezTo>
                      <a:pt x="26366" y="137848"/>
                      <a:pt x="26417" y="138103"/>
                      <a:pt x="26417" y="138409"/>
                    </a:cubicBezTo>
                    <a:cubicBezTo>
                      <a:pt x="26417" y="138664"/>
                      <a:pt x="26468" y="138868"/>
                      <a:pt x="26519" y="139021"/>
                    </a:cubicBezTo>
                    <a:cubicBezTo>
                      <a:pt x="26621" y="139531"/>
                      <a:pt x="26672" y="140041"/>
                      <a:pt x="26774" y="140551"/>
                    </a:cubicBezTo>
                    <a:cubicBezTo>
                      <a:pt x="26876" y="141061"/>
                      <a:pt x="26978" y="141469"/>
                      <a:pt x="27029" y="141928"/>
                    </a:cubicBezTo>
                    <a:cubicBezTo>
                      <a:pt x="27080" y="142081"/>
                      <a:pt x="27029" y="142234"/>
                      <a:pt x="26978" y="142336"/>
                    </a:cubicBezTo>
                    <a:cubicBezTo>
                      <a:pt x="26876" y="142438"/>
                      <a:pt x="26774" y="142540"/>
                      <a:pt x="26672" y="142540"/>
                    </a:cubicBezTo>
                    <a:lnTo>
                      <a:pt x="26570" y="142540"/>
                    </a:lnTo>
                    <a:cubicBezTo>
                      <a:pt x="26315" y="142540"/>
                      <a:pt x="26111" y="142387"/>
                      <a:pt x="26060" y="142132"/>
                    </a:cubicBezTo>
                    <a:lnTo>
                      <a:pt x="26060" y="142183"/>
                    </a:lnTo>
                    <a:lnTo>
                      <a:pt x="26009" y="141979"/>
                    </a:lnTo>
                    <a:lnTo>
                      <a:pt x="25958" y="141724"/>
                    </a:lnTo>
                    <a:cubicBezTo>
                      <a:pt x="25907" y="141571"/>
                      <a:pt x="25856" y="141418"/>
                      <a:pt x="25805" y="141214"/>
                    </a:cubicBezTo>
                    <a:lnTo>
                      <a:pt x="25550" y="140245"/>
                    </a:lnTo>
                    <a:lnTo>
                      <a:pt x="25499" y="140092"/>
                    </a:lnTo>
                    <a:cubicBezTo>
                      <a:pt x="25346" y="139582"/>
                      <a:pt x="25193" y="139072"/>
                      <a:pt x="25091" y="138562"/>
                    </a:cubicBezTo>
                    <a:cubicBezTo>
                      <a:pt x="24836" y="137695"/>
                      <a:pt x="24683" y="136777"/>
                      <a:pt x="24479" y="135859"/>
                    </a:cubicBezTo>
                    <a:cubicBezTo>
                      <a:pt x="24377" y="135247"/>
                      <a:pt x="24224" y="134635"/>
                      <a:pt x="24122" y="134023"/>
                    </a:cubicBezTo>
                    <a:cubicBezTo>
                      <a:pt x="23918" y="132901"/>
                      <a:pt x="23765" y="131779"/>
                      <a:pt x="23612" y="130657"/>
                    </a:cubicBezTo>
                    <a:cubicBezTo>
                      <a:pt x="23510" y="129535"/>
                      <a:pt x="23459" y="128413"/>
                      <a:pt x="23510" y="127291"/>
                    </a:cubicBezTo>
                    <a:cubicBezTo>
                      <a:pt x="23561" y="126169"/>
                      <a:pt x="23663" y="125098"/>
                      <a:pt x="23918" y="124027"/>
                    </a:cubicBezTo>
                    <a:cubicBezTo>
                      <a:pt x="24020" y="123466"/>
                      <a:pt x="24173" y="122956"/>
                      <a:pt x="24326" y="122446"/>
                    </a:cubicBezTo>
                    <a:cubicBezTo>
                      <a:pt x="24377" y="122293"/>
                      <a:pt x="24479" y="122140"/>
                      <a:pt x="24530" y="121936"/>
                    </a:cubicBezTo>
                    <a:cubicBezTo>
                      <a:pt x="24581" y="121783"/>
                      <a:pt x="24581" y="121528"/>
                      <a:pt x="24632" y="121274"/>
                    </a:cubicBezTo>
                    <a:cubicBezTo>
                      <a:pt x="24785" y="120407"/>
                      <a:pt x="24938" y="119591"/>
                      <a:pt x="25142" y="118826"/>
                    </a:cubicBezTo>
                    <a:close/>
                    <a:moveTo>
                      <a:pt x="59821" y="1"/>
                    </a:moveTo>
                    <a:cubicBezTo>
                      <a:pt x="57679" y="52"/>
                      <a:pt x="55537" y="307"/>
                      <a:pt x="53395" y="715"/>
                    </a:cubicBezTo>
                    <a:cubicBezTo>
                      <a:pt x="51253" y="1123"/>
                      <a:pt x="49162" y="1684"/>
                      <a:pt x="47071" y="2449"/>
                    </a:cubicBezTo>
                    <a:cubicBezTo>
                      <a:pt x="42991" y="3928"/>
                      <a:pt x="39116" y="6018"/>
                      <a:pt x="35597" y="8670"/>
                    </a:cubicBezTo>
                    <a:cubicBezTo>
                      <a:pt x="32129" y="11271"/>
                      <a:pt x="29018" y="14331"/>
                      <a:pt x="26468" y="17850"/>
                    </a:cubicBezTo>
                    <a:cubicBezTo>
                      <a:pt x="25805" y="18666"/>
                      <a:pt x="25193" y="19584"/>
                      <a:pt x="24479" y="20757"/>
                    </a:cubicBezTo>
                    <a:cubicBezTo>
                      <a:pt x="23816" y="21726"/>
                      <a:pt x="23204" y="22797"/>
                      <a:pt x="22541" y="23919"/>
                    </a:cubicBezTo>
                    <a:cubicBezTo>
                      <a:pt x="21317" y="26061"/>
                      <a:pt x="20195" y="28254"/>
                      <a:pt x="19175" y="30548"/>
                    </a:cubicBezTo>
                    <a:cubicBezTo>
                      <a:pt x="17187" y="35087"/>
                      <a:pt x="15759" y="39830"/>
                      <a:pt x="14892" y="44675"/>
                    </a:cubicBezTo>
                    <a:cubicBezTo>
                      <a:pt x="14688" y="45644"/>
                      <a:pt x="14586" y="46613"/>
                      <a:pt x="14433" y="47633"/>
                    </a:cubicBezTo>
                    <a:cubicBezTo>
                      <a:pt x="14127" y="47174"/>
                      <a:pt x="13770" y="46766"/>
                      <a:pt x="13362" y="46409"/>
                    </a:cubicBezTo>
                    <a:cubicBezTo>
                      <a:pt x="12852" y="45950"/>
                      <a:pt x="12291" y="45593"/>
                      <a:pt x="11628" y="45338"/>
                    </a:cubicBezTo>
                    <a:cubicBezTo>
                      <a:pt x="11373" y="45185"/>
                      <a:pt x="11067" y="45083"/>
                      <a:pt x="10761" y="45032"/>
                    </a:cubicBezTo>
                    <a:cubicBezTo>
                      <a:pt x="10455" y="44930"/>
                      <a:pt x="10149" y="44879"/>
                      <a:pt x="9792" y="44879"/>
                    </a:cubicBezTo>
                    <a:lnTo>
                      <a:pt x="9333" y="44879"/>
                    </a:lnTo>
                    <a:cubicBezTo>
                      <a:pt x="8874" y="44879"/>
                      <a:pt x="8415" y="44930"/>
                      <a:pt x="8007" y="45032"/>
                    </a:cubicBezTo>
                    <a:cubicBezTo>
                      <a:pt x="7395" y="45134"/>
                      <a:pt x="6783" y="45338"/>
                      <a:pt x="6222" y="45644"/>
                    </a:cubicBezTo>
                    <a:cubicBezTo>
                      <a:pt x="5661" y="45950"/>
                      <a:pt x="5151" y="46256"/>
                      <a:pt x="4641" y="46664"/>
                    </a:cubicBezTo>
                    <a:cubicBezTo>
                      <a:pt x="3621" y="47531"/>
                      <a:pt x="2754" y="48602"/>
                      <a:pt x="2193" y="49826"/>
                    </a:cubicBezTo>
                    <a:cubicBezTo>
                      <a:pt x="1887" y="50438"/>
                      <a:pt x="1632" y="51050"/>
                      <a:pt x="1479" y="51712"/>
                    </a:cubicBezTo>
                    <a:cubicBezTo>
                      <a:pt x="1326" y="52426"/>
                      <a:pt x="1275" y="53089"/>
                      <a:pt x="1275" y="53803"/>
                    </a:cubicBezTo>
                    <a:cubicBezTo>
                      <a:pt x="1275" y="54466"/>
                      <a:pt x="1326" y="55129"/>
                      <a:pt x="1479" y="55792"/>
                    </a:cubicBezTo>
                    <a:cubicBezTo>
                      <a:pt x="1581" y="56404"/>
                      <a:pt x="1785" y="57016"/>
                      <a:pt x="1989" y="57628"/>
                    </a:cubicBezTo>
                    <a:cubicBezTo>
                      <a:pt x="2499" y="58852"/>
                      <a:pt x="3162" y="59974"/>
                      <a:pt x="3978" y="60994"/>
                    </a:cubicBezTo>
                    <a:cubicBezTo>
                      <a:pt x="4794" y="61963"/>
                      <a:pt x="5712" y="62779"/>
                      <a:pt x="6783" y="63442"/>
                    </a:cubicBezTo>
                    <a:cubicBezTo>
                      <a:pt x="7293" y="63748"/>
                      <a:pt x="7803" y="64054"/>
                      <a:pt x="8364" y="64258"/>
                    </a:cubicBezTo>
                    <a:cubicBezTo>
                      <a:pt x="8874" y="64462"/>
                      <a:pt x="9435" y="64615"/>
                      <a:pt x="9996" y="64666"/>
                    </a:cubicBezTo>
                    <a:cubicBezTo>
                      <a:pt x="10353" y="64717"/>
                      <a:pt x="10659" y="64768"/>
                      <a:pt x="11016" y="64768"/>
                    </a:cubicBezTo>
                    <a:cubicBezTo>
                      <a:pt x="11220" y="64768"/>
                      <a:pt x="11475" y="64768"/>
                      <a:pt x="11679" y="64717"/>
                    </a:cubicBezTo>
                    <a:cubicBezTo>
                      <a:pt x="12291" y="64666"/>
                      <a:pt x="12801" y="64513"/>
                      <a:pt x="13362" y="64309"/>
                    </a:cubicBezTo>
                    <a:cubicBezTo>
                      <a:pt x="13719" y="64105"/>
                      <a:pt x="14127" y="63901"/>
                      <a:pt x="14484" y="63697"/>
                    </a:cubicBezTo>
                    <a:cubicBezTo>
                      <a:pt x="14586" y="63595"/>
                      <a:pt x="14739" y="63493"/>
                      <a:pt x="14841" y="63391"/>
                    </a:cubicBezTo>
                    <a:cubicBezTo>
                      <a:pt x="14994" y="64105"/>
                      <a:pt x="15147" y="64819"/>
                      <a:pt x="15300" y="65533"/>
                    </a:cubicBezTo>
                    <a:cubicBezTo>
                      <a:pt x="15759" y="67471"/>
                      <a:pt x="16320" y="69409"/>
                      <a:pt x="17085" y="71245"/>
                    </a:cubicBezTo>
                    <a:cubicBezTo>
                      <a:pt x="17696" y="72877"/>
                      <a:pt x="18410" y="74407"/>
                      <a:pt x="19277" y="75885"/>
                    </a:cubicBezTo>
                    <a:cubicBezTo>
                      <a:pt x="20144" y="77364"/>
                      <a:pt x="21215" y="78792"/>
                      <a:pt x="22388" y="80067"/>
                    </a:cubicBezTo>
                    <a:cubicBezTo>
                      <a:pt x="23561" y="81342"/>
                      <a:pt x="24887" y="82464"/>
                      <a:pt x="26315" y="83382"/>
                    </a:cubicBezTo>
                    <a:cubicBezTo>
                      <a:pt x="26723" y="83637"/>
                      <a:pt x="27182" y="83892"/>
                      <a:pt x="27641" y="84096"/>
                    </a:cubicBezTo>
                    <a:cubicBezTo>
                      <a:pt x="27641" y="84147"/>
                      <a:pt x="27692" y="84198"/>
                      <a:pt x="27692" y="84198"/>
                    </a:cubicBezTo>
                    <a:cubicBezTo>
                      <a:pt x="28865" y="85065"/>
                      <a:pt x="30089" y="85779"/>
                      <a:pt x="31466" y="86238"/>
                    </a:cubicBezTo>
                    <a:cubicBezTo>
                      <a:pt x="32945" y="86799"/>
                      <a:pt x="34424" y="87207"/>
                      <a:pt x="35954" y="87513"/>
                    </a:cubicBezTo>
                    <a:cubicBezTo>
                      <a:pt x="37076" y="87819"/>
                      <a:pt x="38249" y="88023"/>
                      <a:pt x="39422" y="88227"/>
                    </a:cubicBezTo>
                    <a:lnTo>
                      <a:pt x="39524" y="88227"/>
                    </a:lnTo>
                    <a:cubicBezTo>
                      <a:pt x="39524" y="88941"/>
                      <a:pt x="39524" y="89604"/>
                      <a:pt x="39575" y="90114"/>
                    </a:cubicBezTo>
                    <a:lnTo>
                      <a:pt x="39575" y="90777"/>
                    </a:lnTo>
                    <a:cubicBezTo>
                      <a:pt x="39626" y="91491"/>
                      <a:pt x="39677" y="92256"/>
                      <a:pt x="39677" y="92970"/>
                    </a:cubicBezTo>
                    <a:lnTo>
                      <a:pt x="39677" y="93429"/>
                    </a:lnTo>
                    <a:cubicBezTo>
                      <a:pt x="37076" y="92460"/>
                      <a:pt x="34373" y="91746"/>
                      <a:pt x="31670" y="91185"/>
                    </a:cubicBezTo>
                    <a:cubicBezTo>
                      <a:pt x="29681" y="90828"/>
                      <a:pt x="27692" y="90624"/>
                      <a:pt x="25703" y="90624"/>
                    </a:cubicBezTo>
                    <a:cubicBezTo>
                      <a:pt x="24785" y="90624"/>
                      <a:pt x="23867" y="90675"/>
                      <a:pt x="22949" y="90777"/>
                    </a:cubicBezTo>
                    <a:cubicBezTo>
                      <a:pt x="21470" y="90930"/>
                      <a:pt x="19991" y="91236"/>
                      <a:pt x="18563" y="91746"/>
                    </a:cubicBezTo>
                    <a:cubicBezTo>
                      <a:pt x="17238" y="92154"/>
                      <a:pt x="15963" y="92715"/>
                      <a:pt x="14739" y="93378"/>
                    </a:cubicBezTo>
                    <a:cubicBezTo>
                      <a:pt x="12903" y="94449"/>
                      <a:pt x="11220" y="95724"/>
                      <a:pt x="9741" y="97305"/>
                    </a:cubicBezTo>
                    <a:cubicBezTo>
                      <a:pt x="8262" y="98834"/>
                      <a:pt x="6987" y="100517"/>
                      <a:pt x="5916" y="102404"/>
                    </a:cubicBezTo>
                    <a:cubicBezTo>
                      <a:pt x="4794" y="104291"/>
                      <a:pt x="3876" y="106280"/>
                      <a:pt x="3162" y="108371"/>
                    </a:cubicBezTo>
                    <a:cubicBezTo>
                      <a:pt x="2397" y="110462"/>
                      <a:pt x="1785" y="112655"/>
                      <a:pt x="1377" y="114848"/>
                    </a:cubicBezTo>
                    <a:cubicBezTo>
                      <a:pt x="918" y="117041"/>
                      <a:pt x="612" y="119234"/>
                      <a:pt x="459" y="121478"/>
                    </a:cubicBezTo>
                    <a:cubicBezTo>
                      <a:pt x="306" y="123568"/>
                      <a:pt x="255" y="125710"/>
                      <a:pt x="357" y="127852"/>
                    </a:cubicBezTo>
                    <a:cubicBezTo>
                      <a:pt x="306" y="128107"/>
                      <a:pt x="255" y="128413"/>
                      <a:pt x="204" y="128719"/>
                    </a:cubicBezTo>
                    <a:cubicBezTo>
                      <a:pt x="102" y="129637"/>
                      <a:pt x="0" y="130555"/>
                      <a:pt x="51" y="131524"/>
                    </a:cubicBezTo>
                    <a:cubicBezTo>
                      <a:pt x="102" y="133462"/>
                      <a:pt x="357" y="135451"/>
                      <a:pt x="867" y="137338"/>
                    </a:cubicBezTo>
                    <a:cubicBezTo>
                      <a:pt x="1377" y="139327"/>
                      <a:pt x="2040" y="141265"/>
                      <a:pt x="2907" y="143101"/>
                    </a:cubicBezTo>
                    <a:cubicBezTo>
                      <a:pt x="3774" y="144987"/>
                      <a:pt x="4743" y="146823"/>
                      <a:pt x="5916" y="148557"/>
                    </a:cubicBezTo>
                    <a:cubicBezTo>
                      <a:pt x="6987" y="150189"/>
                      <a:pt x="8160" y="151770"/>
                      <a:pt x="9486" y="153249"/>
                    </a:cubicBezTo>
                    <a:cubicBezTo>
                      <a:pt x="10098" y="153861"/>
                      <a:pt x="10761" y="154575"/>
                      <a:pt x="11424" y="155187"/>
                    </a:cubicBezTo>
                    <a:cubicBezTo>
                      <a:pt x="11730" y="155442"/>
                      <a:pt x="12036" y="155748"/>
                      <a:pt x="12342" y="156003"/>
                    </a:cubicBezTo>
                    <a:cubicBezTo>
                      <a:pt x="12699" y="156309"/>
                      <a:pt x="13158" y="156666"/>
                      <a:pt x="13566" y="156972"/>
                    </a:cubicBezTo>
                    <a:cubicBezTo>
                      <a:pt x="17187" y="159777"/>
                      <a:pt x="21062" y="162276"/>
                      <a:pt x="25142" y="164418"/>
                    </a:cubicBezTo>
                    <a:cubicBezTo>
                      <a:pt x="29222" y="166560"/>
                      <a:pt x="33506" y="168344"/>
                      <a:pt x="37943" y="169823"/>
                    </a:cubicBezTo>
                    <a:cubicBezTo>
                      <a:pt x="42328" y="171251"/>
                      <a:pt x="46867" y="172322"/>
                      <a:pt x="51406" y="172985"/>
                    </a:cubicBezTo>
                    <a:cubicBezTo>
                      <a:pt x="53650" y="173342"/>
                      <a:pt x="55996" y="173546"/>
                      <a:pt x="58291" y="173699"/>
                    </a:cubicBezTo>
                    <a:cubicBezTo>
                      <a:pt x="59413" y="173750"/>
                      <a:pt x="60586" y="173750"/>
                      <a:pt x="61759" y="173801"/>
                    </a:cubicBezTo>
                    <a:cubicBezTo>
                      <a:pt x="62575" y="173801"/>
                      <a:pt x="63390" y="173801"/>
                      <a:pt x="64155" y="173852"/>
                    </a:cubicBezTo>
                    <a:cubicBezTo>
                      <a:pt x="65481" y="173852"/>
                      <a:pt x="66654" y="173903"/>
                      <a:pt x="67878" y="173903"/>
                    </a:cubicBezTo>
                    <a:cubicBezTo>
                      <a:pt x="68592" y="173903"/>
                      <a:pt x="69255" y="173903"/>
                      <a:pt x="69867" y="173852"/>
                    </a:cubicBezTo>
                    <a:cubicBezTo>
                      <a:pt x="71703" y="173852"/>
                      <a:pt x="73590" y="173546"/>
                      <a:pt x="75375" y="173087"/>
                    </a:cubicBezTo>
                    <a:cubicBezTo>
                      <a:pt x="75783" y="172985"/>
                      <a:pt x="76140" y="172832"/>
                      <a:pt x="76548" y="172679"/>
                    </a:cubicBezTo>
                    <a:cubicBezTo>
                      <a:pt x="76854" y="172526"/>
                      <a:pt x="77211" y="172322"/>
                      <a:pt x="77517" y="172169"/>
                    </a:cubicBezTo>
                    <a:cubicBezTo>
                      <a:pt x="77721" y="172016"/>
                      <a:pt x="77925" y="171863"/>
                      <a:pt x="78180" y="171710"/>
                    </a:cubicBezTo>
                    <a:cubicBezTo>
                      <a:pt x="78333" y="171557"/>
                      <a:pt x="78486" y="171404"/>
                      <a:pt x="78690" y="171251"/>
                    </a:cubicBezTo>
                    <a:cubicBezTo>
                      <a:pt x="78792" y="171149"/>
                      <a:pt x="78894" y="171047"/>
                      <a:pt x="78996" y="170894"/>
                    </a:cubicBezTo>
                    <a:lnTo>
                      <a:pt x="79098" y="170690"/>
                    </a:lnTo>
                    <a:cubicBezTo>
                      <a:pt x="79098" y="170639"/>
                      <a:pt x="79098" y="170588"/>
                      <a:pt x="79149" y="170537"/>
                    </a:cubicBezTo>
                    <a:cubicBezTo>
                      <a:pt x="79149" y="170537"/>
                      <a:pt x="79149" y="170537"/>
                      <a:pt x="79149" y="170486"/>
                    </a:cubicBezTo>
                    <a:cubicBezTo>
                      <a:pt x="79149" y="170435"/>
                      <a:pt x="79149" y="170384"/>
                      <a:pt x="79149" y="170333"/>
                    </a:cubicBezTo>
                    <a:cubicBezTo>
                      <a:pt x="79098" y="170231"/>
                      <a:pt x="79098" y="170180"/>
                      <a:pt x="79098" y="170129"/>
                    </a:cubicBezTo>
                    <a:cubicBezTo>
                      <a:pt x="79047" y="170027"/>
                      <a:pt x="78996" y="169925"/>
                      <a:pt x="78945" y="169874"/>
                    </a:cubicBezTo>
                    <a:cubicBezTo>
                      <a:pt x="78894" y="169772"/>
                      <a:pt x="78792" y="169721"/>
                      <a:pt x="78741" y="169670"/>
                    </a:cubicBezTo>
                    <a:lnTo>
                      <a:pt x="80832" y="169670"/>
                    </a:lnTo>
                    <a:cubicBezTo>
                      <a:pt x="81393" y="169619"/>
                      <a:pt x="81954" y="169568"/>
                      <a:pt x="82413" y="169517"/>
                    </a:cubicBezTo>
                    <a:cubicBezTo>
                      <a:pt x="82872" y="169466"/>
                      <a:pt x="83331" y="169364"/>
                      <a:pt x="83790" y="169262"/>
                    </a:cubicBezTo>
                    <a:cubicBezTo>
                      <a:pt x="83943" y="169211"/>
                      <a:pt x="84096" y="169109"/>
                      <a:pt x="84249" y="169058"/>
                    </a:cubicBezTo>
                    <a:cubicBezTo>
                      <a:pt x="84351" y="169007"/>
                      <a:pt x="84402" y="168956"/>
                      <a:pt x="84504" y="168905"/>
                    </a:cubicBezTo>
                    <a:cubicBezTo>
                      <a:pt x="84555" y="168854"/>
                      <a:pt x="84606" y="168803"/>
                      <a:pt x="84708" y="168701"/>
                    </a:cubicBezTo>
                    <a:cubicBezTo>
                      <a:pt x="84810" y="168599"/>
                      <a:pt x="84861" y="168446"/>
                      <a:pt x="84912" y="168293"/>
                    </a:cubicBezTo>
                    <a:cubicBezTo>
                      <a:pt x="84912" y="168242"/>
                      <a:pt x="84912" y="168140"/>
                      <a:pt x="84912" y="168089"/>
                    </a:cubicBezTo>
                    <a:cubicBezTo>
                      <a:pt x="84861" y="167988"/>
                      <a:pt x="84861" y="167937"/>
                      <a:pt x="84810" y="167886"/>
                    </a:cubicBezTo>
                    <a:cubicBezTo>
                      <a:pt x="84708" y="167631"/>
                      <a:pt x="84504" y="167478"/>
                      <a:pt x="84249" y="167376"/>
                    </a:cubicBezTo>
                    <a:cubicBezTo>
                      <a:pt x="84351" y="167274"/>
                      <a:pt x="84453" y="167172"/>
                      <a:pt x="84453" y="167070"/>
                    </a:cubicBezTo>
                    <a:cubicBezTo>
                      <a:pt x="84504" y="166917"/>
                      <a:pt x="84504" y="166764"/>
                      <a:pt x="84453" y="166662"/>
                    </a:cubicBezTo>
                    <a:cubicBezTo>
                      <a:pt x="84402" y="166407"/>
                      <a:pt x="84300" y="166152"/>
                      <a:pt x="84096" y="165948"/>
                    </a:cubicBezTo>
                    <a:cubicBezTo>
                      <a:pt x="83994" y="165846"/>
                      <a:pt x="83892" y="165744"/>
                      <a:pt x="83790" y="165642"/>
                    </a:cubicBezTo>
                    <a:cubicBezTo>
                      <a:pt x="83841" y="165540"/>
                      <a:pt x="83892" y="165387"/>
                      <a:pt x="83841" y="165285"/>
                    </a:cubicBezTo>
                    <a:cubicBezTo>
                      <a:pt x="83637" y="164775"/>
                      <a:pt x="83280" y="164316"/>
                      <a:pt x="82923" y="163908"/>
                    </a:cubicBezTo>
                    <a:cubicBezTo>
                      <a:pt x="82515" y="163500"/>
                      <a:pt x="82107" y="163143"/>
                      <a:pt x="81597" y="162837"/>
                    </a:cubicBezTo>
                    <a:cubicBezTo>
                      <a:pt x="80526" y="162225"/>
                      <a:pt x="79302" y="161868"/>
                      <a:pt x="78078" y="161664"/>
                    </a:cubicBezTo>
                    <a:cubicBezTo>
                      <a:pt x="77823" y="161613"/>
                      <a:pt x="77517" y="161562"/>
                      <a:pt x="77211" y="161511"/>
                    </a:cubicBezTo>
                    <a:cubicBezTo>
                      <a:pt x="77211" y="161511"/>
                      <a:pt x="77160" y="161460"/>
                      <a:pt x="77160" y="161460"/>
                    </a:cubicBezTo>
                    <a:cubicBezTo>
                      <a:pt x="76038" y="160695"/>
                      <a:pt x="74712" y="160287"/>
                      <a:pt x="73335" y="160287"/>
                    </a:cubicBezTo>
                    <a:cubicBezTo>
                      <a:pt x="74253" y="154677"/>
                      <a:pt x="74865" y="149628"/>
                      <a:pt x="75171" y="144936"/>
                    </a:cubicBezTo>
                    <a:cubicBezTo>
                      <a:pt x="75528" y="139684"/>
                      <a:pt x="75477" y="134431"/>
                      <a:pt x="75018" y="129229"/>
                    </a:cubicBezTo>
                    <a:cubicBezTo>
                      <a:pt x="74610" y="125302"/>
                      <a:pt x="73947" y="121427"/>
                      <a:pt x="72876" y="117653"/>
                    </a:cubicBezTo>
                    <a:lnTo>
                      <a:pt x="73029" y="117653"/>
                    </a:lnTo>
                    <a:cubicBezTo>
                      <a:pt x="74916" y="117551"/>
                      <a:pt x="76752" y="117143"/>
                      <a:pt x="78435" y="116378"/>
                    </a:cubicBezTo>
                    <a:cubicBezTo>
                      <a:pt x="79353" y="116021"/>
                      <a:pt x="80271" y="115562"/>
                      <a:pt x="81495" y="114950"/>
                    </a:cubicBezTo>
                    <a:cubicBezTo>
                      <a:pt x="82413" y="114491"/>
                      <a:pt x="83280" y="113981"/>
                      <a:pt x="84198" y="113522"/>
                    </a:cubicBezTo>
                    <a:lnTo>
                      <a:pt x="84351" y="113420"/>
                    </a:lnTo>
                    <a:lnTo>
                      <a:pt x="85626" y="112706"/>
                    </a:lnTo>
                    <a:cubicBezTo>
                      <a:pt x="86135" y="112451"/>
                      <a:pt x="86645" y="112196"/>
                      <a:pt x="87053" y="111992"/>
                    </a:cubicBezTo>
                    <a:lnTo>
                      <a:pt x="87461" y="111737"/>
                    </a:lnTo>
                    <a:cubicBezTo>
                      <a:pt x="88379" y="111278"/>
                      <a:pt x="89399" y="110819"/>
                      <a:pt x="90317" y="110309"/>
                    </a:cubicBezTo>
                    <a:cubicBezTo>
                      <a:pt x="92918" y="108983"/>
                      <a:pt x="94958" y="107912"/>
                      <a:pt x="96845" y="106841"/>
                    </a:cubicBezTo>
                    <a:cubicBezTo>
                      <a:pt x="99089" y="105566"/>
                      <a:pt x="101129" y="104291"/>
                      <a:pt x="103016" y="102914"/>
                    </a:cubicBezTo>
                    <a:cubicBezTo>
                      <a:pt x="104036" y="102251"/>
                      <a:pt x="105005" y="101486"/>
                      <a:pt x="105974" y="100721"/>
                    </a:cubicBezTo>
                    <a:cubicBezTo>
                      <a:pt x="106943" y="99956"/>
                      <a:pt x="107759" y="99242"/>
                      <a:pt x="108727" y="98375"/>
                    </a:cubicBezTo>
                    <a:cubicBezTo>
                      <a:pt x="110257" y="96897"/>
                      <a:pt x="111787" y="95367"/>
                      <a:pt x="113368" y="93582"/>
                    </a:cubicBezTo>
                    <a:cubicBezTo>
                      <a:pt x="114847" y="91899"/>
                      <a:pt x="116326" y="90063"/>
                      <a:pt x="117754" y="88125"/>
                    </a:cubicBezTo>
                    <a:cubicBezTo>
                      <a:pt x="120559" y="84300"/>
                      <a:pt x="123058" y="80271"/>
                      <a:pt x="125200" y="75987"/>
                    </a:cubicBezTo>
                    <a:cubicBezTo>
                      <a:pt x="127291" y="71857"/>
                      <a:pt x="128974" y="67471"/>
                      <a:pt x="130249" y="62983"/>
                    </a:cubicBezTo>
                    <a:cubicBezTo>
                      <a:pt x="130708" y="61198"/>
                      <a:pt x="131167" y="59362"/>
                      <a:pt x="131523" y="57271"/>
                    </a:cubicBezTo>
                    <a:cubicBezTo>
                      <a:pt x="131829" y="55435"/>
                      <a:pt x="132084" y="53548"/>
                      <a:pt x="132237" y="51763"/>
                    </a:cubicBezTo>
                    <a:cubicBezTo>
                      <a:pt x="132441" y="49775"/>
                      <a:pt x="132492" y="47786"/>
                      <a:pt x="132390" y="45797"/>
                    </a:cubicBezTo>
                    <a:cubicBezTo>
                      <a:pt x="132339" y="44879"/>
                      <a:pt x="132237" y="43910"/>
                      <a:pt x="132084" y="42992"/>
                    </a:cubicBezTo>
                    <a:cubicBezTo>
                      <a:pt x="131931" y="42125"/>
                      <a:pt x="131727" y="41258"/>
                      <a:pt x="131422" y="40442"/>
                    </a:cubicBezTo>
                    <a:cubicBezTo>
                      <a:pt x="131218" y="39779"/>
                      <a:pt x="130963" y="39167"/>
                      <a:pt x="130606" y="38606"/>
                    </a:cubicBezTo>
                    <a:cubicBezTo>
                      <a:pt x="130606" y="38249"/>
                      <a:pt x="130606" y="37892"/>
                      <a:pt x="130555" y="37586"/>
                    </a:cubicBezTo>
                    <a:lnTo>
                      <a:pt x="130555" y="37382"/>
                    </a:lnTo>
                    <a:cubicBezTo>
                      <a:pt x="130555" y="36719"/>
                      <a:pt x="130555" y="36107"/>
                      <a:pt x="130504" y="35546"/>
                    </a:cubicBezTo>
                    <a:cubicBezTo>
                      <a:pt x="130504" y="34118"/>
                      <a:pt x="130351" y="32690"/>
                      <a:pt x="130096" y="31313"/>
                    </a:cubicBezTo>
                    <a:cubicBezTo>
                      <a:pt x="129994" y="30701"/>
                      <a:pt x="129841" y="30038"/>
                      <a:pt x="129637" y="29477"/>
                    </a:cubicBezTo>
                    <a:cubicBezTo>
                      <a:pt x="129484" y="28916"/>
                      <a:pt x="129229" y="28406"/>
                      <a:pt x="128923" y="27999"/>
                    </a:cubicBezTo>
                    <a:cubicBezTo>
                      <a:pt x="128770" y="27744"/>
                      <a:pt x="128566" y="27591"/>
                      <a:pt x="128362" y="27438"/>
                    </a:cubicBezTo>
                    <a:cubicBezTo>
                      <a:pt x="128107" y="27285"/>
                      <a:pt x="127852" y="27183"/>
                      <a:pt x="127597" y="27132"/>
                    </a:cubicBezTo>
                    <a:lnTo>
                      <a:pt x="127291" y="27132"/>
                    </a:lnTo>
                    <a:cubicBezTo>
                      <a:pt x="127138" y="27132"/>
                      <a:pt x="127036" y="27183"/>
                      <a:pt x="126934" y="27234"/>
                    </a:cubicBezTo>
                    <a:cubicBezTo>
                      <a:pt x="126730" y="27387"/>
                      <a:pt x="126577" y="27540"/>
                      <a:pt x="126424" y="27744"/>
                    </a:cubicBezTo>
                    <a:cubicBezTo>
                      <a:pt x="126322" y="27846"/>
                      <a:pt x="126220" y="27999"/>
                      <a:pt x="126169" y="28152"/>
                    </a:cubicBezTo>
                    <a:cubicBezTo>
                      <a:pt x="126067" y="28355"/>
                      <a:pt x="125965" y="28559"/>
                      <a:pt x="125863" y="28763"/>
                    </a:cubicBezTo>
                    <a:cubicBezTo>
                      <a:pt x="125812" y="28916"/>
                      <a:pt x="125761" y="29069"/>
                      <a:pt x="125710" y="29273"/>
                    </a:cubicBezTo>
                    <a:lnTo>
                      <a:pt x="125710" y="28916"/>
                    </a:lnTo>
                    <a:cubicBezTo>
                      <a:pt x="125812" y="27642"/>
                      <a:pt x="125608" y="26418"/>
                      <a:pt x="125047" y="25296"/>
                    </a:cubicBezTo>
                    <a:cubicBezTo>
                      <a:pt x="124996" y="25194"/>
                      <a:pt x="124945" y="25143"/>
                      <a:pt x="124894" y="25143"/>
                    </a:cubicBezTo>
                    <a:lnTo>
                      <a:pt x="124690" y="25143"/>
                    </a:lnTo>
                    <a:cubicBezTo>
                      <a:pt x="124639" y="25143"/>
                      <a:pt x="124588" y="25194"/>
                      <a:pt x="124537" y="25194"/>
                    </a:cubicBezTo>
                    <a:cubicBezTo>
                      <a:pt x="124027" y="25551"/>
                      <a:pt x="123568" y="26061"/>
                      <a:pt x="123262" y="26622"/>
                    </a:cubicBezTo>
                    <a:cubicBezTo>
                      <a:pt x="122905" y="27234"/>
                      <a:pt x="122599" y="27846"/>
                      <a:pt x="122395" y="28559"/>
                    </a:cubicBezTo>
                    <a:cubicBezTo>
                      <a:pt x="122038" y="29630"/>
                      <a:pt x="121783" y="30752"/>
                      <a:pt x="121579" y="31874"/>
                    </a:cubicBezTo>
                    <a:cubicBezTo>
                      <a:pt x="121528" y="31364"/>
                      <a:pt x="121477" y="30905"/>
                      <a:pt x="121426" y="30497"/>
                    </a:cubicBezTo>
                    <a:cubicBezTo>
                      <a:pt x="121375" y="29885"/>
                      <a:pt x="121324" y="29324"/>
                      <a:pt x="121171" y="28712"/>
                    </a:cubicBezTo>
                    <a:cubicBezTo>
                      <a:pt x="121120" y="28457"/>
                      <a:pt x="121018" y="28203"/>
                      <a:pt x="120916" y="27948"/>
                    </a:cubicBezTo>
                    <a:cubicBezTo>
                      <a:pt x="120865" y="27693"/>
                      <a:pt x="120763" y="27489"/>
                      <a:pt x="120610" y="27285"/>
                    </a:cubicBezTo>
                    <a:cubicBezTo>
                      <a:pt x="120508" y="27081"/>
                      <a:pt x="120355" y="26928"/>
                      <a:pt x="120151" y="26775"/>
                    </a:cubicBezTo>
                    <a:cubicBezTo>
                      <a:pt x="119998" y="26673"/>
                      <a:pt x="119794" y="26571"/>
                      <a:pt x="119539" y="26520"/>
                    </a:cubicBezTo>
                    <a:lnTo>
                      <a:pt x="119437" y="26520"/>
                    </a:lnTo>
                    <a:cubicBezTo>
                      <a:pt x="119233" y="26520"/>
                      <a:pt x="119080" y="26571"/>
                      <a:pt x="118927" y="26622"/>
                    </a:cubicBezTo>
                    <a:cubicBezTo>
                      <a:pt x="118876" y="26673"/>
                      <a:pt x="118774" y="26724"/>
                      <a:pt x="118672" y="26775"/>
                    </a:cubicBezTo>
                    <a:cubicBezTo>
                      <a:pt x="118621" y="26826"/>
                      <a:pt x="118570" y="26877"/>
                      <a:pt x="118468" y="26979"/>
                    </a:cubicBezTo>
                    <a:cubicBezTo>
                      <a:pt x="118417" y="27030"/>
                      <a:pt x="118366" y="27132"/>
                      <a:pt x="118264" y="27234"/>
                    </a:cubicBezTo>
                    <a:cubicBezTo>
                      <a:pt x="118213" y="27336"/>
                      <a:pt x="118162" y="27438"/>
                      <a:pt x="118111" y="27540"/>
                    </a:cubicBezTo>
                    <a:cubicBezTo>
                      <a:pt x="118009" y="27744"/>
                      <a:pt x="117907" y="27999"/>
                      <a:pt x="117856" y="28203"/>
                    </a:cubicBezTo>
                    <a:cubicBezTo>
                      <a:pt x="117754" y="28457"/>
                      <a:pt x="117703" y="28763"/>
                      <a:pt x="117652" y="29018"/>
                    </a:cubicBezTo>
                    <a:cubicBezTo>
                      <a:pt x="117550" y="28712"/>
                      <a:pt x="117448" y="28457"/>
                      <a:pt x="117295" y="28203"/>
                    </a:cubicBezTo>
                    <a:cubicBezTo>
                      <a:pt x="117142" y="28050"/>
                      <a:pt x="117040" y="27948"/>
                      <a:pt x="116836" y="27846"/>
                    </a:cubicBezTo>
                    <a:cubicBezTo>
                      <a:pt x="116768" y="27846"/>
                      <a:pt x="116700" y="27823"/>
                      <a:pt x="116632" y="27823"/>
                    </a:cubicBezTo>
                    <a:cubicBezTo>
                      <a:pt x="116598" y="27823"/>
                      <a:pt x="116564" y="27829"/>
                      <a:pt x="116530" y="27846"/>
                    </a:cubicBezTo>
                    <a:cubicBezTo>
                      <a:pt x="116513" y="27829"/>
                      <a:pt x="116490" y="27823"/>
                      <a:pt x="116464" y="27823"/>
                    </a:cubicBezTo>
                    <a:cubicBezTo>
                      <a:pt x="116411" y="27823"/>
                      <a:pt x="116343" y="27846"/>
                      <a:pt x="116275" y="27846"/>
                    </a:cubicBezTo>
                    <a:cubicBezTo>
                      <a:pt x="116020" y="27948"/>
                      <a:pt x="115816" y="28050"/>
                      <a:pt x="115612" y="28203"/>
                    </a:cubicBezTo>
                    <a:cubicBezTo>
                      <a:pt x="115459" y="28355"/>
                      <a:pt x="115255" y="28559"/>
                      <a:pt x="115102" y="28763"/>
                    </a:cubicBezTo>
                    <a:cubicBezTo>
                      <a:pt x="114949" y="28967"/>
                      <a:pt x="114847" y="29222"/>
                      <a:pt x="114745" y="29477"/>
                    </a:cubicBezTo>
                    <a:cubicBezTo>
                      <a:pt x="114643" y="29732"/>
                      <a:pt x="114541" y="29987"/>
                      <a:pt x="114490" y="30242"/>
                    </a:cubicBezTo>
                    <a:cubicBezTo>
                      <a:pt x="114337" y="30854"/>
                      <a:pt x="114286" y="31517"/>
                      <a:pt x="114235" y="32180"/>
                    </a:cubicBezTo>
                    <a:cubicBezTo>
                      <a:pt x="114235" y="33302"/>
                      <a:pt x="114286" y="34424"/>
                      <a:pt x="114388" y="35597"/>
                    </a:cubicBezTo>
                    <a:cubicBezTo>
                      <a:pt x="114388" y="35954"/>
                      <a:pt x="114439" y="36362"/>
                      <a:pt x="114490" y="36719"/>
                    </a:cubicBezTo>
                    <a:cubicBezTo>
                      <a:pt x="114541" y="37280"/>
                      <a:pt x="114592" y="37841"/>
                      <a:pt x="114643" y="38402"/>
                    </a:cubicBezTo>
                    <a:lnTo>
                      <a:pt x="114643" y="39218"/>
                    </a:lnTo>
                    <a:lnTo>
                      <a:pt x="114643" y="40799"/>
                    </a:lnTo>
                    <a:lnTo>
                      <a:pt x="114643" y="44012"/>
                    </a:lnTo>
                    <a:cubicBezTo>
                      <a:pt x="114643" y="45338"/>
                      <a:pt x="114541" y="46715"/>
                      <a:pt x="114490" y="47990"/>
                    </a:cubicBezTo>
                    <a:cubicBezTo>
                      <a:pt x="114439" y="48041"/>
                      <a:pt x="114388" y="48143"/>
                      <a:pt x="114388" y="48245"/>
                    </a:cubicBezTo>
                    <a:lnTo>
                      <a:pt x="114388" y="49214"/>
                    </a:lnTo>
                    <a:lnTo>
                      <a:pt x="114388" y="49775"/>
                    </a:lnTo>
                    <a:cubicBezTo>
                      <a:pt x="114388" y="49928"/>
                      <a:pt x="114388" y="50132"/>
                      <a:pt x="114337" y="50336"/>
                    </a:cubicBezTo>
                    <a:cubicBezTo>
                      <a:pt x="114184" y="52375"/>
                      <a:pt x="113980" y="54262"/>
                      <a:pt x="113623" y="56098"/>
                    </a:cubicBezTo>
                    <a:cubicBezTo>
                      <a:pt x="113317" y="57934"/>
                      <a:pt x="112807" y="59872"/>
                      <a:pt x="112246" y="61861"/>
                    </a:cubicBezTo>
                    <a:cubicBezTo>
                      <a:pt x="112246" y="61963"/>
                      <a:pt x="112195" y="62065"/>
                      <a:pt x="112144" y="62218"/>
                    </a:cubicBezTo>
                    <a:cubicBezTo>
                      <a:pt x="111430" y="64717"/>
                      <a:pt x="110512" y="67318"/>
                      <a:pt x="109390" y="70072"/>
                    </a:cubicBezTo>
                    <a:cubicBezTo>
                      <a:pt x="109339" y="70123"/>
                      <a:pt x="109339" y="70174"/>
                      <a:pt x="109339" y="70276"/>
                    </a:cubicBezTo>
                    <a:cubicBezTo>
                      <a:pt x="108524" y="72010"/>
                      <a:pt x="107555" y="73744"/>
                      <a:pt x="106535" y="75426"/>
                    </a:cubicBezTo>
                    <a:lnTo>
                      <a:pt x="106586" y="75375"/>
                    </a:lnTo>
                    <a:lnTo>
                      <a:pt x="106586" y="75375"/>
                    </a:lnTo>
                    <a:cubicBezTo>
                      <a:pt x="104189" y="79251"/>
                      <a:pt x="101333" y="82770"/>
                      <a:pt x="98018" y="85932"/>
                    </a:cubicBezTo>
                    <a:lnTo>
                      <a:pt x="98018" y="85983"/>
                    </a:lnTo>
                    <a:cubicBezTo>
                      <a:pt x="95060" y="88788"/>
                      <a:pt x="91745" y="91185"/>
                      <a:pt x="88175" y="93174"/>
                    </a:cubicBezTo>
                    <a:cubicBezTo>
                      <a:pt x="84912" y="94959"/>
                      <a:pt x="81444" y="96336"/>
                      <a:pt x="77823" y="97305"/>
                    </a:cubicBezTo>
                    <a:cubicBezTo>
                      <a:pt x="76038" y="97713"/>
                      <a:pt x="74253" y="98070"/>
                      <a:pt x="72417" y="98273"/>
                    </a:cubicBezTo>
                    <a:cubicBezTo>
                      <a:pt x="70836" y="98426"/>
                      <a:pt x="69255" y="98528"/>
                      <a:pt x="67674" y="98528"/>
                    </a:cubicBezTo>
                    <a:lnTo>
                      <a:pt x="66807" y="98528"/>
                    </a:lnTo>
                    <a:cubicBezTo>
                      <a:pt x="66297" y="98528"/>
                      <a:pt x="65736" y="98528"/>
                      <a:pt x="65175" y="98477"/>
                    </a:cubicBezTo>
                    <a:cubicBezTo>
                      <a:pt x="64614" y="98375"/>
                      <a:pt x="64206" y="98375"/>
                      <a:pt x="63594" y="98324"/>
                    </a:cubicBezTo>
                    <a:cubicBezTo>
                      <a:pt x="63085" y="98019"/>
                      <a:pt x="62575" y="97662"/>
                      <a:pt x="62116" y="97254"/>
                    </a:cubicBezTo>
                    <a:cubicBezTo>
                      <a:pt x="61555" y="96744"/>
                      <a:pt x="60994" y="96183"/>
                      <a:pt x="60586" y="95571"/>
                    </a:cubicBezTo>
                    <a:cubicBezTo>
                      <a:pt x="60178" y="94959"/>
                      <a:pt x="59872" y="94296"/>
                      <a:pt x="59617" y="93633"/>
                    </a:cubicBezTo>
                    <a:cubicBezTo>
                      <a:pt x="59362" y="92766"/>
                      <a:pt x="59158" y="91899"/>
                      <a:pt x="59056" y="90981"/>
                    </a:cubicBezTo>
                    <a:cubicBezTo>
                      <a:pt x="59005" y="90216"/>
                      <a:pt x="59005" y="89502"/>
                      <a:pt x="59056" y="88737"/>
                    </a:cubicBezTo>
                    <a:cubicBezTo>
                      <a:pt x="59872" y="88635"/>
                      <a:pt x="60688" y="88482"/>
                      <a:pt x="61555" y="88278"/>
                    </a:cubicBezTo>
                    <a:cubicBezTo>
                      <a:pt x="62983" y="87972"/>
                      <a:pt x="64359" y="87666"/>
                      <a:pt x="65787" y="87258"/>
                    </a:cubicBezTo>
                    <a:cubicBezTo>
                      <a:pt x="68643" y="86442"/>
                      <a:pt x="71397" y="85422"/>
                      <a:pt x="74049" y="84198"/>
                    </a:cubicBezTo>
                    <a:cubicBezTo>
                      <a:pt x="76752" y="82974"/>
                      <a:pt x="79251" y="81444"/>
                      <a:pt x="81546" y="79659"/>
                    </a:cubicBezTo>
                    <a:cubicBezTo>
                      <a:pt x="81903" y="79404"/>
                      <a:pt x="82260" y="79098"/>
                      <a:pt x="82617" y="78843"/>
                    </a:cubicBezTo>
                    <a:cubicBezTo>
                      <a:pt x="84810" y="77160"/>
                      <a:pt x="86696" y="75120"/>
                      <a:pt x="88277" y="72826"/>
                    </a:cubicBezTo>
                    <a:cubicBezTo>
                      <a:pt x="92816" y="66553"/>
                      <a:pt x="95927" y="59107"/>
                      <a:pt x="94958" y="51305"/>
                    </a:cubicBezTo>
                    <a:cubicBezTo>
                      <a:pt x="94448" y="47378"/>
                      <a:pt x="93275" y="43553"/>
                      <a:pt x="92306" y="39677"/>
                    </a:cubicBezTo>
                    <a:cubicBezTo>
                      <a:pt x="91031" y="34577"/>
                      <a:pt x="90164" y="29426"/>
                      <a:pt x="89246" y="24225"/>
                    </a:cubicBezTo>
                    <a:cubicBezTo>
                      <a:pt x="89042" y="22950"/>
                      <a:pt x="88787" y="21675"/>
                      <a:pt x="88430" y="20400"/>
                    </a:cubicBezTo>
                    <a:cubicBezTo>
                      <a:pt x="87971" y="19074"/>
                      <a:pt x="87410" y="17748"/>
                      <a:pt x="86747" y="16524"/>
                    </a:cubicBezTo>
                    <a:lnTo>
                      <a:pt x="85269" y="13209"/>
                    </a:lnTo>
                    <a:cubicBezTo>
                      <a:pt x="83586" y="9588"/>
                      <a:pt x="80475" y="7140"/>
                      <a:pt x="77211" y="4947"/>
                    </a:cubicBezTo>
                    <a:cubicBezTo>
                      <a:pt x="75528" y="3775"/>
                      <a:pt x="73692" y="2806"/>
                      <a:pt x="71856" y="2041"/>
                    </a:cubicBezTo>
                    <a:cubicBezTo>
                      <a:pt x="70989" y="1684"/>
                      <a:pt x="70122" y="1378"/>
                      <a:pt x="69306" y="1123"/>
                    </a:cubicBezTo>
                    <a:cubicBezTo>
                      <a:pt x="68337" y="817"/>
                      <a:pt x="67317" y="613"/>
                      <a:pt x="66348" y="460"/>
                    </a:cubicBezTo>
                    <a:cubicBezTo>
                      <a:pt x="64461" y="154"/>
                      <a:pt x="62524" y="1"/>
                      <a:pt x="60586" y="1"/>
                    </a:cubicBezTo>
                    <a:close/>
                  </a:path>
                </a:pathLst>
              </a:custGeom>
              <a:solidFill>
                <a:srgbClr val="FFC1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736;p33">
                <a:extLst>
                  <a:ext uri="{FF2B5EF4-FFF2-40B4-BE49-F238E27FC236}">
                    <a16:creationId xmlns:a16="http://schemas.microsoft.com/office/drawing/2014/main" id="{190C30C1-C6AB-444F-B976-D8C08521B831}"/>
                  </a:ext>
                </a:extLst>
              </p:cNvPr>
              <p:cNvSpPr/>
              <p:nvPr/>
            </p:nvSpPr>
            <p:spPr>
              <a:xfrm>
                <a:off x="1779000" y="3254883"/>
                <a:ext cx="373610" cy="338101"/>
              </a:xfrm>
              <a:custGeom>
                <a:avLst/>
                <a:gdLst/>
                <a:ahLst/>
                <a:cxnLst/>
                <a:rect l="l" t="t" r="r" b="b"/>
                <a:pathLst>
                  <a:path w="30039" h="27184" extrusionOk="0">
                    <a:moveTo>
                      <a:pt x="11628" y="0"/>
                    </a:moveTo>
                    <a:cubicBezTo>
                      <a:pt x="10914" y="0"/>
                      <a:pt x="10200" y="102"/>
                      <a:pt x="9486" y="204"/>
                    </a:cubicBezTo>
                    <a:cubicBezTo>
                      <a:pt x="8670" y="357"/>
                      <a:pt x="7854" y="561"/>
                      <a:pt x="7038" y="867"/>
                    </a:cubicBezTo>
                    <a:cubicBezTo>
                      <a:pt x="6171" y="1122"/>
                      <a:pt x="5355" y="1428"/>
                      <a:pt x="4590" y="1836"/>
                    </a:cubicBezTo>
                    <a:cubicBezTo>
                      <a:pt x="3825" y="2193"/>
                      <a:pt x="3111" y="2652"/>
                      <a:pt x="2448" y="3111"/>
                    </a:cubicBezTo>
                    <a:cubicBezTo>
                      <a:pt x="2091" y="3315"/>
                      <a:pt x="1836" y="3570"/>
                      <a:pt x="1530" y="3825"/>
                    </a:cubicBezTo>
                    <a:cubicBezTo>
                      <a:pt x="1224" y="4131"/>
                      <a:pt x="918" y="4437"/>
                      <a:pt x="663" y="4794"/>
                    </a:cubicBezTo>
                    <a:cubicBezTo>
                      <a:pt x="459" y="5151"/>
                      <a:pt x="255" y="5559"/>
                      <a:pt x="153" y="5967"/>
                    </a:cubicBezTo>
                    <a:cubicBezTo>
                      <a:pt x="51" y="6375"/>
                      <a:pt x="0" y="6834"/>
                      <a:pt x="0" y="7242"/>
                    </a:cubicBezTo>
                    <a:cubicBezTo>
                      <a:pt x="51" y="8160"/>
                      <a:pt x="204" y="9078"/>
                      <a:pt x="459" y="9945"/>
                    </a:cubicBezTo>
                    <a:cubicBezTo>
                      <a:pt x="765" y="11373"/>
                      <a:pt x="1224" y="13005"/>
                      <a:pt x="1734" y="14636"/>
                    </a:cubicBezTo>
                    <a:cubicBezTo>
                      <a:pt x="2142" y="15911"/>
                      <a:pt x="2652" y="17135"/>
                      <a:pt x="3315" y="18308"/>
                    </a:cubicBezTo>
                    <a:cubicBezTo>
                      <a:pt x="3927" y="19379"/>
                      <a:pt x="4692" y="20348"/>
                      <a:pt x="5559" y="21215"/>
                    </a:cubicBezTo>
                    <a:cubicBezTo>
                      <a:pt x="6069" y="21674"/>
                      <a:pt x="6528" y="22082"/>
                      <a:pt x="7089" y="22490"/>
                    </a:cubicBezTo>
                    <a:cubicBezTo>
                      <a:pt x="7650" y="22847"/>
                      <a:pt x="8262" y="23255"/>
                      <a:pt x="8874" y="23561"/>
                    </a:cubicBezTo>
                    <a:cubicBezTo>
                      <a:pt x="10353" y="24326"/>
                      <a:pt x="11883" y="24887"/>
                      <a:pt x="13464" y="25346"/>
                    </a:cubicBezTo>
                    <a:cubicBezTo>
                      <a:pt x="15453" y="25907"/>
                      <a:pt x="17442" y="26366"/>
                      <a:pt x="19482" y="26621"/>
                    </a:cubicBezTo>
                    <a:cubicBezTo>
                      <a:pt x="20654" y="26774"/>
                      <a:pt x="21878" y="26876"/>
                      <a:pt x="23051" y="26876"/>
                    </a:cubicBezTo>
                    <a:lnTo>
                      <a:pt x="23459" y="26876"/>
                    </a:lnTo>
                    <a:cubicBezTo>
                      <a:pt x="24479" y="26876"/>
                      <a:pt x="25499" y="26825"/>
                      <a:pt x="26519" y="26672"/>
                    </a:cubicBezTo>
                    <a:lnTo>
                      <a:pt x="26519" y="26672"/>
                    </a:lnTo>
                    <a:cubicBezTo>
                      <a:pt x="26468" y="26825"/>
                      <a:pt x="26468" y="27029"/>
                      <a:pt x="26621" y="27131"/>
                    </a:cubicBezTo>
                    <a:cubicBezTo>
                      <a:pt x="26675" y="27167"/>
                      <a:pt x="26736" y="27184"/>
                      <a:pt x="26796" y="27184"/>
                    </a:cubicBezTo>
                    <a:cubicBezTo>
                      <a:pt x="26906" y="27184"/>
                      <a:pt x="27014" y="27128"/>
                      <a:pt x="27080" y="27029"/>
                    </a:cubicBezTo>
                    <a:cubicBezTo>
                      <a:pt x="27998" y="25754"/>
                      <a:pt x="28763" y="24326"/>
                      <a:pt x="29222" y="22847"/>
                    </a:cubicBezTo>
                    <a:cubicBezTo>
                      <a:pt x="29681" y="21470"/>
                      <a:pt x="29936" y="19991"/>
                      <a:pt x="29987" y="18512"/>
                    </a:cubicBezTo>
                    <a:cubicBezTo>
                      <a:pt x="30038" y="15605"/>
                      <a:pt x="29324" y="12750"/>
                      <a:pt x="27947" y="10251"/>
                    </a:cubicBezTo>
                    <a:cubicBezTo>
                      <a:pt x="26519" y="7650"/>
                      <a:pt x="24581" y="5355"/>
                      <a:pt x="22184" y="3621"/>
                    </a:cubicBezTo>
                    <a:cubicBezTo>
                      <a:pt x="21011" y="2754"/>
                      <a:pt x="19685" y="1989"/>
                      <a:pt x="18309" y="1428"/>
                    </a:cubicBezTo>
                    <a:cubicBezTo>
                      <a:pt x="16932" y="816"/>
                      <a:pt x="15504" y="408"/>
                      <a:pt x="14025" y="204"/>
                    </a:cubicBezTo>
                    <a:cubicBezTo>
                      <a:pt x="13260" y="51"/>
                      <a:pt x="12546" y="0"/>
                      <a:pt x="11781" y="0"/>
                    </a:cubicBezTo>
                    <a:close/>
                  </a:path>
                </a:pathLst>
              </a:custGeom>
              <a:solidFill>
                <a:srgbClr val="FF3577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737;p33">
                <a:extLst>
                  <a:ext uri="{FF2B5EF4-FFF2-40B4-BE49-F238E27FC236}">
                    <a16:creationId xmlns:a16="http://schemas.microsoft.com/office/drawing/2014/main" id="{7443255E-6347-4916-9FBD-0729D4E49A86}"/>
                  </a:ext>
                </a:extLst>
              </p:cNvPr>
              <p:cNvSpPr/>
              <p:nvPr/>
            </p:nvSpPr>
            <p:spPr>
              <a:xfrm>
                <a:off x="2152598" y="2970089"/>
                <a:ext cx="83729" cy="74215"/>
              </a:xfrm>
              <a:custGeom>
                <a:avLst/>
                <a:gdLst/>
                <a:ahLst/>
                <a:cxnLst/>
                <a:rect l="l" t="t" r="r" b="b"/>
                <a:pathLst>
                  <a:path w="6732" h="5967" extrusionOk="0">
                    <a:moveTo>
                      <a:pt x="3723" y="0"/>
                    </a:moveTo>
                    <a:cubicBezTo>
                      <a:pt x="3519" y="0"/>
                      <a:pt x="3264" y="0"/>
                      <a:pt x="3060" y="51"/>
                    </a:cubicBezTo>
                    <a:cubicBezTo>
                      <a:pt x="2805" y="102"/>
                      <a:pt x="2550" y="153"/>
                      <a:pt x="2346" y="255"/>
                    </a:cubicBezTo>
                    <a:cubicBezTo>
                      <a:pt x="2142" y="306"/>
                      <a:pt x="1989" y="408"/>
                      <a:pt x="1785" y="510"/>
                    </a:cubicBezTo>
                    <a:cubicBezTo>
                      <a:pt x="1581" y="612"/>
                      <a:pt x="1377" y="765"/>
                      <a:pt x="1224" y="918"/>
                    </a:cubicBezTo>
                    <a:cubicBezTo>
                      <a:pt x="1020" y="1071"/>
                      <a:pt x="816" y="1275"/>
                      <a:pt x="663" y="1479"/>
                    </a:cubicBezTo>
                    <a:cubicBezTo>
                      <a:pt x="408" y="1785"/>
                      <a:pt x="204" y="2142"/>
                      <a:pt x="102" y="2550"/>
                    </a:cubicBezTo>
                    <a:cubicBezTo>
                      <a:pt x="51" y="2805"/>
                      <a:pt x="0" y="3009"/>
                      <a:pt x="0" y="3264"/>
                    </a:cubicBezTo>
                    <a:cubicBezTo>
                      <a:pt x="0" y="3417"/>
                      <a:pt x="51" y="3570"/>
                      <a:pt x="51" y="3723"/>
                    </a:cubicBezTo>
                    <a:cubicBezTo>
                      <a:pt x="102" y="3876"/>
                      <a:pt x="153" y="4029"/>
                      <a:pt x="204" y="4182"/>
                    </a:cubicBezTo>
                    <a:cubicBezTo>
                      <a:pt x="357" y="4641"/>
                      <a:pt x="663" y="5049"/>
                      <a:pt x="1071" y="5355"/>
                    </a:cubicBezTo>
                    <a:cubicBezTo>
                      <a:pt x="1224" y="5508"/>
                      <a:pt x="1428" y="5610"/>
                      <a:pt x="1632" y="5712"/>
                    </a:cubicBezTo>
                    <a:cubicBezTo>
                      <a:pt x="1785" y="5763"/>
                      <a:pt x="1938" y="5814"/>
                      <a:pt x="2091" y="5865"/>
                    </a:cubicBezTo>
                    <a:cubicBezTo>
                      <a:pt x="2295" y="5916"/>
                      <a:pt x="2550" y="5916"/>
                      <a:pt x="2754" y="5967"/>
                    </a:cubicBezTo>
                    <a:cubicBezTo>
                      <a:pt x="3009" y="5967"/>
                      <a:pt x="3213" y="5916"/>
                      <a:pt x="3468" y="5865"/>
                    </a:cubicBezTo>
                    <a:cubicBezTo>
                      <a:pt x="3570" y="5865"/>
                      <a:pt x="3621" y="5865"/>
                      <a:pt x="3723" y="5814"/>
                    </a:cubicBezTo>
                    <a:cubicBezTo>
                      <a:pt x="3825" y="5839"/>
                      <a:pt x="3914" y="5852"/>
                      <a:pt x="4003" y="5852"/>
                    </a:cubicBezTo>
                    <a:cubicBezTo>
                      <a:pt x="4093" y="5852"/>
                      <a:pt x="4182" y="5839"/>
                      <a:pt x="4284" y="5814"/>
                    </a:cubicBezTo>
                    <a:cubicBezTo>
                      <a:pt x="4488" y="5814"/>
                      <a:pt x="4743" y="5712"/>
                      <a:pt x="4947" y="5610"/>
                    </a:cubicBezTo>
                    <a:cubicBezTo>
                      <a:pt x="5202" y="5508"/>
                      <a:pt x="5355" y="5406"/>
                      <a:pt x="5559" y="5253"/>
                    </a:cubicBezTo>
                    <a:cubicBezTo>
                      <a:pt x="5763" y="5100"/>
                      <a:pt x="5916" y="4896"/>
                      <a:pt x="6120" y="4743"/>
                    </a:cubicBezTo>
                    <a:cubicBezTo>
                      <a:pt x="6222" y="4539"/>
                      <a:pt x="6324" y="4335"/>
                      <a:pt x="6426" y="4131"/>
                    </a:cubicBezTo>
                    <a:cubicBezTo>
                      <a:pt x="6528" y="3927"/>
                      <a:pt x="6579" y="3774"/>
                      <a:pt x="6630" y="3621"/>
                    </a:cubicBezTo>
                    <a:cubicBezTo>
                      <a:pt x="6681" y="3366"/>
                      <a:pt x="6732" y="3111"/>
                      <a:pt x="6732" y="2907"/>
                    </a:cubicBezTo>
                    <a:cubicBezTo>
                      <a:pt x="6732" y="2652"/>
                      <a:pt x="6681" y="2397"/>
                      <a:pt x="6630" y="2142"/>
                    </a:cubicBezTo>
                    <a:cubicBezTo>
                      <a:pt x="6477" y="1632"/>
                      <a:pt x="6222" y="1173"/>
                      <a:pt x="5865" y="816"/>
                    </a:cubicBezTo>
                    <a:cubicBezTo>
                      <a:pt x="5661" y="663"/>
                      <a:pt x="5457" y="510"/>
                      <a:pt x="5253" y="357"/>
                    </a:cubicBezTo>
                    <a:cubicBezTo>
                      <a:pt x="4998" y="255"/>
                      <a:pt x="4794" y="153"/>
                      <a:pt x="4539" y="102"/>
                    </a:cubicBezTo>
                    <a:cubicBezTo>
                      <a:pt x="4284" y="0"/>
                      <a:pt x="4080" y="0"/>
                      <a:pt x="3825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738;p33">
                <a:extLst>
                  <a:ext uri="{FF2B5EF4-FFF2-40B4-BE49-F238E27FC236}">
                    <a16:creationId xmlns:a16="http://schemas.microsoft.com/office/drawing/2014/main" id="{8E778363-38F2-4D5D-9D09-F8D0E1A81AA8}"/>
                  </a:ext>
                </a:extLst>
              </p:cNvPr>
              <p:cNvSpPr/>
              <p:nvPr/>
            </p:nvSpPr>
            <p:spPr>
              <a:xfrm>
                <a:off x="2599763" y="2919978"/>
                <a:ext cx="57101" cy="56466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540" extrusionOk="0">
                    <a:moveTo>
                      <a:pt x="1428" y="0"/>
                    </a:moveTo>
                    <a:cubicBezTo>
                      <a:pt x="1275" y="0"/>
                      <a:pt x="1122" y="51"/>
                      <a:pt x="969" y="153"/>
                    </a:cubicBezTo>
                    <a:cubicBezTo>
                      <a:pt x="816" y="204"/>
                      <a:pt x="714" y="306"/>
                      <a:pt x="612" y="408"/>
                    </a:cubicBezTo>
                    <a:cubicBezTo>
                      <a:pt x="357" y="612"/>
                      <a:pt x="204" y="867"/>
                      <a:pt x="102" y="1173"/>
                    </a:cubicBezTo>
                    <a:cubicBezTo>
                      <a:pt x="51" y="1326"/>
                      <a:pt x="51" y="1479"/>
                      <a:pt x="0" y="1632"/>
                    </a:cubicBezTo>
                    <a:cubicBezTo>
                      <a:pt x="0" y="1836"/>
                      <a:pt x="0" y="1989"/>
                      <a:pt x="0" y="2193"/>
                    </a:cubicBezTo>
                    <a:cubicBezTo>
                      <a:pt x="51" y="2448"/>
                      <a:pt x="153" y="2754"/>
                      <a:pt x="255" y="3009"/>
                    </a:cubicBezTo>
                    <a:cubicBezTo>
                      <a:pt x="357" y="3264"/>
                      <a:pt x="510" y="3519"/>
                      <a:pt x="663" y="3723"/>
                    </a:cubicBezTo>
                    <a:cubicBezTo>
                      <a:pt x="714" y="3825"/>
                      <a:pt x="816" y="3876"/>
                      <a:pt x="867" y="3927"/>
                    </a:cubicBezTo>
                    <a:cubicBezTo>
                      <a:pt x="1020" y="4080"/>
                      <a:pt x="1122" y="4182"/>
                      <a:pt x="1275" y="4284"/>
                    </a:cubicBezTo>
                    <a:cubicBezTo>
                      <a:pt x="1581" y="4437"/>
                      <a:pt x="1887" y="4539"/>
                      <a:pt x="2193" y="4539"/>
                    </a:cubicBezTo>
                    <a:lnTo>
                      <a:pt x="2550" y="4539"/>
                    </a:lnTo>
                    <a:lnTo>
                      <a:pt x="2754" y="4488"/>
                    </a:lnTo>
                    <a:cubicBezTo>
                      <a:pt x="3162" y="4488"/>
                      <a:pt x="3570" y="4284"/>
                      <a:pt x="3825" y="3927"/>
                    </a:cubicBezTo>
                    <a:cubicBezTo>
                      <a:pt x="3876" y="3774"/>
                      <a:pt x="3978" y="3672"/>
                      <a:pt x="4029" y="3519"/>
                    </a:cubicBezTo>
                    <a:lnTo>
                      <a:pt x="4182" y="3315"/>
                    </a:lnTo>
                    <a:cubicBezTo>
                      <a:pt x="4386" y="3060"/>
                      <a:pt x="4539" y="2703"/>
                      <a:pt x="4539" y="2346"/>
                    </a:cubicBezTo>
                    <a:cubicBezTo>
                      <a:pt x="4590" y="2040"/>
                      <a:pt x="4488" y="1734"/>
                      <a:pt x="4335" y="1479"/>
                    </a:cubicBezTo>
                    <a:cubicBezTo>
                      <a:pt x="4284" y="1326"/>
                      <a:pt x="4233" y="1224"/>
                      <a:pt x="4131" y="1122"/>
                    </a:cubicBezTo>
                    <a:cubicBezTo>
                      <a:pt x="4080" y="1071"/>
                      <a:pt x="4080" y="969"/>
                      <a:pt x="4029" y="867"/>
                    </a:cubicBezTo>
                    <a:cubicBezTo>
                      <a:pt x="3927" y="663"/>
                      <a:pt x="3774" y="510"/>
                      <a:pt x="3621" y="408"/>
                    </a:cubicBezTo>
                    <a:cubicBezTo>
                      <a:pt x="3430" y="293"/>
                      <a:pt x="3210" y="236"/>
                      <a:pt x="3005" y="236"/>
                    </a:cubicBezTo>
                    <a:cubicBezTo>
                      <a:pt x="2936" y="236"/>
                      <a:pt x="2869" y="242"/>
                      <a:pt x="2805" y="255"/>
                    </a:cubicBezTo>
                    <a:lnTo>
                      <a:pt x="2754" y="255"/>
                    </a:lnTo>
                    <a:lnTo>
                      <a:pt x="2601" y="204"/>
                    </a:lnTo>
                    <a:cubicBezTo>
                      <a:pt x="2397" y="102"/>
                      <a:pt x="2193" y="51"/>
                      <a:pt x="1989" y="51"/>
                    </a:cubicBezTo>
                    <a:cubicBezTo>
                      <a:pt x="1964" y="26"/>
                      <a:pt x="1926" y="13"/>
                      <a:pt x="1881" y="13"/>
                    </a:cubicBezTo>
                    <a:cubicBezTo>
                      <a:pt x="1836" y="13"/>
                      <a:pt x="1785" y="26"/>
                      <a:pt x="1734" y="51"/>
                    </a:cubicBezTo>
                    <a:lnTo>
                      <a:pt x="1428" y="5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739;p33">
                <a:extLst>
                  <a:ext uri="{FF2B5EF4-FFF2-40B4-BE49-F238E27FC236}">
                    <a16:creationId xmlns:a16="http://schemas.microsoft.com/office/drawing/2014/main" id="{929A66FE-56E6-41A5-B6AB-35DD46560C88}"/>
                  </a:ext>
                </a:extLst>
              </p:cNvPr>
              <p:cNvSpPr/>
              <p:nvPr/>
            </p:nvSpPr>
            <p:spPr>
              <a:xfrm>
                <a:off x="2058533" y="2871771"/>
                <a:ext cx="114363" cy="85707"/>
              </a:xfrm>
              <a:custGeom>
                <a:avLst/>
                <a:gdLst/>
                <a:ahLst/>
                <a:cxnLst/>
                <a:rect l="l" t="t" r="r" b="b"/>
                <a:pathLst>
                  <a:path w="9195" h="6891" extrusionOk="0">
                    <a:moveTo>
                      <a:pt x="7104" y="0"/>
                    </a:moveTo>
                    <a:cubicBezTo>
                      <a:pt x="6645" y="51"/>
                      <a:pt x="6186" y="102"/>
                      <a:pt x="5727" y="255"/>
                    </a:cubicBezTo>
                    <a:cubicBezTo>
                      <a:pt x="4911" y="510"/>
                      <a:pt x="4146" y="918"/>
                      <a:pt x="3483" y="1479"/>
                    </a:cubicBezTo>
                    <a:cubicBezTo>
                      <a:pt x="3126" y="1734"/>
                      <a:pt x="2820" y="2040"/>
                      <a:pt x="2514" y="2295"/>
                    </a:cubicBezTo>
                    <a:cubicBezTo>
                      <a:pt x="2157" y="2652"/>
                      <a:pt x="1851" y="3009"/>
                      <a:pt x="1545" y="3417"/>
                    </a:cubicBezTo>
                    <a:cubicBezTo>
                      <a:pt x="1290" y="3774"/>
                      <a:pt x="1035" y="4182"/>
                      <a:pt x="831" y="4590"/>
                    </a:cubicBezTo>
                    <a:cubicBezTo>
                      <a:pt x="627" y="4947"/>
                      <a:pt x="474" y="5304"/>
                      <a:pt x="321" y="5661"/>
                    </a:cubicBezTo>
                    <a:cubicBezTo>
                      <a:pt x="1" y="6367"/>
                      <a:pt x="588" y="6891"/>
                      <a:pt x="1169" y="6891"/>
                    </a:cubicBezTo>
                    <a:cubicBezTo>
                      <a:pt x="1512" y="6891"/>
                      <a:pt x="1853" y="6708"/>
                      <a:pt x="2004" y="6273"/>
                    </a:cubicBezTo>
                    <a:cubicBezTo>
                      <a:pt x="2106" y="5967"/>
                      <a:pt x="2259" y="5661"/>
                      <a:pt x="2412" y="5355"/>
                    </a:cubicBezTo>
                    <a:cubicBezTo>
                      <a:pt x="2769" y="4743"/>
                      <a:pt x="3177" y="4182"/>
                      <a:pt x="3687" y="3621"/>
                    </a:cubicBezTo>
                    <a:cubicBezTo>
                      <a:pt x="4095" y="3162"/>
                      <a:pt x="4605" y="2754"/>
                      <a:pt x="5115" y="2448"/>
                    </a:cubicBezTo>
                    <a:cubicBezTo>
                      <a:pt x="5523" y="2193"/>
                      <a:pt x="5931" y="2040"/>
                      <a:pt x="6339" y="1887"/>
                    </a:cubicBezTo>
                    <a:cubicBezTo>
                      <a:pt x="6696" y="1785"/>
                      <a:pt x="7002" y="1734"/>
                      <a:pt x="7308" y="1734"/>
                    </a:cubicBezTo>
                    <a:cubicBezTo>
                      <a:pt x="7614" y="1734"/>
                      <a:pt x="7920" y="1785"/>
                      <a:pt x="8175" y="1836"/>
                    </a:cubicBezTo>
                    <a:cubicBezTo>
                      <a:pt x="8430" y="1836"/>
                      <a:pt x="8634" y="1785"/>
                      <a:pt x="8838" y="1632"/>
                    </a:cubicBezTo>
                    <a:cubicBezTo>
                      <a:pt x="9042" y="1479"/>
                      <a:pt x="9144" y="1275"/>
                      <a:pt x="9144" y="1071"/>
                    </a:cubicBezTo>
                    <a:cubicBezTo>
                      <a:pt x="9195" y="816"/>
                      <a:pt x="9093" y="612"/>
                      <a:pt x="8991" y="408"/>
                    </a:cubicBezTo>
                    <a:lnTo>
                      <a:pt x="8838" y="255"/>
                    </a:lnTo>
                    <a:cubicBezTo>
                      <a:pt x="8685" y="153"/>
                      <a:pt x="8532" y="102"/>
                      <a:pt x="8379" y="102"/>
                    </a:cubicBezTo>
                    <a:cubicBezTo>
                      <a:pt x="8073" y="0"/>
                      <a:pt x="7716" y="0"/>
                      <a:pt x="7410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740;p33">
                <a:extLst>
                  <a:ext uri="{FF2B5EF4-FFF2-40B4-BE49-F238E27FC236}">
                    <a16:creationId xmlns:a16="http://schemas.microsoft.com/office/drawing/2014/main" id="{0283D507-8AA8-4206-9977-FC0B54137855}"/>
                  </a:ext>
                </a:extLst>
              </p:cNvPr>
              <p:cNvSpPr/>
              <p:nvPr/>
            </p:nvSpPr>
            <p:spPr>
              <a:xfrm>
                <a:off x="2575025" y="2840055"/>
                <a:ext cx="75732" cy="32238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2592" extrusionOk="0">
                    <a:moveTo>
                      <a:pt x="1734" y="1"/>
                    </a:moveTo>
                    <a:lnTo>
                      <a:pt x="1785" y="52"/>
                    </a:lnTo>
                    <a:cubicBezTo>
                      <a:pt x="1377" y="103"/>
                      <a:pt x="970" y="204"/>
                      <a:pt x="562" y="357"/>
                    </a:cubicBezTo>
                    <a:cubicBezTo>
                      <a:pt x="358" y="408"/>
                      <a:pt x="154" y="612"/>
                      <a:pt x="103" y="816"/>
                    </a:cubicBezTo>
                    <a:cubicBezTo>
                      <a:pt x="1" y="1020"/>
                      <a:pt x="1" y="1275"/>
                      <a:pt x="103" y="1479"/>
                    </a:cubicBezTo>
                    <a:cubicBezTo>
                      <a:pt x="154" y="1683"/>
                      <a:pt x="358" y="1887"/>
                      <a:pt x="562" y="1938"/>
                    </a:cubicBezTo>
                    <a:cubicBezTo>
                      <a:pt x="664" y="1989"/>
                      <a:pt x="778" y="2015"/>
                      <a:pt x="893" y="2015"/>
                    </a:cubicBezTo>
                    <a:cubicBezTo>
                      <a:pt x="1008" y="2015"/>
                      <a:pt x="1123" y="1989"/>
                      <a:pt x="1224" y="1938"/>
                    </a:cubicBezTo>
                    <a:lnTo>
                      <a:pt x="1428" y="1887"/>
                    </a:lnTo>
                    <a:cubicBezTo>
                      <a:pt x="1683" y="1836"/>
                      <a:pt x="1989" y="1785"/>
                      <a:pt x="2244" y="1785"/>
                    </a:cubicBezTo>
                    <a:cubicBezTo>
                      <a:pt x="2550" y="1785"/>
                      <a:pt x="2805" y="1785"/>
                      <a:pt x="3111" y="1836"/>
                    </a:cubicBezTo>
                    <a:cubicBezTo>
                      <a:pt x="3366" y="1938"/>
                      <a:pt x="3621" y="2040"/>
                      <a:pt x="3876" y="2142"/>
                    </a:cubicBezTo>
                    <a:cubicBezTo>
                      <a:pt x="4029" y="2244"/>
                      <a:pt x="4131" y="2295"/>
                      <a:pt x="4284" y="2397"/>
                    </a:cubicBezTo>
                    <a:cubicBezTo>
                      <a:pt x="4460" y="2534"/>
                      <a:pt x="4641" y="2592"/>
                      <a:pt x="4812" y="2592"/>
                    </a:cubicBezTo>
                    <a:cubicBezTo>
                      <a:pt x="5537" y="2592"/>
                      <a:pt x="6088" y="1547"/>
                      <a:pt x="5304" y="969"/>
                    </a:cubicBezTo>
                    <a:cubicBezTo>
                      <a:pt x="4947" y="714"/>
                      <a:pt x="4590" y="510"/>
                      <a:pt x="4182" y="357"/>
                    </a:cubicBezTo>
                    <a:cubicBezTo>
                      <a:pt x="3825" y="204"/>
                      <a:pt x="3417" y="103"/>
                      <a:pt x="3009" y="1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741;p33">
                <a:extLst>
                  <a:ext uri="{FF2B5EF4-FFF2-40B4-BE49-F238E27FC236}">
                    <a16:creationId xmlns:a16="http://schemas.microsoft.com/office/drawing/2014/main" id="{C1C00455-920B-417E-BF46-AFA132B17F0B}"/>
                  </a:ext>
                </a:extLst>
              </p:cNvPr>
              <p:cNvSpPr/>
              <p:nvPr/>
            </p:nvSpPr>
            <p:spPr>
              <a:xfrm>
                <a:off x="2448312" y="3035411"/>
                <a:ext cx="109599" cy="95483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7677" extrusionOk="0">
                    <a:moveTo>
                      <a:pt x="4885" y="1"/>
                    </a:moveTo>
                    <a:cubicBezTo>
                      <a:pt x="4375" y="1"/>
                      <a:pt x="3916" y="103"/>
                      <a:pt x="3406" y="205"/>
                    </a:cubicBezTo>
                    <a:lnTo>
                      <a:pt x="3406" y="256"/>
                    </a:lnTo>
                    <a:cubicBezTo>
                      <a:pt x="2233" y="511"/>
                      <a:pt x="1213" y="1225"/>
                      <a:pt x="499" y="2143"/>
                    </a:cubicBezTo>
                    <a:cubicBezTo>
                      <a:pt x="0" y="2855"/>
                      <a:pt x="621" y="3567"/>
                      <a:pt x="1249" y="3567"/>
                    </a:cubicBezTo>
                    <a:cubicBezTo>
                      <a:pt x="1521" y="3567"/>
                      <a:pt x="1793" y="3435"/>
                      <a:pt x="1978" y="3112"/>
                    </a:cubicBezTo>
                    <a:lnTo>
                      <a:pt x="2131" y="2959"/>
                    </a:lnTo>
                    <a:cubicBezTo>
                      <a:pt x="2335" y="2755"/>
                      <a:pt x="2539" y="2551"/>
                      <a:pt x="2743" y="2398"/>
                    </a:cubicBezTo>
                    <a:cubicBezTo>
                      <a:pt x="3049" y="2245"/>
                      <a:pt x="3355" y="2092"/>
                      <a:pt x="3661" y="1990"/>
                    </a:cubicBezTo>
                    <a:cubicBezTo>
                      <a:pt x="3967" y="1888"/>
                      <a:pt x="4273" y="1786"/>
                      <a:pt x="4630" y="1786"/>
                    </a:cubicBezTo>
                    <a:cubicBezTo>
                      <a:pt x="4704" y="1771"/>
                      <a:pt x="4779" y="1765"/>
                      <a:pt x="4854" y="1765"/>
                    </a:cubicBezTo>
                    <a:cubicBezTo>
                      <a:pt x="5034" y="1765"/>
                      <a:pt x="5214" y="1801"/>
                      <a:pt x="5395" y="1837"/>
                    </a:cubicBezTo>
                    <a:cubicBezTo>
                      <a:pt x="5599" y="1837"/>
                      <a:pt x="5803" y="1939"/>
                      <a:pt x="5956" y="1990"/>
                    </a:cubicBezTo>
                    <a:cubicBezTo>
                      <a:pt x="6160" y="2092"/>
                      <a:pt x="6313" y="2245"/>
                      <a:pt x="6517" y="2347"/>
                    </a:cubicBezTo>
                    <a:cubicBezTo>
                      <a:pt x="6568" y="2449"/>
                      <a:pt x="6670" y="2551"/>
                      <a:pt x="6772" y="2653"/>
                    </a:cubicBezTo>
                    <a:cubicBezTo>
                      <a:pt x="6772" y="2704"/>
                      <a:pt x="6823" y="2806"/>
                      <a:pt x="6874" y="2857"/>
                    </a:cubicBezTo>
                    <a:cubicBezTo>
                      <a:pt x="6874" y="2959"/>
                      <a:pt x="6925" y="3061"/>
                      <a:pt x="6925" y="3112"/>
                    </a:cubicBezTo>
                    <a:cubicBezTo>
                      <a:pt x="6925" y="3265"/>
                      <a:pt x="6925" y="3367"/>
                      <a:pt x="6925" y="3520"/>
                    </a:cubicBezTo>
                    <a:cubicBezTo>
                      <a:pt x="6874" y="3724"/>
                      <a:pt x="6772" y="3979"/>
                      <a:pt x="6670" y="4183"/>
                    </a:cubicBezTo>
                    <a:cubicBezTo>
                      <a:pt x="6466" y="4642"/>
                      <a:pt x="6160" y="5050"/>
                      <a:pt x="5854" y="5407"/>
                    </a:cubicBezTo>
                    <a:cubicBezTo>
                      <a:pt x="5599" y="5662"/>
                      <a:pt x="5395" y="5917"/>
                      <a:pt x="5140" y="6121"/>
                    </a:cubicBezTo>
                    <a:cubicBezTo>
                      <a:pt x="4416" y="6724"/>
                      <a:pt x="4993" y="7676"/>
                      <a:pt x="5694" y="7676"/>
                    </a:cubicBezTo>
                    <a:cubicBezTo>
                      <a:pt x="5882" y="7676"/>
                      <a:pt x="6079" y="7608"/>
                      <a:pt x="6262" y="7447"/>
                    </a:cubicBezTo>
                    <a:cubicBezTo>
                      <a:pt x="6619" y="7141"/>
                      <a:pt x="6976" y="6784"/>
                      <a:pt x="7282" y="6427"/>
                    </a:cubicBezTo>
                    <a:cubicBezTo>
                      <a:pt x="7537" y="6121"/>
                      <a:pt x="7792" y="5764"/>
                      <a:pt x="8047" y="5407"/>
                    </a:cubicBezTo>
                    <a:cubicBezTo>
                      <a:pt x="8557" y="4591"/>
                      <a:pt x="8812" y="3622"/>
                      <a:pt x="8659" y="2653"/>
                    </a:cubicBezTo>
                    <a:cubicBezTo>
                      <a:pt x="8608" y="2398"/>
                      <a:pt x="8557" y="2194"/>
                      <a:pt x="8455" y="1990"/>
                    </a:cubicBezTo>
                    <a:cubicBezTo>
                      <a:pt x="8302" y="1735"/>
                      <a:pt x="8149" y="1531"/>
                      <a:pt x="7996" y="1327"/>
                    </a:cubicBezTo>
                    <a:cubicBezTo>
                      <a:pt x="7792" y="1123"/>
                      <a:pt x="7588" y="919"/>
                      <a:pt x="7384" y="766"/>
                    </a:cubicBezTo>
                    <a:cubicBezTo>
                      <a:pt x="7078" y="613"/>
                      <a:pt x="6823" y="460"/>
                      <a:pt x="6517" y="307"/>
                    </a:cubicBezTo>
                    <a:cubicBezTo>
                      <a:pt x="6313" y="256"/>
                      <a:pt x="6109" y="154"/>
                      <a:pt x="5905" y="154"/>
                    </a:cubicBezTo>
                    <a:cubicBezTo>
                      <a:pt x="5599" y="52"/>
                      <a:pt x="5293" y="52"/>
                      <a:pt x="4987" y="1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742;p33">
                <a:extLst>
                  <a:ext uri="{FF2B5EF4-FFF2-40B4-BE49-F238E27FC236}">
                    <a16:creationId xmlns:a16="http://schemas.microsoft.com/office/drawing/2014/main" id="{1CADAB2D-553B-4507-BA71-A8D31B8CCA6D}"/>
                  </a:ext>
                </a:extLst>
              </p:cNvPr>
              <p:cNvSpPr/>
              <p:nvPr/>
            </p:nvSpPr>
            <p:spPr>
              <a:xfrm>
                <a:off x="2354931" y="3189549"/>
                <a:ext cx="212159" cy="53456"/>
              </a:xfrm>
              <a:custGeom>
                <a:avLst/>
                <a:gdLst/>
                <a:ahLst/>
                <a:cxnLst/>
                <a:rect l="l" t="t" r="r" b="b"/>
                <a:pathLst>
                  <a:path w="17058" h="4298" extrusionOk="0">
                    <a:moveTo>
                      <a:pt x="714" y="0"/>
                    </a:moveTo>
                    <a:cubicBezTo>
                      <a:pt x="561" y="0"/>
                      <a:pt x="357" y="51"/>
                      <a:pt x="255" y="204"/>
                    </a:cubicBezTo>
                    <a:cubicBezTo>
                      <a:pt x="0" y="459"/>
                      <a:pt x="0" y="867"/>
                      <a:pt x="255" y="1122"/>
                    </a:cubicBezTo>
                    <a:cubicBezTo>
                      <a:pt x="1020" y="1836"/>
                      <a:pt x="1887" y="2397"/>
                      <a:pt x="2805" y="2856"/>
                    </a:cubicBezTo>
                    <a:cubicBezTo>
                      <a:pt x="3723" y="3315"/>
                      <a:pt x="4692" y="3621"/>
                      <a:pt x="5712" y="3876"/>
                    </a:cubicBezTo>
                    <a:cubicBezTo>
                      <a:pt x="6681" y="4131"/>
                      <a:pt x="7752" y="4284"/>
                      <a:pt x="8772" y="4284"/>
                    </a:cubicBezTo>
                    <a:cubicBezTo>
                      <a:pt x="8962" y="4293"/>
                      <a:pt x="9150" y="4297"/>
                      <a:pt x="9337" y="4297"/>
                    </a:cubicBezTo>
                    <a:cubicBezTo>
                      <a:pt x="10206" y="4297"/>
                      <a:pt x="11053" y="4206"/>
                      <a:pt x="11934" y="4080"/>
                    </a:cubicBezTo>
                    <a:cubicBezTo>
                      <a:pt x="13464" y="3825"/>
                      <a:pt x="14994" y="3264"/>
                      <a:pt x="16371" y="2499"/>
                    </a:cubicBezTo>
                    <a:cubicBezTo>
                      <a:pt x="17057" y="2113"/>
                      <a:pt x="16661" y="1222"/>
                      <a:pt x="16062" y="1222"/>
                    </a:cubicBezTo>
                    <a:cubicBezTo>
                      <a:pt x="15949" y="1222"/>
                      <a:pt x="15829" y="1253"/>
                      <a:pt x="15708" y="1326"/>
                    </a:cubicBezTo>
                    <a:cubicBezTo>
                      <a:pt x="15300" y="1581"/>
                      <a:pt x="14943" y="1734"/>
                      <a:pt x="14535" y="1938"/>
                    </a:cubicBezTo>
                    <a:cubicBezTo>
                      <a:pt x="13413" y="2346"/>
                      <a:pt x="12291" y="2652"/>
                      <a:pt x="11169" y="2805"/>
                    </a:cubicBezTo>
                    <a:cubicBezTo>
                      <a:pt x="10531" y="2907"/>
                      <a:pt x="9894" y="2958"/>
                      <a:pt x="9256" y="2958"/>
                    </a:cubicBezTo>
                    <a:cubicBezTo>
                      <a:pt x="8619" y="2958"/>
                      <a:pt x="7981" y="2907"/>
                      <a:pt x="7344" y="2805"/>
                    </a:cubicBezTo>
                    <a:cubicBezTo>
                      <a:pt x="6171" y="2652"/>
                      <a:pt x="5100" y="2397"/>
                      <a:pt x="4029" y="1938"/>
                    </a:cubicBezTo>
                    <a:cubicBezTo>
                      <a:pt x="3213" y="1581"/>
                      <a:pt x="2397" y="1122"/>
                      <a:pt x="1683" y="561"/>
                    </a:cubicBezTo>
                    <a:cubicBezTo>
                      <a:pt x="1530" y="459"/>
                      <a:pt x="1377" y="306"/>
                      <a:pt x="1173" y="204"/>
                    </a:cubicBezTo>
                    <a:cubicBezTo>
                      <a:pt x="1071" y="51"/>
                      <a:pt x="918" y="0"/>
                      <a:pt x="714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743;p33">
                <a:extLst>
                  <a:ext uri="{FF2B5EF4-FFF2-40B4-BE49-F238E27FC236}">
                    <a16:creationId xmlns:a16="http://schemas.microsoft.com/office/drawing/2014/main" id="{F2C93B2E-6815-486F-AA72-67583E39491C}"/>
                  </a:ext>
                </a:extLst>
              </p:cNvPr>
              <p:cNvSpPr/>
              <p:nvPr/>
            </p:nvSpPr>
            <p:spPr>
              <a:xfrm>
                <a:off x="2609278" y="2767743"/>
                <a:ext cx="192831" cy="240653"/>
              </a:xfrm>
              <a:custGeom>
                <a:avLst/>
                <a:gdLst/>
                <a:ahLst/>
                <a:cxnLst/>
                <a:rect l="l" t="t" r="r" b="b"/>
                <a:pathLst>
                  <a:path w="15504" h="19349" extrusionOk="0">
                    <a:moveTo>
                      <a:pt x="14790" y="1"/>
                    </a:moveTo>
                    <a:lnTo>
                      <a:pt x="14688" y="52"/>
                    </a:lnTo>
                    <a:lnTo>
                      <a:pt x="14535" y="52"/>
                    </a:lnTo>
                    <a:cubicBezTo>
                      <a:pt x="14433" y="103"/>
                      <a:pt x="14331" y="205"/>
                      <a:pt x="14280" y="307"/>
                    </a:cubicBezTo>
                    <a:cubicBezTo>
                      <a:pt x="10710" y="3979"/>
                      <a:pt x="7395" y="7905"/>
                      <a:pt x="4335" y="12036"/>
                    </a:cubicBezTo>
                    <a:cubicBezTo>
                      <a:pt x="2856" y="14025"/>
                      <a:pt x="1428" y="16116"/>
                      <a:pt x="153" y="18258"/>
                    </a:cubicBezTo>
                    <a:lnTo>
                      <a:pt x="51" y="18411"/>
                    </a:lnTo>
                    <a:cubicBezTo>
                      <a:pt x="0" y="18513"/>
                      <a:pt x="0" y="18615"/>
                      <a:pt x="0" y="18768"/>
                    </a:cubicBezTo>
                    <a:cubicBezTo>
                      <a:pt x="0" y="18921"/>
                      <a:pt x="102" y="19074"/>
                      <a:pt x="255" y="19227"/>
                    </a:cubicBezTo>
                    <a:cubicBezTo>
                      <a:pt x="330" y="19302"/>
                      <a:pt x="459" y="19349"/>
                      <a:pt x="603" y="19349"/>
                    </a:cubicBezTo>
                    <a:cubicBezTo>
                      <a:pt x="656" y="19349"/>
                      <a:pt x="711" y="19343"/>
                      <a:pt x="765" y="19329"/>
                    </a:cubicBezTo>
                    <a:cubicBezTo>
                      <a:pt x="918" y="19329"/>
                      <a:pt x="1071" y="19227"/>
                      <a:pt x="1173" y="19074"/>
                    </a:cubicBezTo>
                    <a:cubicBezTo>
                      <a:pt x="3927" y="14739"/>
                      <a:pt x="6936" y="10557"/>
                      <a:pt x="10251" y="6681"/>
                    </a:cubicBezTo>
                    <a:cubicBezTo>
                      <a:pt x="11883" y="4744"/>
                      <a:pt x="13566" y="2908"/>
                      <a:pt x="15300" y="1123"/>
                    </a:cubicBezTo>
                    <a:cubicBezTo>
                      <a:pt x="15453" y="970"/>
                      <a:pt x="15504" y="766"/>
                      <a:pt x="15453" y="613"/>
                    </a:cubicBezTo>
                    <a:cubicBezTo>
                      <a:pt x="15453" y="460"/>
                      <a:pt x="15351" y="256"/>
                      <a:pt x="15198" y="154"/>
                    </a:cubicBezTo>
                    <a:cubicBezTo>
                      <a:pt x="15096" y="52"/>
                      <a:pt x="14943" y="1"/>
                      <a:pt x="14790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744;p33">
                <a:extLst>
                  <a:ext uri="{FF2B5EF4-FFF2-40B4-BE49-F238E27FC236}">
                    <a16:creationId xmlns:a16="http://schemas.microsoft.com/office/drawing/2014/main" id="{A97D01F6-8E9D-42FA-BC89-09468283E796}"/>
                  </a:ext>
                </a:extLst>
              </p:cNvPr>
              <p:cNvSpPr/>
              <p:nvPr/>
            </p:nvSpPr>
            <p:spPr>
              <a:xfrm>
                <a:off x="2680321" y="2887629"/>
                <a:ext cx="111639" cy="140183"/>
              </a:xfrm>
              <a:custGeom>
                <a:avLst/>
                <a:gdLst/>
                <a:ahLst/>
                <a:cxnLst/>
                <a:rect l="l" t="t" r="r" b="b"/>
                <a:pathLst>
                  <a:path w="8976" h="11271" extrusionOk="0">
                    <a:moveTo>
                      <a:pt x="8211" y="0"/>
                    </a:moveTo>
                    <a:cubicBezTo>
                      <a:pt x="8007" y="0"/>
                      <a:pt x="7803" y="102"/>
                      <a:pt x="7701" y="255"/>
                    </a:cubicBezTo>
                    <a:cubicBezTo>
                      <a:pt x="5100" y="3468"/>
                      <a:pt x="2448" y="6681"/>
                      <a:pt x="204" y="10149"/>
                    </a:cubicBezTo>
                    <a:cubicBezTo>
                      <a:pt x="51" y="10302"/>
                      <a:pt x="0" y="10506"/>
                      <a:pt x="51" y="10659"/>
                    </a:cubicBezTo>
                    <a:cubicBezTo>
                      <a:pt x="51" y="10863"/>
                      <a:pt x="153" y="11016"/>
                      <a:pt x="306" y="11118"/>
                    </a:cubicBezTo>
                    <a:cubicBezTo>
                      <a:pt x="459" y="11220"/>
                      <a:pt x="612" y="11271"/>
                      <a:pt x="816" y="11271"/>
                    </a:cubicBezTo>
                    <a:cubicBezTo>
                      <a:pt x="969" y="11220"/>
                      <a:pt x="1122" y="11118"/>
                      <a:pt x="1224" y="11016"/>
                    </a:cubicBezTo>
                    <a:cubicBezTo>
                      <a:pt x="3519" y="7548"/>
                      <a:pt x="6171" y="4335"/>
                      <a:pt x="8772" y="1071"/>
                    </a:cubicBezTo>
                    <a:cubicBezTo>
                      <a:pt x="8976" y="765"/>
                      <a:pt x="8925" y="357"/>
                      <a:pt x="8619" y="102"/>
                    </a:cubicBezTo>
                    <a:cubicBezTo>
                      <a:pt x="8517" y="51"/>
                      <a:pt x="8364" y="0"/>
                      <a:pt x="8211" y="0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745;p33">
                <a:extLst>
                  <a:ext uri="{FF2B5EF4-FFF2-40B4-BE49-F238E27FC236}">
                    <a16:creationId xmlns:a16="http://schemas.microsoft.com/office/drawing/2014/main" id="{AA431B5A-A7F2-4E29-A3A7-5D48F8AFE41E}"/>
                  </a:ext>
                </a:extLst>
              </p:cNvPr>
              <p:cNvSpPr/>
              <p:nvPr/>
            </p:nvSpPr>
            <p:spPr>
              <a:xfrm>
                <a:off x="2088532" y="2827369"/>
                <a:ext cx="209323" cy="267518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21509" extrusionOk="0">
                    <a:moveTo>
                      <a:pt x="15861" y="1"/>
                    </a:moveTo>
                    <a:cubicBezTo>
                      <a:pt x="15657" y="1"/>
                      <a:pt x="15504" y="103"/>
                      <a:pt x="15402" y="256"/>
                    </a:cubicBezTo>
                    <a:cubicBezTo>
                      <a:pt x="13668" y="2346"/>
                      <a:pt x="11883" y="4488"/>
                      <a:pt x="10200" y="6630"/>
                    </a:cubicBezTo>
                    <a:lnTo>
                      <a:pt x="7650" y="9843"/>
                    </a:lnTo>
                    <a:cubicBezTo>
                      <a:pt x="7191" y="10353"/>
                      <a:pt x="6783" y="10914"/>
                      <a:pt x="6375" y="11424"/>
                    </a:cubicBezTo>
                    <a:cubicBezTo>
                      <a:pt x="5916" y="11985"/>
                      <a:pt x="5610" y="12393"/>
                      <a:pt x="5202" y="12903"/>
                    </a:cubicBezTo>
                    <a:cubicBezTo>
                      <a:pt x="4233" y="14076"/>
                      <a:pt x="3162" y="15249"/>
                      <a:pt x="2244" y="16473"/>
                    </a:cubicBezTo>
                    <a:cubicBezTo>
                      <a:pt x="1785" y="17136"/>
                      <a:pt x="1326" y="17799"/>
                      <a:pt x="918" y="18513"/>
                    </a:cubicBezTo>
                    <a:cubicBezTo>
                      <a:pt x="561" y="19176"/>
                      <a:pt x="255" y="19839"/>
                      <a:pt x="51" y="20553"/>
                    </a:cubicBezTo>
                    <a:cubicBezTo>
                      <a:pt x="51" y="20604"/>
                      <a:pt x="51" y="20706"/>
                      <a:pt x="0" y="20757"/>
                    </a:cubicBezTo>
                    <a:cubicBezTo>
                      <a:pt x="0" y="20859"/>
                      <a:pt x="0" y="20961"/>
                      <a:pt x="51" y="21114"/>
                    </a:cubicBezTo>
                    <a:cubicBezTo>
                      <a:pt x="153" y="21267"/>
                      <a:pt x="255" y="21369"/>
                      <a:pt x="408" y="21471"/>
                    </a:cubicBezTo>
                    <a:cubicBezTo>
                      <a:pt x="510" y="21496"/>
                      <a:pt x="599" y="21509"/>
                      <a:pt x="682" y="21509"/>
                    </a:cubicBezTo>
                    <a:cubicBezTo>
                      <a:pt x="765" y="21509"/>
                      <a:pt x="842" y="21496"/>
                      <a:pt x="918" y="21471"/>
                    </a:cubicBezTo>
                    <a:cubicBezTo>
                      <a:pt x="1122" y="21369"/>
                      <a:pt x="1224" y="21267"/>
                      <a:pt x="1326" y="21114"/>
                    </a:cubicBezTo>
                    <a:cubicBezTo>
                      <a:pt x="1530" y="20298"/>
                      <a:pt x="1887" y="19584"/>
                      <a:pt x="2295" y="18870"/>
                    </a:cubicBezTo>
                    <a:cubicBezTo>
                      <a:pt x="3468" y="16932"/>
                      <a:pt x="4998" y="15249"/>
                      <a:pt x="6426" y="13515"/>
                    </a:cubicBezTo>
                    <a:cubicBezTo>
                      <a:pt x="6834" y="13005"/>
                      <a:pt x="7242" y="12495"/>
                      <a:pt x="7599" y="11985"/>
                    </a:cubicBezTo>
                    <a:cubicBezTo>
                      <a:pt x="8007" y="11526"/>
                      <a:pt x="8466" y="10914"/>
                      <a:pt x="8874" y="10404"/>
                    </a:cubicBezTo>
                    <a:cubicBezTo>
                      <a:pt x="9741" y="9333"/>
                      <a:pt x="10608" y="8262"/>
                      <a:pt x="11424" y="7191"/>
                    </a:cubicBezTo>
                    <a:cubicBezTo>
                      <a:pt x="13107" y="5151"/>
                      <a:pt x="14790" y="3111"/>
                      <a:pt x="16473" y="1072"/>
                    </a:cubicBezTo>
                    <a:cubicBezTo>
                      <a:pt x="16830" y="664"/>
                      <a:pt x="16473" y="1"/>
                      <a:pt x="15912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746;p33">
                <a:extLst>
                  <a:ext uri="{FF2B5EF4-FFF2-40B4-BE49-F238E27FC236}">
                    <a16:creationId xmlns:a16="http://schemas.microsoft.com/office/drawing/2014/main" id="{D0BC5C20-B21B-4EAC-B782-118D6BED79A6}"/>
                  </a:ext>
                </a:extLst>
              </p:cNvPr>
              <p:cNvSpPr/>
              <p:nvPr/>
            </p:nvSpPr>
            <p:spPr>
              <a:xfrm>
                <a:off x="2165906" y="2971992"/>
                <a:ext cx="120532" cy="155407"/>
              </a:xfrm>
              <a:custGeom>
                <a:avLst/>
                <a:gdLst/>
                <a:ahLst/>
                <a:cxnLst/>
                <a:rect l="l" t="t" r="r" b="b"/>
                <a:pathLst>
                  <a:path w="9691" h="12495" extrusionOk="0">
                    <a:moveTo>
                      <a:pt x="8926" y="0"/>
                    </a:moveTo>
                    <a:cubicBezTo>
                      <a:pt x="8722" y="0"/>
                      <a:pt x="8518" y="102"/>
                      <a:pt x="8416" y="306"/>
                    </a:cubicBezTo>
                    <a:cubicBezTo>
                      <a:pt x="5560" y="3927"/>
                      <a:pt x="2704" y="7548"/>
                      <a:pt x="154" y="11424"/>
                    </a:cubicBezTo>
                    <a:cubicBezTo>
                      <a:pt x="52" y="11526"/>
                      <a:pt x="1" y="11730"/>
                      <a:pt x="1" y="11883"/>
                    </a:cubicBezTo>
                    <a:cubicBezTo>
                      <a:pt x="1" y="12087"/>
                      <a:pt x="103" y="12240"/>
                      <a:pt x="256" y="12342"/>
                    </a:cubicBezTo>
                    <a:cubicBezTo>
                      <a:pt x="409" y="12444"/>
                      <a:pt x="562" y="12495"/>
                      <a:pt x="766" y="12495"/>
                    </a:cubicBezTo>
                    <a:cubicBezTo>
                      <a:pt x="919" y="12444"/>
                      <a:pt x="1072" y="12342"/>
                      <a:pt x="1225" y="12240"/>
                    </a:cubicBezTo>
                    <a:cubicBezTo>
                      <a:pt x="3775" y="8364"/>
                      <a:pt x="6580" y="4743"/>
                      <a:pt x="9436" y="1122"/>
                    </a:cubicBezTo>
                    <a:cubicBezTo>
                      <a:pt x="9691" y="816"/>
                      <a:pt x="9640" y="408"/>
                      <a:pt x="9334" y="153"/>
                    </a:cubicBezTo>
                    <a:cubicBezTo>
                      <a:pt x="9232" y="51"/>
                      <a:pt x="9079" y="0"/>
                      <a:pt x="8926" y="0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747;p33">
                <a:extLst>
                  <a:ext uri="{FF2B5EF4-FFF2-40B4-BE49-F238E27FC236}">
                    <a16:creationId xmlns:a16="http://schemas.microsoft.com/office/drawing/2014/main" id="{15E4226C-3CFF-4D81-B390-34085D78AFEA}"/>
                  </a:ext>
                </a:extLst>
              </p:cNvPr>
              <p:cNvSpPr/>
              <p:nvPr/>
            </p:nvSpPr>
            <p:spPr>
              <a:xfrm>
                <a:off x="2305455" y="3655744"/>
                <a:ext cx="315253" cy="177620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4281" extrusionOk="0">
                    <a:moveTo>
                      <a:pt x="24479" y="1"/>
                    </a:moveTo>
                    <a:lnTo>
                      <a:pt x="23969" y="103"/>
                    </a:lnTo>
                    <a:cubicBezTo>
                      <a:pt x="21012" y="1582"/>
                      <a:pt x="17952" y="2755"/>
                      <a:pt x="14739" y="3571"/>
                    </a:cubicBezTo>
                    <a:cubicBezTo>
                      <a:pt x="12954" y="4030"/>
                      <a:pt x="11169" y="4336"/>
                      <a:pt x="9333" y="4590"/>
                    </a:cubicBezTo>
                    <a:cubicBezTo>
                      <a:pt x="7752" y="4743"/>
                      <a:pt x="6171" y="4845"/>
                      <a:pt x="4590" y="4845"/>
                    </a:cubicBezTo>
                    <a:lnTo>
                      <a:pt x="3723" y="4845"/>
                    </a:lnTo>
                    <a:cubicBezTo>
                      <a:pt x="3213" y="4845"/>
                      <a:pt x="2652" y="4845"/>
                      <a:pt x="2091" y="4743"/>
                    </a:cubicBezTo>
                    <a:cubicBezTo>
                      <a:pt x="1530" y="4692"/>
                      <a:pt x="1071" y="4692"/>
                      <a:pt x="510" y="4641"/>
                    </a:cubicBezTo>
                    <a:lnTo>
                      <a:pt x="408" y="4539"/>
                    </a:lnTo>
                    <a:cubicBezTo>
                      <a:pt x="306" y="4590"/>
                      <a:pt x="204" y="4692"/>
                      <a:pt x="102" y="4794"/>
                    </a:cubicBezTo>
                    <a:cubicBezTo>
                      <a:pt x="1" y="4998"/>
                      <a:pt x="1" y="5253"/>
                      <a:pt x="102" y="5457"/>
                    </a:cubicBezTo>
                    <a:cubicBezTo>
                      <a:pt x="765" y="7038"/>
                      <a:pt x="1530" y="8568"/>
                      <a:pt x="2397" y="10047"/>
                    </a:cubicBezTo>
                    <a:cubicBezTo>
                      <a:pt x="2907" y="10863"/>
                      <a:pt x="3417" y="11628"/>
                      <a:pt x="4029" y="12393"/>
                    </a:cubicBezTo>
                    <a:cubicBezTo>
                      <a:pt x="4539" y="13056"/>
                      <a:pt x="5151" y="13668"/>
                      <a:pt x="5814" y="14178"/>
                    </a:cubicBezTo>
                    <a:cubicBezTo>
                      <a:pt x="5916" y="14229"/>
                      <a:pt x="6069" y="14280"/>
                      <a:pt x="6171" y="14280"/>
                    </a:cubicBezTo>
                    <a:lnTo>
                      <a:pt x="6324" y="14280"/>
                    </a:lnTo>
                    <a:cubicBezTo>
                      <a:pt x="6477" y="14229"/>
                      <a:pt x="6579" y="14178"/>
                      <a:pt x="6681" y="14076"/>
                    </a:cubicBezTo>
                    <a:cubicBezTo>
                      <a:pt x="8517" y="13872"/>
                      <a:pt x="10302" y="13413"/>
                      <a:pt x="11985" y="12699"/>
                    </a:cubicBezTo>
                    <a:cubicBezTo>
                      <a:pt x="13974" y="11883"/>
                      <a:pt x="15861" y="10863"/>
                      <a:pt x="17595" y="9639"/>
                    </a:cubicBezTo>
                    <a:cubicBezTo>
                      <a:pt x="19227" y="8517"/>
                      <a:pt x="20757" y="7140"/>
                      <a:pt x="22134" y="5661"/>
                    </a:cubicBezTo>
                    <a:cubicBezTo>
                      <a:pt x="22797" y="4947"/>
                      <a:pt x="23357" y="4132"/>
                      <a:pt x="23918" y="3367"/>
                    </a:cubicBezTo>
                    <a:cubicBezTo>
                      <a:pt x="24428" y="2551"/>
                      <a:pt x="24887" y="1735"/>
                      <a:pt x="25244" y="868"/>
                    </a:cubicBezTo>
                    <a:cubicBezTo>
                      <a:pt x="25346" y="664"/>
                      <a:pt x="25295" y="409"/>
                      <a:pt x="25142" y="205"/>
                    </a:cubicBezTo>
                    <a:cubicBezTo>
                      <a:pt x="25040" y="154"/>
                      <a:pt x="24938" y="52"/>
                      <a:pt x="24836" y="52"/>
                    </a:cubicBezTo>
                    <a:cubicBezTo>
                      <a:pt x="24785" y="1"/>
                      <a:pt x="24683" y="1"/>
                      <a:pt x="246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748;p33">
                <a:extLst>
                  <a:ext uri="{FF2B5EF4-FFF2-40B4-BE49-F238E27FC236}">
                    <a16:creationId xmlns:a16="http://schemas.microsoft.com/office/drawing/2014/main" id="{9E441C7E-BF87-4F6F-8371-5C73F61E2CDB}"/>
                  </a:ext>
                </a:extLst>
              </p:cNvPr>
              <p:cNvSpPr/>
              <p:nvPr/>
            </p:nvSpPr>
            <p:spPr>
              <a:xfrm>
                <a:off x="1788515" y="3600558"/>
                <a:ext cx="674884" cy="891184"/>
              </a:xfrm>
              <a:custGeom>
                <a:avLst/>
                <a:gdLst/>
                <a:ahLst/>
                <a:cxnLst/>
                <a:rect l="l" t="t" r="r" b="b"/>
                <a:pathLst>
                  <a:path w="54262" h="71653" extrusionOk="0">
                    <a:moveTo>
                      <a:pt x="3927" y="1"/>
                    </a:moveTo>
                    <a:cubicBezTo>
                      <a:pt x="3417" y="1"/>
                      <a:pt x="2907" y="1"/>
                      <a:pt x="2397" y="103"/>
                    </a:cubicBezTo>
                    <a:cubicBezTo>
                      <a:pt x="2193" y="154"/>
                      <a:pt x="1989" y="205"/>
                      <a:pt x="1785" y="256"/>
                    </a:cubicBezTo>
                    <a:cubicBezTo>
                      <a:pt x="1632" y="256"/>
                      <a:pt x="1479" y="307"/>
                      <a:pt x="1326" y="358"/>
                    </a:cubicBezTo>
                    <a:cubicBezTo>
                      <a:pt x="1173" y="409"/>
                      <a:pt x="1071" y="511"/>
                      <a:pt x="969" y="562"/>
                    </a:cubicBezTo>
                    <a:cubicBezTo>
                      <a:pt x="816" y="613"/>
                      <a:pt x="714" y="715"/>
                      <a:pt x="612" y="817"/>
                    </a:cubicBezTo>
                    <a:cubicBezTo>
                      <a:pt x="459" y="970"/>
                      <a:pt x="357" y="1174"/>
                      <a:pt x="255" y="1378"/>
                    </a:cubicBezTo>
                    <a:cubicBezTo>
                      <a:pt x="153" y="1633"/>
                      <a:pt x="102" y="1837"/>
                      <a:pt x="51" y="2092"/>
                    </a:cubicBezTo>
                    <a:cubicBezTo>
                      <a:pt x="0" y="2653"/>
                      <a:pt x="0" y="3214"/>
                      <a:pt x="153" y="3775"/>
                    </a:cubicBezTo>
                    <a:cubicBezTo>
                      <a:pt x="357" y="4897"/>
                      <a:pt x="663" y="5968"/>
                      <a:pt x="1071" y="7039"/>
                    </a:cubicBezTo>
                    <a:lnTo>
                      <a:pt x="1224" y="7498"/>
                    </a:lnTo>
                    <a:lnTo>
                      <a:pt x="1224" y="7549"/>
                    </a:lnTo>
                    <a:cubicBezTo>
                      <a:pt x="1377" y="8008"/>
                      <a:pt x="1530" y="8518"/>
                      <a:pt x="1632" y="8976"/>
                    </a:cubicBezTo>
                    <a:cubicBezTo>
                      <a:pt x="1632" y="9027"/>
                      <a:pt x="1632" y="9078"/>
                      <a:pt x="1632" y="9078"/>
                    </a:cubicBezTo>
                    <a:cubicBezTo>
                      <a:pt x="1632" y="9231"/>
                      <a:pt x="1734" y="9384"/>
                      <a:pt x="1734" y="9537"/>
                    </a:cubicBezTo>
                    <a:cubicBezTo>
                      <a:pt x="1734" y="9588"/>
                      <a:pt x="1734" y="9639"/>
                      <a:pt x="1734" y="9639"/>
                    </a:cubicBezTo>
                    <a:cubicBezTo>
                      <a:pt x="2397" y="12495"/>
                      <a:pt x="2856" y="15351"/>
                      <a:pt x="3111" y="18258"/>
                    </a:cubicBezTo>
                    <a:cubicBezTo>
                      <a:pt x="3264" y="19788"/>
                      <a:pt x="3366" y="21165"/>
                      <a:pt x="3366" y="22491"/>
                    </a:cubicBezTo>
                    <a:cubicBezTo>
                      <a:pt x="3366" y="23409"/>
                      <a:pt x="3366" y="24327"/>
                      <a:pt x="3315" y="25245"/>
                    </a:cubicBezTo>
                    <a:cubicBezTo>
                      <a:pt x="3315" y="25653"/>
                      <a:pt x="3315" y="26163"/>
                      <a:pt x="3315" y="26673"/>
                    </a:cubicBezTo>
                    <a:cubicBezTo>
                      <a:pt x="3315" y="27489"/>
                      <a:pt x="3315" y="28152"/>
                      <a:pt x="3315" y="28815"/>
                    </a:cubicBezTo>
                    <a:cubicBezTo>
                      <a:pt x="3315" y="29172"/>
                      <a:pt x="3366" y="29478"/>
                      <a:pt x="3417" y="29835"/>
                    </a:cubicBezTo>
                    <a:cubicBezTo>
                      <a:pt x="3417" y="30090"/>
                      <a:pt x="3519" y="30345"/>
                      <a:pt x="3519" y="30600"/>
                    </a:cubicBezTo>
                    <a:lnTo>
                      <a:pt x="3519" y="30651"/>
                    </a:lnTo>
                    <a:cubicBezTo>
                      <a:pt x="3519" y="30753"/>
                      <a:pt x="3570" y="30855"/>
                      <a:pt x="3570" y="30957"/>
                    </a:cubicBezTo>
                    <a:cubicBezTo>
                      <a:pt x="3825" y="32690"/>
                      <a:pt x="3978" y="33965"/>
                      <a:pt x="4131" y="35189"/>
                    </a:cubicBezTo>
                    <a:lnTo>
                      <a:pt x="4182" y="35801"/>
                    </a:lnTo>
                    <a:lnTo>
                      <a:pt x="4182" y="35699"/>
                    </a:lnTo>
                    <a:cubicBezTo>
                      <a:pt x="4233" y="36515"/>
                      <a:pt x="4284" y="37178"/>
                      <a:pt x="4335" y="37790"/>
                    </a:cubicBezTo>
                    <a:cubicBezTo>
                      <a:pt x="4386" y="38351"/>
                      <a:pt x="4386" y="38912"/>
                      <a:pt x="4386" y="39626"/>
                    </a:cubicBezTo>
                    <a:cubicBezTo>
                      <a:pt x="4386" y="40748"/>
                      <a:pt x="4386" y="41870"/>
                      <a:pt x="4335" y="42992"/>
                    </a:cubicBezTo>
                    <a:lnTo>
                      <a:pt x="4335" y="43043"/>
                    </a:lnTo>
                    <a:lnTo>
                      <a:pt x="4335" y="43502"/>
                    </a:lnTo>
                    <a:cubicBezTo>
                      <a:pt x="4233" y="46052"/>
                      <a:pt x="4335" y="48653"/>
                      <a:pt x="4590" y="51203"/>
                    </a:cubicBezTo>
                    <a:cubicBezTo>
                      <a:pt x="4692" y="51713"/>
                      <a:pt x="4743" y="52223"/>
                      <a:pt x="4896" y="52733"/>
                    </a:cubicBezTo>
                    <a:cubicBezTo>
                      <a:pt x="4794" y="52784"/>
                      <a:pt x="4794" y="52886"/>
                      <a:pt x="4794" y="52937"/>
                    </a:cubicBezTo>
                    <a:cubicBezTo>
                      <a:pt x="4794" y="53039"/>
                      <a:pt x="4845" y="53141"/>
                      <a:pt x="4896" y="53192"/>
                    </a:cubicBezTo>
                    <a:cubicBezTo>
                      <a:pt x="6426" y="55130"/>
                      <a:pt x="8211" y="56914"/>
                      <a:pt x="10098" y="58495"/>
                    </a:cubicBezTo>
                    <a:cubicBezTo>
                      <a:pt x="12036" y="60076"/>
                      <a:pt x="14076" y="61504"/>
                      <a:pt x="16269" y="62728"/>
                    </a:cubicBezTo>
                    <a:cubicBezTo>
                      <a:pt x="18411" y="63952"/>
                      <a:pt x="20654" y="64972"/>
                      <a:pt x="22949" y="65890"/>
                    </a:cubicBezTo>
                    <a:cubicBezTo>
                      <a:pt x="24020" y="66349"/>
                      <a:pt x="25040" y="66706"/>
                      <a:pt x="26213" y="67114"/>
                    </a:cubicBezTo>
                    <a:cubicBezTo>
                      <a:pt x="27386" y="67573"/>
                      <a:pt x="28457" y="67930"/>
                      <a:pt x="29528" y="68287"/>
                    </a:cubicBezTo>
                    <a:cubicBezTo>
                      <a:pt x="32129" y="69154"/>
                      <a:pt x="34475" y="69868"/>
                      <a:pt x="36719" y="70378"/>
                    </a:cubicBezTo>
                    <a:cubicBezTo>
                      <a:pt x="39167" y="70990"/>
                      <a:pt x="41615" y="71398"/>
                      <a:pt x="44164" y="71551"/>
                    </a:cubicBezTo>
                    <a:cubicBezTo>
                      <a:pt x="44776" y="71602"/>
                      <a:pt x="45439" y="71653"/>
                      <a:pt x="46051" y="71653"/>
                    </a:cubicBezTo>
                    <a:cubicBezTo>
                      <a:pt x="47887" y="71653"/>
                      <a:pt x="49672" y="71449"/>
                      <a:pt x="51406" y="70990"/>
                    </a:cubicBezTo>
                    <a:cubicBezTo>
                      <a:pt x="51508" y="71041"/>
                      <a:pt x="51559" y="71092"/>
                      <a:pt x="51661" y="71092"/>
                    </a:cubicBezTo>
                    <a:cubicBezTo>
                      <a:pt x="51814" y="71092"/>
                      <a:pt x="51916" y="70990"/>
                      <a:pt x="51967" y="70837"/>
                    </a:cubicBezTo>
                    <a:cubicBezTo>
                      <a:pt x="52120" y="70786"/>
                      <a:pt x="52171" y="70633"/>
                      <a:pt x="52120" y="70480"/>
                    </a:cubicBezTo>
                    <a:cubicBezTo>
                      <a:pt x="52885" y="68185"/>
                      <a:pt x="53344" y="65839"/>
                      <a:pt x="53548" y="63442"/>
                    </a:cubicBezTo>
                    <a:cubicBezTo>
                      <a:pt x="53701" y="61861"/>
                      <a:pt x="53803" y="60229"/>
                      <a:pt x="53854" y="58648"/>
                    </a:cubicBezTo>
                    <a:lnTo>
                      <a:pt x="53854" y="58597"/>
                    </a:lnTo>
                    <a:cubicBezTo>
                      <a:pt x="53905" y="57781"/>
                      <a:pt x="53956" y="56761"/>
                      <a:pt x="54058" y="55792"/>
                    </a:cubicBezTo>
                    <a:cubicBezTo>
                      <a:pt x="54058" y="55639"/>
                      <a:pt x="54058" y="55537"/>
                      <a:pt x="54058" y="55385"/>
                    </a:cubicBezTo>
                    <a:lnTo>
                      <a:pt x="54058" y="55232"/>
                    </a:lnTo>
                    <a:lnTo>
                      <a:pt x="54058" y="55130"/>
                    </a:lnTo>
                    <a:cubicBezTo>
                      <a:pt x="54058" y="54722"/>
                      <a:pt x="54160" y="54212"/>
                      <a:pt x="54160" y="53804"/>
                    </a:cubicBezTo>
                    <a:cubicBezTo>
                      <a:pt x="54211" y="53090"/>
                      <a:pt x="54211" y="52427"/>
                      <a:pt x="54262" y="51662"/>
                    </a:cubicBezTo>
                    <a:cubicBezTo>
                      <a:pt x="54262" y="50336"/>
                      <a:pt x="54262" y="48908"/>
                      <a:pt x="54211" y="47378"/>
                    </a:cubicBezTo>
                    <a:cubicBezTo>
                      <a:pt x="54058" y="44522"/>
                      <a:pt x="53803" y="41717"/>
                      <a:pt x="53548" y="38810"/>
                    </a:cubicBezTo>
                    <a:cubicBezTo>
                      <a:pt x="53548" y="38708"/>
                      <a:pt x="53548" y="38606"/>
                      <a:pt x="53497" y="38453"/>
                    </a:cubicBezTo>
                    <a:cubicBezTo>
                      <a:pt x="53497" y="38096"/>
                      <a:pt x="53446" y="37739"/>
                      <a:pt x="53446" y="37382"/>
                    </a:cubicBezTo>
                    <a:cubicBezTo>
                      <a:pt x="53395" y="36770"/>
                      <a:pt x="53344" y="36158"/>
                      <a:pt x="53344" y="35648"/>
                    </a:cubicBezTo>
                    <a:lnTo>
                      <a:pt x="53344" y="35444"/>
                    </a:lnTo>
                    <a:lnTo>
                      <a:pt x="53344" y="34934"/>
                    </a:lnTo>
                    <a:cubicBezTo>
                      <a:pt x="53293" y="34118"/>
                      <a:pt x="53242" y="33098"/>
                      <a:pt x="53140" y="32079"/>
                    </a:cubicBezTo>
                    <a:cubicBezTo>
                      <a:pt x="53038" y="31212"/>
                      <a:pt x="52885" y="30294"/>
                      <a:pt x="52630" y="29427"/>
                    </a:cubicBezTo>
                    <a:cubicBezTo>
                      <a:pt x="52528" y="29019"/>
                      <a:pt x="52375" y="28611"/>
                      <a:pt x="52222" y="28203"/>
                    </a:cubicBezTo>
                    <a:cubicBezTo>
                      <a:pt x="52069" y="27948"/>
                      <a:pt x="51916" y="27693"/>
                      <a:pt x="51763" y="27438"/>
                    </a:cubicBezTo>
                    <a:cubicBezTo>
                      <a:pt x="51712" y="27234"/>
                      <a:pt x="51610" y="27030"/>
                      <a:pt x="51559" y="26775"/>
                    </a:cubicBezTo>
                    <a:cubicBezTo>
                      <a:pt x="51253" y="25908"/>
                      <a:pt x="50896" y="24990"/>
                      <a:pt x="50437" y="23970"/>
                    </a:cubicBezTo>
                    <a:cubicBezTo>
                      <a:pt x="49621" y="22134"/>
                      <a:pt x="48703" y="20400"/>
                      <a:pt x="47632" y="18513"/>
                    </a:cubicBezTo>
                    <a:lnTo>
                      <a:pt x="47428" y="18105"/>
                    </a:lnTo>
                    <a:lnTo>
                      <a:pt x="47377" y="18054"/>
                    </a:lnTo>
                    <a:cubicBezTo>
                      <a:pt x="47020" y="17391"/>
                      <a:pt x="46663" y="16728"/>
                      <a:pt x="46357" y="16065"/>
                    </a:cubicBezTo>
                    <a:lnTo>
                      <a:pt x="45898" y="15249"/>
                    </a:lnTo>
                    <a:lnTo>
                      <a:pt x="45847" y="15147"/>
                    </a:lnTo>
                    <a:lnTo>
                      <a:pt x="45337" y="14178"/>
                    </a:lnTo>
                    <a:cubicBezTo>
                      <a:pt x="45337" y="14178"/>
                      <a:pt x="45337" y="14127"/>
                      <a:pt x="45337" y="14127"/>
                    </a:cubicBezTo>
                    <a:cubicBezTo>
                      <a:pt x="44929" y="13362"/>
                      <a:pt x="44470" y="12495"/>
                      <a:pt x="43909" y="11577"/>
                    </a:cubicBezTo>
                    <a:cubicBezTo>
                      <a:pt x="43501" y="10914"/>
                      <a:pt x="43042" y="10251"/>
                      <a:pt x="42583" y="9588"/>
                    </a:cubicBezTo>
                    <a:cubicBezTo>
                      <a:pt x="42073" y="8976"/>
                      <a:pt x="41513" y="8365"/>
                      <a:pt x="40952" y="7804"/>
                    </a:cubicBezTo>
                    <a:cubicBezTo>
                      <a:pt x="40187" y="7039"/>
                      <a:pt x="39320" y="6427"/>
                      <a:pt x="38402" y="5866"/>
                    </a:cubicBezTo>
                    <a:lnTo>
                      <a:pt x="38147" y="5866"/>
                    </a:lnTo>
                    <a:cubicBezTo>
                      <a:pt x="38045" y="5917"/>
                      <a:pt x="37943" y="6019"/>
                      <a:pt x="37943" y="6121"/>
                    </a:cubicBezTo>
                    <a:cubicBezTo>
                      <a:pt x="37535" y="8314"/>
                      <a:pt x="37229" y="10455"/>
                      <a:pt x="37076" y="12699"/>
                    </a:cubicBezTo>
                    <a:lnTo>
                      <a:pt x="37076" y="12954"/>
                    </a:lnTo>
                    <a:cubicBezTo>
                      <a:pt x="37076" y="13311"/>
                      <a:pt x="37025" y="13719"/>
                      <a:pt x="37025" y="14127"/>
                    </a:cubicBezTo>
                    <a:cubicBezTo>
                      <a:pt x="36974" y="14586"/>
                      <a:pt x="36872" y="14994"/>
                      <a:pt x="36821" y="15555"/>
                    </a:cubicBezTo>
                    <a:cubicBezTo>
                      <a:pt x="36668" y="16473"/>
                      <a:pt x="36464" y="17391"/>
                      <a:pt x="36260" y="18309"/>
                    </a:cubicBezTo>
                    <a:lnTo>
                      <a:pt x="36260" y="18360"/>
                    </a:lnTo>
                    <a:lnTo>
                      <a:pt x="36260" y="18462"/>
                    </a:lnTo>
                    <a:cubicBezTo>
                      <a:pt x="36005" y="19635"/>
                      <a:pt x="35750" y="20910"/>
                      <a:pt x="35597" y="22134"/>
                    </a:cubicBezTo>
                    <a:cubicBezTo>
                      <a:pt x="35444" y="23052"/>
                      <a:pt x="35393" y="24021"/>
                      <a:pt x="35393" y="24990"/>
                    </a:cubicBezTo>
                    <a:cubicBezTo>
                      <a:pt x="34016" y="23358"/>
                      <a:pt x="32486" y="21777"/>
                      <a:pt x="30956" y="20298"/>
                    </a:cubicBezTo>
                    <a:cubicBezTo>
                      <a:pt x="29834" y="19227"/>
                      <a:pt x="28712" y="18105"/>
                      <a:pt x="27692" y="16983"/>
                    </a:cubicBezTo>
                    <a:cubicBezTo>
                      <a:pt x="27335" y="16626"/>
                      <a:pt x="26978" y="16218"/>
                      <a:pt x="26672" y="15861"/>
                    </a:cubicBezTo>
                    <a:cubicBezTo>
                      <a:pt x="26315" y="15453"/>
                      <a:pt x="26009" y="15096"/>
                      <a:pt x="25754" y="14739"/>
                    </a:cubicBezTo>
                    <a:lnTo>
                      <a:pt x="25652" y="14637"/>
                    </a:lnTo>
                    <a:cubicBezTo>
                      <a:pt x="25040" y="13872"/>
                      <a:pt x="24326" y="13056"/>
                      <a:pt x="23612" y="12189"/>
                    </a:cubicBezTo>
                    <a:cubicBezTo>
                      <a:pt x="22235" y="10608"/>
                      <a:pt x="20807" y="8976"/>
                      <a:pt x="19328" y="7396"/>
                    </a:cubicBezTo>
                    <a:cubicBezTo>
                      <a:pt x="18564" y="6529"/>
                      <a:pt x="17748" y="5611"/>
                      <a:pt x="16881" y="4744"/>
                    </a:cubicBezTo>
                    <a:cubicBezTo>
                      <a:pt x="16830" y="4642"/>
                      <a:pt x="16779" y="4540"/>
                      <a:pt x="16728" y="4438"/>
                    </a:cubicBezTo>
                    <a:cubicBezTo>
                      <a:pt x="16524" y="4183"/>
                      <a:pt x="16320" y="3928"/>
                      <a:pt x="16065" y="3724"/>
                    </a:cubicBezTo>
                    <a:cubicBezTo>
                      <a:pt x="15810" y="3520"/>
                      <a:pt x="15504" y="3316"/>
                      <a:pt x="15198" y="3112"/>
                    </a:cubicBezTo>
                    <a:cubicBezTo>
                      <a:pt x="14892" y="2959"/>
                      <a:pt x="14586" y="2755"/>
                      <a:pt x="14229" y="2653"/>
                    </a:cubicBezTo>
                    <a:cubicBezTo>
                      <a:pt x="13770" y="2449"/>
                      <a:pt x="13260" y="2245"/>
                      <a:pt x="12801" y="2041"/>
                    </a:cubicBezTo>
                    <a:lnTo>
                      <a:pt x="12495" y="1939"/>
                    </a:lnTo>
                    <a:cubicBezTo>
                      <a:pt x="11730" y="1633"/>
                      <a:pt x="10965" y="1378"/>
                      <a:pt x="10200" y="1123"/>
                    </a:cubicBezTo>
                    <a:cubicBezTo>
                      <a:pt x="9333" y="868"/>
                      <a:pt x="8466" y="613"/>
                      <a:pt x="7650" y="460"/>
                    </a:cubicBezTo>
                    <a:cubicBezTo>
                      <a:pt x="6783" y="256"/>
                      <a:pt x="5916" y="103"/>
                      <a:pt x="4998" y="52"/>
                    </a:cubicBezTo>
                    <a:cubicBezTo>
                      <a:pt x="4692" y="52"/>
                      <a:pt x="4386" y="1"/>
                      <a:pt x="4029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749;p33">
                <a:extLst>
                  <a:ext uri="{FF2B5EF4-FFF2-40B4-BE49-F238E27FC236}">
                    <a16:creationId xmlns:a16="http://schemas.microsoft.com/office/drawing/2014/main" id="{D33A3919-CBF2-47B0-9BE9-E3D6987416AC}"/>
                  </a:ext>
                </a:extLst>
              </p:cNvPr>
              <p:cNvSpPr/>
              <p:nvPr/>
            </p:nvSpPr>
            <p:spPr>
              <a:xfrm>
                <a:off x="2221725" y="3901844"/>
                <a:ext cx="28631" cy="543929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43733" extrusionOk="0">
                    <a:moveTo>
                      <a:pt x="817" y="1"/>
                    </a:moveTo>
                    <a:cubicBezTo>
                      <a:pt x="613" y="1"/>
                      <a:pt x="460" y="103"/>
                      <a:pt x="358" y="256"/>
                    </a:cubicBezTo>
                    <a:lnTo>
                      <a:pt x="256" y="409"/>
                    </a:lnTo>
                    <a:cubicBezTo>
                      <a:pt x="256" y="511"/>
                      <a:pt x="205" y="613"/>
                      <a:pt x="256" y="766"/>
                    </a:cubicBezTo>
                    <a:cubicBezTo>
                      <a:pt x="256" y="2143"/>
                      <a:pt x="307" y="3520"/>
                      <a:pt x="307" y="4897"/>
                    </a:cubicBezTo>
                    <a:lnTo>
                      <a:pt x="307" y="5152"/>
                    </a:lnTo>
                    <a:lnTo>
                      <a:pt x="307" y="6937"/>
                    </a:lnTo>
                    <a:cubicBezTo>
                      <a:pt x="307" y="9741"/>
                      <a:pt x="256" y="12495"/>
                      <a:pt x="205" y="15300"/>
                    </a:cubicBezTo>
                    <a:cubicBezTo>
                      <a:pt x="103" y="19125"/>
                      <a:pt x="1" y="23001"/>
                      <a:pt x="52" y="26877"/>
                    </a:cubicBezTo>
                    <a:cubicBezTo>
                      <a:pt x="52" y="26928"/>
                      <a:pt x="52" y="26979"/>
                      <a:pt x="52" y="27030"/>
                    </a:cubicBezTo>
                    <a:cubicBezTo>
                      <a:pt x="52" y="28713"/>
                      <a:pt x="52" y="30396"/>
                      <a:pt x="103" y="32078"/>
                    </a:cubicBezTo>
                    <a:cubicBezTo>
                      <a:pt x="205" y="35750"/>
                      <a:pt x="460" y="39473"/>
                      <a:pt x="919" y="43196"/>
                    </a:cubicBezTo>
                    <a:cubicBezTo>
                      <a:pt x="987" y="43561"/>
                      <a:pt x="1280" y="43732"/>
                      <a:pt x="1574" y="43732"/>
                    </a:cubicBezTo>
                    <a:cubicBezTo>
                      <a:pt x="1937" y="43732"/>
                      <a:pt x="2301" y="43471"/>
                      <a:pt x="2245" y="42992"/>
                    </a:cubicBezTo>
                    <a:cubicBezTo>
                      <a:pt x="1939" y="40238"/>
                      <a:pt x="1684" y="37484"/>
                      <a:pt x="1582" y="34730"/>
                    </a:cubicBezTo>
                    <a:cubicBezTo>
                      <a:pt x="1480" y="33353"/>
                      <a:pt x="1429" y="31925"/>
                      <a:pt x="1429" y="30549"/>
                    </a:cubicBezTo>
                    <a:lnTo>
                      <a:pt x="1429" y="28458"/>
                    </a:lnTo>
                    <a:lnTo>
                      <a:pt x="1429" y="27489"/>
                    </a:lnTo>
                    <a:lnTo>
                      <a:pt x="1429" y="26979"/>
                    </a:lnTo>
                    <a:lnTo>
                      <a:pt x="1429" y="26418"/>
                    </a:lnTo>
                    <a:lnTo>
                      <a:pt x="1429" y="24327"/>
                    </a:lnTo>
                    <a:cubicBezTo>
                      <a:pt x="1429" y="22899"/>
                      <a:pt x="1429" y="21522"/>
                      <a:pt x="1480" y="20145"/>
                    </a:cubicBezTo>
                    <a:cubicBezTo>
                      <a:pt x="1531" y="17340"/>
                      <a:pt x="1582" y="14586"/>
                      <a:pt x="1633" y="11781"/>
                    </a:cubicBezTo>
                    <a:cubicBezTo>
                      <a:pt x="1633" y="9537"/>
                      <a:pt x="1684" y="7345"/>
                      <a:pt x="1684" y="5101"/>
                    </a:cubicBezTo>
                    <a:lnTo>
                      <a:pt x="1684" y="5050"/>
                    </a:lnTo>
                    <a:cubicBezTo>
                      <a:pt x="1684" y="3571"/>
                      <a:pt x="1633" y="2092"/>
                      <a:pt x="1582" y="613"/>
                    </a:cubicBezTo>
                    <a:cubicBezTo>
                      <a:pt x="1582" y="409"/>
                      <a:pt x="1480" y="256"/>
                      <a:pt x="1327" y="154"/>
                    </a:cubicBezTo>
                    <a:cubicBezTo>
                      <a:pt x="1225" y="52"/>
                      <a:pt x="1072" y="1"/>
                      <a:pt x="919" y="1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750;p33">
                <a:extLst>
                  <a:ext uri="{FF2B5EF4-FFF2-40B4-BE49-F238E27FC236}">
                    <a16:creationId xmlns:a16="http://schemas.microsoft.com/office/drawing/2014/main" id="{39FF11FC-D5F0-412E-9317-F143B036EAD4}"/>
                  </a:ext>
                </a:extLst>
              </p:cNvPr>
              <p:cNvSpPr/>
              <p:nvPr/>
            </p:nvSpPr>
            <p:spPr>
              <a:xfrm>
                <a:off x="2262321" y="4233577"/>
                <a:ext cx="43146" cy="40397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3248" extrusionOk="0">
                    <a:moveTo>
                      <a:pt x="1684" y="1"/>
                    </a:moveTo>
                    <a:lnTo>
                      <a:pt x="1684" y="52"/>
                    </a:lnTo>
                    <a:cubicBezTo>
                      <a:pt x="1582" y="52"/>
                      <a:pt x="1531" y="52"/>
                      <a:pt x="1429" y="103"/>
                    </a:cubicBezTo>
                    <a:cubicBezTo>
                      <a:pt x="1327" y="154"/>
                      <a:pt x="1276" y="205"/>
                      <a:pt x="1174" y="256"/>
                    </a:cubicBezTo>
                    <a:cubicBezTo>
                      <a:pt x="1072" y="358"/>
                      <a:pt x="970" y="460"/>
                      <a:pt x="868" y="562"/>
                    </a:cubicBezTo>
                    <a:cubicBezTo>
                      <a:pt x="817" y="613"/>
                      <a:pt x="766" y="715"/>
                      <a:pt x="715" y="766"/>
                    </a:cubicBezTo>
                    <a:cubicBezTo>
                      <a:pt x="664" y="817"/>
                      <a:pt x="562" y="970"/>
                      <a:pt x="511" y="1072"/>
                    </a:cubicBezTo>
                    <a:cubicBezTo>
                      <a:pt x="154" y="1225"/>
                      <a:pt x="1" y="1633"/>
                      <a:pt x="205" y="1990"/>
                    </a:cubicBezTo>
                    <a:cubicBezTo>
                      <a:pt x="256" y="2143"/>
                      <a:pt x="307" y="2245"/>
                      <a:pt x="409" y="2296"/>
                    </a:cubicBezTo>
                    <a:lnTo>
                      <a:pt x="562" y="2449"/>
                    </a:lnTo>
                    <a:cubicBezTo>
                      <a:pt x="511" y="2653"/>
                      <a:pt x="562" y="2806"/>
                      <a:pt x="715" y="2959"/>
                    </a:cubicBezTo>
                    <a:cubicBezTo>
                      <a:pt x="817" y="3061"/>
                      <a:pt x="970" y="3163"/>
                      <a:pt x="1123" y="3214"/>
                    </a:cubicBezTo>
                    <a:cubicBezTo>
                      <a:pt x="1249" y="3235"/>
                      <a:pt x="1385" y="3247"/>
                      <a:pt x="1518" y="3247"/>
                    </a:cubicBezTo>
                    <a:cubicBezTo>
                      <a:pt x="1707" y="3247"/>
                      <a:pt x="1891" y="3222"/>
                      <a:pt x="2041" y="3163"/>
                    </a:cubicBezTo>
                    <a:cubicBezTo>
                      <a:pt x="2245" y="3112"/>
                      <a:pt x="2398" y="3061"/>
                      <a:pt x="2551" y="3010"/>
                    </a:cubicBezTo>
                    <a:cubicBezTo>
                      <a:pt x="2704" y="2908"/>
                      <a:pt x="2857" y="2806"/>
                      <a:pt x="2959" y="2704"/>
                    </a:cubicBezTo>
                    <a:cubicBezTo>
                      <a:pt x="3112" y="2551"/>
                      <a:pt x="3265" y="2398"/>
                      <a:pt x="3316" y="2245"/>
                    </a:cubicBezTo>
                    <a:cubicBezTo>
                      <a:pt x="3418" y="2092"/>
                      <a:pt x="3469" y="1939"/>
                      <a:pt x="3469" y="1786"/>
                    </a:cubicBezTo>
                    <a:cubicBezTo>
                      <a:pt x="3469" y="1327"/>
                      <a:pt x="3316" y="919"/>
                      <a:pt x="3061" y="613"/>
                    </a:cubicBezTo>
                    <a:cubicBezTo>
                      <a:pt x="2908" y="460"/>
                      <a:pt x="2755" y="358"/>
                      <a:pt x="2602" y="256"/>
                    </a:cubicBezTo>
                    <a:cubicBezTo>
                      <a:pt x="2551" y="205"/>
                      <a:pt x="2449" y="154"/>
                      <a:pt x="2347" y="103"/>
                    </a:cubicBezTo>
                    <a:cubicBezTo>
                      <a:pt x="2296" y="52"/>
                      <a:pt x="2194" y="52"/>
                      <a:pt x="2092" y="1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751;p33">
                <a:extLst>
                  <a:ext uri="{FF2B5EF4-FFF2-40B4-BE49-F238E27FC236}">
                    <a16:creationId xmlns:a16="http://schemas.microsoft.com/office/drawing/2014/main" id="{7BE29213-4CC9-417A-9DA5-502D288D4324}"/>
                  </a:ext>
                </a:extLst>
              </p:cNvPr>
              <p:cNvSpPr/>
              <p:nvPr/>
            </p:nvSpPr>
            <p:spPr>
              <a:xfrm>
                <a:off x="2256613" y="4111802"/>
                <a:ext cx="43780" cy="39327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162" extrusionOk="0">
                    <a:moveTo>
                      <a:pt x="2041" y="0"/>
                    </a:moveTo>
                    <a:lnTo>
                      <a:pt x="2041" y="51"/>
                    </a:lnTo>
                    <a:cubicBezTo>
                      <a:pt x="1837" y="102"/>
                      <a:pt x="1684" y="102"/>
                      <a:pt x="1480" y="153"/>
                    </a:cubicBezTo>
                    <a:cubicBezTo>
                      <a:pt x="1378" y="204"/>
                      <a:pt x="1225" y="255"/>
                      <a:pt x="1072" y="357"/>
                    </a:cubicBezTo>
                    <a:cubicBezTo>
                      <a:pt x="1021" y="408"/>
                      <a:pt x="970" y="459"/>
                      <a:pt x="919" y="561"/>
                    </a:cubicBezTo>
                    <a:cubicBezTo>
                      <a:pt x="868" y="612"/>
                      <a:pt x="817" y="714"/>
                      <a:pt x="817" y="867"/>
                    </a:cubicBezTo>
                    <a:lnTo>
                      <a:pt x="766" y="867"/>
                    </a:lnTo>
                    <a:cubicBezTo>
                      <a:pt x="613" y="969"/>
                      <a:pt x="511" y="1071"/>
                      <a:pt x="409" y="1224"/>
                    </a:cubicBezTo>
                    <a:cubicBezTo>
                      <a:pt x="307" y="1275"/>
                      <a:pt x="256" y="1377"/>
                      <a:pt x="205" y="1479"/>
                    </a:cubicBezTo>
                    <a:cubicBezTo>
                      <a:pt x="103" y="1632"/>
                      <a:pt x="52" y="1785"/>
                      <a:pt x="1" y="1989"/>
                    </a:cubicBezTo>
                    <a:cubicBezTo>
                      <a:pt x="1" y="2040"/>
                      <a:pt x="1" y="2142"/>
                      <a:pt x="1" y="2244"/>
                    </a:cubicBezTo>
                    <a:cubicBezTo>
                      <a:pt x="1" y="2397"/>
                      <a:pt x="52" y="2499"/>
                      <a:pt x="154" y="2652"/>
                    </a:cubicBezTo>
                    <a:cubicBezTo>
                      <a:pt x="256" y="2805"/>
                      <a:pt x="409" y="2907"/>
                      <a:pt x="613" y="3009"/>
                    </a:cubicBezTo>
                    <a:cubicBezTo>
                      <a:pt x="766" y="3060"/>
                      <a:pt x="970" y="3111"/>
                      <a:pt x="1123" y="3162"/>
                    </a:cubicBezTo>
                    <a:lnTo>
                      <a:pt x="1837" y="3162"/>
                    </a:lnTo>
                    <a:cubicBezTo>
                      <a:pt x="1990" y="3162"/>
                      <a:pt x="2143" y="3111"/>
                      <a:pt x="2296" y="3111"/>
                    </a:cubicBezTo>
                    <a:cubicBezTo>
                      <a:pt x="2449" y="3060"/>
                      <a:pt x="2551" y="2958"/>
                      <a:pt x="2704" y="2907"/>
                    </a:cubicBezTo>
                    <a:cubicBezTo>
                      <a:pt x="2806" y="2805"/>
                      <a:pt x="2857" y="2754"/>
                      <a:pt x="2959" y="2652"/>
                    </a:cubicBezTo>
                    <a:cubicBezTo>
                      <a:pt x="3010" y="2550"/>
                      <a:pt x="3112" y="2448"/>
                      <a:pt x="3163" y="2346"/>
                    </a:cubicBezTo>
                    <a:cubicBezTo>
                      <a:pt x="3265" y="2142"/>
                      <a:pt x="3316" y="1938"/>
                      <a:pt x="3367" y="1683"/>
                    </a:cubicBezTo>
                    <a:cubicBezTo>
                      <a:pt x="3367" y="1581"/>
                      <a:pt x="3418" y="1428"/>
                      <a:pt x="3418" y="1326"/>
                    </a:cubicBezTo>
                    <a:cubicBezTo>
                      <a:pt x="3418" y="1326"/>
                      <a:pt x="3418" y="1224"/>
                      <a:pt x="3469" y="1224"/>
                    </a:cubicBezTo>
                    <a:cubicBezTo>
                      <a:pt x="3520" y="1071"/>
                      <a:pt x="3520" y="918"/>
                      <a:pt x="3520" y="765"/>
                    </a:cubicBezTo>
                    <a:cubicBezTo>
                      <a:pt x="3469" y="612"/>
                      <a:pt x="3418" y="510"/>
                      <a:pt x="3367" y="357"/>
                    </a:cubicBezTo>
                    <a:cubicBezTo>
                      <a:pt x="3316" y="306"/>
                      <a:pt x="3214" y="255"/>
                      <a:pt x="3163" y="204"/>
                    </a:cubicBezTo>
                    <a:cubicBezTo>
                      <a:pt x="2959" y="51"/>
                      <a:pt x="2755" y="0"/>
                      <a:pt x="2551" y="0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752;p33">
                <a:extLst>
                  <a:ext uri="{FF2B5EF4-FFF2-40B4-BE49-F238E27FC236}">
                    <a16:creationId xmlns:a16="http://schemas.microsoft.com/office/drawing/2014/main" id="{61F8EBB7-F7B4-4265-A406-4970E98FED18}"/>
                  </a:ext>
                </a:extLst>
              </p:cNvPr>
              <p:cNvSpPr/>
              <p:nvPr/>
            </p:nvSpPr>
            <p:spPr>
              <a:xfrm>
                <a:off x="2124688" y="4232309"/>
                <a:ext cx="338076" cy="259434"/>
              </a:xfrm>
              <a:custGeom>
                <a:avLst/>
                <a:gdLst/>
                <a:ahLst/>
                <a:cxnLst/>
                <a:rect l="l" t="t" r="r" b="b"/>
                <a:pathLst>
                  <a:path w="27182" h="20859" extrusionOk="0">
                    <a:moveTo>
                      <a:pt x="27080" y="1"/>
                    </a:moveTo>
                    <a:cubicBezTo>
                      <a:pt x="26927" y="1"/>
                      <a:pt x="26774" y="103"/>
                      <a:pt x="26621" y="205"/>
                    </a:cubicBezTo>
                    <a:cubicBezTo>
                      <a:pt x="25550" y="1429"/>
                      <a:pt x="24632" y="2704"/>
                      <a:pt x="23867" y="4132"/>
                    </a:cubicBezTo>
                    <a:cubicBezTo>
                      <a:pt x="23408" y="4896"/>
                      <a:pt x="22949" y="5712"/>
                      <a:pt x="22388" y="6426"/>
                    </a:cubicBezTo>
                    <a:cubicBezTo>
                      <a:pt x="21470" y="7701"/>
                      <a:pt x="20348" y="8823"/>
                      <a:pt x="19124" y="9843"/>
                    </a:cubicBezTo>
                    <a:cubicBezTo>
                      <a:pt x="17645" y="11016"/>
                      <a:pt x="16064" y="11985"/>
                      <a:pt x="14382" y="12750"/>
                    </a:cubicBezTo>
                    <a:cubicBezTo>
                      <a:pt x="13668" y="13056"/>
                      <a:pt x="12954" y="13311"/>
                      <a:pt x="12240" y="13566"/>
                    </a:cubicBezTo>
                    <a:cubicBezTo>
                      <a:pt x="11475" y="13821"/>
                      <a:pt x="10659" y="14025"/>
                      <a:pt x="9843" y="14127"/>
                    </a:cubicBezTo>
                    <a:cubicBezTo>
                      <a:pt x="8619" y="14331"/>
                      <a:pt x="7395" y="14382"/>
                      <a:pt x="6222" y="14484"/>
                    </a:cubicBezTo>
                    <a:cubicBezTo>
                      <a:pt x="4284" y="14535"/>
                      <a:pt x="2397" y="14790"/>
                      <a:pt x="510" y="15249"/>
                    </a:cubicBezTo>
                    <a:cubicBezTo>
                      <a:pt x="306" y="15300"/>
                      <a:pt x="204" y="15453"/>
                      <a:pt x="102" y="15606"/>
                    </a:cubicBezTo>
                    <a:cubicBezTo>
                      <a:pt x="0" y="15759"/>
                      <a:pt x="0" y="15912"/>
                      <a:pt x="51" y="16116"/>
                    </a:cubicBezTo>
                    <a:cubicBezTo>
                      <a:pt x="153" y="16371"/>
                      <a:pt x="306" y="16575"/>
                      <a:pt x="459" y="16830"/>
                    </a:cubicBezTo>
                    <a:cubicBezTo>
                      <a:pt x="1122" y="17034"/>
                      <a:pt x="1785" y="17289"/>
                      <a:pt x="2448" y="17493"/>
                    </a:cubicBezTo>
                    <a:cubicBezTo>
                      <a:pt x="5049" y="18411"/>
                      <a:pt x="7395" y="19074"/>
                      <a:pt x="9639" y="19584"/>
                    </a:cubicBezTo>
                    <a:cubicBezTo>
                      <a:pt x="12036" y="20196"/>
                      <a:pt x="14535" y="20604"/>
                      <a:pt x="17084" y="20808"/>
                    </a:cubicBezTo>
                    <a:cubicBezTo>
                      <a:pt x="17696" y="20808"/>
                      <a:pt x="18359" y="20859"/>
                      <a:pt x="18971" y="20859"/>
                    </a:cubicBezTo>
                    <a:cubicBezTo>
                      <a:pt x="20807" y="20859"/>
                      <a:pt x="22592" y="20655"/>
                      <a:pt x="24326" y="20196"/>
                    </a:cubicBezTo>
                    <a:cubicBezTo>
                      <a:pt x="24377" y="20247"/>
                      <a:pt x="24479" y="20298"/>
                      <a:pt x="24581" y="20298"/>
                    </a:cubicBezTo>
                    <a:cubicBezTo>
                      <a:pt x="24683" y="20298"/>
                      <a:pt x="24836" y="20196"/>
                      <a:pt x="24887" y="20043"/>
                    </a:cubicBezTo>
                    <a:cubicBezTo>
                      <a:pt x="24989" y="19992"/>
                      <a:pt x="25091" y="19839"/>
                      <a:pt x="25040" y="19686"/>
                    </a:cubicBezTo>
                    <a:cubicBezTo>
                      <a:pt x="25754" y="17442"/>
                      <a:pt x="26264" y="15045"/>
                      <a:pt x="26468" y="12699"/>
                    </a:cubicBezTo>
                    <a:cubicBezTo>
                      <a:pt x="26621" y="11067"/>
                      <a:pt x="26723" y="9435"/>
                      <a:pt x="26774" y="7854"/>
                    </a:cubicBezTo>
                    <a:lnTo>
                      <a:pt x="26774" y="7803"/>
                    </a:lnTo>
                    <a:cubicBezTo>
                      <a:pt x="26825" y="6987"/>
                      <a:pt x="26876" y="5967"/>
                      <a:pt x="26978" y="4998"/>
                    </a:cubicBezTo>
                    <a:cubicBezTo>
                      <a:pt x="26978" y="4845"/>
                      <a:pt x="26978" y="4743"/>
                      <a:pt x="26978" y="4591"/>
                    </a:cubicBezTo>
                    <a:lnTo>
                      <a:pt x="26978" y="4438"/>
                    </a:lnTo>
                    <a:lnTo>
                      <a:pt x="26978" y="4336"/>
                    </a:lnTo>
                    <a:cubicBezTo>
                      <a:pt x="26978" y="3928"/>
                      <a:pt x="27080" y="3418"/>
                      <a:pt x="27080" y="3010"/>
                    </a:cubicBezTo>
                    <a:cubicBezTo>
                      <a:pt x="27131" y="2296"/>
                      <a:pt x="27131" y="1633"/>
                      <a:pt x="27182" y="868"/>
                    </a:cubicBezTo>
                    <a:lnTo>
                      <a:pt x="27182" y="1"/>
                    </a:ln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753;p33">
                <a:extLst>
                  <a:ext uri="{FF2B5EF4-FFF2-40B4-BE49-F238E27FC236}">
                    <a16:creationId xmlns:a16="http://schemas.microsoft.com/office/drawing/2014/main" id="{CCEA5AEA-A90C-4564-A4A0-4DE06C060259}"/>
                  </a:ext>
                </a:extLst>
              </p:cNvPr>
              <p:cNvSpPr/>
              <p:nvPr/>
            </p:nvSpPr>
            <p:spPr>
              <a:xfrm>
                <a:off x="2574391" y="3220630"/>
                <a:ext cx="123069" cy="190294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5300" extrusionOk="0">
                    <a:moveTo>
                      <a:pt x="7497" y="0"/>
                    </a:moveTo>
                    <a:cubicBezTo>
                      <a:pt x="7038" y="51"/>
                      <a:pt x="6630" y="102"/>
                      <a:pt x="6222" y="255"/>
                    </a:cubicBezTo>
                    <a:cubicBezTo>
                      <a:pt x="5763" y="408"/>
                      <a:pt x="5355" y="612"/>
                      <a:pt x="4998" y="867"/>
                    </a:cubicBezTo>
                    <a:cubicBezTo>
                      <a:pt x="4590" y="1122"/>
                      <a:pt x="4233" y="1377"/>
                      <a:pt x="3927" y="1683"/>
                    </a:cubicBezTo>
                    <a:cubicBezTo>
                      <a:pt x="3570" y="2040"/>
                      <a:pt x="3213" y="2397"/>
                      <a:pt x="2907" y="2805"/>
                    </a:cubicBezTo>
                    <a:cubicBezTo>
                      <a:pt x="2295" y="3570"/>
                      <a:pt x="1734" y="4488"/>
                      <a:pt x="1326" y="5406"/>
                    </a:cubicBezTo>
                    <a:cubicBezTo>
                      <a:pt x="919" y="6375"/>
                      <a:pt x="562" y="7344"/>
                      <a:pt x="307" y="8364"/>
                    </a:cubicBezTo>
                    <a:cubicBezTo>
                      <a:pt x="103" y="9282"/>
                      <a:pt x="1" y="10251"/>
                      <a:pt x="1" y="11220"/>
                    </a:cubicBezTo>
                    <a:cubicBezTo>
                      <a:pt x="1" y="11628"/>
                      <a:pt x="52" y="12036"/>
                      <a:pt x="154" y="12444"/>
                    </a:cubicBezTo>
                    <a:cubicBezTo>
                      <a:pt x="205" y="12801"/>
                      <a:pt x="358" y="13209"/>
                      <a:pt x="511" y="13566"/>
                    </a:cubicBezTo>
                    <a:cubicBezTo>
                      <a:pt x="664" y="13872"/>
                      <a:pt x="868" y="14178"/>
                      <a:pt x="1123" y="14433"/>
                    </a:cubicBezTo>
                    <a:cubicBezTo>
                      <a:pt x="1479" y="14892"/>
                      <a:pt x="1989" y="15147"/>
                      <a:pt x="2601" y="15300"/>
                    </a:cubicBezTo>
                    <a:lnTo>
                      <a:pt x="2703" y="15300"/>
                    </a:lnTo>
                    <a:cubicBezTo>
                      <a:pt x="3009" y="14892"/>
                      <a:pt x="3315" y="14535"/>
                      <a:pt x="3570" y="14127"/>
                    </a:cubicBezTo>
                    <a:cubicBezTo>
                      <a:pt x="6528" y="9996"/>
                      <a:pt x="8874" y="5406"/>
                      <a:pt x="9894" y="510"/>
                    </a:cubicBezTo>
                    <a:cubicBezTo>
                      <a:pt x="9792" y="459"/>
                      <a:pt x="9690" y="408"/>
                      <a:pt x="9588" y="357"/>
                    </a:cubicBezTo>
                    <a:cubicBezTo>
                      <a:pt x="9333" y="255"/>
                      <a:pt x="9078" y="204"/>
                      <a:pt x="8823" y="153"/>
                    </a:cubicBezTo>
                    <a:cubicBezTo>
                      <a:pt x="8466" y="51"/>
                      <a:pt x="8109" y="0"/>
                      <a:pt x="7701" y="0"/>
                    </a:cubicBezTo>
                    <a:close/>
                  </a:path>
                </a:pathLst>
              </a:custGeom>
              <a:solidFill>
                <a:srgbClr val="FF3577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754;p33">
                <a:extLst>
                  <a:ext uri="{FF2B5EF4-FFF2-40B4-BE49-F238E27FC236}">
                    <a16:creationId xmlns:a16="http://schemas.microsoft.com/office/drawing/2014/main" id="{0E7B89C9-18AB-482E-9361-0B9B6A1D38E5}"/>
                  </a:ext>
                </a:extLst>
              </p:cNvPr>
              <p:cNvSpPr/>
              <p:nvPr/>
            </p:nvSpPr>
            <p:spPr>
              <a:xfrm>
                <a:off x="2785604" y="2464555"/>
                <a:ext cx="774483" cy="714223"/>
              </a:xfrm>
              <a:custGeom>
                <a:avLst/>
                <a:gdLst/>
                <a:ahLst/>
                <a:cxnLst/>
                <a:rect l="l" t="t" r="r" b="b"/>
                <a:pathLst>
                  <a:path w="62270" h="57425" extrusionOk="0">
                    <a:moveTo>
                      <a:pt x="11424" y="1"/>
                    </a:moveTo>
                    <a:cubicBezTo>
                      <a:pt x="11322" y="52"/>
                      <a:pt x="11220" y="103"/>
                      <a:pt x="11169" y="205"/>
                    </a:cubicBezTo>
                    <a:cubicBezTo>
                      <a:pt x="11169" y="256"/>
                      <a:pt x="11169" y="307"/>
                      <a:pt x="11169" y="358"/>
                    </a:cubicBezTo>
                    <a:cubicBezTo>
                      <a:pt x="9486" y="5050"/>
                      <a:pt x="7905" y="9588"/>
                      <a:pt x="6529" y="13923"/>
                    </a:cubicBezTo>
                    <a:cubicBezTo>
                      <a:pt x="6529" y="13923"/>
                      <a:pt x="6529" y="13974"/>
                      <a:pt x="6529" y="13974"/>
                    </a:cubicBezTo>
                    <a:lnTo>
                      <a:pt x="6478" y="14127"/>
                    </a:lnTo>
                    <a:lnTo>
                      <a:pt x="6478" y="14229"/>
                    </a:lnTo>
                    <a:cubicBezTo>
                      <a:pt x="4897" y="19176"/>
                      <a:pt x="3469" y="23970"/>
                      <a:pt x="2347" y="28560"/>
                    </a:cubicBezTo>
                    <a:cubicBezTo>
                      <a:pt x="1480" y="31874"/>
                      <a:pt x="715" y="35189"/>
                      <a:pt x="103" y="38351"/>
                    </a:cubicBezTo>
                    <a:cubicBezTo>
                      <a:pt x="103" y="38402"/>
                      <a:pt x="103" y="38453"/>
                      <a:pt x="103" y="38504"/>
                    </a:cubicBezTo>
                    <a:lnTo>
                      <a:pt x="103" y="38555"/>
                    </a:lnTo>
                    <a:cubicBezTo>
                      <a:pt x="103" y="38708"/>
                      <a:pt x="52" y="38810"/>
                      <a:pt x="1" y="38963"/>
                    </a:cubicBezTo>
                    <a:cubicBezTo>
                      <a:pt x="1" y="39065"/>
                      <a:pt x="1" y="39167"/>
                      <a:pt x="52" y="39218"/>
                    </a:cubicBezTo>
                    <a:cubicBezTo>
                      <a:pt x="103" y="39269"/>
                      <a:pt x="205" y="39320"/>
                      <a:pt x="307" y="39371"/>
                    </a:cubicBezTo>
                    <a:lnTo>
                      <a:pt x="358" y="39371"/>
                    </a:lnTo>
                    <a:cubicBezTo>
                      <a:pt x="511" y="39371"/>
                      <a:pt x="664" y="39269"/>
                      <a:pt x="664" y="39065"/>
                    </a:cubicBezTo>
                    <a:lnTo>
                      <a:pt x="664" y="39014"/>
                    </a:lnTo>
                    <a:cubicBezTo>
                      <a:pt x="5662" y="41564"/>
                      <a:pt x="10761" y="43859"/>
                      <a:pt x="16014" y="45848"/>
                    </a:cubicBezTo>
                    <a:cubicBezTo>
                      <a:pt x="20910" y="47786"/>
                      <a:pt x="25959" y="49469"/>
                      <a:pt x="30803" y="51203"/>
                    </a:cubicBezTo>
                    <a:lnTo>
                      <a:pt x="32333" y="51764"/>
                    </a:lnTo>
                    <a:cubicBezTo>
                      <a:pt x="37586" y="53600"/>
                      <a:pt x="42788" y="55384"/>
                      <a:pt x="47888" y="57424"/>
                    </a:cubicBezTo>
                    <a:lnTo>
                      <a:pt x="47990" y="57424"/>
                    </a:lnTo>
                    <a:cubicBezTo>
                      <a:pt x="48092" y="57424"/>
                      <a:pt x="48194" y="57373"/>
                      <a:pt x="48296" y="57271"/>
                    </a:cubicBezTo>
                    <a:cubicBezTo>
                      <a:pt x="48296" y="57271"/>
                      <a:pt x="48347" y="57220"/>
                      <a:pt x="48347" y="57169"/>
                    </a:cubicBezTo>
                    <a:cubicBezTo>
                      <a:pt x="50285" y="51203"/>
                      <a:pt x="51764" y="46664"/>
                      <a:pt x="53191" y="42431"/>
                    </a:cubicBezTo>
                    <a:cubicBezTo>
                      <a:pt x="54976" y="37127"/>
                      <a:pt x="56659" y="32333"/>
                      <a:pt x="58291" y="27795"/>
                    </a:cubicBezTo>
                    <a:cubicBezTo>
                      <a:pt x="59566" y="24225"/>
                      <a:pt x="60892" y="20757"/>
                      <a:pt x="62218" y="17442"/>
                    </a:cubicBezTo>
                    <a:cubicBezTo>
                      <a:pt x="62269" y="17238"/>
                      <a:pt x="62218" y="17085"/>
                      <a:pt x="62065" y="16983"/>
                    </a:cubicBezTo>
                    <a:cubicBezTo>
                      <a:pt x="62014" y="16932"/>
                      <a:pt x="61963" y="16881"/>
                      <a:pt x="61912" y="16881"/>
                    </a:cubicBezTo>
                    <a:cubicBezTo>
                      <a:pt x="59158" y="15657"/>
                      <a:pt x="56302" y="14637"/>
                      <a:pt x="53395" y="13923"/>
                    </a:cubicBezTo>
                    <a:cubicBezTo>
                      <a:pt x="52376" y="13617"/>
                      <a:pt x="51407" y="13362"/>
                      <a:pt x="50438" y="13107"/>
                    </a:cubicBezTo>
                    <a:cubicBezTo>
                      <a:pt x="48551" y="12597"/>
                      <a:pt x="46562" y="12036"/>
                      <a:pt x="44624" y="11424"/>
                    </a:cubicBezTo>
                    <a:cubicBezTo>
                      <a:pt x="43910" y="11220"/>
                      <a:pt x="43145" y="10965"/>
                      <a:pt x="42431" y="10710"/>
                    </a:cubicBezTo>
                    <a:lnTo>
                      <a:pt x="42329" y="10659"/>
                    </a:lnTo>
                    <a:lnTo>
                      <a:pt x="39983" y="9894"/>
                    </a:lnTo>
                    <a:cubicBezTo>
                      <a:pt x="38606" y="9435"/>
                      <a:pt x="37178" y="8925"/>
                      <a:pt x="35291" y="8262"/>
                    </a:cubicBezTo>
                    <a:lnTo>
                      <a:pt x="31364" y="6835"/>
                    </a:lnTo>
                    <a:cubicBezTo>
                      <a:pt x="29580" y="6172"/>
                      <a:pt x="27744" y="5560"/>
                      <a:pt x="25959" y="4897"/>
                    </a:cubicBezTo>
                    <a:cubicBezTo>
                      <a:pt x="23664" y="4132"/>
                      <a:pt x="21318" y="3316"/>
                      <a:pt x="19074" y="2602"/>
                    </a:cubicBezTo>
                    <a:cubicBezTo>
                      <a:pt x="16677" y="1786"/>
                      <a:pt x="14229" y="970"/>
                      <a:pt x="11832" y="103"/>
                    </a:cubicBezTo>
                    <a:cubicBezTo>
                      <a:pt x="11781" y="52"/>
                      <a:pt x="11730" y="52"/>
                      <a:pt x="11730" y="1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756;p33">
                <a:extLst>
                  <a:ext uri="{FF2B5EF4-FFF2-40B4-BE49-F238E27FC236}">
                    <a16:creationId xmlns:a16="http://schemas.microsoft.com/office/drawing/2014/main" id="{F2206830-6137-418D-8A4B-6DDDDA31C49F}"/>
                  </a:ext>
                </a:extLst>
              </p:cNvPr>
              <p:cNvSpPr/>
              <p:nvPr/>
            </p:nvSpPr>
            <p:spPr>
              <a:xfrm>
                <a:off x="3241663" y="2740468"/>
                <a:ext cx="140183" cy="269583"/>
              </a:xfrm>
              <a:custGeom>
                <a:avLst/>
                <a:gdLst/>
                <a:ahLst/>
                <a:cxnLst/>
                <a:rect l="l" t="t" r="r" b="b"/>
                <a:pathLst>
                  <a:path w="11271" h="21675" extrusionOk="0">
                    <a:moveTo>
                      <a:pt x="6885" y="1"/>
                    </a:moveTo>
                    <a:cubicBezTo>
                      <a:pt x="6897" y="1"/>
                      <a:pt x="6910" y="1"/>
                      <a:pt x="6922" y="1"/>
                    </a:cubicBezTo>
                    <a:lnTo>
                      <a:pt x="6922" y="1"/>
                    </a:lnTo>
                    <a:cubicBezTo>
                      <a:pt x="6927" y="1"/>
                      <a:pt x="6931" y="1"/>
                      <a:pt x="6936" y="1"/>
                    </a:cubicBezTo>
                    <a:close/>
                    <a:moveTo>
                      <a:pt x="6922" y="1"/>
                    </a:moveTo>
                    <a:cubicBezTo>
                      <a:pt x="6672" y="4"/>
                      <a:pt x="6424" y="107"/>
                      <a:pt x="6324" y="358"/>
                    </a:cubicBezTo>
                    <a:cubicBezTo>
                      <a:pt x="4182" y="4744"/>
                      <a:pt x="2907" y="9537"/>
                      <a:pt x="1632" y="14178"/>
                    </a:cubicBezTo>
                    <a:lnTo>
                      <a:pt x="1428" y="14943"/>
                    </a:lnTo>
                    <a:cubicBezTo>
                      <a:pt x="1020" y="16422"/>
                      <a:pt x="561" y="18156"/>
                      <a:pt x="51" y="19890"/>
                    </a:cubicBezTo>
                    <a:cubicBezTo>
                      <a:pt x="0" y="20043"/>
                      <a:pt x="51" y="20196"/>
                      <a:pt x="153" y="20349"/>
                    </a:cubicBezTo>
                    <a:cubicBezTo>
                      <a:pt x="204" y="20502"/>
                      <a:pt x="357" y="20604"/>
                      <a:pt x="561" y="20655"/>
                    </a:cubicBezTo>
                    <a:lnTo>
                      <a:pt x="765" y="20655"/>
                    </a:lnTo>
                    <a:lnTo>
                      <a:pt x="867" y="20706"/>
                    </a:lnTo>
                    <a:lnTo>
                      <a:pt x="1122" y="20808"/>
                    </a:lnTo>
                    <a:lnTo>
                      <a:pt x="1785" y="21063"/>
                    </a:lnTo>
                    <a:cubicBezTo>
                      <a:pt x="2040" y="21165"/>
                      <a:pt x="2346" y="21267"/>
                      <a:pt x="2601" y="21369"/>
                    </a:cubicBezTo>
                    <a:cubicBezTo>
                      <a:pt x="3111" y="21573"/>
                      <a:pt x="3621" y="21675"/>
                      <a:pt x="4182" y="21675"/>
                    </a:cubicBezTo>
                    <a:lnTo>
                      <a:pt x="4284" y="21675"/>
                    </a:lnTo>
                    <a:cubicBezTo>
                      <a:pt x="4386" y="21675"/>
                      <a:pt x="4437" y="21624"/>
                      <a:pt x="4539" y="21573"/>
                    </a:cubicBezTo>
                    <a:cubicBezTo>
                      <a:pt x="4794" y="21573"/>
                      <a:pt x="5049" y="21471"/>
                      <a:pt x="5151" y="21216"/>
                    </a:cubicBezTo>
                    <a:cubicBezTo>
                      <a:pt x="5712" y="20094"/>
                      <a:pt x="6120" y="18921"/>
                      <a:pt x="6375" y="17697"/>
                    </a:cubicBezTo>
                    <a:cubicBezTo>
                      <a:pt x="6426" y="17391"/>
                      <a:pt x="6528" y="17034"/>
                      <a:pt x="6579" y="16779"/>
                    </a:cubicBezTo>
                    <a:cubicBezTo>
                      <a:pt x="6681" y="16473"/>
                      <a:pt x="6732" y="16167"/>
                      <a:pt x="6783" y="15912"/>
                    </a:cubicBezTo>
                    <a:cubicBezTo>
                      <a:pt x="6885" y="15351"/>
                      <a:pt x="7038" y="14790"/>
                      <a:pt x="7242" y="14076"/>
                    </a:cubicBezTo>
                    <a:cubicBezTo>
                      <a:pt x="7650" y="12699"/>
                      <a:pt x="8109" y="11373"/>
                      <a:pt x="8517" y="10149"/>
                    </a:cubicBezTo>
                    <a:lnTo>
                      <a:pt x="8772" y="9384"/>
                    </a:lnTo>
                    <a:cubicBezTo>
                      <a:pt x="9129" y="8364"/>
                      <a:pt x="9486" y="7294"/>
                      <a:pt x="9894" y="6223"/>
                    </a:cubicBezTo>
                    <a:lnTo>
                      <a:pt x="10098" y="5713"/>
                    </a:lnTo>
                    <a:cubicBezTo>
                      <a:pt x="10506" y="4540"/>
                      <a:pt x="10914" y="3367"/>
                      <a:pt x="11271" y="2143"/>
                    </a:cubicBezTo>
                    <a:cubicBezTo>
                      <a:pt x="11271" y="1990"/>
                      <a:pt x="11271" y="1786"/>
                      <a:pt x="11169" y="1684"/>
                    </a:cubicBezTo>
                    <a:cubicBezTo>
                      <a:pt x="11067" y="1480"/>
                      <a:pt x="10914" y="1378"/>
                      <a:pt x="10761" y="1327"/>
                    </a:cubicBezTo>
                    <a:lnTo>
                      <a:pt x="10608" y="1327"/>
                    </a:lnTo>
                    <a:cubicBezTo>
                      <a:pt x="10353" y="1276"/>
                      <a:pt x="10098" y="1174"/>
                      <a:pt x="9843" y="1123"/>
                    </a:cubicBezTo>
                    <a:cubicBezTo>
                      <a:pt x="9486" y="970"/>
                      <a:pt x="9078" y="817"/>
                      <a:pt x="8721" y="664"/>
                    </a:cubicBezTo>
                    <a:cubicBezTo>
                      <a:pt x="8211" y="460"/>
                      <a:pt x="7701" y="256"/>
                      <a:pt x="7191" y="52"/>
                    </a:cubicBezTo>
                    <a:cubicBezTo>
                      <a:pt x="7101" y="7"/>
                      <a:pt x="7012" y="2"/>
                      <a:pt x="6922" y="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757;p33">
                <a:extLst>
                  <a:ext uri="{FF2B5EF4-FFF2-40B4-BE49-F238E27FC236}">
                    <a16:creationId xmlns:a16="http://schemas.microsoft.com/office/drawing/2014/main" id="{10E957B1-116F-48CE-86CC-EDE65AE92D1A}"/>
                  </a:ext>
                </a:extLst>
              </p:cNvPr>
              <p:cNvSpPr/>
              <p:nvPr/>
            </p:nvSpPr>
            <p:spPr>
              <a:xfrm>
                <a:off x="3017116" y="2911098"/>
                <a:ext cx="88182" cy="15223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2240" extrusionOk="0">
                    <a:moveTo>
                      <a:pt x="4999" y="0"/>
                    </a:moveTo>
                    <a:cubicBezTo>
                      <a:pt x="4540" y="0"/>
                      <a:pt x="4132" y="102"/>
                      <a:pt x="3673" y="204"/>
                    </a:cubicBezTo>
                    <a:cubicBezTo>
                      <a:pt x="3112" y="357"/>
                      <a:pt x="2551" y="612"/>
                      <a:pt x="2041" y="969"/>
                    </a:cubicBezTo>
                    <a:cubicBezTo>
                      <a:pt x="1888" y="1122"/>
                      <a:pt x="1684" y="1275"/>
                      <a:pt x="1531" y="1428"/>
                    </a:cubicBezTo>
                    <a:cubicBezTo>
                      <a:pt x="1225" y="1734"/>
                      <a:pt x="970" y="2040"/>
                      <a:pt x="817" y="2448"/>
                    </a:cubicBezTo>
                    <a:cubicBezTo>
                      <a:pt x="562" y="2856"/>
                      <a:pt x="409" y="3264"/>
                      <a:pt x="307" y="3723"/>
                    </a:cubicBezTo>
                    <a:cubicBezTo>
                      <a:pt x="103" y="4590"/>
                      <a:pt x="1" y="5457"/>
                      <a:pt x="52" y="6324"/>
                    </a:cubicBezTo>
                    <a:cubicBezTo>
                      <a:pt x="52" y="7293"/>
                      <a:pt x="154" y="8211"/>
                      <a:pt x="307" y="9129"/>
                    </a:cubicBezTo>
                    <a:cubicBezTo>
                      <a:pt x="409" y="9588"/>
                      <a:pt x="511" y="10098"/>
                      <a:pt x="664" y="10557"/>
                    </a:cubicBezTo>
                    <a:cubicBezTo>
                      <a:pt x="766" y="10863"/>
                      <a:pt x="919" y="11118"/>
                      <a:pt x="1072" y="11424"/>
                    </a:cubicBezTo>
                    <a:cubicBezTo>
                      <a:pt x="1837" y="11679"/>
                      <a:pt x="2602" y="11985"/>
                      <a:pt x="3367" y="12240"/>
                    </a:cubicBezTo>
                    <a:cubicBezTo>
                      <a:pt x="3724" y="12036"/>
                      <a:pt x="4030" y="11730"/>
                      <a:pt x="4285" y="11424"/>
                    </a:cubicBezTo>
                    <a:cubicBezTo>
                      <a:pt x="4438" y="11220"/>
                      <a:pt x="4591" y="11016"/>
                      <a:pt x="4744" y="10812"/>
                    </a:cubicBezTo>
                    <a:cubicBezTo>
                      <a:pt x="4897" y="10506"/>
                      <a:pt x="5050" y="10200"/>
                      <a:pt x="5203" y="9945"/>
                    </a:cubicBezTo>
                    <a:cubicBezTo>
                      <a:pt x="5407" y="9384"/>
                      <a:pt x="5560" y="8772"/>
                      <a:pt x="5611" y="8211"/>
                    </a:cubicBezTo>
                    <a:cubicBezTo>
                      <a:pt x="5662" y="7395"/>
                      <a:pt x="5611" y="6579"/>
                      <a:pt x="5458" y="5814"/>
                    </a:cubicBezTo>
                    <a:cubicBezTo>
                      <a:pt x="5356" y="5406"/>
                      <a:pt x="5254" y="4998"/>
                      <a:pt x="5101" y="4641"/>
                    </a:cubicBezTo>
                    <a:cubicBezTo>
                      <a:pt x="4999" y="4437"/>
                      <a:pt x="4948" y="4182"/>
                      <a:pt x="4897" y="3978"/>
                    </a:cubicBezTo>
                    <a:cubicBezTo>
                      <a:pt x="4795" y="3570"/>
                      <a:pt x="4744" y="3213"/>
                      <a:pt x="4744" y="2856"/>
                    </a:cubicBezTo>
                    <a:cubicBezTo>
                      <a:pt x="4744" y="2652"/>
                      <a:pt x="4795" y="2499"/>
                      <a:pt x="4795" y="2295"/>
                    </a:cubicBezTo>
                    <a:cubicBezTo>
                      <a:pt x="4846" y="2193"/>
                      <a:pt x="4897" y="2142"/>
                      <a:pt x="4948" y="2040"/>
                    </a:cubicBezTo>
                    <a:cubicBezTo>
                      <a:pt x="4948" y="1989"/>
                      <a:pt x="4999" y="1938"/>
                      <a:pt x="5050" y="1887"/>
                    </a:cubicBezTo>
                    <a:lnTo>
                      <a:pt x="5203" y="1734"/>
                    </a:lnTo>
                    <a:cubicBezTo>
                      <a:pt x="5305" y="1734"/>
                      <a:pt x="5407" y="1683"/>
                      <a:pt x="5509" y="1632"/>
                    </a:cubicBezTo>
                    <a:cubicBezTo>
                      <a:pt x="5713" y="1581"/>
                      <a:pt x="5917" y="1581"/>
                      <a:pt x="6121" y="1581"/>
                    </a:cubicBezTo>
                    <a:lnTo>
                      <a:pt x="6223" y="1581"/>
                    </a:lnTo>
                    <a:cubicBezTo>
                      <a:pt x="6427" y="1581"/>
                      <a:pt x="6580" y="1479"/>
                      <a:pt x="6682" y="1326"/>
                    </a:cubicBezTo>
                    <a:cubicBezTo>
                      <a:pt x="6733" y="1326"/>
                      <a:pt x="6784" y="1275"/>
                      <a:pt x="6784" y="1275"/>
                    </a:cubicBezTo>
                    <a:cubicBezTo>
                      <a:pt x="6937" y="1173"/>
                      <a:pt x="7039" y="1020"/>
                      <a:pt x="7039" y="816"/>
                    </a:cubicBezTo>
                    <a:cubicBezTo>
                      <a:pt x="7090" y="663"/>
                      <a:pt x="7039" y="459"/>
                      <a:pt x="6937" y="306"/>
                    </a:cubicBezTo>
                    <a:cubicBezTo>
                      <a:pt x="6835" y="153"/>
                      <a:pt x="6682" y="102"/>
                      <a:pt x="6478" y="51"/>
                    </a:cubicBezTo>
                    <a:cubicBezTo>
                      <a:pt x="6121" y="0"/>
                      <a:pt x="5764" y="0"/>
                      <a:pt x="5407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758;p33">
                <a:extLst>
                  <a:ext uri="{FF2B5EF4-FFF2-40B4-BE49-F238E27FC236}">
                    <a16:creationId xmlns:a16="http://schemas.microsoft.com/office/drawing/2014/main" id="{2D43EFFD-90E0-41C1-9D4A-C21E391E449C}"/>
                  </a:ext>
                </a:extLst>
              </p:cNvPr>
              <p:cNvSpPr/>
              <p:nvPr/>
            </p:nvSpPr>
            <p:spPr>
              <a:xfrm>
                <a:off x="3159202" y="3027799"/>
                <a:ext cx="273389" cy="150979"/>
              </a:xfrm>
              <a:custGeom>
                <a:avLst/>
                <a:gdLst/>
                <a:ahLst/>
                <a:cxnLst/>
                <a:rect l="l" t="t" r="r" b="b"/>
                <a:pathLst>
                  <a:path w="21981" h="12139" extrusionOk="0">
                    <a:moveTo>
                      <a:pt x="663" y="1"/>
                    </a:moveTo>
                    <a:cubicBezTo>
                      <a:pt x="459" y="1"/>
                      <a:pt x="306" y="103"/>
                      <a:pt x="204" y="256"/>
                    </a:cubicBezTo>
                    <a:cubicBezTo>
                      <a:pt x="102" y="409"/>
                      <a:pt x="51" y="562"/>
                      <a:pt x="51" y="766"/>
                    </a:cubicBezTo>
                    <a:cubicBezTo>
                      <a:pt x="102" y="1123"/>
                      <a:pt x="153" y="1531"/>
                      <a:pt x="102" y="1939"/>
                    </a:cubicBezTo>
                    <a:cubicBezTo>
                      <a:pt x="102" y="2245"/>
                      <a:pt x="102" y="2551"/>
                      <a:pt x="102" y="2806"/>
                    </a:cubicBezTo>
                    <a:lnTo>
                      <a:pt x="51" y="3469"/>
                    </a:lnTo>
                    <a:cubicBezTo>
                      <a:pt x="0" y="3979"/>
                      <a:pt x="0" y="4540"/>
                      <a:pt x="51" y="5101"/>
                    </a:cubicBezTo>
                    <a:cubicBezTo>
                      <a:pt x="102" y="5305"/>
                      <a:pt x="153" y="5560"/>
                      <a:pt x="204" y="5764"/>
                    </a:cubicBezTo>
                    <a:lnTo>
                      <a:pt x="663" y="5917"/>
                    </a:lnTo>
                    <a:lnTo>
                      <a:pt x="2295" y="6478"/>
                    </a:lnTo>
                    <a:cubicBezTo>
                      <a:pt x="7548" y="8314"/>
                      <a:pt x="12750" y="10098"/>
                      <a:pt x="17850" y="12138"/>
                    </a:cubicBezTo>
                    <a:lnTo>
                      <a:pt x="17952" y="12138"/>
                    </a:lnTo>
                    <a:cubicBezTo>
                      <a:pt x="18054" y="12138"/>
                      <a:pt x="18156" y="12087"/>
                      <a:pt x="18258" y="11985"/>
                    </a:cubicBezTo>
                    <a:cubicBezTo>
                      <a:pt x="18258" y="11985"/>
                      <a:pt x="18309" y="11934"/>
                      <a:pt x="18309" y="11883"/>
                    </a:cubicBezTo>
                    <a:cubicBezTo>
                      <a:pt x="19737" y="7549"/>
                      <a:pt x="20910" y="3928"/>
                      <a:pt x="21981" y="664"/>
                    </a:cubicBezTo>
                    <a:cubicBezTo>
                      <a:pt x="21930" y="613"/>
                      <a:pt x="21828" y="562"/>
                      <a:pt x="21777" y="562"/>
                    </a:cubicBezTo>
                    <a:cubicBezTo>
                      <a:pt x="21675" y="511"/>
                      <a:pt x="21573" y="511"/>
                      <a:pt x="21471" y="511"/>
                    </a:cubicBezTo>
                    <a:lnTo>
                      <a:pt x="21420" y="511"/>
                    </a:lnTo>
                    <a:cubicBezTo>
                      <a:pt x="21318" y="511"/>
                      <a:pt x="21165" y="562"/>
                      <a:pt x="21114" y="664"/>
                    </a:cubicBezTo>
                    <a:lnTo>
                      <a:pt x="20808" y="817"/>
                    </a:lnTo>
                    <a:cubicBezTo>
                      <a:pt x="19890" y="1276"/>
                      <a:pt x="18921" y="1633"/>
                      <a:pt x="17952" y="1888"/>
                    </a:cubicBezTo>
                    <a:cubicBezTo>
                      <a:pt x="16269" y="2245"/>
                      <a:pt x="14535" y="2449"/>
                      <a:pt x="12852" y="2449"/>
                    </a:cubicBezTo>
                    <a:lnTo>
                      <a:pt x="12087" y="2449"/>
                    </a:lnTo>
                    <a:cubicBezTo>
                      <a:pt x="9384" y="2347"/>
                      <a:pt x="6732" y="1888"/>
                      <a:pt x="4131" y="1174"/>
                    </a:cubicBezTo>
                    <a:cubicBezTo>
                      <a:pt x="3162" y="868"/>
                      <a:pt x="2295" y="562"/>
                      <a:pt x="1377" y="154"/>
                    </a:cubicBezTo>
                    <a:cubicBezTo>
                      <a:pt x="1275" y="103"/>
                      <a:pt x="1224" y="103"/>
                      <a:pt x="1122" y="103"/>
                    </a:cubicBezTo>
                    <a:lnTo>
                      <a:pt x="1071" y="103"/>
                    </a:lnTo>
                    <a:cubicBezTo>
                      <a:pt x="969" y="52"/>
                      <a:pt x="867" y="1"/>
                      <a:pt x="714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759;p33">
                <a:extLst>
                  <a:ext uri="{FF2B5EF4-FFF2-40B4-BE49-F238E27FC236}">
                    <a16:creationId xmlns:a16="http://schemas.microsoft.com/office/drawing/2014/main" id="{20B1833E-BCCD-4DAB-AC98-F9E39B9DEA4C}"/>
                  </a:ext>
                </a:extLst>
              </p:cNvPr>
              <p:cNvSpPr/>
              <p:nvPr/>
            </p:nvSpPr>
            <p:spPr>
              <a:xfrm>
                <a:off x="3246737" y="2574925"/>
                <a:ext cx="313350" cy="195368"/>
              </a:xfrm>
              <a:custGeom>
                <a:avLst/>
                <a:gdLst/>
                <a:ahLst/>
                <a:cxnLst/>
                <a:rect l="l" t="t" r="r" b="b"/>
                <a:pathLst>
                  <a:path w="25194" h="1570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69" y="1989"/>
                      <a:pt x="2244" y="3876"/>
                      <a:pt x="3723" y="5559"/>
                    </a:cubicBezTo>
                    <a:cubicBezTo>
                      <a:pt x="5253" y="7344"/>
                      <a:pt x="6936" y="8925"/>
                      <a:pt x="8823" y="10353"/>
                    </a:cubicBezTo>
                    <a:cubicBezTo>
                      <a:pt x="10659" y="11730"/>
                      <a:pt x="12597" y="12954"/>
                      <a:pt x="14586" y="14025"/>
                    </a:cubicBezTo>
                    <a:cubicBezTo>
                      <a:pt x="15249" y="14382"/>
                      <a:pt x="15962" y="14688"/>
                      <a:pt x="16676" y="14943"/>
                    </a:cubicBezTo>
                    <a:cubicBezTo>
                      <a:pt x="17339" y="15198"/>
                      <a:pt x="18002" y="15351"/>
                      <a:pt x="18716" y="15504"/>
                    </a:cubicBezTo>
                    <a:cubicBezTo>
                      <a:pt x="19379" y="15657"/>
                      <a:pt x="20042" y="15708"/>
                      <a:pt x="20756" y="15708"/>
                    </a:cubicBezTo>
                    <a:lnTo>
                      <a:pt x="20909" y="15708"/>
                    </a:lnTo>
                    <a:cubicBezTo>
                      <a:pt x="21266" y="15708"/>
                      <a:pt x="21572" y="15708"/>
                      <a:pt x="21878" y="15657"/>
                    </a:cubicBezTo>
                    <a:cubicBezTo>
                      <a:pt x="22082" y="15657"/>
                      <a:pt x="22235" y="15606"/>
                      <a:pt x="22439" y="15606"/>
                    </a:cubicBezTo>
                    <a:cubicBezTo>
                      <a:pt x="23306" y="13209"/>
                      <a:pt x="24224" y="10863"/>
                      <a:pt x="25091" y="8619"/>
                    </a:cubicBezTo>
                    <a:cubicBezTo>
                      <a:pt x="25193" y="8466"/>
                      <a:pt x="25091" y="8262"/>
                      <a:pt x="24938" y="8160"/>
                    </a:cubicBezTo>
                    <a:cubicBezTo>
                      <a:pt x="24938" y="8109"/>
                      <a:pt x="24887" y="8109"/>
                      <a:pt x="24785" y="8058"/>
                    </a:cubicBezTo>
                    <a:cubicBezTo>
                      <a:pt x="22082" y="6834"/>
                      <a:pt x="19226" y="5814"/>
                      <a:pt x="16319" y="5049"/>
                    </a:cubicBezTo>
                    <a:cubicBezTo>
                      <a:pt x="15300" y="4743"/>
                      <a:pt x="14331" y="4488"/>
                      <a:pt x="13362" y="4233"/>
                    </a:cubicBezTo>
                    <a:cubicBezTo>
                      <a:pt x="11475" y="3723"/>
                      <a:pt x="9486" y="3162"/>
                      <a:pt x="7548" y="2550"/>
                    </a:cubicBezTo>
                    <a:cubicBezTo>
                      <a:pt x="6834" y="2346"/>
                      <a:pt x="6069" y="2091"/>
                      <a:pt x="5355" y="1836"/>
                    </a:cubicBezTo>
                    <a:lnTo>
                      <a:pt x="5253" y="1785"/>
                    </a:lnTo>
                    <a:lnTo>
                      <a:pt x="2907" y="10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760;p33">
                <a:extLst>
                  <a:ext uri="{FF2B5EF4-FFF2-40B4-BE49-F238E27FC236}">
                    <a16:creationId xmlns:a16="http://schemas.microsoft.com/office/drawing/2014/main" id="{164C14FE-7691-43C0-ACBC-B9C97E1BB2E3}"/>
                  </a:ext>
                </a:extLst>
              </p:cNvPr>
              <p:cNvSpPr/>
              <p:nvPr/>
            </p:nvSpPr>
            <p:spPr>
              <a:xfrm>
                <a:off x="3027899" y="2920613"/>
                <a:ext cx="144636" cy="274657"/>
              </a:xfrm>
              <a:custGeom>
                <a:avLst/>
                <a:gdLst/>
                <a:ahLst/>
                <a:cxnLst/>
                <a:rect l="l" t="t" r="r" b="b"/>
                <a:pathLst>
                  <a:path w="11629" h="22083" extrusionOk="0">
                    <a:moveTo>
                      <a:pt x="5968" y="0"/>
                    </a:moveTo>
                    <a:cubicBezTo>
                      <a:pt x="5764" y="0"/>
                      <a:pt x="5560" y="51"/>
                      <a:pt x="5356" y="51"/>
                    </a:cubicBezTo>
                    <a:cubicBezTo>
                      <a:pt x="4999" y="102"/>
                      <a:pt x="4591" y="204"/>
                      <a:pt x="4234" y="357"/>
                    </a:cubicBezTo>
                    <a:cubicBezTo>
                      <a:pt x="3928" y="459"/>
                      <a:pt x="3571" y="663"/>
                      <a:pt x="3316" y="867"/>
                    </a:cubicBezTo>
                    <a:cubicBezTo>
                      <a:pt x="3010" y="1173"/>
                      <a:pt x="2806" y="1530"/>
                      <a:pt x="2704" y="1887"/>
                    </a:cubicBezTo>
                    <a:cubicBezTo>
                      <a:pt x="2602" y="2244"/>
                      <a:pt x="2602" y="2601"/>
                      <a:pt x="2755" y="2907"/>
                    </a:cubicBezTo>
                    <a:cubicBezTo>
                      <a:pt x="2806" y="3060"/>
                      <a:pt x="2908" y="3213"/>
                      <a:pt x="2959" y="3315"/>
                    </a:cubicBezTo>
                    <a:cubicBezTo>
                      <a:pt x="3061" y="3468"/>
                      <a:pt x="3163" y="3621"/>
                      <a:pt x="3265" y="3723"/>
                    </a:cubicBezTo>
                    <a:cubicBezTo>
                      <a:pt x="3367" y="3825"/>
                      <a:pt x="3418" y="3927"/>
                      <a:pt x="3520" y="3978"/>
                    </a:cubicBezTo>
                    <a:cubicBezTo>
                      <a:pt x="3673" y="4182"/>
                      <a:pt x="3775" y="4335"/>
                      <a:pt x="3928" y="4539"/>
                    </a:cubicBezTo>
                    <a:lnTo>
                      <a:pt x="4132" y="4845"/>
                    </a:lnTo>
                    <a:cubicBezTo>
                      <a:pt x="4285" y="5151"/>
                      <a:pt x="4387" y="5457"/>
                      <a:pt x="4489" y="5814"/>
                    </a:cubicBezTo>
                    <a:cubicBezTo>
                      <a:pt x="4642" y="6426"/>
                      <a:pt x="4642" y="7140"/>
                      <a:pt x="4438" y="7803"/>
                    </a:cubicBezTo>
                    <a:cubicBezTo>
                      <a:pt x="4285" y="8262"/>
                      <a:pt x="4132" y="8670"/>
                      <a:pt x="3877" y="9078"/>
                    </a:cubicBezTo>
                    <a:cubicBezTo>
                      <a:pt x="3418" y="9792"/>
                      <a:pt x="2908" y="10455"/>
                      <a:pt x="2347" y="11118"/>
                    </a:cubicBezTo>
                    <a:cubicBezTo>
                      <a:pt x="2143" y="11322"/>
                      <a:pt x="1939" y="11577"/>
                      <a:pt x="1684" y="11832"/>
                    </a:cubicBezTo>
                    <a:cubicBezTo>
                      <a:pt x="1327" y="12291"/>
                      <a:pt x="970" y="12801"/>
                      <a:pt x="664" y="13311"/>
                    </a:cubicBezTo>
                    <a:cubicBezTo>
                      <a:pt x="358" y="13821"/>
                      <a:pt x="154" y="14382"/>
                      <a:pt x="1" y="14943"/>
                    </a:cubicBezTo>
                    <a:cubicBezTo>
                      <a:pt x="1" y="14994"/>
                      <a:pt x="1" y="15045"/>
                      <a:pt x="1" y="15096"/>
                    </a:cubicBezTo>
                    <a:lnTo>
                      <a:pt x="1" y="15300"/>
                    </a:lnTo>
                    <a:cubicBezTo>
                      <a:pt x="1" y="15504"/>
                      <a:pt x="1" y="15708"/>
                      <a:pt x="52" y="15861"/>
                    </a:cubicBezTo>
                    <a:cubicBezTo>
                      <a:pt x="52" y="16065"/>
                      <a:pt x="103" y="16320"/>
                      <a:pt x="154" y="16524"/>
                    </a:cubicBezTo>
                    <a:cubicBezTo>
                      <a:pt x="256" y="16881"/>
                      <a:pt x="358" y="17237"/>
                      <a:pt x="562" y="17594"/>
                    </a:cubicBezTo>
                    <a:cubicBezTo>
                      <a:pt x="664" y="17900"/>
                      <a:pt x="817" y="18206"/>
                      <a:pt x="1021" y="18512"/>
                    </a:cubicBezTo>
                    <a:cubicBezTo>
                      <a:pt x="1225" y="18818"/>
                      <a:pt x="1480" y="19073"/>
                      <a:pt x="1786" y="19379"/>
                    </a:cubicBezTo>
                    <a:cubicBezTo>
                      <a:pt x="2041" y="19634"/>
                      <a:pt x="2347" y="19889"/>
                      <a:pt x="2704" y="20144"/>
                    </a:cubicBezTo>
                    <a:cubicBezTo>
                      <a:pt x="3367" y="20654"/>
                      <a:pt x="4132" y="21113"/>
                      <a:pt x="4948" y="21419"/>
                    </a:cubicBezTo>
                    <a:cubicBezTo>
                      <a:pt x="5356" y="21572"/>
                      <a:pt x="5764" y="21725"/>
                      <a:pt x="6172" y="21827"/>
                    </a:cubicBezTo>
                    <a:cubicBezTo>
                      <a:pt x="6529" y="21929"/>
                      <a:pt x="6886" y="22031"/>
                      <a:pt x="7294" y="22082"/>
                    </a:cubicBezTo>
                    <a:lnTo>
                      <a:pt x="7702" y="22082"/>
                    </a:lnTo>
                    <a:cubicBezTo>
                      <a:pt x="8110" y="22082"/>
                      <a:pt x="8467" y="21980"/>
                      <a:pt x="8824" y="21878"/>
                    </a:cubicBezTo>
                    <a:cubicBezTo>
                      <a:pt x="9742" y="21419"/>
                      <a:pt x="10404" y="20654"/>
                      <a:pt x="10761" y="19736"/>
                    </a:cubicBezTo>
                    <a:cubicBezTo>
                      <a:pt x="10965" y="19175"/>
                      <a:pt x="11118" y="18614"/>
                      <a:pt x="11220" y="18104"/>
                    </a:cubicBezTo>
                    <a:cubicBezTo>
                      <a:pt x="11322" y="17492"/>
                      <a:pt x="11424" y="16932"/>
                      <a:pt x="11475" y="16371"/>
                    </a:cubicBezTo>
                    <a:cubicBezTo>
                      <a:pt x="11577" y="15249"/>
                      <a:pt x="11628" y="14076"/>
                      <a:pt x="11577" y="12954"/>
                    </a:cubicBezTo>
                    <a:lnTo>
                      <a:pt x="11577" y="12801"/>
                    </a:lnTo>
                    <a:cubicBezTo>
                      <a:pt x="11577" y="11934"/>
                      <a:pt x="11577" y="11016"/>
                      <a:pt x="11577" y="10098"/>
                    </a:cubicBezTo>
                    <a:cubicBezTo>
                      <a:pt x="11526" y="8874"/>
                      <a:pt x="11373" y="7599"/>
                      <a:pt x="11169" y="6375"/>
                    </a:cubicBezTo>
                    <a:cubicBezTo>
                      <a:pt x="10965" y="5049"/>
                      <a:pt x="10557" y="3825"/>
                      <a:pt x="9946" y="2652"/>
                    </a:cubicBezTo>
                    <a:cubicBezTo>
                      <a:pt x="9640" y="2142"/>
                      <a:pt x="9283" y="1683"/>
                      <a:pt x="8824" y="1224"/>
                    </a:cubicBezTo>
                    <a:cubicBezTo>
                      <a:pt x="8416" y="867"/>
                      <a:pt x="7906" y="510"/>
                      <a:pt x="7396" y="306"/>
                    </a:cubicBezTo>
                    <a:cubicBezTo>
                      <a:pt x="7090" y="204"/>
                      <a:pt x="6784" y="153"/>
                      <a:pt x="6478" y="102"/>
                    </a:cubicBezTo>
                    <a:lnTo>
                      <a:pt x="5968" y="102"/>
                    </a:lnTo>
                    <a:lnTo>
                      <a:pt x="5968" y="0"/>
                    </a:lnTo>
                    <a:close/>
                  </a:path>
                </a:pathLst>
              </a:custGeom>
              <a:solidFill>
                <a:srgbClr val="FFC1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761;p33">
                <a:extLst>
                  <a:ext uri="{FF2B5EF4-FFF2-40B4-BE49-F238E27FC236}">
                    <a16:creationId xmlns:a16="http://schemas.microsoft.com/office/drawing/2014/main" id="{811DDA53-C959-477B-9013-1BA318FC97CD}"/>
                  </a:ext>
                </a:extLst>
              </p:cNvPr>
              <p:cNvSpPr/>
              <p:nvPr/>
            </p:nvSpPr>
            <p:spPr>
              <a:xfrm>
                <a:off x="2240755" y="3140072"/>
                <a:ext cx="492214" cy="535347"/>
              </a:xfrm>
              <a:custGeom>
                <a:avLst/>
                <a:gdLst/>
                <a:ahLst/>
                <a:cxnLst/>
                <a:rect l="l" t="t" r="r" b="b"/>
                <a:pathLst>
                  <a:path w="39575" h="43043" extrusionOk="0">
                    <a:moveTo>
                      <a:pt x="37178" y="0"/>
                    </a:moveTo>
                    <a:cubicBezTo>
                      <a:pt x="37127" y="0"/>
                      <a:pt x="37076" y="51"/>
                      <a:pt x="37025" y="51"/>
                    </a:cubicBezTo>
                    <a:cubicBezTo>
                      <a:pt x="36974" y="102"/>
                      <a:pt x="36923" y="153"/>
                      <a:pt x="36872" y="255"/>
                    </a:cubicBezTo>
                    <a:lnTo>
                      <a:pt x="36821" y="255"/>
                    </a:lnTo>
                    <a:cubicBezTo>
                      <a:pt x="36770" y="357"/>
                      <a:pt x="36719" y="408"/>
                      <a:pt x="36719" y="510"/>
                    </a:cubicBezTo>
                    <a:lnTo>
                      <a:pt x="36668" y="969"/>
                    </a:lnTo>
                    <a:lnTo>
                      <a:pt x="36668" y="1122"/>
                    </a:lnTo>
                    <a:cubicBezTo>
                      <a:pt x="36566" y="1581"/>
                      <a:pt x="36515" y="2091"/>
                      <a:pt x="36464" y="2550"/>
                    </a:cubicBezTo>
                    <a:cubicBezTo>
                      <a:pt x="36413" y="3060"/>
                      <a:pt x="36311" y="3570"/>
                      <a:pt x="36209" y="4131"/>
                    </a:cubicBezTo>
                    <a:lnTo>
                      <a:pt x="36209" y="4182"/>
                    </a:lnTo>
                    <a:cubicBezTo>
                      <a:pt x="35546" y="7395"/>
                      <a:pt x="34475" y="10506"/>
                      <a:pt x="32996" y="13464"/>
                    </a:cubicBezTo>
                    <a:lnTo>
                      <a:pt x="32996" y="13515"/>
                    </a:lnTo>
                    <a:cubicBezTo>
                      <a:pt x="31466" y="16626"/>
                      <a:pt x="29528" y="19533"/>
                      <a:pt x="27234" y="22134"/>
                    </a:cubicBezTo>
                    <a:lnTo>
                      <a:pt x="27081" y="22338"/>
                    </a:lnTo>
                    <a:cubicBezTo>
                      <a:pt x="24735" y="24989"/>
                      <a:pt x="22134" y="27335"/>
                      <a:pt x="19227" y="29324"/>
                    </a:cubicBezTo>
                    <a:lnTo>
                      <a:pt x="18921" y="29579"/>
                    </a:lnTo>
                    <a:cubicBezTo>
                      <a:pt x="16116" y="31466"/>
                      <a:pt x="13056" y="32996"/>
                      <a:pt x="9843" y="34169"/>
                    </a:cubicBezTo>
                    <a:cubicBezTo>
                      <a:pt x="6936" y="35189"/>
                      <a:pt x="3877" y="35801"/>
                      <a:pt x="766" y="36056"/>
                    </a:cubicBezTo>
                    <a:lnTo>
                      <a:pt x="307" y="36056"/>
                    </a:lnTo>
                    <a:cubicBezTo>
                      <a:pt x="205" y="36056"/>
                      <a:pt x="154" y="36107"/>
                      <a:pt x="103" y="36158"/>
                    </a:cubicBezTo>
                    <a:cubicBezTo>
                      <a:pt x="52" y="36209"/>
                      <a:pt x="1" y="36311"/>
                      <a:pt x="1" y="36362"/>
                    </a:cubicBezTo>
                    <a:cubicBezTo>
                      <a:pt x="1" y="36464"/>
                      <a:pt x="52" y="36566"/>
                      <a:pt x="103" y="36617"/>
                    </a:cubicBezTo>
                    <a:lnTo>
                      <a:pt x="154" y="36668"/>
                    </a:lnTo>
                    <a:cubicBezTo>
                      <a:pt x="154" y="37688"/>
                      <a:pt x="358" y="38708"/>
                      <a:pt x="664" y="39677"/>
                    </a:cubicBezTo>
                    <a:cubicBezTo>
                      <a:pt x="970" y="40697"/>
                      <a:pt x="1429" y="41717"/>
                      <a:pt x="1939" y="42686"/>
                    </a:cubicBezTo>
                    <a:cubicBezTo>
                      <a:pt x="1939" y="42737"/>
                      <a:pt x="1990" y="42788"/>
                      <a:pt x="2041" y="42839"/>
                    </a:cubicBezTo>
                    <a:cubicBezTo>
                      <a:pt x="2092" y="42890"/>
                      <a:pt x="2143" y="42890"/>
                      <a:pt x="2194" y="42941"/>
                    </a:cubicBezTo>
                    <a:cubicBezTo>
                      <a:pt x="2245" y="42941"/>
                      <a:pt x="2347" y="42992"/>
                      <a:pt x="2398" y="42992"/>
                    </a:cubicBezTo>
                    <a:cubicBezTo>
                      <a:pt x="2500" y="43043"/>
                      <a:pt x="2551" y="43043"/>
                      <a:pt x="2653" y="43043"/>
                    </a:cubicBezTo>
                    <a:lnTo>
                      <a:pt x="3214" y="43043"/>
                    </a:lnTo>
                    <a:cubicBezTo>
                      <a:pt x="3622" y="43043"/>
                      <a:pt x="3979" y="42992"/>
                      <a:pt x="4387" y="42941"/>
                    </a:cubicBezTo>
                    <a:cubicBezTo>
                      <a:pt x="4744" y="42839"/>
                      <a:pt x="5152" y="42737"/>
                      <a:pt x="5508" y="42584"/>
                    </a:cubicBezTo>
                    <a:cubicBezTo>
                      <a:pt x="5814" y="42431"/>
                      <a:pt x="6120" y="42227"/>
                      <a:pt x="6375" y="41972"/>
                    </a:cubicBezTo>
                    <a:cubicBezTo>
                      <a:pt x="6477" y="41870"/>
                      <a:pt x="6579" y="41717"/>
                      <a:pt x="6681" y="41615"/>
                    </a:cubicBezTo>
                    <a:cubicBezTo>
                      <a:pt x="6732" y="41462"/>
                      <a:pt x="6834" y="41360"/>
                      <a:pt x="6885" y="41207"/>
                    </a:cubicBezTo>
                    <a:cubicBezTo>
                      <a:pt x="6987" y="40952"/>
                      <a:pt x="7038" y="40697"/>
                      <a:pt x="7140" y="40442"/>
                    </a:cubicBezTo>
                    <a:cubicBezTo>
                      <a:pt x="7191" y="40136"/>
                      <a:pt x="7242" y="39881"/>
                      <a:pt x="7293" y="39575"/>
                    </a:cubicBezTo>
                    <a:cubicBezTo>
                      <a:pt x="7344" y="39371"/>
                      <a:pt x="7395" y="39116"/>
                      <a:pt x="7446" y="38861"/>
                    </a:cubicBezTo>
                    <a:cubicBezTo>
                      <a:pt x="7497" y="38708"/>
                      <a:pt x="7548" y="38504"/>
                      <a:pt x="7599" y="38300"/>
                    </a:cubicBezTo>
                    <a:cubicBezTo>
                      <a:pt x="7701" y="38402"/>
                      <a:pt x="7803" y="38555"/>
                      <a:pt x="7854" y="38657"/>
                    </a:cubicBezTo>
                    <a:cubicBezTo>
                      <a:pt x="8109" y="39014"/>
                      <a:pt x="8262" y="39320"/>
                      <a:pt x="8466" y="39677"/>
                    </a:cubicBezTo>
                    <a:cubicBezTo>
                      <a:pt x="8466" y="39728"/>
                      <a:pt x="8517" y="39830"/>
                      <a:pt x="8517" y="39881"/>
                    </a:cubicBezTo>
                    <a:cubicBezTo>
                      <a:pt x="8619" y="40085"/>
                      <a:pt x="8772" y="40289"/>
                      <a:pt x="8874" y="40493"/>
                    </a:cubicBezTo>
                    <a:cubicBezTo>
                      <a:pt x="8976" y="40595"/>
                      <a:pt x="9027" y="40697"/>
                      <a:pt x="9129" y="40799"/>
                    </a:cubicBezTo>
                    <a:cubicBezTo>
                      <a:pt x="9231" y="40850"/>
                      <a:pt x="9384" y="40952"/>
                      <a:pt x="9486" y="41003"/>
                    </a:cubicBezTo>
                    <a:cubicBezTo>
                      <a:pt x="9843" y="41156"/>
                      <a:pt x="10149" y="41258"/>
                      <a:pt x="10506" y="41309"/>
                    </a:cubicBezTo>
                    <a:cubicBezTo>
                      <a:pt x="10914" y="41360"/>
                      <a:pt x="11322" y="41411"/>
                      <a:pt x="11781" y="41411"/>
                    </a:cubicBezTo>
                    <a:cubicBezTo>
                      <a:pt x="12189" y="41411"/>
                      <a:pt x="12648" y="41411"/>
                      <a:pt x="13056" y="41360"/>
                    </a:cubicBezTo>
                    <a:cubicBezTo>
                      <a:pt x="13872" y="41258"/>
                      <a:pt x="14739" y="41105"/>
                      <a:pt x="15555" y="41003"/>
                    </a:cubicBezTo>
                    <a:lnTo>
                      <a:pt x="15657" y="41003"/>
                    </a:lnTo>
                    <a:lnTo>
                      <a:pt x="16830" y="40799"/>
                    </a:lnTo>
                    <a:lnTo>
                      <a:pt x="17646" y="40697"/>
                    </a:lnTo>
                    <a:lnTo>
                      <a:pt x="18105" y="40646"/>
                    </a:lnTo>
                    <a:cubicBezTo>
                      <a:pt x="19176" y="40544"/>
                      <a:pt x="20196" y="40391"/>
                      <a:pt x="21216" y="40187"/>
                    </a:cubicBezTo>
                    <a:cubicBezTo>
                      <a:pt x="23256" y="39830"/>
                      <a:pt x="25296" y="39422"/>
                      <a:pt x="27285" y="38912"/>
                    </a:cubicBezTo>
                    <a:cubicBezTo>
                      <a:pt x="29885" y="38249"/>
                      <a:pt x="32486" y="37433"/>
                      <a:pt x="34985" y="36464"/>
                    </a:cubicBezTo>
                    <a:lnTo>
                      <a:pt x="35087" y="36464"/>
                    </a:lnTo>
                    <a:cubicBezTo>
                      <a:pt x="35189" y="36464"/>
                      <a:pt x="35342" y="36362"/>
                      <a:pt x="35393" y="36311"/>
                    </a:cubicBezTo>
                    <a:lnTo>
                      <a:pt x="35444" y="36311"/>
                    </a:lnTo>
                    <a:cubicBezTo>
                      <a:pt x="35495" y="36260"/>
                      <a:pt x="35597" y="36158"/>
                      <a:pt x="35597" y="36107"/>
                    </a:cubicBezTo>
                    <a:cubicBezTo>
                      <a:pt x="35597" y="36056"/>
                      <a:pt x="35597" y="35954"/>
                      <a:pt x="35597" y="35903"/>
                    </a:cubicBezTo>
                    <a:cubicBezTo>
                      <a:pt x="37229" y="33098"/>
                      <a:pt x="38249" y="29630"/>
                      <a:pt x="38810" y="25040"/>
                    </a:cubicBezTo>
                    <a:cubicBezTo>
                      <a:pt x="39014" y="23153"/>
                      <a:pt x="39116" y="21267"/>
                      <a:pt x="39269" y="19176"/>
                    </a:cubicBezTo>
                    <a:cubicBezTo>
                      <a:pt x="39269" y="18870"/>
                      <a:pt x="39269" y="18564"/>
                      <a:pt x="39320" y="18207"/>
                    </a:cubicBezTo>
                    <a:cubicBezTo>
                      <a:pt x="39422" y="16626"/>
                      <a:pt x="39473" y="14994"/>
                      <a:pt x="39524" y="13362"/>
                    </a:cubicBezTo>
                    <a:cubicBezTo>
                      <a:pt x="39575" y="11373"/>
                      <a:pt x="39524" y="9333"/>
                      <a:pt x="39320" y="7344"/>
                    </a:cubicBezTo>
                    <a:cubicBezTo>
                      <a:pt x="39116" y="5355"/>
                      <a:pt x="38708" y="3417"/>
                      <a:pt x="37994" y="1581"/>
                    </a:cubicBezTo>
                    <a:cubicBezTo>
                      <a:pt x="37841" y="1173"/>
                      <a:pt x="37637" y="714"/>
                      <a:pt x="37433" y="255"/>
                    </a:cubicBezTo>
                    <a:cubicBezTo>
                      <a:pt x="37382" y="153"/>
                      <a:pt x="37229" y="102"/>
                      <a:pt x="37127" y="102"/>
                    </a:cubicBezTo>
                    <a:lnTo>
                      <a:pt x="37178" y="0"/>
                    </a:ln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762;p33">
                <a:extLst>
                  <a:ext uri="{FF2B5EF4-FFF2-40B4-BE49-F238E27FC236}">
                    <a16:creationId xmlns:a16="http://schemas.microsoft.com/office/drawing/2014/main" id="{5B4C4507-FF89-4340-8EF6-0727853E33DE}"/>
                  </a:ext>
                </a:extLst>
              </p:cNvPr>
              <p:cNvSpPr/>
              <p:nvPr/>
            </p:nvSpPr>
            <p:spPr>
              <a:xfrm>
                <a:off x="2242023" y="3337331"/>
                <a:ext cx="489042" cy="338723"/>
              </a:xfrm>
              <a:custGeom>
                <a:avLst/>
                <a:gdLst/>
                <a:ahLst/>
                <a:cxnLst/>
                <a:rect l="l" t="t" r="r" b="b"/>
                <a:pathLst>
                  <a:path w="39320" h="27234" extrusionOk="0">
                    <a:moveTo>
                      <a:pt x="39320" y="1"/>
                    </a:moveTo>
                    <a:lnTo>
                      <a:pt x="39320" y="1"/>
                    </a:lnTo>
                    <a:cubicBezTo>
                      <a:pt x="38606" y="664"/>
                      <a:pt x="37892" y="1276"/>
                      <a:pt x="37229" y="1888"/>
                    </a:cubicBezTo>
                    <a:cubicBezTo>
                      <a:pt x="36515" y="2551"/>
                      <a:pt x="35699" y="3265"/>
                      <a:pt x="34883" y="3928"/>
                    </a:cubicBezTo>
                    <a:cubicBezTo>
                      <a:pt x="33863" y="4795"/>
                      <a:pt x="32741" y="5509"/>
                      <a:pt x="31568" y="6121"/>
                    </a:cubicBezTo>
                    <a:cubicBezTo>
                      <a:pt x="30905" y="6427"/>
                      <a:pt x="30191" y="6682"/>
                      <a:pt x="29426" y="6783"/>
                    </a:cubicBezTo>
                    <a:cubicBezTo>
                      <a:pt x="28967" y="6885"/>
                      <a:pt x="28508" y="6936"/>
                      <a:pt x="28049" y="6936"/>
                    </a:cubicBezTo>
                    <a:lnTo>
                      <a:pt x="27336" y="6936"/>
                    </a:lnTo>
                    <a:cubicBezTo>
                      <a:pt x="27132" y="6936"/>
                      <a:pt x="26877" y="6834"/>
                      <a:pt x="26673" y="6834"/>
                    </a:cubicBezTo>
                    <a:cubicBezTo>
                      <a:pt x="24378" y="9384"/>
                      <a:pt x="21828" y="11628"/>
                      <a:pt x="19023" y="13617"/>
                    </a:cubicBezTo>
                    <a:lnTo>
                      <a:pt x="18717" y="13821"/>
                    </a:lnTo>
                    <a:cubicBezTo>
                      <a:pt x="15912" y="15657"/>
                      <a:pt x="12903" y="17187"/>
                      <a:pt x="9741" y="18309"/>
                    </a:cubicBezTo>
                    <a:cubicBezTo>
                      <a:pt x="6834" y="19329"/>
                      <a:pt x="3775" y="19941"/>
                      <a:pt x="664" y="20196"/>
                    </a:cubicBezTo>
                    <a:lnTo>
                      <a:pt x="307" y="20196"/>
                    </a:lnTo>
                    <a:cubicBezTo>
                      <a:pt x="205" y="20349"/>
                      <a:pt x="103" y="20502"/>
                      <a:pt x="1" y="20706"/>
                    </a:cubicBezTo>
                    <a:cubicBezTo>
                      <a:pt x="1" y="20757"/>
                      <a:pt x="1" y="20757"/>
                      <a:pt x="1" y="20808"/>
                    </a:cubicBezTo>
                    <a:lnTo>
                      <a:pt x="52" y="20859"/>
                    </a:lnTo>
                    <a:cubicBezTo>
                      <a:pt x="103" y="21879"/>
                      <a:pt x="256" y="22848"/>
                      <a:pt x="562" y="23817"/>
                    </a:cubicBezTo>
                    <a:cubicBezTo>
                      <a:pt x="919" y="24888"/>
                      <a:pt x="1327" y="25908"/>
                      <a:pt x="1837" y="26877"/>
                    </a:cubicBezTo>
                    <a:cubicBezTo>
                      <a:pt x="1888" y="26928"/>
                      <a:pt x="1939" y="26979"/>
                      <a:pt x="1990" y="26979"/>
                    </a:cubicBezTo>
                    <a:cubicBezTo>
                      <a:pt x="2041" y="27030"/>
                      <a:pt x="2092" y="27081"/>
                      <a:pt x="2143" y="27081"/>
                    </a:cubicBezTo>
                    <a:cubicBezTo>
                      <a:pt x="2194" y="27132"/>
                      <a:pt x="2245" y="27183"/>
                      <a:pt x="2347" y="27183"/>
                    </a:cubicBezTo>
                    <a:cubicBezTo>
                      <a:pt x="2398" y="27183"/>
                      <a:pt x="2500" y="27234"/>
                      <a:pt x="2602" y="27234"/>
                    </a:cubicBezTo>
                    <a:lnTo>
                      <a:pt x="3163" y="27234"/>
                    </a:lnTo>
                    <a:cubicBezTo>
                      <a:pt x="3520" y="27234"/>
                      <a:pt x="3928" y="27183"/>
                      <a:pt x="4285" y="27081"/>
                    </a:cubicBezTo>
                    <a:cubicBezTo>
                      <a:pt x="4693" y="27030"/>
                      <a:pt x="5050" y="26928"/>
                      <a:pt x="5406" y="26724"/>
                    </a:cubicBezTo>
                    <a:cubicBezTo>
                      <a:pt x="5763" y="26622"/>
                      <a:pt x="6018" y="26418"/>
                      <a:pt x="6273" y="26163"/>
                    </a:cubicBezTo>
                    <a:cubicBezTo>
                      <a:pt x="6426" y="26061"/>
                      <a:pt x="6528" y="25908"/>
                      <a:pt x="6579" y="25755"/>
                    </a:cubicBezTo>
                    <a:cubicBezTo>
                      <a:pt x="6681" y="25653"/>
                      <a:pt x="6732" y="25500"/>
                      <a:pt x="6783" y="25398"/>
                    </a:cubicBezTo>
                    <a:cubicBezTo>
                      <a:pt x="6885" y="25143"/>
                      <a:pt x="6987" y="24888"/>
                      <a:pt x="7038" y="24582"/>
                    </a:cubicBezTo>
                    <a:cubicBezTo>
                      <a:pt x="7089" y="24327"/>
                      <a:pt x="7191" y="24021"/>
                      <a:pt x="7242" y="23766"/>
                    </a:cubicBezTo>
                    <a:cubicBezTo>
                      <a:pt x="7242" y="23511"/>
                      <a:pt x="7293" y="23256"/>
                      <a:pt x="7344" y="23052"/>
                    </a:cubicBezTo>
                    <a:cubicBezTo>
                      <a:pt x="7395" y="22848"/>
                      <a:pt x="7446" y="22695"/>
                      <a:pt x="7548" y="22491"/>
                    </a:cubicBezTo>
                    <a:cubicBezTo>
                      <a:pt x="7650" y="22593"/>
                      <a:pt x="7701" y="22695"/>
                      <a:pt x="7803" y="22848"/>
                    </a:cubicBezTo>
                    <a:cubicBezTo>
                      <a:pt x="8007" y="23154"/>
                      <a:pt x="8211" y="23511"/>
                      <a:pt x="8364" y="23868"/>
                    </a:cubicBezTo>
                    <a:cubicBezTo>
                      <a:pt x="8415" y="23919"/>
                      <a:pt x="8415" y="23970"/>
                      <a:pt x="8466" y="24021"/>
                    </a:cubicBezTo>
                    <a:cubicBezTo>
                      <a:pt x="8568" y="24276"/>
                      <a:pt x="8670" y="24480"/>
                      <a:pt x="8823" y="24684"/>
                    </a:cubicBezTo>
                    <a:cubicBezTo>
                      <a:pt x="8874" y="24786"/>
                      <a:pt x="8976" y="24888"/>
                      <a:pt x="9078" y="24939"/>
                    </a:cubicBezTo>
                    <a:cubicBezTo>
                      <a:pt x="9180" y="25041"/>
                      <a:pt x="9282" y="25143"/>
                      <a:pt x="9435" y="25194"/>
                    </a:cubicBezTo>
                    <a:cubicBezTo>
                      <a:pt x="9741" y="25296"/>
                      <a:pt x="10098" y="25398"/>
                      <a:pt x="10455" y="25449"/>
                    </a:cubicBezTo>
                    <a:cubicBezTo>
                      <a:pt x="10863" y="25551"/>
                      <a:pt x="11271" y="25551"/>
                      <a:pt x="11679" y="25551"/>
                    </a:cubicBezTo>
                    <a:cubicBezTo>
                      <a:pt x="12087" y="25551"/>
                      <a:pt x="12546" y="25551"/>
                      <a:pt x="12954" y="25500"/>
                    </a:cubicBezTo>
                    <a:cubicBezTo>
                      <a:pt x="13770" y="25398"/>
                      <a:pt x="14637" y="25245"/>
                      <a:pt x="15453" y="25143"/>
                    </a:cubicBezTo>
                    <a:lnTo>
                      <a:pt x="15555" y="25143"/>
                    </a:lnTo>
                    <a:lnTo>
                      <a:pt x="16728" y="24939"/>
                    </a:lnTo>
                    <a:lnTo>
                      <a:pt x="17544" y="24837"/>
                    </a:lnTo>
                    <a:lnTo>
                      <a:pt x="18003" y="24786"/>
                    </a:lnTo>
                    <a:cubicBezTo>
                      <a:pt x="19074" y="24684"/>
                      <a:pt x="20094" y="24531"/>
                      <a:pt x="21114" y="24327"/>
                    </a:cubicBezTo>
                    <a:cubicBezTo>
                      <a:pt x="23154" y="23970"/>
                      <a:pt x="25194" y="23562"/>
                      <a:pt x="27183" y="23052"/>
                    </a:cubicBezTo>
                    <a:cubicBezTo>
                      <a:pt x="29783" y="22389"/>
                      <a:pt x="32384" y="21573"/>
                      <a:pt x="34883" y="20604"/>
                    </a:cubicBezTo>
                    <a:lnTo>
                      <a:pt x="34985" y="20604"/>
                    </a:lnTo>
                    <a:cubicBezTo>
                      <a:pt x="35087" y="20604"/>
                      <a:pt x="35240" y="20502"/>
                      <a:pt x="35291" y="20451"/>
                    </a:cubicBezTo>
                    <a:lnTo>
                      <a:pt x="35342" y="20451"/>
                    </a:lnTo>
                    <a:cubicBezTo>
                      <a:pt x="35393" y="20400"/>
                      <a:pt x="35495" y="20298"/>
                      <a:pt x="35495" y="20247"/>
                    </a:cubicBezTo>
                    <a:cubicBezTo>
                      <a:pt x="35495" y="20196"/>
                      <a:pt x="35495" y="20094"/>
                      <a:pt x="35495" y="20043"/>
                    </a:cubicBezTo>
                    <a:cubicBezTo>
                      <a:pt x="37127" y="17238"/>
                      <a:pt x="38147" y="13770"/>
                      <a:pt x="38708" y="9180"/>
                    </a:cubicBezTo>
                    <a:cubicBezTo>
                      <a:pt x="38912" y="7293"/>
                      <a:pt x="39014" y="5407"/>
                      <a:pt x="39167" y="3316"/>
                    </a:cubicBezTo>
                    <a:cubicBezTo>
                      <a:pt x="39167" y="3010"/>
                      <a:pt x="39167" y="2704"/>
                      <a:pt x="39218" y="2347"/>
                    </a:cubicBezTo>
                    <a:cubicBezTo>
                      <a:pt x="39269" y="1582"/>
                      <a:pt x="39269" y="817"/>
                      <a:pt x="3932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763;p33">
                <a:extLst>
                  <a:ext uri="{FF2B5EF4-FFF2-40B4-BE49-F238E27FC236}">
                    <a16:creationId xmlns:a16="http://schemas.microsoft.com/office/drawing/2014/main" id="{2A566116-C86A-4E5E-BD7D-D13596BCDF2A}"/>
                  </a:ext>
                </a:extLst>
              </p:cNvPr>
              <p:cNvSpPr/>
              <p:nvPr/>
            </p:nvSpPr>
            <p:spPr>
              <a:xfrm>
                <a:off x="1287433" y="2116976"/>
                <a:ext cx="1382117" cy="1621875"/>
              </a:xfrm>
              <a:custGeom>
                <a:avLst/>
                <a:gdLst/>
                <a:ahLst/>
                <a:cxnLst/>
                <a:rect l="l" t="t" r="r" b="b"/>
                <a:pathLst>
                  <a:path w="111125" h="130402" extrusionOk="0">
                    <a:moveTo>
                      <a:pt x="56608" y="0"/>
                    </a:moveTo>
                    <a:cubicBezTo>
                      <a:pt x="55945" y="0"/>
                      <a:pt x="55231" y="102"/>
                      <a:pt x="54568" y="204"/>
                    </a:cubicBezTo>
                    <a:cubicBezTo>
                      <a:pt x="53854" y="357"/>
                      <a:pt x="53140" y="561"/>
                      <a:pt x="52426" y="816"/>
                    </a:cubicBezTo>
                    <a:cubicBezTo>
                      <a:pt x="51712" y="1020"/>
                      <a:pt x="50947" y="1326"/>
                      <a:pt x="50182" y="1632"/>
                    </a:cubicBezTo>
                    <a:cubicBezTo>
                      <a:pt x="48856" y="2244"/>
                      <a:pt x="47530" y="2907"/>
                      <a:pt x="46255" y="3672"/>
                    </a:cubicBezTo>
                    <a:cubicBezTo>
                      <a:pt x="45694" y="4029"/>
                      <a:pt x="45133" y="4386"/>
                      <a:pt x="44674" y="4743"/>
                    </a:cubicBezTo>
                    <a:cubicBezTo>
                      <a:pt x="44011" y="5202"/>
                      <a:pt x="43399" y="5712"/>
                      <a:pt x="42838" y="6273"/>
                    </a:cubicBezTo>
                    <a:cubicBezTo>
                      <a:pt x="41512" y="7548"/>
                      <a:pt x="40441" y="8976"/>
                      <a:pt x="39574" y="10557"/>
                    </a:cubicBezTo>
                    <a:cubicBezTo>
                      <a:pt x="38656" y="12137"/>
                      <a:pt x="37993" y="13820"/>
                      <a:pt x="37636" y="15554"/>
                    </a:cubicBezTo>
                    <a:cubicBezTo>
                      <a:pt x="37585" y="15962"/>
                      <a:pt x="37483" y="16319"/>
                      <a:pt x="37432" y="16727"/>
                    </a:cubicBezTo>
                    <a:cubicBezTo>
                      <a:pt x="37381" y="16625"/>
                      <a:pt x="37279" y="16523"/>
                      <a:pt x="37177" y="16421"/>
                    </a:cubicBezTo>
                    <a:cubicBezTo>
                      <a:pt x="36769" y="16013"/>
                      <a:pt x="36362" y="15707"/>
                      <a:pt x="35903" y="15452"/>
                    </a:cubicBezTo>
                    <a:cubicBezTo>
                      <a:pt x="34934" y="14942"/>
                      <a:pt x="33812" y="14636"/>
                      <a:pt x="32690" y="14636"/>
                    </a:cubicBezTo>
                    <a:lnTo>
                      <a:pt x="32333" y="14636"/>
                    </a:lnTo>
                    <a:cubicBezTo>
                      <a:pt x="31874" y="14636"/>
                      <a:pt x="31415" y="14636"/>
                      <a:pt x="30956" y="14738"/>
                    </a:cubicBezTo>
                    <a:cubicBezTo>
                      <a:pt x="30344" y="14789"/>
                      <a:pt x="29732" y="14891"/>
                      <a:pt x="29171" y="15044"/>
                    </a:cubicBezTo>
                    <a:cubicBezTo>
                      <a:pt x="27947" y="15401"/>
                      <a:pt x="26774" y="15860"/>
                      <a:pt x="25652" y="16472"/>
                    </a:cubicBezTo>
                    <a:cubicBezTo>
                      <a:pt x="24530" y="17033"/>
                      <a:pt x="23510" y="17747"/>
                      <a:pt x="22592" y="18563"/>
                    </a:cubicBezTo>
                    <a:cubicBezTo>
                      <a:pt x="22133" y="18971"/>
                      <a:pt x="21674" y="19379"/>
                      <a:pt x="21317" y="19838"/>
                    </a:cubicBezTo>
                    <a:cubicBezTo>
                      <a:pt x="20960" y="20246"/>
                      <a:pt x="20603" y="20705"/>
                      <a:pt x="20348" y="21164"/>
                    </a:cubicBezTo>
                    <a:cubicBezTo>
                      <a:pt x="19889" y="21929"/>
                      <a:pt x="19583" y="22745"/>
                      <a:pt x="19481" y="23663"/>
                    </a:cubicBezTo>
                    <a:cubicBezTo>
                      <a:pt x="19481" y="23714"/>
                      <a:pt x="19481" y="23816"/>
                      <a:pt x="19532" y="23867"/>
                    </a:cubicBezTo>
                    <a:lnTo>
                      <a:pt x="19481" y="24020"/>
                    </a:lnTo>
                    <a:cubicBezTo>
                      <a:pt x="19328" y="24173"/>
                      <a:pt x="19379" y="24377"/>
                      <a:pt x="19532" y="24479"/>
                    </a:cubicBezTo>
                    <a:cubicBezTo>
                      <a:pt x="19583" y="24530"/>
                      <a:pt x="19685" y="24530"/>
                      <a:pt x="19736" y="24530"/>
                    </a:cubicBezTo>
                    <a:cubicBezTo>
                      <a:pt x="19838" y="24530"/>
                      <a:pt x="19940" y="24479"/>
                      <a:pt x="19991" y="24377"/>
                    </a:cubicBezTo>
                    <a:cubicBezTo>
                      <a:pt x="20195" y="24122"/>
                      <a:pt x="20399" y="23867"/>
                      <a:pt x="20603" y="23612"/>
                    </a:cubicBezTo>
                    <a:cubicBezTo>
                      <a:pt x="21062" y="23102"/>
                      <a:pt x="21572" y="22643"/>
                      <a:pt x="22133" y="22286"/>
                    </a:cubicBezTo>
                    <a:cubicBezTo>
                      <a:pt x="22949" y="21776"/>
                      <a:pt x="23765" y="21368"/>
                      <a:pt x="24683" y="21062"/>
                    </a:cubicBezTo>
                    <a:cubicBezTo>
                      <a:pt x="25703" y="20705"/>
                      <a:pt x="26825" y="20501"/>
                      <a:pt x="27947" y="20450"/>
                    </a:cubicBezTo>
                    <a:lnTo>
                      <a:pt x="28865" y="20450"/>
                    </a:lnTo>
                    <a:cubicBezTo>
                      <a:pt x="29630" y="20450"/>
                      <a:pt x="30395" y="20501"/>
                      <a:pt x="31109" y="20654"/>
                    </a:cubicBezTo>
                    <a:cubicBezTo>
                      <a:pt x="31772" y="20756"/>
                      <a:pt x="32435" y="20960"/>
                      <a:pt x="33047" y="21215"/>
                    </a:cubicBezTo>
                    <a:cubicBezTo>
                      <a:pt x="32843" y="21266"/>
                      <a:pt x="32690" y="21317"/>
                      <a:pt x="32435" y="21368"/>
                    </a:cubicBezTo>
                    <a:cubicBezTo>
                      <a:pt x="31976" y="21470"/>
                      <a:pt x="31466" y="21674"/>
                      <a:pt x="31007" y="21827"/>
                    </a:cubicBezTo>
                    <a:cubicBezTo>
                      <a:pt x="29987" y="22235"/>
                      <a:pt x="29069" y="22745"/>
                      <a:pt x="28151" y="23306"/>
                    </a:cubicBezTo>
                    <a:cubicBezTo>
                      <a:pt x="27233" y="23867"/>
                      <a:pt x="26366" y="24530"/>
                      <a:pt x="25550" y="25193"/>
                    </a:cubicBezTo>
                    <a:cubicBezTo>
                      <a:pt x="24734" y="25856"/>
                      <a:pt x="23918" y="26621"/>
                      <a:pt x="23000" y="27539"/>
                    </a:cubicBezTo>
                    <a:cubicBezTo>
                      <a:pt x="21419" y="29120"/>
                      <a:pt x="19940" y="30752"/>
                      <a:pt x="18512" y="32537"/>
                    </a:cubicBezTo>
                    <a:cubicBezTo>
                      <a:pt x="17798" y="33404"/>
                      <a:pt x="17135" y="34271"/>
                      <a:pt x="16625" y="34934"/>
                    </a:cubicBezTo>
                    <a:cubicBezTo>
                      <a:pt x="15962" y="35800"/>
                      <a:pt x="15248" y="36718"/>
                      <a:pt x="14585" y="37636"/>
                    </a:cubicBezTo>
                    <a:cubicBezTo>
                      <a:pt x="11628" y="41767"/>
                      <a:pt x="9129" y="46204"/>
                      <a:pt x="7089" y="50896"/>
                    </a:cubicBezTo>
                    <a:cubicBezTo>
                      <a:pt x="4998" y="55639"/>
                      <a:pt x="3366" y="60534"/>
                      <a:pt x="2244" y="65634"/>
                    </a:cubicBezTo>
                    <a:cubicBezTo>
                      <a:pt x="1683" y="68082"/>
                      <a:pt x="1275" y="70581"/>
                      <a:pt x="969" y="73080"/>
                    </a:cubicBezTo>
                    <a:cubicBezTo>
                      <a:pt x="867" y="74304"/>
                      <a:pt x="765" y="75579"/>
                      <a:pt x="663" y="76854"/>
                    </a:cubicBezTo>
                    <a:cubicBezTo>
                      <a:pt x="663" y="77211"/>
                      <a:pt x="612" y="77466"/>
                      <a:pt x="612" y="77925"/>
                    </a:cubicBezTo>
                    <a:lnTo>
                      <a:pt x="561" y="78741"/>
                    </a:lnTo>
                    <a:lnTo>
                      <a:pt x="561" y="78792"/>
                    </a:lnTo>
                    <a:cubicBezTo>
                      <a:pt x="510" y="79557"/>
                      <a:pt x="459" y="80373"/>
                      <a:pt x="408" y="81189"/>
                    </a:cubicBezTo>
                    <a:cubicBezTo>
                      <a:pt x="306" y="82667"/>
                      <a:pt x="204" y="84095"/>
                      <a:pt x="153" y="85472"/>
                    </a:cubicBezTo>
                    <a:cubicBezTo>
                      <a:pt x="0" y="88736"/>
                      <a:pt x="51" y="92000"/>
                      <a:pt x="306" y="95213"/>
                    </a:cubicBezTo>
                    <a:cubicBezTo>
                      <a:pt x="408" y="96692"/>
                      <a:pt x="663" y="98171"/>
                      <a:pt x="969" y="99650"/>
                    </a:cubicBezTo>
                    <a:cubicBezTo>
                      <a:pt x="1122" y="100313"/>
                      <a:pt x="1275" y="100925"/>
                      <a:pt x="1479" y="101537"/>
                    </a:cubicBezTo>
                    <a:cubicBezTo>
                      <a:pt x="1683" y="102098"/>
                      <a:pt x="1938" y="102659"/>
                      <a:pt x="2193" y="103169"/>
                    </a:cubicBezTo>
                    <a:cubicBezTo>
                      <a:pt x="2499" y="103730"/>
                      <a:pt x="2856" y="104189"/>
                      <a:pt x="3315" y="104648"/>
                    </a:cubicBezTo>
                    <a:cubicBezTo>
                      <a:pt x="3774" y="105004"/>
                      <a:pt x="4335" y="105310"/>
                      <a:pt x="4896" y="105463"/>
                    </a:cubicBezTo>
                    <a:lnTo>
                      <a:pt x="4998" y="105463"/>
                    </a:lnTo>
                    <a:cubicBezTo>
                      <a:pt x="5049" y="105463"/>
                      <a:pt x="5100" y="105412"/>
                      <a:pt x="5151" y="105412"/>
                    </a:cubicBezTo>
                    <a:cubicBezTo>
                      <a:pt x="5253" y="105361"/>
                      <a:pt x="5355" y="105259"/>
                      <a:pt x="5355" y="105106"/>
                    </a:cubicBezTo>
                    <a:cubicBezTo>
                      <a:pt x="5355" y="104495"/>
                      <a:pt x="5406" y="103832"/>
                      <a:pt x="5406" y="103271"/>
                    </a:cubicBezTo>
                    <a:cubicBezTo>
                      <a:pt x="5457" y="101741"/>
                      <a:pt x="5508" y="100160"/>
                      <a:pt x="5610" y="98579"/>
                    </a:cubicBezTo>
                    <a:cubicBezTo>
                      <a:pt x="5610" y="98885"/>
                      <a:pt x="5661" y="99242"/>
                      <a:pt x="5712" y="99599"/>
                    </a:cubicBezTo>
                    <a:cubicBezTo>
                      <a:pt x="5865" y="101129"/>
                      <a:pt x="6120" y="102608"/>
                      <a:pt x="6426" y="104087"/>
                    </a:cubicBezTo>
                    <a:cubicBezTo>
                      <a:pt x="6732" y="105514"/>
                      <a:pt x="7140" y="106891"/>
                      <a:pt x="7599" y="108268"/>
                    </a:cubicBezTo>
                    <a:cubicBezTo>
                      <a:pt x="8109" y="109696"/>
                      <a:pt x="8721" y="111124"/>
                      <a:pt x="9435" y="112501"/>
                    </a:cubicBezTo>
                    <a:cubicBezTo>
                      <a:pt x="9486" y="112603"/>
                      <a:pt x="9588" y="112654"/>
                      <a:pt x="9690" y="112654"/>
                    </a:cubicBezTo>
                    <a:cubicBezTo>
                      <a:pt x="10863" y="113878"/>
                      <a:pt x="12189" y="114949"/>
                      <a:pt x="13667" y="115867"/>
                    </a:cubicBezTo>
                    <a:lnTo>
                      <a:pt x="14993" y="116734"/>
                    </a:lnTo>
                    <a:lnTo>
                      <a:pt x="15962" y="117346"/>
                    </a:lnTo>
                    <a:cubicBezTo>
                      <a:pt x="16472" y="117652"/>
                      <a:pt x="16982" y="118009"/>
                      <a:pt x="17390" y="118264"/>
                    </a:cubicBezTo>
                    <a:lnTo>
                      <a:pt x="17441" y="118315"/>
                    </a:lnTo>
                    <a:lnTo>
                      <a:pt x="18512" y="119029"/>
                    </a:lnTo>
                    <a:cubicBezTo>
                      <a:pt x="20399" y="120304"/>
                      <a:pt x="22184" y="121324"/>
                      <a:pt x="23867" y="122293"/>
                    </a:cubicBezTo>
                    <a:cubicBezTo>
                      <a:pt x="24836" y="122803"/>
                      <a:pt x="25805" y="123313"/>
                      <a:pt x="26723" y="123772"/>
                    </a:cubicBezTo>
                    <a:cubicBezTo>
                      <a:pt x="27437" y="124129"/>
                      <a:pt x="28253" y="124537"/>
                      <a:pt x="29171" y="124996"/>
                    </a:cubicBezTo>
                    <a:cubicBezTo>
                      <a:pt x="30956" y="125812"/>
                      <a:pt x="32741" y="126577"/>
                      <a:pt x="34526" y="127240"/>
                    </a:cubicBezTo>
                    <a:cubicBezTo>
                      <a:pt x="36362" y="127903"/>
                      <a:pt x="38248" y="128361"/>
                      <a:pt x="40186" y="128565"/>
                    </a:cubicBezTo>
                    <a:cubicBezTo>
                      <a:pt x="40696" y="128667"/>
                      <a:pt x="41257" y="128667"/>
                      <a:pt x="41818" y="128667"/>
                    </a:cubicBezTo>
                    <a:lnTo>
                      <a:pt x="42940" y="128667"/>
                    </a:lnTo>
                    <a:cubicBezTo>
                      <a:pt x="43042" y="128667"/>
                      <a:pt x="43093" y="128616"/>
                      <a:pt x="43195" y="128514"/>
                    </a:cubicBezTo>
                    <a:cubicBezTo>
                      <a:pt x="43246" y="128463"/>
                      <a:pt x="43246" y="128361"/>
                      <a:pt x="43246" y="128259"/>
                    </a:cubicBezTo>
                    <a:cubicBezTo>
                      <a:pt x="43195" y="128209"/>
                      <a:pt x="43144" y="128107"/>
                      <a:pt x="43093" y="128056"/>
                    </a:cubicBezTo>
                    <a:cubicBezTo>
                      <a:pt x="43042" y="128005"/>
                      <a:pt x="42940" y="128005"/>
                      <a:pt x="42889" y="128005"/>
                    </a:cubicBezTo>
                    <a:cubicBezTo>
                      <a:pt x="42583" y="127087"/>
                      <a:pt x="42277" y="126169"/>
                      <a:pt x="42124" y="125251"/>
                    </a:cubicBezTo>
                    <a:cubicBezTo>
                      <a:pt x="41971" y="124588"/>
                      <a:pt x="41869" y="123925"/>
                      <a:pt x="41767" y="123211"/>
                    </a:cubicBezTo>
                    <a:lnTo>
                      <a:pt x="41767" y="123211"/>
                    </a:lnTo>
                    <a:cubicBezTo>
                      <a:pt x="42430" y="124129"/>
                      <a:pt x="43042" y="125098"/>
                      <a:pt x="43654" y="126016"/>
                    </a:cubicBezTo>
                    <a:cubicBezTo>
                      <a:pt x="44317" y="127087"/>
                      <a:pt x="45082" y="128209"/>
                      <a:pt x="45847" y="129279"/>
                    </a:cubicBezTo>
                    <a:cubicBezTo>
                      <a:pt x="45949" y="129381"/>
                      <a:pt x="46000" y="129432"/>
                      <a:pt x="46102" y="129432"/>
                    </a:cubicBezTo>
                    <a:cubicBezTo>
                      <a:pt x="46153" y="129483"/>
                      <a:pt x="46204" y="129534"/>
                      <a:pt x="46306" y="129585"/>
                    </a:cubicBezTo>
                    <a:cubicBezTo>
                      <a:pt x="46867" y="129738"/>
                      <a:pt x="47428" y="129891"/>
                      <a:pt x="47989" y="129993"/>
                    </a:cubicBezTo>
                    <a:cubicBezTo>
                      <a:pt x="48601" y="130095"/>
                      <a:pt x="49264" y="130197"/>
                      <a:pt x="50029" y="130248"/>
                    </a:cubicBezTo>
                    <a:cubicBezTo>
                      <a:pt x="50794" y="130350"/>
                      <a:pt x="51661" y="130401"/>
                      <a:pt x="52477" y="130401"/>
                    </a:cubicBezTo>
                    <a:cubicBezTo>
                      <a:pt x="53191" y="130401"/>
                      <a:pt x="53905" y="130350"/>
                      <a:pt x="54619" y="130299"/>
                    </a:cubicBezTo>
                    <a:cubicBezTo>
                      <a:pt x="55486" y="130197"/>
                      <a:pt x="56353" y="130044"/>
                      <a:pt x="57220" y="129789"/>
                    </a:cubicBezTo>
                    <a:cubicBezTo>
                      <a:pt x="57577" y="129687"/>
                      <a:pt x="57934" y="129585"/>
                      <a:pt x="58291" y="129432"/>
                    </a:cubicBezTo>
                    <a:cubicBezTo>
                      <a:pt x="58546" y="129330"/>
                      <a:pt x="58750" y="129228"/>
                      <a:pt x="58954" y="129075"/>
                    </a:cubicBezTo>
                    <a:lnTo>
                      <a:pt x="59005" y="129075"/>
                    </a:lnTo>
                    <a:cubicBezTo>
                      <a:pt x="59107" y="129075"/>
                      <a:pt x="59208" y="129024"/>
                      <a:pt x="59259" y="128973"/>
                    </a:cubicBezTo>
                    <a:cubicBezTo>
                      <a:pt x="59259" y="128922"/>
                      <a:pt x="59310" y="128871"/>
                      <a:pt x="59310" y="128820"/>
                    </a:cubicBezTo>
                    <a:cubicBezTo>
                      <a:pt x="59463" y="128718"/>
                      <a:pt x="59463" y="128514"/>
                      <a:pt x="59361" y="128412"/>
                    </a:cubicBezTo>
                    <a:cubicBezTo>
                      <a:pt x="59361" y="128361"/>
                      <a:pt x="59310" y="128361"/>
                      <a:pt x="59310" y="128310"/>
                    </a:cubicBezTo>
                    <a:lnTo>
                      <a:pt x="59310" y="124078"/>
                    </a:lnTo>
                    <a:lnTo>
                      <a:pt x="59310" y="123313"/>
                    </a:lnTo>
                    <a:lnTo>
                      <a:pt x="59310" y="122344"/>
                    </a:lnTo>
                    <a:cubicBezTo>
                      <a:pt x="59310" y="122293"/>
                      <a:pt x="59310" y="122293"/>
                      <a:pt x="59310" y="122242"/>
                    </a:cubicBezTo>
                    <a:cubicBezTo>
                      <a:pt x="59310" y="121120"/>
                      <a:pt x="59361" y="119845"/>
                      <a:pt x="59361" y="118621"/>
                    </a:cubicBezTo>
                    <a:lnTo>
                      <a:pt x="59361" y="118570"/>
                    </a:lnTo>
                    <a:cubicBezTo>
                      <a:pt x="59361" y="118519"/>
                      <a:pt x="59361" y="118417"/>
                      <a:pt x="59361" y="118315"/>
                    </a:cubicBezTo>
                    <a:cubicBezTo>
                      <a:pt x="59310" y="118213"/>
                      <a:pt x="59259" y="118162"/>
                      <a:pt x="59157" y="118111"/>
                    </a:cubicBezTo>
                    <a:cubicBezTo>
                      <a:pt x="58138" y="117805"/>
                      <a:pt x="57067" y="117448"/>
                      <a:pt x="56047" y="117142"/>
                    </a:cubicBezTo>
                    <a:lnTo>
                      <a:pt x="55996" y="117142"/>
                    </a:lnTo>
                    <a:cubicBezTo>
                      <a:pt x="55384" y="116989"/>
                      <a:pt x="54670" y="116785"/>
                      <a:pt x="54007" y="116530"/>
                    </a:cubicBezTo>
                    <a:cubicBezTo>
                      <a:pt x="53038" y="116224"/>
                      <a:pt x="52171" y="115918"/>
                      <a:pt x="51406" y="115612"/>
                    </a:cubicBezTo>
                    <a:cubicBezTo>
                      <a:pt x="50692" y="115306"/>
                      <a:pt x="49978" y="115000"/>
                      <a:pt x="49315" y="114592"/>
                    </a:cubicBezTo>
                    <a:cubicBezTo>
                      <a:pt x="48550" y="114082"/>
                      <a:pt x="47836" y="113521"/>
                      <a:pt x="47173" y="112858"/>
                    </a:cubicBezTo>
                    <a:cubicBezTo>
                      <a:pt x="46510" y="112144"/>
                      <a:pt x="45898" y="111277"/>
                      <a:pt x="45439" y="110410"/>
                    </a:cubicBezTo>
                    <a:cubicBezTo>
                      <a:pt x="44776" y="109135"/>
                      <a:pt x="44266" y="107809"/>
                      <a:pt x="43909" y="106432"/>
                    </a:cubicBezTo>
                    <a:cubicBezTo>
                      <a:pt x="43654" y="105667"/>
                      <a:pt x="43450" y="104902"/>
                      <a:pt x="43246" y="104138"/>
                    </a:cubicBezTo>
                    <a:cubicBezTo>
                      <a:pt x="43042" y="103220"/>
                      <a:pt x="42787" y="102251"/>
                      <a:pt x="42532" y="101282"/>
                    </a:cubicBezTo>
                    <a:lnTo>
                      <a:pt x="42532" y="101333"/>
                    </a:lnTo>
                    <a:cubicBezTo>
                      <a:pt x="40951" y="94805"/>
                      <a:pt x="39931" y="88175"/>
                      <a:pt x="39370" y="81495"/>
                    </a:cubicBezTo>
                    <a:cubicBezTo>
                      <a:pt x="39064" y="78180"/>
                      <a:pt x="38962" y="74865"/>
                      <a:pt x="39064" y="71652"/>
                    </a:cubicBezTo>
                    <a:cubicBezTo>
                      <a:pt x="39064" y="70428"/>
                      <a:pt x="39115" y="69255"/>
                      <a:pt x="39217" y="68184"/>
                    </a:cubicBezTo>
                    <a:cubicBezTo>
                      <a:pt x="39268" y="66909"/>
                      <a:pt x="39370" y="65838"/>
                      <a:pt x="39472" y="64869"/>
                    </a:cubicBezTo>
                    <a:cubicBezTo>
                      <a:pt x="40747" y="63696"/>
                      <a:pt x="42022" y="62574"/>
                      <a:pt x="43399" y="61554"/>
                    </a:cubicBezTo>
                    <a:cubicBezTo>
                      <a:pt x="47989" y="58138"/>
                      <a:pt x="53038" y="55333"/>
                      <a:pt x="58342" y="53242"/>
                    </a:cubicBezTo>
                    <a:cubicBezTo>
                      <a:pt x="61554" y="51967"/>
                      <a:pt x="64869" y="50794"/>
                      <a:pt x="68184" y="49825"/>
                    </a:cubicBezTo>
                    <a:cubicBezTo>
                      <a:pt x="69816" y="49366"/>
                      <a:pt x="71499" y="48958"/>
                      <a:pt x="73182" y="48550"/>
                    </a:cubicBezTo>
                    <a:cubicBezTo>
                      <a:pt x="73947" y="48346"/>
                      <a:pt x="74763" y="48142"/>
                      <a:pt x="75630" y="47989"/>
                    </a:cubicBezTo>
                    <a:lnTo>
                      <a:pt x="76803" y="47734"/>
                    </a:lnTo>
                    <a:cubicBezTo>
                      <a:pt x="77160" y="47683"/>
                      <a:pt x="77517" y="47581"/>
                      <a:pt x="77874" y="47530"/>
                    </a:cubicBezTo>
                    <a:cubicBezTo>
                      <a:pt x="78537" y="47479"/>
                      <a:pt x="79200" y="47428"/>
                      <a:pt x="79761" y="47377"/>
                    </a:cubicBezTo>
                    <a:lnTo>
                      <a:pt x="81087" y="47326"/>
                    </a:lnTo>
                    <a:lnTo>
                      <a:pt x="81953" y="47326"/>
                    </a:lnTo>
                    <a:cubicBezTo>
                      <a:pt x="82769" y="47275"/>
                      <a:pt x="83483" y="47224"/>
                      <a:pt x="84095" y="47122"/>
                    </a:cubicBezTo>
                    <a:cubicBezTo>
                      <a:pt x="84758" y="47071"/>
                      <a:pt x="85472" y="46969"/>
                      <a:pt x="86084" y="46816"/>
                    </a:cubicBezTo>
                    <a:cubicBezTo>
                      <a:pt x="86696" y="46663"/>
                      <a:pt x="87257" y="46459"/>
                      <a:pt x="87767" y="46153"/>
                    </a:cubicBezTo>
                    <a:cubicBezTo>
                      <a:pt x="88073" y="46000"/>
                      <a:pt x="88277" y="45847"/>
                      <a:pt x="88532" y="45592"/>
                    </a:cubicBezTo>
                    <a:cubicBezTo>
                      <a:pt x="88736" y="45388"/>
                      <a:pt x="88940" y="45133"/>
                      <a:pt x="89093" y="44827"/>
                    </a:cubicBezTo>
                    <a:cubicBezTo>
                      <a:pt x="89246" y="44572"/>
                      <a:pt x="89399" y="44266"/>
                      <a:pt x="89501" y="44011"/>
                    </a:cubicBezTo>
                    <a:cubicBezTo>
                      <a:pt x="89603" y="43705"/>
                      <a:pt x="89705" y="43399"/>
                      <a:pt x="89858" y="42991"/>
                    </a:cubicBezTo>
                    <a:lnTo>
                      <a:pt x="90011" y="42481"/>
                    </a:lnTo>
                    <a:cubicBezTo>
                      <a:pt x="90062" y="42226"/>
                      <a:pt x="90164" y="41920"/>
                      <a:pt x="90266" y="41614"/>
                    </a:cubicBezTo>
                    <a:lnTo>
                      <a:pt x="90419" y="41971"/>
                    </a:lnTo>
                    <a:cubicBezTo>
                      <a:pt x="90521" y="42226"/>
                      <a:pt x="90623" y="42481"/>
                      <a:pt x="90674" y="42685"/>
                    </a:cubicBezTo>
                    <a:cubicBezTo>
                      <a:pt x="90725" y="42940"/>
                      <a:pt x="90725" y="43144"/>
                      <a:pt x="90776" y="43348"/>
                    </a:cubicBezTo>
                    <a:lnTo>
                      <a:pt x="90776" y="43501"/>
                    </a:lnTo>
                    <a:lnTo>
                      <a:pt x="90776" y="43603"/>
                    </a:lnTo>
                    <a:cubicBezTo>
                      <a:pt x="90827" y="43909"/>
                      <a:pt x="90878" y="44164"/>
                      <a:pt x="90929" y="44470"/>
                    </a:cubicBezTo>
                    <a:cubicBezTo>
                      <a:pt x="91031" y="44827"/>
                      <a:pt x="91235" y="45184"/>
                      <a:pt x="91490" y="45439"/>
                    </a:cubicBezTo>
                    <a:cubicBezTo>
                      <a:pt x="91898" y="45745"/>
                      <a:pt x="92357" y="45949"/>
                      <a:pt x="92867" y="46102"/>
                    </a:cubicBezTo>
                    <a:cubicBezTo>
                      <a:pt x="93173" y="46153"/>
                      <a:pt x="93428" y="46204"/>
                      <a:pt x="93683" y="46204"/>
                    </a:cubicBezTo>
                    <a:cubicBezTo>
                      <a:pt x="94040" y="46255"/>
                      <a:pt x="94397" y="46255"/>
                      <a:pt x="94754" y="46255"/>
                    </a:cubicBezTo>
                    <a:cubicBezTo>
                      <a:pt x="95417" y="46255"/>
                      <a:pt x="96131" y="46204"/>
                      <a:pt x="96743" y="46153"/>
                    </a:cubicBezTo>
                    <a:lnTo>
                      <a:pt x="97712" y="46051"/>
                    </a:lnTo>
                    <a:lnTo>
                      <a:pt x="98885" y="45949"/>
                    </a:lnTo>
                    <a:cubicBezTo>
                      <a:pt x="99497" y="45898"/>
                      <a:pt x="99956" y="45847"/>
                      <a:pt x="100466" y="45847"/>
                    </a:cubicBezTo>
                    <a:lnTo>
                      <a:pt x="100721" y="45847"/>
                    </a:lnTo>
                    <a:cubicBezTo>
                      <a:pt x="101078" y="45847"/>
                      <a:pt x="101435" y="45898"/>
                      <a:pt x="101792" y="45949"/>
                    </a:cubicBezTo>
                    <a:lnTo>
                      <a:pt x="101894" y="45949"/>
                    </a:lnTo>
                    <a:cubicBezTo>
                      <a:pt x="102251" y="45949"/>
                      <a:pt x="102710" y="46000"/>
                      <a:pt x="103220" y="46051"/>
                    </a:cubicBezTo>
                    <a:cubicBezTo>
                      <a:pt x="105412" y="46357"/>
                      <a:pt x="107554" y="46816"/>
                      <a:pt x="109696" y="47326"/>
                    </a:cubicBezTo>
                    <a:lnTo>
                      <a:pt x="109696" y="47377"/>
                    </a:lnTo>
                    <a:lnTo>
                      <a:pt x="110359" y="47530"/>
                    </a:lnTo>
                    <a:cubicBezTo>
                      <a:pt x="110818" y="46255"/>
                      <a:pt x="111073" y="44878"/>
                      <a:pt x="111073" y="43501"/>
                    </a:cubicBezTo>
                    <a:cubicBezTo>
                      <a:pt x="111124" y="41971"/>
                      <a:pt x="110971" y="40390"/>
                      <a:pt x="110716" y="38809"/>
                    </a:cubicBezTo>
                    <a:cubicBezTo>
                      <a:pt x="110461" y="37228"/>
                      <a:pt x="110104" y="35698"/>
                      <a:pt x="109645" y="34118"/>
                    </a:cubicBezTo>
                    <a:cubicBezTo>
                      <a:pt x="109237" y="32792"/>
                      <a:pt x="108778" y="31415"/>
                      <a:pt x="108268" y="30089"/>
                    </a:cubicBezTo>
                    <a:cubicBezTo>
                      <a:pt x="107707" y="28610"/>
                      <a:pt x="107044" y="27182"/>
                      <a:pt x="106330" y="25805"/>
                    </a:cubicBezTo>
                    <a:cubicBezTo>
                      <a:pt x="105565" y="24428"/>
                      <a:pt x="104699" y="23102"/>
                      <a:pt x="103781" y="21878"/>
                    </a:cubicBezTo>
                    <a:cubicBezTo>
                      <a:pt x="101894" y="19379"/>
                      <a:pt x="99650" y="17186"/>
                      <a:pt x="97151" y="15299"/>
                    </a:cubicBezTo>
                    <a:cubicBezTo>
                      <a:pt x="94499" y="13361"/>
                      <a:pt x="91643" y="11780"/>
                      <a:pt x="88634" y="10608"/>
                    </a:cubicBezTo>
                    <a:cubicBezTo>
                      <a:pt x="85319" y="9282"/>
                      <a:pt x="81801" y="8415"/>
                      <a:pt x="78282" y="8109"/>
                    </a:cubicBezTo>
                    <a:cubicBezTo>
                      <a:pt x="77109" y="7956"/>
                      <a:pt x="75936" y="7905"/>
                      <a:pt x="74763" y="7905"/>
                    </a:cubicBezTo>
                    <a:cubicBezTo>
                      <a:pt x="72519" y="7905"/>
                      <a:pt x="70224" y="8109"/>
                      <a:pt x="68031" y="8517"/>
                    </a:cubicBezTo>
                    <a:cubicBezTo>
                      <a:pt x="64614" y="9129"/>
                      <a:pt x="61299" y="10149"/>
                      <a:pt x="58189" y="11577"/>
                    </a:cubicBezTo>
                    <a:cubicBezTo>
                      <a:pt x="54466" y="13259"/>
                      <a:pt x="50947" y="15401"/>
                      <a:pt x="47785" y="17951"/>
                    </a:cubicBezTo>
                    <a:cubicBezTo>
                      <a:pt x="47887" y="16880"/>
                      <a:pt x="48040" y="15860"/>
                      <a:pt x="48244" y="14840"/>
                    </a:cubicBezTo>
                    <a:cubicBezTo>
                      <a:pt x="48703" y="12443"/>
                      <a:pt x="49417" y="10098"/>
                      <a:pt x="50488" y="7854"/>
                    </a:cubicBezTo>
                    <a:cubicBezTo>
                      <a:pt x="51100" y="6528"/>
                      <a:pt x="51916" y="5304"/>
                      <a:pt x="52834" y="4233"/>
                    </a:cubicBezTo>
                    <a:cubicBezTo>
                      <a:pt x="53548" y="3417"/>
                      <a:pt x="54313" y="2754"/>
                      <a:pt x="55231" y="2142"/>
                    </a:cubicBezTo>
                    <a:cubicBezTo>
                      <a:pt x="55996" y="1632"/>
                      <a:pt x="56812" y="1224"/>
                      <a:pt x="57730" y="918"/>
                    </a:cubicBezTo>
                    <a:lnTo>
                      <a:pt x="57934" y="867"/>
                    </a:lnTo>
                    <a:lnTo>
                      <a:pt x="58240" y="918"/>
                    </a:lnTo>
                    <a:lnTo>
                      <a:pt x="58342" y="918"/>
                    </a:lnTo>
                    <a:cubicBezTo>
                      <a:pt x="58444" y="918"/>
                      <a:pt x="58597" y="816"/>
                      <a:pt x="58648" y="714"/>
                    </a:cubicBezTo>
                    <a:cubicBezTo>
                      <a:pt x="58699" y="612"/>
                      <a:pt x="58648" y="459"/>
                      <a:pt x="58597" y="408"/>
                    </a:cubicBezTo>
                    <a:cubicBezTo>
                      <a:pt x="58597" y="357"/>
                      <a:pt x="58597" y="357"/>
                      <a:pt x="58597" y="306"/>
                    </a:cubicBezTo>
                    <a:cubicBezTo>
                      <a:pt x="58546" y="153"/>
                      <a:pt x="58444" y="51"/>
                      <a:pt x="58291" y="51"/>
                    </a:cubicBezTo>
                    <a:lnTo>
                      <a:pt x="58189" y="51"/>
                    </a:lnTo>
                    <a:lnTo>
                      <a:pt x="57934" y="102"/>
                    </a:lnTo>
                    <a:cubicBezTo>
                      <a:pt x="57475" y="51"/>
                      <a:pt x="57067" y="0"/>
                      <a:pt x="56659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764;p33">
                <a:extLst>
                  <a:ext uri="{FF2B5EF4-FFF2-40B4-BE49-F238E27FC236}">
                    <a16:creationId xmlns:a16="http://schemas.microsoft.com/office/drawing/2014/main" id="{806F9A2F-2A60-46AE-82A0-7BDCB12119DE}"/>
                  </a:ext>
                </a:extLst>
              </p:cNvPr>
              <p:cNvSpPr/>
              <p:nvPr/>
            </p:nvSpPr>
            <p:spPr>
              <a:xfrm>
                <a:off x="1532265" y="3032874"/>
                <a:ext cx="159847" cy="270851"/>
              </a:xfrm>
              <a:custGeom>
                <a:avLst/>
                <a:gdLst/>
                <a:ahLst/>
                <a:cxnLst/>
                <a:rect l="l" t="t" r="r" b="b"/>
                <a:pathLst>
                  <a:path w="12852" h="21777" extrusionOk="0">
                    <a:moveTo>
                      <a:pt x="7548" y="1"/>
                    </a:moveTo>
                    <a:cubicBezTo>
                      <a:pt x="7089" y="1"/>
                      <a:pt x="6579" y="52"/>
                      <a:pt x="6120" y="256"/>
                    </a:cubicBezTo>
                    <a:cubicBezTo>
                      <a:pt x="5814" y="358"/>
                      <a:pt x="5559" y="460"/>
                      <a:pt x="5304" y="664"/>
                    </a:cubicBezTo>
                    <a:cubicBezTo>
                      <a:pt x="5049" y="817"/>
                      <a:pt x="4794" y="970"/>
                      <a:pt x="4539" y="1174"/>
                    </a:cubicBezTo>
                    <a:cubicBezTo>
                      <a:pt x="4080" y="1633"/>
                      <a:pt x="3621" y="2092"/>
                      <a:pt x="3213" y="2653"/>
                    </a:cubicBezTo>
                    <a:cubicBezTo>
                      <a:pt x="2805" y="3214"/>
                      <a:pt x="2448" y="3826"/>
                      <a:pt x="2142" y="4438"/>
                    </a:cubicBezTo>
                    <a:cubicBezTo>
                      <a:pt x="1836" y="5050"/>
                      <a:pt x="1530" y="5662"/>
                      <a:pt x="1326" y="6274"/>
                    </a:cubicBezTo>
                    <a:cubicBezTo>
                      <a:pt x="1071" y="6886"/>
                      <a:pt x="867" y="7447"/>
                      <a:pt x="663" y="8058"/>
                    </a:cubicBezTo>
                    <a:cubicBezTo>
                      <a:pt x="459" y="8721"/>
                      <a:pt x="306" y="9384"/>
                      <a:pt x="204" y="10098"/>
                    </a:cubicBezTo>
                    <a:cubicBezTo>
                      <a:pt x="51" y="10914"/>
                      <a:pt x="0" y="11781"/>
                      <a:pt x="0" y="12699"/>
                    </a:cubicBezTo>
                    <a:cubicBezTo>
                      <a:pt x="51" y="13515"/>
                      <a:pt x="204" y="14331"/>
                      <a:pt x="459" y="15147"/>
                    </a:cubicBezTo>
                    <a:cubicBezTo>
                      <a:pt x="714" y="15963"/>
                      <a:pt x="1071" y="16677"/>
                      <a:pt x="1530" y="17391"/>
                    </a:cubicBezTo>
                    <a:cubicBezTo>
                      <a:pt x="1989" y="18105"/>
                      <a:pt x="2601" y="18768"/>
                      <a:pt x="3315" y="19329"/>
                    </a:cubicBezTo>
                    <a:cubicBezTo>
                      <a:pt x="3825" y="19737"/>
                      <a:pt x="4386" y="20094"/>
                      <a:pt x="4998" y="20400"/>
                    </a:cubicBezTo>
                    <a:cubicBezTo>
                      <a:pt x="5661" y="20808"/>
                      <a:pt x="6375" y="21165"/>
                      <a:pt x="7140" y="21420"/>
                    </a:cubicBezTo>
                    <a:cubicBezTo>
                      <a:pt x="7752" y="21675"/>
                      <a:pt x="8466" y="21777"/>
                      <a:pt x="9129" y="21777"/>
                    </a:cubicBezTo>
                    <a:lnTo>
                      <a:pt x="9435" y="21777"/>
                    </a:lnTo>
                    <a:cubicBezTo>
                      <a:pt x="9792" y="21777"/>
                      <a:pt x="10098" y="21675"/>
                      <a:pt x="10455" y="21573"/>
                    </a:cubicBezTo>
                    <a:cubicBezTo>
                      <a:pt x="10710" y="21471"/>
                      <a:pt x="10914" y="21318"/>
                      <a:pt x="11118" y="21114"/>
                    </a:cubicBezTo>
                    <a:cubicBezTo>
                      <a:pt x="11271" y="20910"/>
                      <a:pt x="11424" y="20706"/>
                      <a:pt x="11526" y="20451"/>
                    </a:cubicBezTo>
                    <a:cubicBezTo>
                      <a:pt x="11679" y="20196"/>
                      <a:pt x="11730" y="19941"/>
                      <a:pt x="11832" y="19635"/>
                    </a:cubicBezTo>
                    <a:cubicBezTo>
                      <a:pt x="11934" y="19023"/>
                      <a:pt x="11985" y="18411"/>
                      <a:pt x="12036" y="17748"/>
                    </a:cubicBezTo>
                    <a:cubicBezTo>
                      <a:pt x="12036" y="16983"/>
                      <a:pt x="12036" y="16269"/>
                      <a:pt x="11985" y="15555"/>
                    </a:cubicBezTo>
                    <a:lnTo>
                      <a:pt x="11985" y="15249"/>
                    </a:lnTo>
                    <a:cubicBezTo>
                      <a:pt x="11985" y="14739"/>
                      <a:pt x="11934" y="14178"/>
                      <a:pt x="11934" y="13668"/>
                    </a:cubicBezTo>
                    <a:lnTo>
                      <a:pt x="11934" y="13107"/>
                    </a:lnTo>
                    <a:lnTo>
                      <a:pt x="11985" y="11883"/>
                    </a:lnTo>
                    <a:cubicBezTo>
                      <a:pt x="12036" y="11118"/>
                      <a:pt x="12138" y="10302"/>
                      <a:pt x="12240" y="9435"/>
                    </a:cubicBezTo>
                    <a:cubicBezTo>
                      <a:pt x="12342" y="8058"/>
                      <a:pt x="12546" y="6580"/>
                      <a:pt x="12699" y="5101"/>
                    </a:cubicBezTo>
                    <a:cubicBezTo>
                      <a:pt x="12801" y="4999"/>
                      <a:pt x="12852" y="4846"/>
                      <a:pt x="12801" y="4693"/>
                    </a:cubicBezTo>
                    <a:lnTo>
                      <a:pt x="12750" y="4642"/>
                    </a:lnTo>
                    <a:lnTo>
                      <a:pt x="12750" y="4591"/>
                    </a:lnTo>
                    <a:cubicBezTo>
                      <a:pt x="12801" y="4438"/>
                      <a:pt x="12699" y="4336"/>
                      <a:pt x="12597" y="4234"/>
                    </a:cubicBezTo>
                    <a:cubicBezTo>
                      <a:pt x="12342" y="3673"/>
                      <a:pt x="12087" y="3112"/>
                      <a:pt x="11730" y="2602"/>
                    </a:cubicBezTo>
                    <a:cubicBezTo>
                      <a:pt x="11322" y="1939"/>
                      <a:pt x="10812" y="1378"/>
                      <a:pt x="10200" y="868"/>
                    </a:cubicBezTo>
                    <a:cubicBezTo>
                      <a:pt x="9537" y="409"/>
                      <a:pt x="8772" y="103"/>
                      <a:pt x="7956" y="1"/>
                    </a:cubicBezTo>
                    <a:close/>
                  </a:path>
                </a:pathLst>
              </a:custGeom>
              <a:solidFill>
                <a:srgbClr val="FFCD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765;p33">
                <a:extLst>
                  <a:ext uri="{FF2B5EF4-FFF2-40B4-BE49-F238E27FC236}">
                    <a16:creationId xmlns:a16="http://schemas.microsoft.com/office/drawing/2014/main" id="{6B186DA3-576A-45EE-8ACF-E40FAA1CF384}"/>
                  </a:ext>
                </a:extLst>
              </p:cNvPr>
              <p:cNvSpPr/>
              <p:nvPr/>
            </p:nvSpPr>
            <p:spPr>
              <a:xfrm>
                <a:off x="1576033" y="3091865"/>
                <a:ext cx="117348" cy="72958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5866" extrusionOk="0">
                    <a:moveTo>
                      <a:pt x="3366" y="1"/>
                    </a:moveTo>
                    <a:lnTo>
                      <a:pt x="3417" y="52"/>
                    </a:lnTo>
                    <a:cubicBezTo>
                      <a:pt x="3009" y="52"/>
                      <a:pt x="2601" y="154"/>
                      <a:pt x="2244" y="307"/>
                    </a:cubicBezTo>
                    <a:cubicBezTo>
                      <a:pt x="1836" y="460"/>
                      <a:pt x="1479" y="715"/>
                      <a:pt x="1173" y="970"/>
                    </a:cubicBezTo>
                    <a:cubicBezTo>
                      <a:pt x="765" y="1225"/>
                      <a:pt x="459" y="1582"/>
                      <a:pt x="204" y="1939"/>
                    </a:cubicBezTo>
                    <a:cubicBezTo>
                      <a:pt x="0" y="2245"/>
                      <a:pt x="51" y="2653"/>
                      <a:pt x="357" y="2857"/>
                    </a:cubicBezTo>
                    <a:cubicBezTo>
                      <a:pt x="469" y="2931"/>
                      <a:pt x="608" y="2979"/>
                      <a:pt x="735" y="2979"/>
                    </a:cubicBezTo>
                    <a:cubicBezTo>
                      <a:pt x="781" y="2979"/>
                      <a:pt x="826" y="2972"/>
                      <a:pt x="867" y="2959"/>
                    </a:cubicBezTo>
                    <a:cubicBezTo>
                      <a:pt x="1071" y="2908"/>
                      <a:pt x="1224" y="2806"/>
                      <a:pt x="1275" y="2704"/>
                    </a:cubicBezTo>
                    <a:lnTo>
                      <a:pt x="1479" y="2449"/>
                    </a:lnTo>
                    <a:cubicBezTo>
                      <a:pt x="1836" y="1990"/>
                      <a:pt x="2346" y="1684"/>
                      <a:pt x="2856" y="1480"/>
                    </a:cubicBezTo>
                    <a:cubicBezTo>
                      <a:pt x="3162" y="1378"/>
                      <a:pt x="3417" y="1327"/>
                      <a:pt x="3723" y="1327"/>
                    </a:cubicBezTo>
                    <a:cubicBezTo>
                      <a:pt x="3813" y="1312"/>
                      <a:pt x="3907" y="1305"/>
                      <a:pt x="4002" y="1305"/>
                    </a:cubicBezTo>
                    <a:cubicBezTo>
                      <a:pt x="4234" y="1305"/>
                      <a:pt x="4476" y="1342"/>
                      <a:pt x="4692" y="1378"/>
                    </a:cubicBezTo>
                    <a:cubicBezTo>
                      <a:pt x="5100" y="1429"/>
                      <a:pt x="5406" y="1582"/>
                      <a:pt x="5763" y="1735"/>
                    </a:cubicBezTo>
                    <a:cubicBezTo>
                      <a:pt x="6120" y="1888"/>
                      <a:pt x="6426" y="2092"/>
                      <a:pt x="6681" y="2347"/>
                    </a:cubicBezTo>
                    <a:cubicBezTo>
                      <a:pt x="6987" y="2602"/>
                      <a:pt x="7242" y="2857"/>
                      <a:pt x="7446" y="3163"/>
                    </a:cubicBezTo>
                    <a:cubicBezTo>
                      <a:pt x="7599" y="3468"/>
                      <a:pt x="7803" y="3774"/>
                      <a:pt x="7905" y="4080"/>
                    </a:cubicBezTo>
                    <a:cubicBezTo>
                      <a:pt x="8007" y="4386"/>
                      <a:pt x="8058" y="4743"/>
                      <a:pt x="8109" y="5049"/>
                    </a:cubicBezTo>
                    <a:lnTo>
                      <a:pt x="8109" y="5151"/>
                    </a:lnTo>
                    <a:lnTo>
                      <a:pt x="8109" y="5304"/>
                    </a:lnTo>
                    <a:cubicBezTo>
                      <a:pt x="8109" y="5406"/>
                      <a:pt x="8160" y="5508"/>
                      <a:pt x="8262" y="5610"/>
                    </a:cubicBezTo>
                    <a:cubicBezTo>
                      <a:pt x="8364" y="5763"/>
                      <a:pt x="8568" y="5814"/>
                      <a:pt x="8721" y="5865"/>
                    </a:cubicBezTo>
                    <a:cubicBezTo>
                      <a:pt x="8925" y="5865"/>
                      <a:pt x="9078" y="5814"/>
                      <a:pt x="9231" y="5661"/>
                    </a:cubicBezTo>
                    <a:cubicBezTo>
                      <a:pt x="9333" y="5559"/>
                      <a:pt x="9435" y="5406"/>
                      <a:pt x="9435" y="5202"/>
                    </a:cubicBezTo>
                    <a:cubicBezTo>
                      <a:pt x="9435" y="4743"/>
                      <a:pt x="9333" y="4335"/>
                      <a:pt x="9231" y="3876"/>
                    </a:cubicBezTo>
                    <a:cubicBezTo>
                      <a:pt x="9078" y="3468"/>
                      <a:pt x="8925" y="3061"/>
                      <a:pt x="8721" y="2704"/>
                    </a:cubicBezTo>
                    <a:cubicBezTo>
                      <a:pt x="8262" y="1990"/>
                      <a:pt x="7650" y="1378"/>
                      <a:pt x="6936" y="919"/>
                    </a:cubicBezTo>
                    <a:cubicBezTo>
                      <a:pt x="6273" y="460"/>
                      <a:pt x="5457" y="154"/>
                      <a:pt x="4641" y="52"/>
                    </a:cubicBezTo>
                    <a:cubicBezTo>
                      <a:pt x="4437" y="1"/>
                      <a:pt x="4233" y="1"/>
                      <a:pt x="4029" y="1"/>
                    </a:cubicBezTo>
                    <a:close/>
                  </a:path>
                </a:pathLst>
              </a:custGeom>
              <a:solidFill>
                <a:srgbClr val="1522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766;p33">
                <a:extLst>
                  <a:ext uri="{FF2B5EF4-FFF2-40B4-BE49-F238E27FC236}">
                    <a16:creationId xmlns:a16="http://schemas.microsoft.com/office/drawing/2014/main" id="{9B2A4C42-3A2B-4375-B976-5E00CBDF8CA2}"/>
                  </a:ext>
                </a:extLst>
              </p:cNvPr>
              <p:cNvSpPr/>
              <p:nvPr/>
            </p:nvSpPr>
            <p:spPr>
              <a:xfrm>
                <a:off x="1607736" y="3102810"/>
                <a:ext cx="64078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6394" extrusionOk="0">
                    <a:moveTo>
                      <a:pt x="4208" y="0"/>
                    </a:moveTo>
                    <a:cubicBezTo>
                      <a:pt x="4183" y="0"/>
                      <a:pt x="4157" y="13"/>
                      <a:pt x="4132" y="39"/>
                    </a:cubicBezTo>
                    <a:cubicBezTo>
                      <a:pt x="3469" y="141"/>
                      <a:pt x="2806" y="345"/>
                      <a:pt x="2245" y="651"/>
                    </a:cubicBezTo>
                    <a:cubicBezTo>
                      <a:pt x="1633" y="1008"/>
                      <a:pt x="1123" y="1416"/>
                      <a:pt x="766" y="1926"/>
                    </a:cubicBezTo>
                    <a:cubicBezTo>
                      <a:pt x="358" y="2486"/>
                      <a:pt x="154" y="3098"/>
                      <a:pt x="52" y="3710"/>
                    </a:cubicBezTo>
                    <a:cubicBezTo>
                      <a:pt x="1" y="4118"/>
                      <a:pt x="1" y="4475"/>
                      <a:pt x="52" y="4832"/>
                    </a:cubicBezTo>
                    <a:cubicBezTo>
                      <a:pt x="103" y="5189"/>
                      <a:pt x="154" y="5546"/>
                      <a:pt x="307" y="5852"/>
                    </a:cubicBezTo>
                    <a:lnTo>
                      <a:pt x="358" y="6005"/>
                    </a:lnTo>
                    <a:cubicBezTo>
                      <a:pt x="479" y="6247"/>
                      <a:pt x="696" y="6394"/>
                      <a:pt x="907" y="6394"/>
                    </a:cubicBezTo>
                    <a:cubicBezTo>
                      <a:pt x="963" y="6394"/>
                      <a:pt x="1019" y="6384"/>
                      <a:pt x="1072" y="6362"/>
                    </a:cubicBezTo>
                    <a:cubicBezTo>
                      <a:pt x="1276" y="6362"/>
                      <a:pt x="1429" y="6260"/>
                      <a:pt x="1531" y="6107"/>
                    </a:cubicBezTo>
                    <a:cubicBezTo>
                      <a:pt x="1633" y="5954"/>
                      <a:pt x="1633" y="5750"/>
                      <a:pt x="1633" y="5597"/>
                    </a:cubicBezTo>
                    <a:cubicBezTo>
                      <a:pt x="1480" y="5240"/>
                      <a:pt x="1378" y="4832"/>
                      <a:pt x="1378" y="4475"/>
                    </a:cubicBezTo>
                    <a:cubicBezTo>
                      <a:pt x="1327" y="4220"/>
                      <a:pt x="1378" y="3965"/>
                      <a:pt x="1378" y="3710"/>
                    </a:cubicBezTo>
                    <a:cubicBezTo>
                      <a:pt x="1429" y="3506"/>
                      <a:pt x="1531" y="3302"/>
                      <a:pt x="1582" y="3098"/>
                    </a:cubicBezTo>
                    <a:cubicBezTo>
                      <a:pt x="1684" y="2894"/>
                      <a:pt x="1837" y="2741"/>
                      <a:pt x="1939" y="2537"/>
                    </a:cubicBezTo>
                    <a:cubicBezTo>
                      <a:pt x="2143" y="2384"/>
                      <a:pt x="2347" y="2181"/>
                      <a:pt x="2551" y="2028"/>
                    </a:cubicBezTo>
                    <a:cubicBezTo>
                      <a:pt x="2857" y="1875"/>
                      <a:pt x="3163" y="1671"/>
                      <a:pt x="3469" y="1569"/>
                    </a:cubicBezTo>
                    <a:cubicBezTo>
                      <a:pt x="3775" y="1467"/>
                      <a:pt x="4081" y="1416"/>
                      <a:pt x="4387" y="1365"/>
                    </a:cubicBezTo>
                    <a:cubicBezTo>
                      <a:pt x="4999" y="1212"/>
                      <a:pt x="5152" y="447"/>
                      <a:pt x="4642" y="141"/>
                    </a:cubicBezTo>
                    <a:cubicBezTo>
                      <a:pt x="4567" y="66"/>
                      <a:pt x="4465" y="19"/>
                      <a:pt x="4376" y="19"/>
                    </a:cubicBezTo>
                    <a:cubicBezTo>
                      <a:pt x="4343" y="19"/>
                      <a:pt x="4312" y="25"/>
                      <a:pt x="4285" y="39"/>
                    </a:cubicBezTo>
                    <a:cubicBezTo>
                      <a:pt x="4259" y="13"/>
                      <a:pt x="4234" y="0"/>
                      <a:pt x="4208" y="0"/>
                    </a:cubicBezTo>
                    <a:close/>
                  </a:path>
                </a:pathLst>
              </a:custGeom>
              <a:solidFill>
                <a:srgbClr val="1522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767;p33">
                <a:extLst>
                  <a:ext uri="{FF2B5EF4-FFF2-40B4-BE49-F238E27FC236}">
                    <a16:creationId xmlns:a16="http://schemas.microsoft.com/office/drawing/2014/main" id="{0BC444A5-FADC-45D5-84C9-454581239342}"/>
                  </a:ext>
                </a:extLst>
              </p:cNvPr>
              <p:cNvSpPr/>
              <p:nvPr/>
            </p:nvSpPr>
            <p:spPr>
              <a:xfrm>
                <a:off x="1615348" y="3233466"/>
                <a:ext cx="45683" cy="42984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456" extrusionOk="0">
                    <a:moveTo>
                      <a:pt x="1575" y="1"/>
                    </a:moveTo>
                    <a:cubicBezTo>
                      <a:pt x="1531" y="1"/>
                      <a:pt x="1480" y="14"/>
                      <a:pt x="1429" y="39"/>
                    </a:cubicBezTo>
                    <a:lnTo>
                      <a:pt x="1480" y="39"/>
                    </a:lnTo>
                    <a:cubicBezTo>
                      <a:pt x="1327" y="39"/>
                      <a:pt x="1174" y="90"/>
                      <a:pt x="1021" y="192"/>
                    </a:cubicBezTo>
                    <a:lnTo>
                      <a:pt x="766" y="345"/>
                    </a:lnTo>
                    <a:cubicBezTo>
                      <a:pt x="664" y="447"/>
                      <a:pt x="562" y="498"/>
                      <a:pt x="511" y="600"/>
                    </a:cubicBezTo>
                    <a:cubicBezTo>
                      <a:pt x="409" y="702"/>
                      <a:pt x="307" y="855"/>
                      <a:pt x="205" y="1008"/>
                    </a:cubicBezTo>
                    <a:cubicBezTo>
                      <a:pt x="154" y="1161"/>
                      <a:pt x="103" y="1314"/>
                      <a:pt x="52" y="1467"/>
                    </a:cubicBezTo>
                    <a:cubicBezTo>
                      <a:pt x="1" y="1569"/>
                      <a:pt x="1" y="1722"/>
                      <a:pt x="1" y="1824"/>
                    </a:cubicBezTo>
                    <a:cubicBezTo>
                      <a:pt x="1" y="1926"/>
                      <a:pt x="1" y="2028"/>
                      <a:pt x="1" y="2130"/>
                    </a:cubicBezTo>
                    <a:cubicBezTo>
                      <a:pt x="1" y="2232"/>
                      <a:pt x="52" y="2334"/>
                      <a:pt x="103" y="2436"/>
                    </a:cubicBezTo>
                    <a:cubicBezTo>
                      <a:pt x="154" y="2589"/>
                      <a:pt x="205" y="2742"/>
                      <a:pt x="307" y="2844"/>
                    </a:cubicBezTo>
                    <a:cubicBezTo>
                      <a:pt x="460" y="2997"/>
                      <a:pt x="613" y="3150"/>
                      <a:pt x="817" y="3252"/>
                    </a:cubicBezTo>
                    <a:cubicBezTo>
                      <a:pt x="970" y="3303"/>
                      <a:pt x="1174" y="3354"/>
                      <a:pt x="1327" y="3405"/>
                    </a:cubicBezTo>
                    <a:lnTo>
                      <a:pt x="1837" y="3405"/>
                    </a:lnTo>
                    <a:cubicBezTo>
                      <a:pt x="1888" y="3405"/>
                      <a:pt x="1990" y="3405"/>
                      <a:pt x="2092" y="3456"/>
                    </a:cubicBezTo>
                    <a:cubicBezTo>
                      <a:pt x="2296" y="3456"/>
                      <a:pt x="2500" y="3405"/>
                      <a:pt x="2704" y="3354"/>
                    </a:cubicBezTo>
                    <a:cubicBezTo>
                      <a:pt x="2806" y="3303"/>
                      <a:pt x="2908" y="3252"/>
                      <a:pt x="3010" y="3201"/>
                    </a:cubicBezTo>
                    <a:lnTo>
                      <a:pt x="3112" y="3099"/>
                    </a:lnTo>
                    <a:cubicBezTo>
                      <a:pt x="3316" y="2946"/>
                      <a:pt x="3469" y="2742"/>
                      <a:pt x="3520" y="2538"/>
                    </a:cubicBezTo>
                    <a:cubicBezTo>
                      <a:pt x="3622" y="2385"/>
                      <a:pt x="3673" y="2181"/>
                      <a:pt x="3673" y="2028"/>
                    </a:cubicBezTo>
                    <a:cubicBezTo>
                      <a:pt x="3673" y="1773"/>
                      <a:pt x="3673" y="1518"/>
                      <a:pt x="3571" y="1314"/>
                    </a:cubicBezTo>
                    <a:cubicBezTo>
                      <a:pt x="3469" y="1110"/>
                      <a:pt x="3367" y="906"/>
                      <a:pt x="3214" y="753"/>
                    </a:cubicBezTo>
                    <a:cubicBezTo>
                      <a:pt x="3112" y="651"/>
                      <a:pt x="3010" y="549"/>
                      <a:pt x="2908" y="498"/>
                    </a:cubicBezTo>
                    <a:cubicBezTo>
                      <a:pt x="2806" y="396"/>
                      <a:pt x="2653" y="294"/>
                      <a:pt x="2551" y="243"/>
                    </a:cubicBezTo>
                    <a:cubicBezTo>
                      <a:pt x="2341" y="117"/>
                      <a:pt x="2097" y="26"/>
                      <a:pt x="1846" y="26"/>
                    </a:cubicBezTo>
                    <a:cubicBezTo>
                      <a:pt x="1792" y="26"/>
                      <a:pt x="1738" y="30"/>
                      <a:pt x="1684" y="39"/>
                    </a:cubicBezTo>
                    <a:cubicBezTo>
                      <a:pt x="1658" y="14"/>
                      <a:pt x="1620" y="1"/>
                      <a:pt x="15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768;p33">
                <a:extLst>
                  <a:ext uri="{FF2B5EF4-FFF2-40B4-BE49-F238E27FC236}">
                    <a16:creationId xmlns:a16="http://schemas.microsoft.com/office/drawing/2014/main" id="{53F2862A-A4B3-41DA-AEB8-AB72F2A2A5E9}"/>
                  </a:ext>
                </a:extLst>
              </p:cNvPr>
              <p:cNvSpPr/>
              <p:nvPr/>
            </p:nvSpPr>
            <p:spPr>
              <a:xfrm>
                <a:off x="1367978" y="3414245"/>
                <a:ext cx="659038" cy="324606"/>
              </a:xfrm>
              <a:custGeom>
                <a:avLst/>
                <a:gdLst/>
                <a:ahLst/>
                <a:cxnLst/>
                <a:rect l="l" t="t" r="r" b="b"/>
                <a:pathLst>
                  <a:path w="52988" h="26099" extrusionOk="0">
                    <a:moveTo>
                      <a:pt x="377" y="0"/>
                    </a:moveTo>
                    <a:cubicBezTo>
                      <a:pt x="345" y="0"/>
                      <a:pt x="307" y="13"/>
                      <a:pt x="256" y="39"/>
                    </a:cubicBezTo>
                    <a:cubicBezTo>
                      <a:pt x="226" y="24"/>
                      <a:pt x="200" y="17"/>
                      <a:pt x="177" y="17"/>
                    </a:cubicBezTo>
                    <a:cubicBezTo>
                      <a:pt x="120" y="17"/>
                      <a:pt x="73" y="53"/>
                      <a:pt x="1" y="90"/>
                    </a:cubicBezTo>
                    <a:cubicBezTo>
                      <a:pt x="307" y="1415"/>
                      <a:pt x="664" y="2690"/>
                      <a:pt x="1123" y="3965"/>
                    </a:cubicBezTo>
                    <a:cubicBezTo>
                      <a:pt x="1633" y="5444"/>
                      <a:pt x="2245" y="6821"/>
                      <a:pt x="2908" y="8198"/>
                    </a:cubicBezTo>
                    <a:cubicBezTo>
                      <a:pt x="2959" y="8300"/>
                      <a:pt x="3112" y="8402"/>
                      <a:pt x="3214" y="8402"/>
                    </a:cubicBezTo>
                    <a:cubicBezTo>
                      <a:pt x="4387" y="9626"/>
                      <a:pt x="5713" y="10697"/>
                      <a:pt x="7140" y="11564"/>
                    </a:cubicBezTo>
                    <a:lnTo>
                      <a:pt x="8517" y="12431"/>
                    </a:lnTo>
                    <a:lnTo>
                      <a:pt x="9486" y="13043"/>
                    </a:lnTo>
                    <a:cubicBezTo>
                      <a:pt x="9945" y="13349"/>
                      <a:pt x="10455" y="13706"/>
                      <a:pt x="10863" y="13961"/>
                    </a:cubicBezTo>
                    <a:lnTo>
                      <a:pt x="10914" y="14012"/>
                    </a:lnTo>
                    <a:lnTo>
                      <a:pt x="11985" y="14726"/>
                    </a:lnTo>
                    <a:cubicBezTo>
                      <a:pt x="13923" y="16001"/>
                      <a:pt x="15708" y="17072"/>
                      <a:pt x="17391" y="17990"/>
                    </a:cubicBezTo>
                    <a:cubicBezTo>
                      <a:pt x="18309" y="18500"/>
                      <a:pt x="19278" y="19010"/>
                      <a:pt x="20196" y="19469"/>
                    </a:cubicBezTo>
                    <a:cubicBezTo>
                      <a:pt x="20961" y="19877"/>
                      <a:pt x="21777" y="20234"/>
                      <a:pt x="22695" y="20693"/>
                    </a:cubicBezTo>
                    <a:cubicBezTo>
                      <a:pt x="24429" y="21560"/>
                      <a:pt x="26214" y="22274"/>
                      <a:pt x="28050" y="22937"/>
                    </a:cubicBezTo>
                    <a:cubicBezTo>
                      <a:pt x="29886" y="23600"/>
                      <a:pt x="31772" y="24058"/>
                      <a:pt x="33710" y="24313"/>
                    </a:cubicBezTo>
                    <a:cubicBezTo>
                      <a:pt x="34220" y="24364"/>
                      <a:pt x="34781" y="24415"/>
                      <a:pt x="35342" y="24415"/>
                    </a:cubicBezTo>
                    <a:lnTo>
                      <a:pt x="36464" y="24415"/>
                    </a:lnTo>
                    <a:cubicBezTo>
                      <a:pt x="36566" y="24364"/>
                      <a:pt x="36617" y="24313"/>
                      <a:pt x="36668" y="24262"/>
                    </a:cubicBezTo>
                    <a:cubicBezTo>
                      <a:pt x="36719" y="24160"/>
                      <a:pt x="36770" y="24109"/>
                      <a:pt x="36719" y="24007"/>
                    </a:cubicBezTo>
                    <a:cubicBezTo>
                      <a:pt x="36719" y="23906"/>
                      <a:pt x="36668" y="23855"/>
                      <a:pt x="36617" y="23804"/>
                    </a:cubicBezTo>
                    <a:cubicBezTo>
                      <a:pt x="36566" y="23753"/>
                      <a:pt x="36464" y="23702"/>
                      <a:pt x="36413" y="23702"/>
                    </a:cubicBezTo>
                    <a:cubicBezTo>
                      <a:pt x="36056" y="22835"/>
                      <a:pt x="35801" y="21917"/>
                      <a:pt x="35648" y="20948"/>
                    </a:cubicBezTo>
                    <a:cubicBezTo>
                      <a:pt x="35495" y="20336"/>
                      <a:pt x="35393" y="19622"/>
                      <a:pt x="35291" y="18959"/>
                    </a:cubicBezTo>
                    <a:lnTo>
                      <a:pt x="35291" y="18959"/>
                    </a:lnTo>
                    <a:cubicBezTo>
                      <a:pt x="35903" y="19826"/>
                      <a:pt x="36566" y="20795"/>
                      <a:pt x="37127" y="21713"/>
                    </a:cubicBezTo>
                    <a:cubicBezTo>
                      <a:pt x="37841" y="22835"/>
                      <a:pt x="38555" y="23956"/>
                      <a:pt x="39371" y="25027"/>
                    </a:cubicBezTo>
                    <a:cubicBezTo>
                      <a:pt x="39422" y="25078"/>
                      <a:pt x="39524" y="25129"/>
                      <a:pt x="39626" y="25129"/>
                    </a:cubicBezTo>
                    <a:cubicBezTo>
                      <a:pt x="39677" y="25231"/>
                      <a:pt x="39728" y="25282"/>
                      <a:pt x="39830" y="25282"/>
                    </a:cubicBezTo>
                    <a:cubicBezTo>
                      <a:pt x="40391" y="25435"/>
                      <a:pt x="40952" y="25588"/>
                      <a:pt x="41513" y="25690"/>
                    </a:cubicBezTo>
                    <a:cubicBezTo>
                      <a:pt x="42125" y="25843"/>
                      <a:pt x="42788" y="25894"/>
                      <a:pt x="43553" y="25996"/>
                    </a:cubicBezTo>
                    <a:cubicBezTo>
                      <a:pt x="44318" y="26047"/>
                      <a:pt x="45185" y="26098"/>
                      <a:pt x="45950" y="26098"/>
                    </a:cubicBezTo>
                    <a:cubicBezTo>
                      <a:pt x="46664" y="26098"/>
                      <a:pt x="47429" y="26047"/>
                      <a:pt x="48143" y="25996"/>
                    </a:cubicBezTo>
                    <a:cubicBezTo>
                      <a:pt x="49010" y="25945"/>
                      <a:pt x="49877" y="25741"/>
                      <a:pt x="50693" y="25537"/>
                    </a:cubicBezTo>
                    <a:cubicBezTo>
                      <a:pt x="51101" y="25435"/>
                      <a:pt x="51458" y="25282"/>
                      <a:pt x="51815" y="25129"/>
                    </a:cubicBezTo>
                    <a:cubicBezTo>
                      <a:pt x="52019" y="25027"/>
                      <a:pt x="52223" y="24925"/>
                      <a:pt x="52478" y="24823"/>
                    </a:cubicBezTo>
                    <a:lnTo>
                      <a:pt x="52529" y="24823"/>
                    </a:lnTo>
                    <a:cubicBezTo>
                      <a:pt x="52631" y="24772"/>
                      <a:pt x="52681" y="24721"/>
                      <a:pt x="52783" y="24670"/>
                    </a:cubicBezTo>
                    <a:cubicBezTo>
                      <a:pt x="52783" y="24619"/>
                      <a:pt x="52834" y="24568"/>
                      <a:pt x="52834" y="24568"/>
                    </a:cubicBezTo>
                    <a:cubicBezTo>
                      <a:pt x="52936" y="24415"/>
                      <a:pt x="52987" y="24262"/>
                      <a:pt x="52885" y="24109"/>
                    </a:cubicBezTo>
                    <a:cubicBezTo>
                      <a:pt x="52885" y="24058"/>
                      <a:pt x="52834" y="24058"/>
                      <a:pt x="52834" y="24058"/>
                    </a:cubicBezTo>
                    <a:lnTo>
                      <a:pt x="52834" y="19775"/>
                    </a:lnTo>
                    <a:lnTo>
                      <a:pt x="52834" y="19061"/>
                    </a:lnTo>
                    <a:lnTo>
                      <a:pt x="52834" y="18041"/>
                    </a:lnTo>
                    <a:cubicBezTo>
                      <a:pt x="52834" y="18041"/>
                      <a:pt x="52834" y="17990"/>
                      <a:pt x="52834" y="17990"/>
                    </a:cubicBezTo>
                    <a:cubicBezTo>
                      <a:pt x="52834" y="16817"/>
                      <a:pt x="52885" y="15593"/>
                      <a:pt x="52885" y="14318"/>
                    </a:cubicBezTo>
                    <a:cubicBezTo>
                      <a:pt x="52885" y="14216"/>
                      <a:pt x="52885" y="14114"/>
                      <a:pt x="52885" y="14063"/>
                    </a:cubicBezTo>
                    <a:cubicBezTo>
                      <a:pt x="52834" y="14012"/>
                      <a:pt x="52834" y="13961"/>
                      <a:pt x="52783" y="13961"/>
                    </a:cubicBezTo>
                    <a:lnTo>
                      <a:pt x="52631" y="13808"/>
                    </a:lnTo>
                    <a:cubicBezTo>
                      <a:pt x="51611" y="13502"/>
                      <a:pt x="50591" y="13196"/>
                      <a:pt x="49571" y="12890"/>
                    </a:cubicBezTo>
                    <a:lnTo>
                      <a:pt x="49520" y="12890"/>
                    </a:lnTo>
                    <a:cubicBezTo>
                      <a:pt x="48908" y="12686"/>
                      <a:pt x="48194" y="12482"/>
                      <a:pt x="47531" y="12227"/>
                    </a:cubicBezTo>
                    <a:cubicBezTo>
                      <a:pt x="46511" y="11921"/>
                      <a:pt x="45695" y="11615"/>
                      <a:pt x="44930" y="11309"/>
                    </a:cubicBezTo>
                    <a:cubicBezTo>
                      <a:pt x="44165" y="11054"/>
                      <a:pt x="43502" y="10697"/>
                      <a:pt x="42839" y="10289"/>
                    </a:cubicBezTo>
                    <a:cubicBezTo>
                      <a:pt x="42023" y="9830"/>
                      <a:pt x="41309" y="9269"/>
                      <a:pt x="40697" y="8606"/>
                    </a:cubicBezTo>
                    <a:cubicBezTo>
                      <a:pt x="40034" y="7841"/>
                      <a:pt x="39473" y="7076"/>
                      <a:pt x="38963" y="6209"/>
                    </a:cubicBezTo>
                    <a:cubicBezTo>
                      <a:pt x="38759" y="5903"/>
                      <a:pt x="38504" y="5597"/>
                      <a:pt x="38300" y="5342"/>
                    </a:cubicBezTo>
                    <a:cubicBezTo>
                      <a:pt x="37994" y="4883"/>
                      <a:pt x="37790" y="4424"/>
                      <a:pt x="37637" y="3965"/>
                    </a:cubicBezTo>
                    <a:cubicBezTo>
                      <a:pt x="37504" y="3743"/>
                      <a:pt x="37293" y="3599"/>
                      <a:pt x="37073" y="3599"/>
                    </a:cubicBezTo>
                    <a:cubicBezTo>
                      <a:pt x="37040" y="3599"/>
                      <a:pt x="37007" y="3602"/>
                      <a:pt x="36974" y="3608"/>
                    </a:cubicBezTo>
                    <a:cubicBezTo>
                      <a:pt x="36872" y="3608"/>
                      <a:pt x="36770" y="3608"/>
                      <a:pt x="36668" y="3659"/>
                    </a:cubicBezTo>
                    <a:cubicBezTo>
                      <a:pt x="34730" y="4883"/>
                      <a:pt x="32690" y="5852"/>
                      <a:pt x="30497" y="6617"/>
                    </a:cubicBezTo>
                    <a:cubicBezTo>
                      <a:pt x="27387" y="7739"/>
                      <a:pt x="24123" y="8453"/>
                      <a:pt x="20859" y="8759"/>
                    </a:cubicBezTo>
                    <a:cubicBezTo>
                      <a:pt x="19941" y="8810"/>
                      <a:pt x="19074" y="8861"/>
                      <a:pt x="18207" y="8861"/>
                    </a:cubicBezTo>
                    <a:cubicBezTo>
                      <a:pt x="16575" y="8861"/>
                      <a:pt x="14943" y="8708"/>
                      <a:pt x="13311" y="8453"/>
                    </a:cubicBezTo>
                    <a:cubicBezTo>
                      <a:pt x="11526" y="8096"/>
                      <a:pt x="9792" y="7586"/>
                      <a:pt x="8109" y="6821"/>
                    </a:cubicBezTo>
                    <a:cubicBezTo>
                      <a:pt x="6784" y="6209"/>
                      <a:pt x="5560" y="5444"/>
                      <a:pt x="4438" y="4526"/>
                    </a:cubicBezTo>
                    <a:cubicBezTo>
                      <a:pt x="3367" y="3608"/>
                      <a:pt x="2398" y="2588"/>
                      <a:pt x="1582" y="1415"/>
                    </a:cubicBezTo>
                    <a:cubicBezTo>
                      <a:pt x="1327" y="1058"/>
                      <a:pt x="1072" y="701"/>
                      <a:pt x="868" y="345"/>
                    </a:cubicBezTo>
                    <a:cubicBezTo>
                      <a:pt x="766" y="192"/>
                      <a:pt x="664" y="90"/>
                      <a:pt x="460" y="39"/>
                    </a:cubicBezTo>
                    <a:cubicBezTo>
                      <a:pt x="434" y="13"/>
                      <a:pt x="409" y="0"/>
                      <a:pt x="377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769;p33">
                <a:extLst>
                  <a:ext uri="{FF2B5EF4-FFF2-40B4-BE49-F238E27FC236}">
                    <a16:creationId xmlns:a16="http://schemas.microsoft.com/office/drawing/2014/main" id="{FCFC343C-9040-4EA9-9EB4-0A9B43CE2399}"/>
                  </a:ext>
                </a:extLst>
              </p:cNvPr>
              <p:cNvSpPr/>
              <p:nvPr/>
            </p:nvSpPr>
            <p:spPr>
              <a:xfrm>
                <a:off x="2392355" y="2592686"/>
                <a:ext cx="194100" cy="98965"/>
              </a:xfrm>
              <a:custGeom>
                <a:avLst/>
                <a:gdLst/>
                <a:ahLst/>
                <a:cxnLst/>
                <a:rect l="l" t="t" r="r" b="b"/>
                <a:pathLst>
                  <a:path w="15606" h="7957" extrusionOk="0">
                    <a:moveTo>
                      <a:pt x="2295" y="0"/>
                    </a:moveTo>
                    <a:cubicBezTo>
                      <a:pt x="2193" y="0"/>
                      <a:pt x="2142" y="51"/>
                      <a:pt x="2040" y="51"/>
                    </a:cubicBezTo>
                    <a:cubicBezTo>
                      <a:pt x="1938" y="102"/>
                      <a:pt x="1836" y="102"/>
                      <a:pt x="1785" y="204"/>
                    </a:cubicBezTo>
                    <a:cubicBezTo>
                      <a:pt x="1632" y="255"/>
                      <a:pt x="1479" y="357"/>
                      <a:pt x="1377" y="459"/>
                    </a:cubicBezTo>
                    <a:cubicBezTo>
                      <a:pt x="1275" y="561"/>
                      <a:pt x="1122" y="714"/>
                      <a:pt x="1071" y="918"/>
                    </a:cubicBezTo>
                    <a:cubicBezTo>
                      <a:pt x="816" y="1224"/>
                      <a:pt x="663" y="1632"/>
                      <a:pt x="510" y="1989"/>
                    </a:cubicBezTo>
                    <a:cubicBezTo>
                      <a:pt x="357" y="2499"/>
                      <a:pt x="204" y="3009"/>
                      <a:pt x="102" y="3570"/>
                    </a:cubicBezTo>
                    <a:cubicBezTo>
                      <a:pt x="0" y="3927"/>
                      <a:pt x="255" y="4284"/>
                      <a:pt x="612" y="4386"/>
                    </a:cubicBezTo>
                    <a:lnTo>
                      <a:pt x="714" y="4386"/>
                    </a:lnTo>
                    <a:lnTo>
                      <a:pt x="765" y="4488"/>
                    </a:lnTo>
                    <a:cubicBezTo>
                      <a:pt x="816" y="4641"/>
                      <a:pt x="867" y="4794"/>
                      <a:pt x="969" y="4947"/>
                    </a:cubicBezTo>
                    <a:cubicBezTo>
                      <a:pt x="969" y="4896"/>
                      <a:pt x="1020" y="4794"/>
                      <a:pt x="1020" y="4692"/>
                    </a:cubicBezTo>
                    <a:lnTo>
                      <a:pt x="1173" y="4182"/>
                    </a:lnTo>
                    <a:lnTo>
                      <a:pt x="1173" y="4131"/>
                    </a:lnTo>
                    <a:cubicBezTo>
                      <a:pt x="1275" y="3876"/>
                      <a:pt x="1377" y="3570"/>
                      <a:pt x="1479" y="3315"/>
                    </a:cubicBezTo>
                    <a:lnTo>
                      <a:pt x="1632" y="3672"/>
                    </a:lnTo>
                    <a:cubicBezTo>
                      <a:pt x="1683" y="3876"/>
                      <a:pt x="1785" y="4131"/>
                      <a:pt x="1836" y="4386"/>
                    </a:cubicBezTo>
                    <a:cubicBezTo>
                      <a:pt x="1887" y="4590"/>
                      <a:pt x="1938" y="4845"/>
                      <a:pt x="1938" y="5049"/>
                    </a:cubicBezTo>
                    <a:lnTo>
                      <a:pt x="1938" y="5202"/>
                    </a:lnTo>
                    <a:lnTo>
                      <a:pt x="1938" y="5253"/>
                    </a:lnTo>
                    <a:cubicBezTo>
                      <a:pt x="1989" y="5559"/>
                      <a:pt x="2040" y="5865"/>
                      <a:pt x="2091" y="6171"/>
                    </a:cubicBezTo>
                    <a:cubicBezTo>
                      <a:pt x="2193" y="6528"/>
                      <a:pt x="2397" y="6885"/>
                      <a:pt x="2703" y="7140"/>
                    </a:cubicBezTo>
                    <a:cubicBezTo>
                      <a:pt x="3111" y="7446"/>
                      <a:pt x="3570" y="7650"/>
                      <a:pt x="4080" y="7752"/>
                    </a:cubicBezTo>
                    <a:cubicBezTo>
                      <a:pt x="4335" y="7803"/>
                      <a:pt x="4590" y="7854"/>
                      <a:pt x="4896" y="7905"/>
                    </a:cubicBezTo>
                    <a:cubicBezTo>
                      <a:pt x="5253" y="7905"/>
                      <a:pt x="5559" y="7956"/>
                      <a:pt x="5916" y="7956"/>
                    </a:cubicBezTo>
                    <a:lnTo>
                      <a:pt x="5967" y="7956"/>
                    </a:lnTo>
                    <a:cubicBezTo>
                      <a:pt x="6579" y="7956"/>
                      <a:pt x="7293" y="7905"/>
                      <a:pt x="7905" y="7803"/>
                    </a:cubicBezTo>
                    <a:lnTo>
                      <a:pt x="8925" y="7752"/>
                    </a:lnTo>
                    <a:lnTo>
                      <a:pt x="10047" y="7599"/>
                    </a:lnTo>
                    <a:cubicBezTo>
                      <a:pt x="10710" y="7548"/>
                      <a:pt x="11169" y="7548"/>
                      <a:pt x="11628" y="7548"/>
                    </a:cubicBezTo>
                    <a:lnTo>
                      <a:pt x="11883" y="7548"/>
                    </a:lnTo>
                    <a:cubicBezTo>
                      <a:pt x="12291" y="7548"/>
                      <a:pt x="12648" y="7599"/>
                      <a:pt x="13005" y="7599"/>
                    </a:cubicBezTo>
                    <a:lnTo>
                      <a:pt x="13056" y="7599"/>
                    </a:lnTo>
                    <a:cubicBezTo>
                      <a:pt x="13362" y="7599"/>
                      <a:pt x="13719" y="7650"/>
                      <a:pt x="14127" y="7701"/>
                    </a:cubicBezTo>
                    <a:cubicBezTo>
                      <a:pt x="14331" y="7599"/>
                      <a:pt x="14535" y="7497"/>
                      <a:pt x="14688" y="7395"/>
                    </a:cubicBezTo>
                    <a:cubicBezTo>
                      <a:pt x="14943" y="7242"/>
                      <a:pt x="15147" y="7089"/>
                      <a:pt x="15351" y="6936"/>
                    </a:cubicBezTo>
                    <a:cubicBezTo>
                      <a:pt x="15453" y="6834"/>
                      <a:pt x="15504" y="6732"/>
                      <a:pt x="15504" y="6630"/>
                    </a:cubicBezTo>
                    <a:cubicBezTo>
                      <a:pt x="15606" y="6171"/>
                      <a:pt x="15300" y="5763"/>
                      <a:pt x="14892" y="5763"/>
                    </a:cubicBezTo>
                    <a:lnTo>
                      <a:pt x="14331" y="5763"/>
                    </a:lnTo>
                    <a:cubicBezTo>
                      <a:pt x="13719" y="5763"/>
                      <a:pt x="13107" y="5763"/>
                      <a:pt x="12495" y="5661"/>
                    </a:cubicBezTo>
                    <a:cubicBezTo>
                      <a:pt x="11271" y="5559"/>
                      <a:pt x="10098" y="5304"/>
                      <a:pt x="9027" y="4896"/>
                    </a:cubicBezTo>
                    <a:cubicBezTo>
                      <a:pt x="8364" y="4641"/>
                      <a:pt x="7752" y="4284"/>
                      <a:pt x="7191" y="3876"/>
                    </a:cubicBezTo>
                    <a:cubicBezTo>
                      <a:pt x="6528" y="3366"/>
                      <a:pt x="5916" y="2754"/>
                      <a:pt x="5355" y="2091"/>
                    </a:cubicBezTo>
                    <a:cubicBezTo>
                      <a:pt x="4998" y="1683"/>
                      <a:pt x="4641" y="1275"/>
                      <a:pt x="4233" y="867"/>
                    </a:cubicBezTo>
                    <a:cubicBezTo>
                      <a:pt x="4029" y="663"/>
                      <a:pt x="3774" y="408"/>
                      <a:pt x="3519" y="255"/>
                    </a:cubicBezTo>
                    <a:cubicBezTo>
                      <a:pt x="3417" y="204"/>
                      <a:pt x="3315" y="153"/>
                      <a:pt x="3213" y="102"/>
                    </a:cubicBezTo>
                    <a:cubicBezTo>
                      <a:pt x="3060" y="51"/>
                      <a:pt x="2907" y="0"/>
                      <a:pt x="2754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770;p33">
                <a:extLst>
                  <a:ext uri="{FF2B5EF4-FFF2-40B4-BE49-F238E27FC236}">
                    <a16:creationId xmlns:a16="http://schemas.microsoft.com/office/drawing/2014/main" id="{B2C092D6-926F-4E94-8712-75B42B641780}"/>
                  </a:ext>
                </a:extLst>
              </p:cNvPr>
              <p:cNvSpPr/>
              <p:nvPr/>
            </p:nvSpPr>
            <p:spPr>
              <a:xfrm>
                <a:off x="1528459" y="2330727"/>
                <a:ext cx="204883" cy="91341"/>
              </a:xfrm>
              <a:custGeom>
                <a:avLst/>
                <a:gdLst/>
                <a:ahLst/>
                <a:cxnLst/>
                <a:rect l="l" t="t" r="r" b="b"/>
                <a:pathLst>
                  <a:path w="16473" h="7344" extrusionOk="0">
                    <a:moveTo>
                      <a:pt x="10098" y="0"/>
                    </a:moveTo>
                    <a:cubicBezTo>
                      <a:pt x="9333" y="0"/>
                      <a:pt x="8517" y="102"/>
                      <a:pt x="7701" y="255"/>
                    </a:cubicBezTo>
                    <a:cubicBezTo>
                      <a:pt x="6834" y="408"/>
                      <a:pt x="6018" y="714"/>
                      <a:pt x="5151" y="1020"/>
                    </a:cubicBezTo>
                    <a:cubicBezTo>
                      <a:pt x="4386" y="1326"/>
                      <a:pt x="3621" y="1734"/>
                      <a:pt x="2907" y="2193"/>
                    </a:cubicBezTo>
                    <a:cubicBezTo>
                      <a:pt x="2397" y="2499"/>
                      <a:pt x="1989" y="2856"/>
                      <a:pt x="1581" y="3213"/>
                    </a:cubicBezTo>
                    <a:cubicBezTo>
                      <a:pt x="1479" y="3264"/>
                      <a:pt x="1428" y="3366"/>
                      <a:pt x="1377" y="3417"/>
                    </a:cubicBezTo>
                    <a:cubicBezTo>
                      <a:pt x="1224" y="3621"/>
                      <a:pt x="1122" y="3825"/>
                      <a:pt x="969" y="4029"/>
                    </a:cubicBezTo>
                    <a:cubicBezTo>
                      <a:pt x="510" y="4743"/>
                      <a:pt x="204" y="5610"/>
                      <a:pt x="102" y="6477"/>
                    </a:cubicBezTo>
                    <a:cubicBezTo>
                      <a:pt x="102" y="6579"/>
                      <a:pt x="102" y="6630"/>
                      <a:pt x="204" y="6732"/>
                    </a:cubicBezTo>
                    <a:lnTo>
                      <a:pt x="102" y="6834"/>
                    </a:lnTo>
                    <a:cubicBezTo>
                      <a:pt x="0" y="6987"/>
                      <a:pt x="51" y="7191"/>
                      <a:pt x="204" y="7293"/>
                    </a:cubicBezTo>
                    <a:cubicBezTo>
                      <a:pt x="255" y="7344"/>
                      <a:pt x="306" y="7344"/>
                      <a:pt x="357" y="7344"/>
                    </a:cubicBezTo>
                    <a:cubicBezTo>
                      <a:pt x="510" y="7344"/>
                      <a:pt x="612" y="7293"/>
                      <a:pt x="663" y="7191"/>
                    </a:cubicBezTo>
                    <a:cubicBezTo>
                      <a:pt x="816" y="6936"/>
                      <a:pt x="1020" y="6681"/>
                      <a:pt x="1224" y="6477"/>
                    </a:cubicBezTo>
                    <a:cubicBezTo>
                      <a:pt x="1683" y="5916"/>
                      <a:pt x="2193" y="5508"/>
                      <a:pt x="2805" y="5100"/>
                    </a:cubicBezTo>
                    <a:cubicBezTo>
                      <a:pt x="3570" y="4590"/>
                      <a:pt x="4386" y="4182"/>
                      <a:pt x="5304" y="3876"/>
                    </a:cubicBezTo>
                    <a:cubicBezTo>
                      <a:pt x="6324" y="3519"/>
                      <a:pt x="7446" y="3315"/>
                      <a:pt x="8568" y="3264"/>
                    </a:cubicBezTo>
                    <a:lnTo>
                      <a:pt x="9486" y="3264"/>
                    </a:lnTo>
                    <a:cubicBezTo>
                      <a:pt x="10251" y="3264"/>
                      <a:pt x="11016" y="3315"/>
                      <a:pt x="11730" y="3468"/>
                    </a:cubicBezTo>
                    <a:cubicBezTo>
                      <a:pt x="12393" y="3570"/>
                      <a:pt x="13056" y="3774"/>
                      <a:pt x="13668" y="4029"/>
                    </a:cubicBezTo>
                    <a:cubicBezTo>
                      <a:pt x="13464" y="4080"/>
                      <a:pt x="13311" y="4131"/>
                      <a:pt x="13056" y="4182"/>
                    </a:cubicBezTo>
                    <a:cubicBezTo>
                      <a:pt x="12597" y="4284"/>
                      <a:pt x="12087" y="4488"/>
                      <a:pt x="11628" y="4641"/>
                    </a:cubicBezTo>
                    <a:cubicBezTo>
                      <a:pt x="11475" y="4692"/>
                      <a:pt x="11322" y="4794"/>
                      <a:pt x="11220" y="4845"/>
                    </a:cubicBezTo>
                    <a:lnTo>
                      <a:pt x="11322" y="4845"/>
                    </a:lnTo>
                    <a:lnTo>
                      <a:pt x="11730" y="4794"/>
                    </a:lnTo>
                    <a:cubicBezTo>
                      <a:pt x="12444" y="4794"/>
                      <a:pt x="13209" y="4845"/>
                      <a:pt x="13923" y="4845"/>
                    </a:cubicBezTo>
                    <a:lnTo>
                      <a:pt x="14790" y="4845"/>
                    </a:lnTo>
                    <a:cubicBezTo>
                      <a:pt x="15045" y="4845"/>
                      <a:pt x="15300" y="4845"/>
                      <a:pt x="15555" y="4794"/>
                    </a:cubicBezTo>
                    <a:cubicBezTo>
                      <a:pt x="15657" y="4743"/>
                      <a:pt x="15759" y="4743"/>
                      <a:pt x="15861" y="4692"/>
                    </a:cubicBezTo>
                    <a:cubicBezTo>
                      <a:pt x="16014" y="4590"/>
                      <a:pt x="16116" y="4488"/>
                      <a:pt x="16218" y="4386"/>
                    </a:cubicBezTo>
                    <a:cubicBezTo>
                      <a:pt x="16269" y="4335"/>
                      <a:pt x="16269" y="4284"/>
                      <a:pt x="16320" y="4233"/>
                    </a:cubicBezTo>
                    <a:cubicBezTo>
                      <a:pt x="16320" y="4182"/>
                      <a:pt x="16320" y="4182"/>
                      <a:pt x="16320" y="4131"/>
                    </a:cubicBezTo>
                    <a:cubicBezTo>
                      <a:pt x="16320" y="4080"/>
                      <a:pt x="16371" y="4029"/>
                      <a:pt x="16371" y="3927"/>
                    </a:cubicBezTo>
                    <a:cubicBezTo>
                      <a:pt x="16422" y="3774"/>
                      <a:pt x="16473" y="3570"/>
                      <a:pt x="16473" y="3417"/>
                    </a:cubicBezTo>
                    <a:cubicBezTo>
                      <a:pt x="16473" y="3060"/>
                      <a:pt x="16371" y="2703"/>
                      <a:pt x="16218" y="2397"/>
                    </a:cubicBezTo>
                    <a:cubicBezTo>
                      <a:pt x="16116" y="2244"/>
                      <a:pt x="16014" y="2142"/>
                      <a:pt x="15912" y="1989"/>
                    </a:cubicBezTo>
                    <a:cubicBezTo>
                      <a:pt x="15759" y="1836"/>
                      <a:pt x="15606" y="1734"/>
                      <a:pt x="15453" y="1581"/>
                    </a:cubicBezTo>
                    <a:cubicBezTo>
                      <a:pt x="15198" y="1377"/>
                      <a:pt x="14943" y="1224"/>
                      <a:pt x="14637" y="1122"/>
                    </a:cubicBezTo>
                    <a:cubicBezTo>
                      <a:pt x="14331" y="918"/>
                      <a:pt x="13974" y="765"/>
                      <a:pt x="13617" y="663"/>
                    </a:cubicBezTo>
                    <a:cubicBezTo>
                      <a:pt x="13005" y="459"/>
                      <a:pt x="12342" y="306"/>
                      <a:pt x="11679" y="153"/>
                    </a:cubicBezTo>
                    <a:cubicBezTo>
                      <a:pt x="11475" y="102"/>
                      <a:pt x="11118" y="51"/>
                      <a:pt x="10812" y="51"/>
                    </a:cubicBezTo>
                    <a:cubicBezTo>
                      <a:pt x="10608" y="0"/>
                      <a:pt x="10353" y="0"/>
                      <a:pt x="1009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771;p33">
                <a:extLst>
                  <a:ext uri="{FF2B5EF4-FFF2-40B4-BE49-F238E27FC236}">
                    <a16:creationId xmlns:a16="http://schemas.microsoft.com/office/drawing/2014/main" id="{F74ABF00-7309-4306-9A25-A8352634EBA9}"/>
                  </a:ext>
                </a:extLst>
              </p:cNvPr>
              <p:cNvSpPr/>
              <p:nvPr/>
            </p:nvSpPr>
            <p:spPr>
              <a:xfrm>
                <a:off x="1485326" y="2378300"/>
                <a:ext cx="896893" cy="1029452"/>
              </a:xfrm>
              <a:custGeom>
                <a:avLst/>
                <a:gdLst/>
                <a:ahLst/>
                <a:cxnLst/>
                <a:rect l="l" t="t" r="r" b="b"/>
                <a:pathLst>
                  <a:path w="72112" h="82770" extrusionOk="0">
                    <a:moveTo>
                      <a:pt x="30395" y="0"/>
                    </a:moveTo>
                    <a:cubicBezTo>
                      <a:pt x="30242" y="0"/>
                      <a:pt x="30140" y="51"/>
                      <a:pt x="30038" y="102"/>
                    </a:cubicBezTo>
                    <a:cubicBezTo>
                      <a:pt x="26672" y="1938"/>
                      <a:pt x="23510" y="4131"/>
                      <a:pt x="20552" y="6579"/>
                    </a:cubicBezTo>
                    <a:cubicBezTo>
                      <a:pt x="17544" y="9027"/>
                      <a:pt x="14790" y="11832"/>
                      <a:pt x="12393" y="14840"/>
                    </a:cubicBezTo>
                    <a:cubicBezTo>
                      <a:pt x="11169" y="16370"/>
                      <a:pt x="10098" y="17951"/>
                      <a:pt x="9129" y="19583"/>
                    </a:cubicBezTo>
                    <a:cubicBezTo>
                      <a:pt x="8109" y="21266"/>
                      <a:pt x="7191" y="22949"/>
                      <a:pt x="6375" y="24734"/>
                    </a:cubicBezTo>
                    <a:cubicBezTo>
                      <a:pt x="4692" y="28304"/>
                      <a:pt x="3315" y="32027"/>
                      <a:pt x="2346" y="35801"/>
                    </a:cubicBezTo>
                    <a:cubicBezTo>
                      <a:pt x="1836" y="37636"/>
                      <a:pt x="1428" y="39574"/>
                      <a:pt x="1122" y="41563"/>
                    </a:cubicBezTo>
                    <a:cubicBezTo>
                      <a:pt x="867" y="43042"/>
                      <a:pt x="663" y="44572"/>
                      <a:pt x="459" y="46357"/>
                    </a:cubicBezTo>
                    <a:cubicBezTo>
                      <a:pt x="153" y="49213"/>
                      <a:pt x="0" y="52069"/>
                      <a:pt x="51" y="54925"/>
                    </a:cubicBezTo>
                    <a:cubicBezTo>
                      <a:pt x="51" y="57424"/>
                      <a:pt x="306" y="59923"/>
                      <a:pt x="867" y="62370"/>
                    </a:cubicBezTo>
                    <a:cubicBezTo>
                      <a:pt x="1122" y="63441"/>
                      <a:pt x="1428" y="64512"/>
                      <a:pt x="1887" y="65532"/>
                    </a:cubicBezTo>
                    <a:cubicBezTo>
                      <a:pt x="2295" y="66552"/>
                      <a:pt x="2856" y="67419"/>
                      <a:pt x="3570" y="68235"/>
                    </a:cubicBezTo>
                    <a:cubicBezTo>
                      <a:pt x="3621" y="68337"/>
                      <a:pt x="3672" y="68388"/>
                      <a:pt x="3825" y="68490"/>
                    </a:cubicBezTo>
                    <a:cubicBezTo>
                      <a:pt x="3876" y="68490"/>
                      <a:pt x="3978" y="68541"/>
                      <a:pt x="4131" y="68541"/>
                    </a:cubicBezTo>
                    <a:cubicBezTo>
                      <a:pt x="4386" y="68541"/>
                      <a:pt x="4590" y="68388"/>
                      <a:pt x="4692" y="68184"/>
                    </a:cubicBezTo>
                    <a:cubicBezTo>
                      <a:pt x="4998" y="67521"/>
                      <a:pt x="5202" y="66858"/>
                      <a:pt x="5355" y="66195"/>
                    </a:cubicBezTo>
                    <a:cubicBezTo>
                      <a:pt x="5508" y="65481"/>
                      <a:pt x="5661" y="64716"/>
                      <a:pt x="5814" y="64002"/>
                    </a:cubicBezTo>
                    <a:lnTo>
                      <a:pt x="5865" y="63849"/>
                    </a:lnTo>
                    <a:lnTo>
                      <a:pt x="5865" y="63645"/>
                    </a:lnTo>
                    <a:cubicBezTo>
                      <a:pt x="6120" y="62013"/>
                      <a:pt x="6528" y="60382"/>
                      <a:pt x="7038" y="58801"/>
                    </a:cubicBezTo>
                    <a:cubicBezTo>
                      <a:pt x="7293" y="57985"/>
                      <a:pt x="7650" y="57271"/>
                      <a:pt x="8109" y="56557"/>
                    </a:cubicBezTo>
                    <a:cubicBezTo>
                      <a:pt x="8364" y="56200"/>
                      <a:pt x="8619" y="55894"/>
                      <a:pt x="8925" y="55639"/>
                    </a:cubicBezTo>
                    <a:cubicBezTo>
                      <a:pt x="9333" y="55231"/>
                      <a:pt x="9894" y="54976"/>
                      <a:pt x="10455" y="54874"/>
                    </a:cubicBezTo>
                    <a:cubicBezTo>
                      <a:pt x="10710" y="54823"/>
                      <a:pt x="11016" y="54772"/>
                      <a:pt x="11271" y="54772"/>
                    </a:cubicBezTo>
                    <a:lnTo>
                      <a:pt x="11526" y="54772"/>
                    </a:lnTo>
                    <a:cubicBezTo>
                      <a:pt x="12087" y="54823"/>
                      <a:pt x="12648" y="54976"/>
                      <a:pt x="13209" y="55129"/>
                    </a:cubicBezTo>
                    <a:cubicBezTo>
                      <a:pt x="13821" y="55384"/>
                      <a:pt x="14382" y="55639"/>
                      <a:pt x="14892" y="55996"/>
                    </a:cubicBezTo>
                    <a:cubicBezTo>
                      <a:pt x="15504" y="56404"/>
                      <a:pt x="16065" y="56914"/>
                      <a:pt x="16575" y="57475"/>
                    </a:cubicBezTo>
                    <a:cubicBezTo>
                      <a:pt x="16269" y="58852"/>
                      <a:pt x="16014" y="60178"/>
                      <a:pt x="15861" y="61554"/>
                    </a:cubicBezTo>
                    <a:lnTo>
                      <a:pt x="15861" y="61248"/>
                    </a:lnTo>
                    <a:cubicBezTo>
                      <a:pt x="15861" y="61044"/>
                      <a:pt x="15810" y="60789"/>
                      <a:pt x="15759" y="60535"/>
                    </a:cubicBezTo>
                    <a:lnTo>
                      <a:pt x="15759" y="60433"/>
                    </a:lnTo>
                    <a:lnTo>
                      <a:pt x="15759" y="60382"/>
                    </a:lnTo>
                    <a:cubicBezTo>
                      <a:pt x="15759" y="60229"/>
                      <a:pt x="15708" y="60127"/>
                      <a:pt x="15657" y="60025"/>
                    </a:cubicBezTo>
                    <a:cubicBezTo>
                      <a:pt x="15504" y="59668"/>
                      <a:pt x="15300" y="59311"/>
                      <a:pt x="15045" y="59056"/>
                    </a:cubicBezTo>
                    <a:cubicBezTo>
                      <a:pt x="14790" y="58699"/>
                      <a:pt x="14484" y="58444"/>
                      <a:pt x="14178" y="58189"/>
                    </a:cubicBezTo>
                    <a:cubicBezTo>
                      <a:pt x="14076" y="58087"/>
                      <a:pt x="13923" y="58087"/>
                      <a:pt x="13821" y="58087"/>
                    </a:cubicBezTo>
                    <a:cubicBezTo>
                      <a:pt x="13719" y="58087"/>
                      <a:pt x="13617" y="58087"/>
                      <a:pt x="13515" y="58138"/>
                    </a:cubicBezTo>
                    <a:cubicBezTo>
                      <a:pt x="13158" y="58036"/>
                      <a:pt x="12750" y="57934"/>
                      <a:pt x="12393" y="57883"/>
                    </a:cubicBezTo>
                    <a:cubicBezTo>
                      <a:pt x="12189" y="57832"/>
                      <a:pt x="11985" y="57832"/>
                      <a:pt x="11730" y="57832"/>
                    </a:cubicBezTo>
                    <a:cubicBezTo>
                      <a:pt x="11526" y="57832"/>
                      <a:pt x="11271" y="57832"/>
                      <a:pt x="11016" y="57883"/>
                    </a:cubicBezTo>
                    <a:cubicBezTo>
                      <a:pt x="10608" y="57934"/>
                      <a:pt x="10251" y="58087"/>
                      <a:pt x="9894" y="58342"/>
                    </a:cubicBezTo>
                    <a:cubicBezTo>
                      <a:pt x="9690" y="58444"/>
                      <a:pt x="9537" y="58597"/>
                      <a:pt x="9333" y="58699"/>
                    </a:cubicBezTo>
                    <a:cubicBezTo>
                      <a:pt x="9180" y="58903"/>
                      <a:pt x="9027" y="59056"/>
                      <a:pt x="8874" y="59260"/>
                    </a:cubicBezTo>
                    <a:cubicBezTo>
                      <a:pt x="8619" y="59566"/>
                      <a:pt x="8415" y="59974"/>
                      <a:pt x="8211" y="60331"/>
                    </a:cubicBezTo>
                    <a:cubicBezTo>
                      <a:pt x="8058" y="60738"/>
                      <a:pt x="7905" y="61197"/>
                      <a:pt x="7854" y="61605"/>
                    </a:cubicBezTo>
                    <a:cubicBezTo>
                      <a:pt x="7701" y="62472"/>
                      <a:pt x="7701" y="63339"/>
                      <a:pt x="7854" y="64155"/>
                    </a:cubicBezTo>
                    <a:cubicBezTo>
                      <a:pt x="8007" y="65022"/>
                      <a:pt x="8364" y="65787"/>
                      <a:pt x="8874" y="66450"/>
                    </a:cubicBezTo>
                    <a:cubicBezTo>
                      <a:pt x="9027" y="66603"/>
                      <a:pt x="9180" y="66756"/>
                      <a:pt x="9333" y="66909"/>
                    </a:cubicBezTo>
                    <a:cubicBezTo>
                      <a:pt x="9486" y="67011"/>
                      <a:pt x="9639" y="67164"/>
                      <a:pt x="9843" y="67266"/>
                    </a:cubicBezTo>
                    <a:cubicBezTo>
                      <a:pt x="10149" y="67470"/>
                      <a:pt x="10455" y="67623"/>
                      <a:pt x="10812" y="67725"/>
                    </a:cubicBezTo>
                    <a:cubicBezTo>
                      <a:pt x="11016" y="67776"/>
                      <a:pt x="11169" y="67776"/>
                      <a:pt x="11373" y="67827"/>
                    </a:cubicBezTo>
                    <a:lnTo>
                      <a:pt x="11934" y="67827"/>
                    </a:lnTo>
                    <a:cubicBezTo>
                      <a:pt x="12240" y="67776"/>
                      <a:pt x="12546" y="67725"/>
                      <a:pt x="12852" y="67572"/>
                    </a:cubicBezTo>
                    <a:cubicBezTo>
                      <a:pt x="13158" y="67470"/>
                      <a:pt x="13464" y="67266"/>
                      <a:pt x="13719" y="67062"/>
                    </a:cubicBezTo>
                    <a:cubicBezTo>
                      <a:pt x="13974" y="66858"/>
                      <a:pt x="14178" y="66603"/>
                      <a:pt x="14433" y="66348"/>
                    </a:cubicBezTo>
                    <a:cubicBezTo>
                      <a:pt x="14841" y="65787"/>
                      <a:pt x="15198" y="65175"/>
                      <a:pt x="15453" y="64512"/>
                    </a:cubicBezTo>
                    <a:cubicBezTo>
                      <a:pt x="15504" y="64257"/>
                      <a:pt x="15606" y="64002"/>
                      <a:pt x="15657" y="63747"/>
                    </a:cubicBezTo>
                    <a:lnTo>
                      <a:pt x="15657" y="63747"/>
                    </a:lnTo>
                    <a:cubicBezTo>
                      <a:pt x="15504" y="65991"/>
                      <a:pt x="15504" y="68286"/>
                      <a:pt x="15657" y="70530"/>
                    </a:cubicBezTo>
                    <a:cubicBezTo>
                      <a:pt x="15759" y="72468"/>
                      <a:pt x="16014" y="74508"/>
                      <a:pt x="16320" y="76548"/>
                    </a:cubicBezTo>
                    <a:cubicBezTo>
                      <a:pt x="16626" y="78486"/>
                      <a:pt x="17034" y="80373"/>
                      <a:pt x="17544" y="82260"/>
                    </a:cubicBezTo>
                    <a:cubicBezTo>
                      <a:pt x="17595" y="82515"/>
                      <a:pt x="17850" y="82719"/>
                      <a:pt x="18156" y="82770"/>
                    </a:cubicBezTo>
                    <a:lnTo>
                      <a:pt x="18309" y="82770"/>
                    </a:lnTo>
                    <a:cubicBezTo>
                      <a:pt x="18666" y="82668"/>
                      <a:pt x="18921" y="82260"/>
                      <a:pt x="18819" y="81903"/>
                    </a:cubicBezTo>
                    <a:cubicBezTo>
                      <a:pt x="18156" y="79404"/>
                      <a:pt x="17646" y="76854"/>
                      <a:pt x="17340" y="74253"/>
                    </a:cubicBezTo>
                    <a:cubicBezTo>
                      <a:pt x="16779" y="69816"/>
                      <a:pt x="16779" y="65328"/>
                      <a:pt x="17340" y="60891"/>
                    </a:cubicBezTo>
                    <a:cubicBezTo>
                      <a:pt x="17442" y="60229"/>
                      <a:pt x="17544" y="59515"/>
                      <a:pt x="17697" y="58852"/>
                    </a:cubicBezTo>
                    <a:cubicBezTo>
                      <a:pt x="18462" y="60025"/>
                      <a:pt x="19176" y="61197"/>
                      <a:pt x="19788" y="62370"/>
                    </a:cubicBezTo>
                    <a:cubicBezTo>
                      <a:pt x="20298" y="63288"/>
                      <a:pt x="20807" y="64155"/>
                      <a:pt x="21368" y="65022"/>
                    </a:cubicBezTo>
                    <a:cubicBezTo>
                      <a:pt x="21470" y="65226"/>
                      <a:pt x="21674" y="65328"/>
                      <a:pt x="21929" y="65328"/>
                    </a:cubicBezTo>
                    <a:lnTo>
                      <a:pt x="21980" y="65328"/>
                    </a:lnTo>
                    <a:cubicBezTo>
                      <a:pt x="22082" y="65328"/>
                      <a:pt x="22184" y="65328"/>
                      <a:pt x="22286" y="65226"/>
                    </a:cubicBezTo>
                    <a:lnTo>
                      <a:pt x="22439" y="65124"/>
                    </a:lnTo>
                    <a:cubicBezTo>
                      <a:pt x="22490" y="65022"/>
                      <a:pt x="22541" y="64920"/>
                      <a:pt x="22592" y="64818"/>
                    </a:cubicBezTo>
                    <a:cubicBezTo>
                      <a:pt x="23102" y="62880"/>
                      <a:pt x="23306" y="60891"/>
                      <a:pt x="23204" y="58903"/>
                    </a:cubicBezTo>
                    <a:cubicBezTo>
                      <a:pt x="23204" y="58291"/>
                      <a:pt x="23204" y="57679"/>
                      <a:pt x="23153" y="57169"/>
                    </a:cubicBezTo>
                    <a:lnTo>
                      <a:pt x="23153" y="57118"/>
                    </a:lnTo>
                    <a:lnTo>
                      <a:pt x="23102" y="55894"/>
                    </a:lnTo>
                    <a:cubicBezTo>
                      <a:pt x="23102" y="54823"/>
                      <a:pt x="23102" y="53854"/>
                      <a:pt x="23153" y="52936"/>
                    </a:cubicBezTo>
                    <a:cubicBezTo>
                      <a:pt x="23153" y="52732"/>
                      <a:pt x="23153" y="52528"/>
                      <a:pt x="23204" y="52375"/>
                    </a:cubicBezTo>
                    <a:lnTo>
                      <a:pt x="23204" y="50641"/>
                    </a:lnTo>
                    <a:cubicBezTo>
                      <a:pt x="23255" y="49417"/>
                      <a:pt x="23306" y="48244"/>
                      <a:pt x="23357" y="47173"/>
                    </a:cubicBezTo>
                    <a:cubicBezTo>
                      <a:pt x="23357" y="46918"/>
                      <a:pt x="23408" y="46663"/>
                      <a:pt x="23408" y="46408"/>
                    </a:cubicBezTo>
                    <a:cubicBezTo>
                      <a:pt x="23357" y="45745"/>
                      <a:pt x="23255" y="45082"/>
                      <a:pt x="23051" y="44419"/>
                    </a:cubicBezTo>
                    <a:cubicBezTo>
                      <a:pt x="23051" y="44368"/>
                      <a:pt x="23000" y="44317"/>
                      <a:pt x="23000" y="44266"/>
                    </a:cubicBezTo>
                    <a:cubicBezTo>
                      <a:pt x="23051" y="44266"/>
                      <a:pt x="23102" y="44266"/>
                      <a:pt x="23153" y="44215"/>
                    </a:cubicBezTo>
                    <a:lnTo>
                      <a:pt x="23663" y="43909"/>
                    </a:lnTo>
                    <a:lnTo>
                      <a:pt x="23663" y="43858"/>
                    </a:lnTo>
                    <a:cubicBezTo>
                      <a:pt x="24887" y="42685"/>
                      <a:pt x="26213" y="41563"/>
                      <a:pt x="27590" y="40543"/>
                    </a:cubicBezTo>
                    <a:cubicBezTo>
                      <a:pt x="32180" y="37127"/>
                      <a:pt x="37178" y="34322"/>
                      <a:pt x="42533" y="32231"/>
                    </a:cubicBezTo>
                    <a:cubicBezTo>
                      <a:pt x="45745" y="30956"/>
                      <a:pt x="49009" y="29783"/>
                      <a:pt x="52375" y="28814"/>
                    </a:cubicBezTo>
                    <a:cubicBezTo>
                      <a:pt x="53956" y="28355"/>
                      <a:pt x="55639" y="27947"/>
                      <a:pt x="57373" y="27539"/>
                    </a:cubicBezTo>
                    <a:cubicBezTo>
                      <a:pt x="58138" y="27335"/>
                      <a:pt x="58954" y="27131"/>
                      <a:pt x="59821" y="26978"/>
                    </a:cubicBezTo>
                    <a:lnTo>
                      <a:pt x="60994" y="26723"/>
                    </a:lnTo>
                    <a:cubicBezTo>
                      <a:pt x="61300" y="26672"/>
                      <a:pt x="61657" y="26570"/>
                      <a:pt x="62014" y="26519"/>
                    </a:cubicBezTo>
                    <a:cubicBezTo>
                      <a:pt x="62677" y="26417"/>
                      <a:pt x="63340" y="26417"/>
                      <a:pt x="63952" y="26366"/>
                    </a:cubicBezTo>
                    <a:lnTo>
                      <a:pt x="64309" y="26366"/>
                    </a:lnTo>
                    <a:cubicBezTo>
                      <a:pt x="66195" y="26060"/>
                      <a:pt x="68082" y="25856"/>
                      <a:pt x="69969" y="25703"/>
                    </a:cubicBezTo>
                    <a:lnTo>
                      <a:pt x="70275" y="25805"/>
                    </a:lnTo>
                    <a:cubicBezTo>
                      <a:pt x="70836" y="25652"/>
                      <a:pt x="71397" y="25448"/>
                      <a:pt x="71958" y="25142"/>
                    </a:cubicBezTo>
                    <a:cubicBezTo>
                      <a:pt x="71958" y="25142"/>
                      <a:pt x="72009" y="25091"/>
                      <a:pt x="72060" y="25091"/>
                    </a:cubicBezTo>
                    <a:cubicBezTo>
                      <a:pt x="72060" y="24989"/>
                      <a:pt x="72111" y="24938"/>
                      <a:pt x="72111" y="24836"/>
                    </a:cubicBezTo>
                    <a:cubicBezTo>
                      <a:pt x="72111" y="24458"/>
                      <a:pt x="71805" y="24168"/>
                      <a:pt x="71435" y="24168"/>
                    </a:cubicBezTo>
                    <a:cubicBezTo>
                      <a:pt x="71406" y="24168"/>
                      <a:pt x="71376" y="24169"/>
                      <a:pt x="71346" y="24173"/>
                    </a:cubicBezTo>
                    <a:lnTo>
                      <a:pt x="71295" y="24173"/>
                    </a:lnTo>
                    <a:lnTo>
                      <a:pt x="70020" y="24275"/>
                    </a:lnTo>
                    <a:cubicBezTo>
                      <a:pt x="67215" y="23408"/>
                      <a:pt x="64258" y="23000"/>
                      <a:pt x="61300" y="23000"/>
                    </a:cubicBezTo>
                    <a:lnTo>
                      <a:pt x="60229" y="23000"/>
                    </a:lnTo>
                    <a:cubicBezTo>
                      <a:pt x="56710" y="23000"/>
                      <a:pt x="53242" y="23357"/>
                      <a:pt x="49825" y="24122"/>
                    </a:cubicBezTo>
                    <a:cubicBezTo>
                      <a:pt x="45847" y="24938"/>
                      <a:pt x="42023" y="26162"/>
                      <a:pt x="38351" y="27845"/>
                    </a:cubicBezTo>
                    <a:cubicBezTo>
                      <a:pt x="34832" y="29426"/>
                      <a:pt x="31568" y="31517"/>
                      <a:pt x="28661" y="34016"/>
                    </a:cubicBezTo>
                    <a:cubicBezTo>
                      <a:pt x="27335" y="35240"/>
                      <a:pt x="26111" y="36515"/>
                      <a:pt x="25040" y="37993"/>
                    </a:cubicBezTo>
                    <a:cubicBezTo>
                      <a:pt x="23969" y="39370"/>
                      <a:pt x="23102" y="40849"/>
                      <a:pt x="22490" y="42430"/>
                    </a:cubicBezTo>
                    <a:cubicBezTo>
                      <a:pt x="22439" y="42532"/>
                      <a:pt x="22388" y="42634"/>
                      <a:pt x="22388" y="42685"/>
                    </a:cubicBezTo>
                    <a:cubicBezTo>
                      <a:pt x="22388" y="42634"/>
                      <a:pt x="22337" y="42583"/>
                      <a:pt x="22286" y="42532"/>
                    </a:cubicBezTo>
                    <a:cubicBezTo>
                      <a:pt x="22082" y="41971"/>
                      <a:pt x="21827" y="41359"/>
                      <a:pt x="21674" y="40696"/>
                    </a:cubicBezTo>
                    <a:cubicBezTo>
                      <a:pt x="21266" y="39523"/>
                      <a:pt x="20960" y="38299"/>
                      <a:pt x="20705" y="37076"/>
                    </a:cubicBezTo>
                    <a:cubicBezTo>
                      <a:pt x="20552" y="36362"/>
                      <a:pt x="20451" y="35597"/>
                      <a:pt x="20349" y="34832"/>
                    </a:cubicBezTo>
                    <a:cubicBezTo>
                      <a:pt x="20349" y="34169"/>
                      <a:pt x="20400" y="33455"/>
                      <a:pt x="20451" y="32741"/>
                    </a:cubicBezTo>
                    <a:cubicBezTo>
                      <a:pt x="20858" y="27896"/>
                      <a:pt x="21929" y="23051"/>
                      <a:pt x="23612" y="18461"/>
                    </a:cubicBezTo>
                    <a:cubicBezTo>
                      <a:pt x="25346" y="13617"/>
                      <a:pt x="27488" y="8874"/>
                      <a:pt x="29579" y="4386"/>
                    </a:cubicBezTo>
                    <a:lnTo>
                      <a:pt x="30293" y="2856"/>
                    </a:lnTo>
                    <a:cubicBezTo>
                      <a:pt x="30548" y="2295"/>
                      <a:pt x="30854" y="1683"/>
                      <a:pt x="31109" y="1071"/>
                    </a:cubicBezTo>
                    <a:cubicBezTo>
                      <a:pt x="31262" y="816"/>
                      <a:pt x="31211" y="510"/>
                      <a:pt x="31007" y="306"/>
                    </a:cubicBezTo>
                    <a:cubicBezTo>
                      <a:pt x="30956" y="255"/>
                      <a:pt x="30905" y="204"/>
                      <a:pt x="30854" y="153"/>
                    </a:cubicBezTo>
                    <a:cubicBezTo>
                      <a:pt x="30803" y="51"/>
                      <a:pt x="30701" y="0"/>
                      <a:pt x="3054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772;p33">
                <a:extLst>
                  <a:ext uri="{FF2B5EF4-FFF2-40B4-BE49-F238E27FC236}">
                    <a16:creationId xmlns:a16="http://schemas.microsoft.com/office/drawing/2014/main" id="{2029D53B-A0D1-4A7B-B344-A6DE4AF69017}"/>
                  </a:ext>
                </a:extLst>
              </p:cNvPr>
              <p:cNvSpPr/>
              <p:nvPr/>
            </p:nvSpPr>
            <p:spPr>
              <a:xfrm>
                <a:off x="2137374" y="2215282"/>
                <a:ext cx="515049" cy="379319"/>
              </a:xfrm>
              <a:custGeom>
                <a:avLst/>
                <a:gdLst/>
                <a:ahLst/>
                <a:cxnLst/>
                <a:rect l="l" t="t" r="r" b="b"/>
                <a:pathLst>
                  <a:path w="41411" h="30498" extrusionOk="0">
                    <a:moveTo>
                      <a:pt x="6426" y="1"/>
                    </a:moveTo>
                    <a:cubicBezTo>
                      <a:pt x="4284" y="1"/>
                      <a:pt x="2091" y="205"/>
                      <a:pt x="0" y="562"/>
                    </a:cubicBezTo>
                    <a:lnTo>
                      <a:pt x="0" y="664"/>
                    </a:lnTo>
                    <a:cubicBezTo>
                      <a:pt x="51" y="919"/>
                      <a:pt x="153" y="1174"/>
                      <a:pt x="306" y="1429"/>
                    </a:cubicBezTo>
                    <a:cubicBezTo>
                      <a:pt x="459" y="1684"/>
                      <a:pt x="612" y="1939"/>
                      <a:pt x="765" y="2194"/>
                    </a:cubicBezTo>
                    <a:lnTo>
                      <a:pt x="816" y="2296"/>
                    </a:lnTo>
                    <a:cubicBezTo>
                      <a:pt x="867" y="2449"/>
                      <a:pt x="918" y="2602"/>
                      <a:pt x="969" y="2755"/>
                    </a:cubicBezTo>
                    <a:cubicBezTo>
                      <a:pt x="1479" y="3978"/>
                      <a:pt x="2091" y="5100"/>
                      <a:pt x="2754" y="6222"/>
                    </a:cubicBezTo>
                    <a:cubicBezTo>
                      <a:pt x="3570" y="7497"/>
                      <a:pt x="4437" y="8721"/>
                      <a:pt x="5406" y="9894"/>
                    </a:cubicBezTo>
                    <a:cubicBezTo>
                      <a:pt x="6426" y="11169"/>
                      <a:pt x="7497" y="12444"/>
                      <a:pt x="8721" y="13719"/>
                    </a:cubicBezTo>
                    <a:cubicBezTo>
                      <a:pt x="9996" y="15045"/>
                      <a:pt x="11220" y="16269"/>
                      <a:pt x="12699" y="17646"/>
                    </a:cubicBezTo>
                    <a:cubicBezTo>
                      <a:pt x="14075" y="18921"/>
                      <a:pt x="15452" y="20145"/>
                      <a:pt x="16931" y="21267"/>
                    </a:cubicBezTo>
                    <a:cubicBezTo>
                      <a:pt x="19634" y="23511"/>
                      <a:pt x="22541" y="25500"/>
                      <a:pt x="25652" y="27233"/>
                    </a:cubicBezTo>
                    <a:cubicBezTo>
                      <a:pt x="27029" y="27998"/>
                      <a:pt x="28457" y="28712"/>
                      <a:pt x="29936" y="29273"/>
                    </a:cubicBezTo>
                    <a:cubicBezTo>
                      <a:pt x="31160" y="29783"/>
                      <a:pt x="32486" y="30140"/>
                      <a:pt x="33812" y="30344"/>
                    </a:cubicBezTo>
                    <a:cubicBezTo>
                      <a:pt x="34373" y="30446"/>
                      <a:pt x="34883" y="30497"/>
                      <a:pt x="35444" y="30497"/>
                    </a:cubicBezTo>
                    <a:lnTo>
                      <a:pt x="35495" y="30497"/>
                    </a:lnTo>
                    <a:cubicBezTo>
                      <a:pt x="36056" y="30497"/>
                      <a:pt x="36616" y="30446"/>
                      <a:pt x="37177" y="30344"/>
                    </a:cubicBezTo>
                    <a:cubicBezTo>
                      <a:pt x="38197" y="30089"/>
                      <a:pt x="39115" y="29630"/>
                      <a:pt x="39880" y="28916"/>
                    </a:cubicBezTo>
                    <a:cubicBezTo>
                      <a:pt x="40288" y="28559"/>
                      <a:pt x="40645" y="28100"/>
                      <a:pt x="40900" y="27641"/>
                    </a:cubicBezTo>
                    <a:cubicBezTo>
                      <a:pt x="41104" y="27284"/>
                      <a:pt x="41257" y="26928"/>
                      <a:pt x="41410" y="26520"/>
                    </a:cubicBezTo>
                    <a:cubicBezTo>
                      <a:pt x="41410" y="26367"/>
                      <a:pt x="41359" y="26265"/>
                      <a:pt x="41308" y="26112"/>
                    </a:cubicBezTo>
                    <a:cubicBezTo>
                      <a:pt x="40951" y="24786"/>
                      <a:pt x="40492" y="23409"/>
                      <a:pt x="39982" y="22083"/>
                    </a:cubicBezTo>
                    <a:cubicBezTo>
                      <a:pt x="39370" y="20604"/>
                      <a:pt x="38707" y="19176"/>
                      <a:pt x="37993" y="17799"/>
                    </a:cubicBezTo>
                    <a:cubicBezTo>
                      <a:pt x="37228" y="16422"/>
                      <a:pt x="36362" y="15096"/>
                      <a:pt x="35444" y="13872"/>
                    </a:cubicBezTo>
                    <a:cubicBezTo>
                      <a:pt x="33557" y="11373"/>
                      <a:pt x="31313" y="9231"/>
                      <a:pt x="28814" y="7395"/>
                    </a:cubicBezTo>
                    <a:cubicBezTo>
                      <a:pt x="26162" y="5457"/>
                      <a:pt x="23306" y="3876"/>
                      <a:pt x="20297" y="2704"/>
                    </a:cubicBezTo>
                    <a:cubicBezTo>
                      <a:pt x="16982" y="1378"/>
                      <a:pt x="13464" y="511"/>
                      <a:pt x="9945" y="205"/>
                    </a:cubicBezTo>
                    <a:cubicBezTo>
                      <a:pt x="8772" y="52"/>
                      <a:pt x="7599" y="1"/>
                      <a:pt x="6426" y="1"/>
                    </a:cubicBezTo>
                    <a:close/>
                  </a:path>
                </a:pathLst>
              </a:custGeom>
              <a:solidFill>
                <a:srgbClr val="7E52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773;p33">
                <a:extLst>
                  <a:ext uri="{FF2B5EF4-FFF2-40B4-BE49-F238E27FC236}">
                    <a16:creationId xmlns:a16="http://schemas.microsoft.com/office/drawing/2014/main" id="{088938A7-A03C-4594-A73E-90542A2FBB6E}"/>
                  </a:ext>
                </a:extLst>
              </p:cNvPr>
              <p:cNvSpPr/>
              <p:nvPr/>
            </p:nvSpPr>
            <p:spPr>
              <a:xfrm>
                <a:off x="1866535" y="2116342"/>
                <a:ext cx="150966" cy="113542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9129" extrusionOk="0">
                    <a:moveTo>
                      <a:pt x="10047" y="0"/>
                    </a:moveTo>
                    <a:cubicBezTo>
                      <a:pt x="9384" y="0"/>
                      <a:pt x="8670" y="102"/>
                      <a:pt x="8007" y="204"/>
                    </a:cubicBezTo>
                    <a:cubicBezTo>
                      <a:pt x="7293" y="357"/>
                      <a:pt x="6579" y="561"/>
                      <a:pt x="5865" y="816"/>
                    </a:cubicBezTo>
                    <a:cubicBezTo>
                      <a:pt x="5151" y="1071"/>
                      <a:pt x="4386" y="1326"/>
                      <a:pt x="3621" y="1632"/>
                    </a:cubicBezTo>
                    <a:cubicBezTo>
                      <a:pt x="2397" y="2193"/>
                      <a:pt x="1224" y="2805"/>
                      <a:pt x="51" y="3468"/>
                    </a:cubicBezTo>
                    <a:cubicBezTo>
                      <a:pt x="0" y="3876"/>
                      <a:pt x="0" y="4284"/>
                      <a:pt x="51" y="4743"/>
                    </a:cubicBezTo>
                    <a:cubicBezTo>
                      <a:pt x="51" y="5049"/>
                      <a:pt x="102" y="5355"/>
                      <a:pt x="204" y="5661"/>
                    </a:cubicBezTo>
                    <a:cubicBezTo>
                      <a:pt x="306" y="6018"/>
                      <a:pt x="459" y="6324"/>
                      <a:pt x="612" y="6630"/>
                    </a:cubicBezTo>
                    <a:cubicBezTo>
                      <a:pt x="765" y="6936"/>
                      <a:pt x="969" y="7242"/>
                      <a:pt x="1173" y="7497"/>
                    </a:cubicBezTo>
                    <a:cubicBezTo>
                      <a:pt x="1377" y="7803"/>
                      <a:pt x="1632" y="8007"/>
                      <a:pt x="1887" y="8262"/>
                    </a:cubicBezTo>
                    <a:cubicBezTo>
                      <a:pt x="2346" y="8619"/>
                      <a:pt x="2805" y="8925"/>
                      <a:pt x="3366" y="9129"/>
                    </a:cubicBezTo>
                    <a:cubicBezTo>
                      <a:pt x="3519" y="8721"/>
                      <a:pt x="3723" y="8262"/>
                      <a:pt x="3927" y="7854"/>
                    </a:cubicBezTo>
                    <a:cubicBezTo>
                      <a:pt x="4539" y="6579"/>
                      <a:pt x="5355" y="5355"/>
                      <a:pt x="6273" y="4233"/>
                    </a:cubicBezTo>
                    <a:cubicBezTo>
                      <a:pt x="6987" y="3468"/>
                      <a:pt x="7752" y="2754"/>
                      <a:pt x="8670" y="2142"/>
                    </a:cubicBezTo>
                    <a:cubicBezTo>
                      <a:pt x="9435" y="1632"/>
                      <a:pt x="10251" y="1224"/>
                      <a:pt x="11169" y="969"/>
                    </a:cubicBezTo>
                    <a:lnTo>
                      <a:pt x="11373" y="867"/>
                    </a:lnTo>
                    <a:lnTo>
                      <a:pt x="11679" y="969"/>
                    </a:lnTo>
                    <a:lnTo>
                      <a:pt x="11781" y="969"/>
                    </a:lnTo>
                    <a:cubicBezTo>
                      <a:pt x="11883" y="969"/>
                      <a:pt x="12036" y="867"/>
                      <a:pt x="12087" y="714"/>
                    </a:cubicBezTo>
                    <a:cubicBezTo>
                      <a:pt x="12138" y="612"/>
                      <a:pt x="12087" y="510"/>
                      <a:pt x="12036" y="408"/>
                    </a:cubicBezTo>
                    <a:cubicBezTo>
                      <a:pt x="12036" y="408"/>
                      <a:pt x="12036" y="357"/>
                      <a:pt x="12036" y="357"/>
                    </a:cubicBezTo>
                    <a:cubicBezTo>
                      <a:pt x="11985" y="204"/>
                      <a:pt x="11883" y="51"/>
                      <a:pt x="11730" y="51"/>
                    </a:cubicBezTo>
                    <a:lnTo>
                      <a:pt x="11628" y="51"/>
                    </a:lnTo>
                    <a:lnTo>
                      <a:pt x="11373" y="153"/>
                    </a:lnTo>
                    <a:cubicBezTo>
                      <a:pt x="10914" y="51"/>
                      <a:pt x="10506" y="0"/>
                      <a:pt x="10098" y="0"/>
                    </a:cubicBezTo>
                    <a:close/>
                  </a:path>
                </a:pathLst>
              </a:custGeom>
              <a:solidFill>
                <a:srgbClr val="7E52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774;p33">
                <a:extLst>
                  <a:ext uri="{FF2B5EF4-FFF2-40B4-BE49-F238E27FC236}">
                    <a16:creationId xmlns:a16="http://schemas.microsoft.com/office/drawing/2014/main" id="{84898969-996B-4E98-9682-EBF5DFBAA2E5}"/>
                  </a:ext>
                </a:extLst>
              </p:cNvPr>
              <p:cNvSpPr/>
              <p:nvPr/>
            </p:nvSpPr>
            <p:spPr>
              <a:xfrm>
                <a:off x="1526597" y="2710021"/>
                <a:ext cx="1335514" cy="506816"/>
              </a:xfrm>
              <a:custGeom>
                <a:avLst/>
                <a:gdLst/>
                <a:ahLst/>
                <a:cxnLst/>
                <a:rect l="l" t="t" r="r" b="b"/>
                <a:pathLst>
                  <a:path w="107378" h="40749" extrusionOk="0">
                    <a:moveTo>
                      <a:pt x="89936" y="1"/>
                    </a:moveTo>
                    <a:cubicBezTo>
                      <a:pt x="88100" y="1"/>
                      <a:pt x="86315" y="307"/>
                      <a:pt x="84632" y="817"/>
                    </a:cubicBezTo>
                    <a:cubicBezTo>
                      <a:pt x="83051" y="1327"/>
                      <a:pt x="81572" y="1990"/>
                      <a:pt x="80196" y="2908"/>
                    </a:cubicBezTo>
                    <a:cubicBezTo>
                      <a:pt x="80094" y="3010"/>
                      <a:pt x="79941" y="3112"/>
                      <a:pt x="79788" y="3214"/>
                    </a:cubicBezTo>
                    <a:cubicBezTo>
                      <a:pt x="79482" y="3418"/>
                      <a:pt x="79176" y="3673"/>
                      <a:pt x="78870" y="3877"/>
                    </a:cubicBezTo>
                    <a:cubicBezTo>
                      <a:pt x="78003" y="4591"/>
                      <a:pt x="77238" y="5356"/>
                      <a:pt x="76524" y="6223"/>
                    </a:cubicBezTo>
                    <a:cubicBezTo>
                      <a:pt x="76218" y="6529"/>
                      <a:pt x="75963" y="6937"/>
                      <a:pt x="75657" y="7294"/>
                    </a:cubicBezTo>
                    <a:cubicBezTo>
                      <a:pt x="74994" y="8212"/>
                      <a:pt x="74433" y="9130"/>
                      <a:pt x="73974" y="10150"/>
                    </a:cubicBezTo>
                    <a:cubicBezTo>
                      <a:pt x="73821" y="10456"/>
                      <a:pt x="73719" y="10761"/>
                      <a:pt x="73566" y="11067"/>
                    </a:cubicBezTo>
                    <a:cubicBezTo>
                      <a:pt x="73566" y="11118"/>
                      <a:pt x="73566" y="11169"/>
                      <a:pt x="73515" y="11220"/>
                    </a:cubicBezTo>
                    <a:cubicBezTo>
                      <a:pt x="73260" y="11934"/>
                      <a:pt x="73005" y="12648"/>
                      <a:pt x="72852" y="13362"/>
                    </a:cubicBezTo>
                    <a:cubicBezTo>
                      <a:pt x="72597" y="14382"/>
                      <a:pt x="72444" y="15453"/>
                      <a:pt x="72342" y="16575"/>
                    </a:cubicBezTo>
                    <a:cubicBezTo>
                      <a:pt x="72189" y="16473"/>
                      <a:pt x="71985" y="16473"/>
                      <a:pt x="71781" y="16473"/>
                    </a:cubicBezTo>
                    <a:lnTo>
                      <a:pt x="71373" y="16473"/>
                    </a:lnTo>
                    <a:cubicBezTo>
                      <a:pt x="71322" y="16456"/>
                      <a:pt x="71265" y="16451"/>
                      <a:pt x="71207" y="16451"/>
                    </a:cubicBezTo>
                    <a:cubicBezTo>
                      <a:pt x="71090" y="16451"/>
                      <a:pt x="70965" y="16473"/>
                      <a:pt x="70863" y="16473"/>
                    </a:cubicBezTo>
                    <a:cubicBezTo>
                      <a:pt x="70557" y="16524"/>
                      <a:pt x="70251" y="16575"/>
                      <a:pt x="69996" y="16677"/>
                    </a:cubicBezTo>
                    <a:cubicBezTo>
                      <a:pt x="69690" y="16779"/>
                      <a:pt x="69384" y="16881"/>
                      <a:pt x="69129" y="17034"/>
                    </a:cubicBezTo>
                    <a:cubicBezTo>
                      <a:pt x="68823" y="17187"/>
                      <a:pt x="68568" y="17340"/>
                      <a:pt x="68313" y="17493"/>
                    </a:cubicBezTo>
                    <a:cubicBezTo>
                      <a:pt x="67854" y="17850"/>
                      <a:pt x="67446" y="18207"/>
                      <a:pt x="67140" y="18666"/>
                    </a:cubicBezTo>
                    <a:cubicBezTo>
                      <a:pt x="66936" y="17850"/>
                      <a:pt x="66630" y="17085"/>
                      <a:pt x="66324" y="16320"/>
                    </a:cubicBezTo>
                    <a:cubicBezTo>
                      <a:pt x="65049" y="13311"/>
                      <a:pt x="62958" y="10761"/>
                      <a:pt x="60255" y="8875"/>
                    </a:cubicBezTo>
                    <a:cubicBezTo>
                      <a:pt x="59337" y="8212"/>
                      <a:pt x="58419" y="7702"/>
                      <a:pt x="57400" y="7243"/>
                    </a:cubicBezTo>
                    <a:cubicBezTo>
                      <a:pt x="56380" y="6784"/>
                      <a:pt x="55309" y="6427"/>
                      <a:pt x="54238" y="6172"/>
                    </a:cubicBezTo>
                    <a:cubicBezTo>
                      <a:pt x="52861" y="5815"/>
                      <a:pt x="51535" y="5662"/>
                      <a:pt x="50158" y="5662"/>
                    </a:cubicBezTo>
                    <a:cubicBezTo>
                      <a:pt x="49291" y="5662"/>
                      <a:pt x="48424" y="5713"/>
                      <a:pt x="47557" y="5866"/>
                    </a:cubicBezTo>
                    <a:cubicBezTo>
                      <a:pt x="45925" y="6070"/>
                      <a:pt x="44395" y="6529"/>
                      <a:pt x="42916" y="7243"/>
                    </a:cubicBezTo>
                    <a:lnTo>
                      <a:pt x="42865" y="7243"/>
                    </a:lnTo>
                    <a:cubicBezTo>
                      <a:pt x="42508" y="7396"/>
                      <a:pt x="42151" y="7600"/>
                      <a:pt x="41743" y="7753"/>
                    </a:cubicBezTo>
                    <a:lnTo>
                      <a:pt x="41335" y="8008"/>
                    </a:lnTo>
                    <a:lnTo>
                      <a:pt x="41182" y="8110"/>
                    </a:lnTo>
                    <a:cubicBezTo>
                      <a:pt x="40825" y="8314"/>
                      <a:pt x="40468" y="8569"/>
                      <a:pt x="40111" y="8824"/>
                    </a:cubicBezTo>
                    <a:cubicBezTo>
                      <a:pt x="39754" y="9028"/>
                      <a:pt x="39295" y="9385"/>
                      <a:pt x="38887" y="9742"/>
                    </a:cubicBezTo>
                    <a:lnTo>
                      <a:pt x="38734" y="9895"/>
                    </a:lnTo>
                    <a:cubicBezTo>
                      <a:pt x="37867" y="10609"/>
                      <a:pt x="37102" y="11373"/>
                      <a:pt x="36439" y="12240"/>
                    </a:cubicBezTo>
                    <a:cubicBezTo>
                      <a:pt x="35572" y="13311"/>
                      <a:pt x="34859" y="14433"/>
                      <a:pt x="34247" y="15657"/>
                    </a:cubicBezTo>
                    <a:lnTo>
                      <a:pt x="33992" y="16320"/>
                    </a:lnTo>
                    <a:cubicBezTo>
                      <a:pt x="33380" y="17646"/>
                      <a:pt x="32972" y="19074"/>
                      <a:pt x="32768" y="20502"/>
                    </a:cubicBezTo>
                    <a:cubicBezTo>
                      <a:pt x="32717" y="20757"/>
                      <a:pt x="32666" y="21063"/>
                      <a:pt x="32666" y="21318"/>
                    </a:cubicBezTo>
                    <a:cubicBezTo>
                      <a:pt x="32564" y="22032"/>
                      <a:pt x="32513" y="22746"/>
                      <a:pt x="32564" y="23460"/>
                    </a:cubicBezTo>
                    <a:lnTo>
                      <a:pt x="32564" y="24276"/>
                    </a:lnTo>
                    <a:lnTo>
                      <a:pt x="32564" y="24684"/>
                    </a:lnTo>
                    <a:lnTo>
                      <a:pt x="32564" y="24786"/>
                    </a:lnTo>
                    <a:cubicBezTo>
                      <a:pt x="31391" y="24786"/>
                      <a:pt x="30218" y="24735"/>
                      <a:pt x="29045" y="24684"/>
                    </a:cubicBezTo>
                    <a:cubicBezTo>
                      <a:pt x="24659" y="24480"/>
                      <a:pt x="20273" y="24021"/>
                      <a:pt x="15887" y="23868"/>
                    </a:cubicBezTo>
                    <a:lnTo>
                      <a:pt x="12572" y="23868"/>
                    </a:lnTo>
                    <a:cubicBezTo>
                      <a:pt x="11655" y="23868"/>
                      <a:pt x="10737" y="23919"/>
                      <a:pt x="9819" y="23970"/>
                    </a:cubicBezTo>
                    <a:cubicBezTo>
                      <a:pt x="8187" y="24021"/>
                      <a:pt x="6504" y="24225"/>
                      <a:pt x="4923" y="24633"/>
                    </a:cubicBezTo>
                    <a:cubicBezTo>
                      <a:pt x="4005" y="24837"/>
                      <a:pt x="3189" y="25194"/>
                      <a:pt x="2373" y="25653"/>
                    </a:cubicBezTo>
                    <a:cubicBezTo>
                      <a:pt x="1557" y="26112"/>
                      <a:pt x="843" y="26673"/>
                      <a:pt x="231" y="27387"/>
                    </a:cubicBezTo>
                    <a:cubicBezTo>
                      <a:pt x="1" y="27656"/>
                      <a:pt x="233" y="27953"/>
                      <a:pt x="492" y="27953"/>
                    </a:cubicBezTo>
                    <a:cubicBezTo>
                      <a:pt x="577" y="27953"/>
                      <a:pt x="665" y="27921"/>
                      <a:pt x="741" y="27846"/>
                    </a:cubicBezTo>
                    <a:cubicBezTo>
                      <a:pt x="894" y="27591"/>
                      <a:pt x="1149" y="27387"/>
                      <a:pt x="1353" y="27183"/>
                    </a:cubicBezTo>
                    <a:cubicBezTo>
                      <a:pt x="1863" y="26724"/>
                      <a:pt x="2475" y="26316"/>
                      <a:pt x="3087" y="26010"/>
                    </a:cubicBezTo>
                    <a:cubicBezTo>
                      <a:pt x="3954" y="25602"/>
                      <a:pt x="4923" y="25296"/>
                      <a:pt x="5841" y="25092"/>
                    </a:cubicBezTo>
                    <a:cubicBezTo>
                      <a:pt x="7473" y="24786"/>
                      <a:pt x="9054" y="24633"/>
                      <a:pt x="10686" y="24582"/>
                    </a:cubicBezTo>
                    <a:cubicBezTo>
                      <a:pt x="11706" y="24531"/>
                      <a:pt x="12725" y="24531"/>
                      <a:pt x="13745" y="24531"/>
                    </a:cubicBezTo>
                    <a:cubicBezTo>
                      <a:pt x="14816" y="24531"/>
                      <a:pt x="15938" y="24531"/>
                      <a:pt x="17060" y="24582"/>
                    </a:cubicBezTo>
                    <a:lnTo>
                      <a:pt x="17672" y="24582"/>
                    </a:lnTo>
                    <a:cubicBezTo>
                      <a:pt x="22058" y="24786"/>
                      <a:pt x="26444" y="25245"/>
                      <a:pt x="30830" y="25398"/>
                    </a:cubicBezTo>
                    <a:lnTo>
                      <a:pt x="32615" y="25398"/>
                    </a:lnTo>
                    <a:cubicBezTo>
                      <a:pt x="32768" y="26622"/>
                      <a:pt x="33074" y="27897"/>
                      <a:pt x="33482" y="29070"/>
                    </a:cubicBezTo>
                    <a:lnTo>
                      <a:pt x="33482" y="29121"/>
                    </a:lnTo>
                    <a:lnTo>
                      <a:pt x="33482" y="29172"/>
                    </a:lnTo>
                    <a:cubicBezTo>
                      <a:pt x="33992" y="30549"/>
                      <a:pt x="34706" y="31926"/>
                      <a:pt x="35521" y="33150"/>
                    </a:cubicBezTo>
                    <a:cubicBezTo>
                      <a:pt x="35674" y="33303"/>
                      <a:pt x="35776" y="33507"/>
                      <a:pt x="35929" y="33660"/>
                    </a:cubicBezTo>
                    <a:cubicBezTo>
                      <a:pt x="36184" y="34016"/>
                      <a:pt x="36439" y="34373"/>
                      <a:pt x="36745" y="34730"/>
                    </a:cubicBezTo>
                    <a:lnTo>
                      <a:pt x="36796" y="34781"/>
                    </a:lnTo>
                    <a:cubicBezTo>
                      <a:pt x="37255" y="35291"/>
                      <a:pt x="37765" y="35801"/>
                      <a:pt x="38275" y="36260"/>
                    </a:cubicBezTo>
                    <a:cubicBezTo>
                      <a:pt x="38479" y="36464"/>
                      <a:pt x="38734" y="36668"/>
                      <a:pt x="38938" y="36821"/>
                    </a:cubicBezTo>
                    <a:lnTo>
                      <a:pt x="39193" y="37025"/>
                    </a:lnTo>
                    <a:cubicBezTo>
                      <a:pt x="41794" y="39065"/>
                      <a:pt x="44956" y="40340"/>
                      <a:pt x="48322" y="40697"/>
                    </a:cubicBezTo>
                    <a:cubicBezTo>
                      <a:pt x="48883" y="40748"/>
                      <a:pt x="49444" y="40748"/>
                      <a:pt x="50005" y="40748"/>
                    </a:cubicBezTo>
                    <a:cubicBezTo>
                      <a:pt x="50566" y="40748"/>
                      <a:pt x="51127" y="40748"/>
                      <a:pt x="51739" y="40697"/>
                    </a:cubicBezTo>
                    <a:cubicBezTo>
                      <a:pt x="52861" y="40544"/>
                      <a:pt x="53983" y="40340"/>
                      <a:pt x="55054" y="40034"/>
                    </a:cubicBezTo>
                    <a:cubicBezTo>
                      <a:pt x="57145" y="39422"/>
                      <a:pt x="59133" y="38402"/>
                      <a:pt x="60867" y="37025"/>
                    </a:cubicBezTo>
                    <a:cubicBezTo>
                      <a:pt x="61734" y="36362"/>
                      <a:pt x="62499" y="35597"/>
                      <a:pt x="63264" y="34781"/>
                    </a:cubicBezTo>
                    <a:cubicBezTo>
                      <a:pt x="63978" y="33965"/>
                      <a:pt x="64590" y="33099"/>
                      <a:pt x="65151" y="32181"/>
                    </a:cubicBezTo>
                    <a:cubicBezTo>
                      <a:pt x="65712" y="31212"/>
                      <a:pt x="66171" y="30243"/>
                      <a:pt x="66579" y="29223"/>
                    </a:cubicBezTo>
                    <a:cubicBezTo>
                      <a:pt x="66936" y="28152"/>
                      <a:pt x="67191" y="27132"/>
                      <a:pt x="67395" y="26010"/>
                    </a:cubicBezTo>
                    <a:cubicBezTo>
                      <a:pt x="67752" y="23868"/>
                      <a:pt x="67701" y="21624"/>
                      <a:pt x="67242" y="19482"/>
                    </a:cubicBezTo>
                    <a:lnTo>
                      <a:pt x="67395" y="19227"/>
                    </a:lnTo>
                    <a:cubicBezTo>
                      <a:pt x="67905" y="18462"/>
                      <a:pt x="68619" y="17850"/>
                      <a:pt x="69486" y="17493"/>
                    </a:cubicBezTo>
                    <a:cubicBezTo>
                      <a:pt x="69843" y="17289"/>
                      <a:pt x="70200" y="17187"/>
                      <a:pt x="70608" y="17136"/>
                    </a:cubicBezTo>
                    <a:cubicBezTo>
                      <a:pt x="70824" y="17100"/>
                      <a:pt x="71041" y="17064"/>
                      <a:pt x="71257" y="17064"/>
                    </a:cubicBezTo>
                    <a:cubicBezTo>
                      <a:pt x="71347" y="17064"/>
                      <a:pt x="71436" y="17070"/>
                      <a:pt x="71526" y="17085"/>
                    </a:cubicBezTo>
                    <a:cubicBezTo>
                      <a:pt x="71730" y="17085"/>
                      <a:pt x="71985" y="17136"/>
                      <a:pt x="72240" y="17187"/>
                    </a:cubicBezTo>
                    <a:cubicBezTo>
                      <a:pt x="72240" y="17748"/>
                      <a:pt x="72240" y="18258"/>
                      <a:pt x="72240" y="18819"/>
                    </a:cubicBezTo>
                    <a:lnTo>
                      <a:pt x="72240" y="19227"/>
                    </a:lnTo>
                    <a:cubicBezTo>
                      <a:pt x="72240" y="19431"/>
                      <a:pt x="72291" y="19635"/>
                      <a:pt x="72342" y="19839"/>
                    </a:cubicBezTo>
                    <a:cubicBezTo>
                      <a:pt x="72648" y="22083"/>
                      <a:pt x="73362" y="24174"/>
                      <a:pt x="74433" y="26112"/>
                    </a:cubicBezTo>
                    <a:cubicBezTo>
                      <a:pt x="74943" y="27081"/>
                      <a:pt x="75555" y="27948"/>
                      <a:pt x="76269" y="28815"/>
                    </a:cubicBezTo>
                    <a:cubicBezTo>
                      <a:pt x="79125" y="32232"/>
                      <a:pt x="83153" y="34424"/>
                      <a:pt x="87590" y="34985"/>
                    </a:cubicBezTo>
                    <a:cubicBezTo>
                      <a:pt x="88304" y="35036"/>
                      <a:pt x="89018" y="35087"/>
                      <a:pt x="89732" y="35087"/>
                    </a:cubicBezTo>
                    <a:lnTo>
                      <a:pt x="90956" y="35087"/>
                    </a:lnTo>
                    <a:cubicBezTo>
                      <a:pt x="100187" y="34424"/>
                      <a:pt x="107326" y="26826"/>
                      <a:pt x="107326" y="17595"/>
                    </a:cubicBezTo>
                    <a:cubicBezTo>
                      <a:pt x="107377" y="16524"/>
                      <a:pt x="107326" y="15402"/>
                      <a:pt x="107173" y="14331"/>
                    </a:cubicBezTo>
                    <a:cubicBezTo>
                      <a:pt x="106969" y="13260"/>
                      <a:pt x="106663" y="12189"/>
                      <a:pt x="106255" y="11169"/>
                    </a:cubicBezTo>
                    <a:cubicBezTo>
                      <a:pt x="103807" y="4897"/>
                      <a:pt x="97943" y="562"/>
                      <a:pt x="91211" y="52"/>
                    </a:cubicBezTo>
                    <a:cubicBezTo>
                      <a:pt x="90803" y="52"/>
                      <a:pt x="90344" y="1"/>
                      <a:pt x="89936" y="1"/>
                    </a:cubicBezTo>
                    <a:close/>
                  </a:path>
                </a:pathLst>
              </a:custGeom>
              <a:solidFill>
                <a:srgbClr val="A6F9FB">
                  <a:alpha val="273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2447B2-3355-4B3C-8177-5E15E1FBD3C4}"/>
                </a:ext>
              </a:extLst>
            </p:cNvPr>
            <p:cNvSpPr txBox="1"/>
            <p:nvPr/>
          </p:nvSpPr>
          <p:spPr>
            <a:xfrm rot="17047823">
              <a:off x="2101591" y="1940617"/>
              <a:ext cx="642212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2667" b="1" kern="0" dirty="0">
                  <a:solidFill>
                    <a:srgbClr val="C00000"/>
                  </a:solidFill>
                  <a:latin typeface="Arial"/>
                  <a:cs typeface="Arial"/>
                  <a:sym typeface="Arial"/>
                </a:rPr>
                <a:t>10</a:t>
              </a:r>
            </a:p>
          </p:txBody>
        </p:sp>
      </p:grpSp>
      <p:sp>
        <p:nvSpPr>
          <p:cNvPr id="101" name="Google Shape;400;p38">
            <a:extLst>
              <a:ext uri="{FF2B5EF4-FFF2-40B4-BE49-F238E27FC236}">
                <a16:creationId xmlns:a16="http://schemas.microsoft.com/office/drawing/2014/main" id="{3FD47090-AC32-4DC4-864D-89CE0AE7E78F}"/>
              </a:ext>
            </a:extLst>
          </p:cNvPr>
          <p:cNvSpPr txBox="1">
            <a:spLocks/>
          </p:cNvSpPr>
          <p:nvPr/>
        </p:nvSpPr>
        <p:spPr>
          <a:xfrm rot="21599640">
            <a:off x="4578664" y="567249"/>
            <a:ext cx="4051627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vi-VN" sz="4267" kern="0" spc="67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CỦNG CỐ BÀI HỌC</a:t>
            </a:r>
            <a:endParaRPr lang="en-US" sz="4267" kern="0" spc="67" dirty="0">
              <a:ln w="0">
                <a:solidFill>
                  <a:srgbClr val="FF0000"/>
                </a:solidFill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405884A-9298-4F60-9CE9-C86A568D3F40}"/>
              </a:ext>
            </a:extLst>
          </p:cNvPr>
          <p:cNvSpPr txBox="1"/>
          <p:nvPr/>
        </p:nvSpPr>
        <p:spPr>
          <a:xfrm>
            <a:off x="5257802" y="3757313"/>
            <a:ext cx="44862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https://</a:t>
            </a:r>
            <a:r>
              <a:rPr lang="en-GB" sz="2400" dirty="0" err="1"/>
              <a:t>wordwall.net</a:t>
            </a:r>
            <a:r>
              <a:rPr lang="en-GB" sz="2400" dirty="0"/>
              <a:t>/resource/24451089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922;p50">
            <a:extLst>
              <a:ext uri="{FF2B5EF4-FFF2-40B4-BE49-F238E27FC236}">
                <a16:creationId xmlns:a16="http://schemas.microsoft.com/office/drawing/2014/main" id="{1D7E8492-3D73-41D4-9D6E-E3AC7C4B3E54}"/>
              </a:ext>
            </a:extLst>
          </p:cNvPr>
          <p:cNvSpPr/>
          <p:nvPr/>
        </p:nvSpPr>
        <p:spPr>
          <a:xfrm flipH="1">
            <a:off x="3963246" y="947258"/>
            <a:ext cx="4265509" cy="4393229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4" name="Google Shape;3930;p50">
            <a:extLst>
              <a:ext uri="{FF2B5EF4-FFF2-40B4-BE49-F238E27FC236}">
                <a16:creationId xmlns:a16="http://schemas.microsoft.com/office/drawing/2014/main" id="{74EE7668-E576-4B15-8E26-5777988566AF}"/>
              </a:ext>
            </a:extLst>
          </p:cNvPr>
          <p:cNvSpPr txBox="1"/>
          <p:nvPr/>
        </p:nvSpPr>
        <p:spPr>
          <a:xfrm>
            <a:off x="5144890" y="1410321"/>
            <a:ext cx="2880503" cy="114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 </a:t>
            </a:r>
          </a:p>
          <a:p>
            <a:pPr algn="just"/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Học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thuộc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bài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hát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Mưa</a:t>
            </a:r>
            <a:r>
              <a:rPr lang="en-US" sz="2133" i="1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rơi</a:t>
            </a:r>
            <a:r>
              <a:rPr lang="en-US" sz="2133" i="1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và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sáng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tạo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thêm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ý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tưởng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biểu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diễn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bài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hát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.</a:t>
            </a:r>
          </a:p>
          <a:p>
            <a:endParaRPr lang="en-US" sz="2400" dirty="0">
              <a:solidFill>
                <a:schemeClr val="dk2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2248D3-193E-40FB-8778-AD05465779E5}"/>
              </a:ext>
            </a:extLst>
          </p:cNvPr>
          <p:cNvGrpSpPr/>
          <p:nvPr/>
        </p:nvGrpSpPr>
        <p:grpSpPr>
          <a:xfrm>
            <a:off x="4438095" y="1681170"/>
            <a:ext cx="628768" cy="601809"/>
            <a:chOff x="3257311" y="2182385"/>
            <a:chExt cx="471576" cy="451357"/>
          </a:xfrm>
        </p:grpSpPr>
        <p:sp>
          <p:nvSpPr>
            <p:cNvPr id="12" name="Google Shape;3925;p50">
              <a:extLst>
                <a:ext uri="{FF2B5EF4-FFF2-40B4-BE49-F238E27FC236}">
                  <a16:creationId xmlns:a16="http://schemas.microsoft.com/office/drawing/2014/main" id="{693D173D-B1BA-40FF-B60C-EAFD78460913}"/>
                </a:ext>
              </a:extLst>
            </p:cNvPr>
            <p:cNvSpPr/>
            <p:nvPr/>
          </p:nvSpPr>
          <p:spPr>
            <a:xfrm>
              <a:off x="3257311" y="2182385"/>
              <a:ext cx="471576" cy="451357"/>
            </a:xfrm>
            <a:custGeom>
              <a:avLst/>
              <a:gdLst/>
              <a:ahLst/>
              <a:cxnLst/>
              <a:rect l="l" t="t" r="r" b="b"/>
              <a:pathLst>
                <a:path w="1143" h="1094" extrusionOk="0">
                  <a:moveTo>
                    <a:pt x="491" y="1"/>
                  </a:moveTo>
                  <a:cubicBezTo>
                    <a:pt x="377" y="1"/>
                    <a:pt x="260" y="23"/>
                    <a:pt x="170" y="95"/>
                  </a:cubicBezTo>
                  <a:cubicBezTo>
                    <a:pt x="62" y="181"/>
                    <a:pt x="28" y="323"/>
                    <a:pt x="4" y="458"/>
                  </a:cubicBezTo>
                  <a:cubicBezTo>
                    <a:pt x="1" y="467"/>
                    <a:pt x="7" y="479"/>
                    <a:pt x="19" y="485"/>
                  </a:cubicBezTo>
                  <a:cubicBezTo>
                    <a:pt x="1" y="697"/>
                    <a:pt x="68" y="927"/>
                    <a:pt x="268" y="1029"/>
                  </a:cubicBezTo>
                  <a:cubicBezTo>
                    <a:pt x="362" y="1073"/>
                    <a:pt x="463" y="1094"/>
                    <a:pt x="565" y="1094"/>
                  </a:cubicBezTo>
                  <a:cubicBezTo>
                    <a:pt x="590" y="1094"/>
                    <a:pt x="615" y="1092"/>
                    <a:pt x="639" y="1090"/>
                  </a:cubicBezTo>
                  <a:cubicBezTo>
                    <a:pt x="759" y="1087"/>
                    <a:pt x="873" y="1047"/>
                    <a:pt x="968" y="976"/>
                  </a:cubicBezTo>
                  <a:cubicBezTo>
                    <a:pt x="1060" y="906"/>
                    <a:pt x="1121" y="801"/>
                    <a:pt x="1137" y="685"/>
                  </a:cubicBezTo>
                  <a:cubicBezTo>
                    <a:pt x="1143" y="620"/>
                    <a:pt x="1143" y="556"/>
                    <a:pt x="1131" y="491"/>
                  </a:cubicBezTo>
                  <a:cubicBezTo>
                    <a:pt x="1124" y="427"/>
                    <a:pt x="1112" y="366"/>
                    <a:pt x="1097" y="304"/>
                  </a:cubicBezTo>
                  <a:cubicBezTo>
                    <a:pt x="1069" y="197"/>
                    <a:pt x="992" y="111"/>
                    <a:pt x="891" y="68"/>
                  </a:cubicBezTo>
                  <a:cubicBezTo>
                    <a:pt x="784" y="28"/>
                    <a:pt x="670" y="6"/>
                    <a:pt x="556" y="3"/>
                  </a:cubicBezTo>
                  <a:cubicBezTo>
                    <a:pt x="535" y="2"/>
                    <a:pt x="513" y="1"/>
                    <a:pt x="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grpSp>
          <p:nvGrpSpPr>
            <p:cNvPr id="13" name="Google Shape;3931;p50">
              <a:extLst>
                <a:ext uri="{FF2B5EF4-FFF2-40B4-BE49-F238E27FC236}">
                  <a16:creationId xmlns:a16="http://schemas.microsoft.com/office/drawing/2014/main" id="{F318FB93-A53A-49D0-A843-A24D6BFCB89B}"/>
                </a:ext>
              </a:extLst>
            </p:cNvPr>
            <p:cNvGrpSpPr/>
            <p:nvPr/>
          </p:nvGrpSpPr>
          <p:grpSpPr>
            <a:xfrm>
              <a:off x="3355924" y="2274155"/>
              <a:ext cx="274351" cy="274399"/>
              <a:chOff x="1492675" y="4992125"/>
              <a:chExt cx="481825" cy="481825"/>
            </a:xfrm>
          </p:grpSpPr>
          <p:sp>
            <p:nvSpPr>
              <p:cNvPr id="14" name="Google Shape;3932;p50">
                <a:extLst>
                  <a:ext uri="{FF2B5EF4-FFF2-40B4-BE49-F238E27FC236}">
                    <a16:creationId xmlns:a16="http://schemas.microsoft.com/office/drawing/2014/main" id="{678A68CA-9D1F-4282-9A48-BF3547D768D3}"/>
                  </a:ext>
                </a:extLst>
              </p:cNvPr>
              <p:cNvSpPr/>
              <p:nvPr/>
            </p:nvSpPr>
            <p:spPr>
              <a:xfrm>
                <a:off x="1492675" y="4992125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12728" y="5990"/>
                    </a:moveTo>
                    <a:cubicBezTo>
                      <a:pt x="13161" y="5990"/>
                      <a:pt x="13595" y="6156"/>
                      <a:pt x="13925" y="6487"/>
                    </a:cubicBezTo>
                    <a:cubicBezTo>
                      <a:pt x="14587" y="7149"/>
                      <a:pt x="14587" y="8221"/>
                      <a:pt x="13928" y="8884"/>
                    </a:cubicBezTo>
                    <a:lnTo>
                      <a:pt x="10028" y="12780"/>
                    </a:lnTo>
                    <a:cubicBezTo>
                      <a:pt x="9709" y="13100"/>
                      <a:pt x="9278" y="13280"/>
                      <a:pt x="8830" y="13280"/>
                    </a:cubicBezTo>
                    <a:lnTo>
                      <a:pt x="8815" y="13280"/>
                    </a:lnTo>
                    <a:cubicBezTo>
                      <a:pt x="8811" y="13280"/>
                      <a:pt x="8807" y="13280"/>
                      <a:pt x="8804" y="13280"/>
                    </a:cubicBezTo>
                    <a:cubicBezTo>
                      <a:pt x="8362" y="13280"/>
                      <a:pt x="7936" y="13103"/>
                      <a:pt x="7622" y="12789"/>
                    </a:cubicBezTo>
                    <a:lnTo>
                      <a:pt x="5346" y="10528"/>
                    </a:lnTo>
                    <a:cubicBezTo>
                      <a:pt x="4632" y="9877"/>
                      <a:pt x="4605" y="8760"/>
                      <a:pt x="5288" y="8077"/>
                    </a:cubicBezTo>
                    <a:cubicBezTo>
                      <a:pt x="5620" y="7745"/>
                      <a:pt x="6053" y="7581"/>
                      <a:pt x="6485" y="7581"/>
                    </a:cubicBezTo>
                    <a:cubicBezTo>
                      <a:pt x="6944" y="7581"/>
                      <a:pt x="7402" y="7766"/>
                      <a:pt x="7737" y="8134"/>
                    </a:cubicBezTo>
                    <a:lnTo>
                      <a:pt x="8812" y="9206"/>
                    </a:lnTo>
                    <a:lnTo>
                      <a:pt x="11531" y="6487"/>
                    </a:lnTo>
                    <a:cubicBezTo>
                      <a:pt x="11861" y="6156"/>
                      <a:pt x="12294" y="5990"/>
                      <a:pt x="12728" y="5990"/>
                    </a:cubicBezTo>
                    <a:close/>
                    <a:moveTo>
                      <a:pt x="9637" y="1"/>
                    </a:moveTo>
                    <a:cubicBezTo>
                      <a:pt x="7095" y="1"/>
                      <a:pt x="4686" y="1012"/>
                      <a:pt x="2849" y="2849"/>
                    </a:cubicBezTo>
                    <a:cubicBezTo>
                      <a:pt x="1013" y="4686"/>
                      <a:pt x="1" y="7098"/>
                      <a:pt x="1" y="9637"/>
                    </a:cubicBezTo>
                    <a:cubicBezTo>
                      <a:pt x="1" y="12175"/>
                      <a:pt x="1013" y="14587"/>
                      <a:pt x="2849" y="16424"/>
                    </a:cubicBezTo>
                    <a:cubicBezTo>
                      <a:pt x="4686" y="18261"/>
                      <a:pt x="7095" y="19273"/>
                      <a:pt x="9637" y="19273"/>
                    </a:cubicBezTo>
                    <a:cubicBezTo>
                      <a:pt x="12175" y="19273"/>
                      <a:pt x="14584" y="18261"/>
                      <a:pt x="16421" y="16424"/>
                    </a:cubicBezTo>
                    <a:cubicBezTo>
                      <a:pt x="18258" y="14587"/>
                      <a:pt x="19273" y="12175"/>
                      <a:pt x="19273" y="9637"/>
                    </a:cubicBezTo>
                    <a:cubicBezTo>
                      <a:pt x="19273" y="7098"/>
                      <a:pt x="18258" y="4686"/>
                      <a:pt x="16421" y="2849"/>
                    </a:cubicBezTo>
                    <a:cubicBezTo>
                      <a:pt x="14584" y="1012"/>
                      <a:pt x="12175" y="1"/>
                      <a:pt x="96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  <a:latin typeface="+mj-lt"/>
                </a:endParaRPr>
              </a:p>
            </p:txBody>
          </p:sp>
          <p:sp>
            <p:nvSpPr>
              <p:cNvPr id="15" name="Google Shape;3933;p50">
                <a:extLst>
                  <a:ext uri="{FF2B5EF4-FFF2-40B4-BE49-F238E27FC236}">
                    <a16:creationId xmlns:a16="http://schemas.microsoft.com/office/drawing/2014/main" id="{44C826B7-6EF0-4BB8-9AEF-C2D4E0718A8B}"/>
                  </a:ext>
                </a:extLst>
              </p:cNvPr>
              <p:cNvSpPr/>
              <p:nvPr/>
            </p:nvSpPr>
            <p:spPr>
              <a:xfrm>
                <a:off x="1639625" y="5170175"/>
                <a:ext cx="1901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7604" h="5030" extrusionOk="0">
                    <a:moveTo>
                      <a:pt x="6852" y="0"/>
                    </a:moveTo>
                    <a:cubicBezTo>
                      <a:pt x="6851" y="0"/>
                      <a:pt x="6850" y="0"/>
                      <a:pt x="6848" y="0"/>
                    </a:cubicBezTo>
                    <a:cubicBezTo>
                      <a:pt x="6698" y="0"/>
                      <a:pt x="6556" y="57"/>
                      <a:pt x="6451" y="163"/>
                    </a:cubicBezTo>
                    <a:lnTo>
                      <a:pt x="3334" y="3279"/>
                    </a:lnTo>
                    <a:cubicBezTo>
                      <a:pt x="3224" y="3391"/>
                      <a:pt x="3080" y="3447"/>
                      <a:pt x="2935" y="3447"/>
                    </a:cubicBezTo>
                    <a:cubicBezTo>
                      <a:pt x="2791" y="3447"/>
                      <a:pt x="2646" y="3391"/>
                      <a:pt x="2536" y="3279"/>
                    </a:cubicBezTo>
                    <a:cubicBezTo>
                      <a:pt x="2533" y="3279"/>
                      <a:pt x="2533" y="3279"/>
                      <a:pt x="2530" y="3276"/>
                    </a:cubicBezTo>
                    <a:cubicBezTo>
                      <a:pt x="2521" y="3267"/>
                      <a:pt x="2509" y="3255"/>
                      <a:pt x="2497" y="3246"/>
                    </a:cubicBezTo>
                    <a:lnTo>
                      <a:pt x="1061" y="1810"/>
                    </a:lnTo>
                    <a:cubicBezTo>
                      <a:pt x="948" y="1678"/>
                      <a:pt x="789" y="1611"/>
                      <a:pt x="629" y="1611"/>
                    </a:cubicBezTo>
                    <a:cubicBezTo>
                      <a:pt x="486" y="1611"/>
                      <a:pt x="342" y="1666"/>
                      <a:pt x="233" y="1777"/>
                    </a:cubicBezTo>
                    <a:cubicBezTo>
                      <a:pt x="1" y="2009"/>
                      <a:pt x="16" y="2391"/>
                      <a:pt x="266" y="2605"/>
                    </a:cubicBezTo>
                    <a:lnTo>
                      <a:pt x="2542" y="4869"/>
                    </a:lnTo>
                    <a:cubicBezTo>
                      <a:pt x="2645" y="4972"/>
                      <a:pt x="2782" y="5029"/>
                      <a:pt x="2926" y="5029"/>
                    </a:cubicBezTo>
                    <a:cubicBezTo>
                      <a:pt x="2929" y="5029"/>
                      <a:pt x="2933" y="5029"/>
                      <a:pt x="2937" y="5029"/>
                    </a:cubicBezTo>
                    <a:lnTo>
                      <a:pt x="2943" y="5029"/>
                    </a:lnTo>
                    <a:cubicBezTo>
                      <a:pt x="3096" y="5029"/>
                      <a:pt x="3241" y="4969"/>
                      <a:pt x="3352" y="4860"/>
                    </a:cubicBezTo>
                    <a:lnTo>
                      <a:pt x="7249" y="964"/>
                    </a:lnTo>
                    <a:cubicBezTo>
                      <a:pt x="7603" y="606"/>
                      <a:pt x="7352" y="0"/>
                      <a:pt x="6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  <a:latin typeface="+mj-lt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F8E1B3-B33F-49C1-BD6C-9C4494A4FE2D}"/>
              </a:ext>
            </a:extLst>
          </p:cNvPr>
          <p:cNvGrpSpPr/>
          <p:nvPr/>
        </p:nvGrpSpPr>
        <p:grpSpPr>
          <a:xfrm>
            <a:off x="4438095" y="3317538"/>
            <a:ext cx="628768" cy="601809"/>
            <a:chOff x="3257311" y="3457485"/>
            <a:chExt cx="471576" cy="451357"/>
          </a:xfrm>
        </p:grpSpPr>
        <p:sp>
          <p:nvSpPr>
            <p:cNvPr id="8" name="Google Shape;3924;p50">
              <a:extLst>
                <a:ext uri="{FF2B5EF4-FFF2-40B4-BE49-F238E27FC236}">
                  <a16:creationId xmlns:a16="http://schemas.microsoft.com/office/drawing/2014/main" id="{DA82D635-92AB-466A-9B72-64DA4006D58C}"/>
                </a:ext>
              </a:extLst>
            </p:cNvPr>
            <p:cNvSpPr/>
            <p:nvPr/>
          </p:nvSpPr>
          <p:spPr>
            <a:xfrm>
              <a:off x="3257311" y="3457485"/>
              <a:ext cx="471576" cy="451357"/>
            </a:xfrm>
            <a:custGeom>
              <a:avLst/>
              <a:gdLst/>
              <a:ahLst/>
              <a:cxnLst/>
              <a:rect l="l" t="t" r="r" b="b"/>
              <a:pathLst>
                <a:path w="1143" h="1094" extrusionOk="0">
                  <a:moveTo>
                    <a:pt x="491" y="1"/>
                  </a:moveTo>
                  <a:cubicBezTo>
                    <a:pt x="377" y="1"/>
                    <a:pt x="260" y="23"/>
                    <a:pt x="170" y="95"/>
                  </a:cubicBezTo>
                  <a:cubicBezTo>
                    <a:pt x="62" y="181"/>
                    <a:pt x="28" y="323"/>
                    <a:pt x="4" y="458"/>
                  </a:cubicBezTo>
                  <a:cubicBezTo>
                    <a:pt x="1" y="467"/>
                    <a:pt x="7" y="479"/>
                    <a:pt x="19" y="485"/>
                  </a:cubicBezTo>
                  <a:cubicBezTo>
                    <a:pt x="1" y="697"/>
                    <a:pt x="68" y="927"/>
                    <a:pt x="268" y="1029"/>
                  </a:cubicBezTo>
                  <a:cubicBezTo>
                    <a:pt x="362" y="1073"/>
                    <a:pt x="463" y="1094"/>
                    <a:pt x="565" y="1094"/>
                  </a:cubicBezTo>
                  <a:cubicBezTo>
                    <a:pt x="590" y="1094"/>
                    <a:pt x="615" y="1092"/>
                    <a:pt x="639" y="1090"/>
                  </a:cubicBezTo>
                  <a:cubicBezTo>
                    <a:pt x="759" y="1087"/>
                    <a:pt x="873" y="1047"/>
                    <a:pt x="968" y="976"/>
                  </a:cubicBezTo>
                  <a:cubicBezTo>
                    <a:pt x="1060" y="906"/>
                    <a:pt x="1121" y="801"/>
                    <a:pt x="1137" y="685"/>
                  </a:cubicBezTo>
                  <a:cubicBezTo>
                    <a:pt x="1143" y="620"/>
                    <a:pt x="1143" y="556"/>
                    <a:pt x="1131" y="491"/>
                  </a:cubicBezTo>
                  <a:cubicBezTo>
                    <a:pt x="1124" y="427"/>
                    <a:pt x="1112" y="366"/>
                    <a:pt x="1097" y="304"/>
                  </a:cubicBezTo>
                  <a:cubicBezTo>
                    <a:pt x="1069" y="197"/>
                    <a:pt x="992" y="111"/>
                    <a:pt x="891" y="68"/>
                  </a:cubicBezTo>
                  <a:cubicBezTo>
                    <a:pt x="784" y="28"/>
                    <a:pt x="670" y="6"/>
                    <a:pt x="556" y="3"/>
                  </a:cubicBezTo>
                  <a:cubicBezTo>
                    <a:pt x="535" y="2"/>
                    <a:pt x="513" y="1"/>
                    <a:pt x="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grpSp>
          <p:nvGrpSpPr>
            <p:cNvPr id="9" name="Google Shape;3937;p50">
              <a:extLst>
                <a:ext uri="{FF2B5EF4-FFF2-40B4-BE49-F238E27FC236}">
                  <a16:creationId xmlns:a16="http://schemas.microsoft.com/office/drawing/2014/main" id="{B014E4CB-E046-494F-89AD-47AAF1AEF7BA}"/>
                </a:ext>
              </a:extLst>
            </p:cNvPr>
            <p:cNvGrpSpPr/>
            <p:nvPr/>
          </p:nvGrpSpPr>
          <p:grpSpPr>
            <a:xfrm>
              <a:off x="3355924" y="3542667"/>
              <a:ext cx="274351" cy="274399"/>
              <a:chOff x="1492675" y="4992125"/>
              <a:chExt cx="481825" cy="481825"/>
            </a:xfrm>
          </p:grpSpPr>
          <p:sp>
            <p:nvSpPr>
              <p:cNvPr id="10" name="Google Shape;3938;p50">
                <a:extLst>
                  <a:ext uri="{FF2B5EF4-FFF2-40B4-BE49-F238E27FC236}">
                    <a16:creationId xmlns:a16="http://schemas.microsoft.com/office/drawing/2014/main" id="{CA117573-C1F9-4755-8E42-72A1D7AD0C84}"/>
                  </a:ext>
                </a:extLst>
              </p:cNvPr>
              <p:cNvSpPr/>
              <p:nvPr/>
            </p:nvSpPr>
            <p:spPr>
              <a:xfrm>
                <a:off x="1492675" y="4992125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12728" y="5990"/>
                    </a:moveTo>
                    <a:cubicBezTo>
                      <a:pt x="13161" y="5990"/>
                      <a:pt x="13595" y="6156"/>
                      <a:pt x="13925" y="6487"/>
                    </a:cubicBezTo>
                    <a:cubicBezTo>
                      <a:pt x="14587" y="7149"/>
                      <a:pt x="14587" y="8221"/>
                      <a:pt x="13928" y="8884"/>
                    </a:cubicBezTo>
                    <a:lnTo>
                      <a:pt x="10028" y="12780"/>
                    </a:lnTo>
                    <a:cubicBezTo>
                      <a:pt x="9709" y="13100"/>
                      <a:pt x="9278" y="13280"/>
                      <a:pt x="8830" y="13280"/>
                    </a:cubicBezTo>
                    <a:lnTo>
                      <a:pt x="8815" y="13280"/>
                    </a:lnTo>
                    <a:cubicBezTo>
                      <a:pt x="8811" y="13280"/>
                      <a:pt x="8807" y="13280"/>
                      <a:pt x="8804" y="13280"/>
                    </a:cubicBezTo>
                    <a:cubicBezTo>
                      <a:pt x="8362" y="13280"/>
                      <a:pt x="7936" y="13103"/>
                      <a:pt x="7622" y="12789"/>
                    </a:cubicBezTo>
                    <a:lnTo>
                      <a:pt x="5346" y="10528"/>
                    </a:lnTo>
                    <a:cubicBezTo>
                      <a:pt x="4632" y="9877"/>
                      <a:pt x="4605" y="8760"/>
                      <a:pt x="5288" y="8077"/>
                    </a:cubicBezTo>
                    <a:cubicBezTo>
                      <a:pt x="5620" y="7745"/>
                      <a:pt x="6053" y="7581"/>
                      <a:pt x="6485" y="7581"/>
                    </a:cubicBezTo>
                    <a:cubicBezTo>
                      <a:pt x="6944" y="7581"/>
                      <a:pt x="7402" y="7766"/>
                      <a:pt x="7737" y="8134"/>
                    </a:cubicBezTo>
                    <a:lnTo>
                      <a:pt x="8812" y="9206"/>
                    </a:lnTo>
                    <a:lnTo>
                      <a:pt x="11531" y="6487"/>
                    </a:lnTo>
                    <a:cubicBezTo>
                      <a:pt x="11861" y="6156"/>
                      <a:pt x="12294" y="5990"/>
                      <a:pt x="12728" y="5990"/>
                    </a:cubicBezTo>
                    <a:close/>
                    <a:moveTo>
                      <a:pt x="9637" y="1"/>
                    </a:moveTo>
                    <a:cubicBezTo>
                      <a:pt x="7095" y="1"/>
                      <a:pt x="4686" y="1012"/>
                      <a:pt x="2849" y="2849"/>
                    </a:cubicBezTo>
                    <a:cubicBezTo>
                      <a:pt x="1013" y="4686"/>
                      <a:pt x="1" y="7098"/>
                      <a:pt x="1" y="9637"/>
                    </a:cubicBezTo>
                    <a:cubicBezTo>
                      <a:pt x="1" y="12175"/>
                      <a:pt x="1013" y="14587"/>
                      <a:pt x="2849" y="16424"/>
                    </a:cubicBezTo>
                    <a:cubicBezTo>
                      <a:pt x="4686" y="18261"/>
                      <a:pt x="7095" y="19273"/>
                      <a:pt x="9637" y="19273"/>
                    </a:cubicBezTo>
                    <a:cubicBezTo>
                      <a:pt x="12175" y="19273"/>
                      <a:pt x="14584" y="18261"/>
                      <a:pt x="16421" y="16424"/>
                    </a:cubicBezTo>
                    <a:cubicBezTo>
                      <a:pt x="18258" y="14587"/>
                      <a:pt x="19273" y="12175"/>
                      <a:pt x="19273" y="9637"/>
                    </a:cubicBezTo>
                    <a:cubicBezTo>
                      <a:pt x="19273" y="7098"/>
                      <a:pt x="18258" y="4686"/>
                      <a:pt x="16421" y="2849"/>
                    </a:cubicBezTo>
                    <a:cubicBezTo>
                      <a:pt x="14584" y="1012"/>
                      <a:pt x="12175" y="1"/>
                      <a:pt x="96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  <a:latin typeface="+mj-lt"/>
                </a:endParaRPr>
              </a:p>
            </p:txBody>
          </p:sp>
          <p:sp>
            <p:nvSpPr>
              <p:cNvPr id="11" name="Google Shape;3939;p50">
                <a:extLst>
                  <a:ext uri="{FF2B5EF4-FFF2-40B4-BE49-F238E27FC236}">
                    <a16:creationId xmlns:a16="http://schemas.microsoft.com/office/drawing/2014/main" id="{F7B0BB77-E3A4-4405-9DBE-BD849E6CB72A}"/>
                  </a:ext>
                </a:extLst>
              </p:cNvPr>
              <p:cNvSpPr/>
              <p:nvPr/>
            </p:nvSpPr>
            <p:spPr>
              <a:xfrm>
                <a:off x="1639625" y="5170175"/>
                <a:ext cx="1901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7604" h="5030" extrusionOk="0">
                    <a:moveTo>
                      <a:pt x="6852" y="0"/>
                    </a:moveTo>
                    <a:cubicBezTo>
                      <a:pt x="6851" y="0"/>
                      <a:pt x="6850" y="0"/>
                      <a:pt x="6848" y="0"/>
                    </a:cubicBezTo>
                    <a:cubicBezTo>
                      <a:pt x="6698" y="0"/>
                      <a:pt x="6556" y="57"/>
                      <a:pt x="6451" y="163"/>
                    </a:cubicBezTo>
                    <a:lnTo>
                      <a:pt x="3334" y="3279"/>
                    </a:lnTo>
                    <a:cubicBezTo>
                      <a:pt x="3224" y="3391"/>
                      <a:pt x="3080" y="3447"/>
                      <a:pt x="2935" y="3447"/>
                    </a:cubicBezTo>
                    <a:cubicBezTo>
                      <a:pt x="2791" y="3447"/>
                      <a:pt x="2646" y="3391"/>
                      <a:pt x="2536" y="3279"/>
                    </a:cubicBezTo>
                    <a:cubicBezTo>
                      <a:pt x="2533" y="3279"/>
                      <a:pt x="2533" y="3279"/>
                      <a:pt x="2530" y="3276"/>
                    </a:cubicBezTo>
                    <a:cubicBezTo>
                      <a:pt x="2521" y="3267"/>
                      <a:pt x="2509" y="3255"/>
                      <a:pt x="2497" y="3246"/>
                    </a:cubicBezTo>
                    <a:lnTo>
                      <a:pt x="1061" y="1810"/>
                    </a:lnTo>
                    <a:cubicBezTo>
                      <a:pt x="948" y="1678"/>
                      <a:pt x="789" y="1611"/>
                      <a:pt x="629" y="1611"/>
                    </a:cubicBezTo>
                    <a:cubicBezTo>
                      <a:pt x="486" y="1611"/>
                      <a:pt x="342" y="1666"/>
                      <a:pt x="233" y="1777"/>
                    </a:cubicBezTo>
                    <a:cubicBezTo>
                      <a:pt x="1" y="2009"/>
                      <a:pt x="16" y="2391"/>
                      <a:pt x="266" y="2605"/>
                    </a:cubicBezTo>
                    <a:lnTo>
                      <a:pt x="2542" y="4869"/>
                    </a:lnTo>
                    <a:cubicBezTo>
                      <a:pt x="2645" y="4972"/>
                      <a:pt x="2782" y="5029"/>
                      <a:pt x="2926" y="5029"/>
                    </a:cubicBezTo>
                    <a:cubicBezTo>
                      <a:pt x="2929" y="5029"/>
                      <a:pt x="2933" y="5029"/>
                      <a:pt x="2937" y="5029"/>
                    </a:cubicBezTo>
                    <a:lnTo>
                      <a:pt x="2943" y="5029"/>
                    </a:lnTo>
                    <a:cubicBezTo>
                      <a:pt x="3096" y="5029"/>
                      <a:pt x="3241" y="4969"/>
                      <a:pt x="3352" y="4860"/>
                    </a:cubicBezTo>
                    <a:lnTo>
                      <a:pt x="7249" y="964"/>
                    </a:lnTo>
                    <a:cubicBezTo>
                      <a:pt x="7603" y="606"/>
                      <a:pt x="7352" y="0"/>
                      <a:pt x="6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  <a:latin typeface="+mj-lt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9C74E72-2357-49BB-96C5-0AB4E12785E7}"/>
              </a:ext>
            </a:extLst>
          </p:cNvPr>
          <p:cNvSpPr txBox="1"/>
          <p:nvPr/>
        </p:nvSpPr>
        <p:spPr>
          <a:xfrm>
            <a:off x="5217868" y="3126570"/>
            <a:ext cx="2712141" cy="14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dk2"/>
                </a:solidFill>
                <a:latin typeface="+mj-lt"/>
                <a:ea typeface="Short Stack"/>
                <a:cs typeface="Short Stack"/>
                <a:sym typeface="Short Stack"/>
              </a:rPr>
              <a:t>  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Dùng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mã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QR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khai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thác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học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liệu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điện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tử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để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tìm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hiểu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Bài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đọc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nhạc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133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số</a:t>
            </a:r>
            <a:r>
              <a:rPr lang="en-US" sz="2133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3.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A8A2C2-0B0D-486E-9C78-68C904587F3C}"/>
              </a:ext>
            </a:extLst>
          </p:cNvPr>
          <p:cNvGrpSpPr/>
          <p:nvPr/>
        </p:nvGrpSpPr>
        <p:grpSpPr>
          <a:xfrm>
            <a:off x="843378" y="2835717"/>
            <a:ext cx="1414495" cy="3079335"/>
            <a:chOff x="713167" y="2609540"/>
            <a:chExt cx="1060871" cy="23095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F1F1E6F-0FC2-48E0-8EF9-11902B6946BD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22" name="Google Shape;5686;p61">
                <a:extLst>
                  <a:ext uri="{FF2B5EF4-FFF2-40B4-BE49-F238E27FC236}">
                    <a16:creationId xmlns:a16="http://schemas.microsoft.com/office/drawing/2014/main" id="{225C5E7A-E10C-48DC-9ED2-9D1E5E85310F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3" name="Google Shape;5687;p61">
                <a:extLst>
                  <a:ext uri="{FF2B5EF4-FFF2-40B4-BE49-F238E27FC236}">
                    <a16:creationId xmlns:a16="http://schemas.microsoft.com/office/drawing/2014/main" id="{34CBD8FA-98F3-48CC-A663-6BF408EB7584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4" name="Google Shape;5688;p61">
                <a:extLst>
                  <a:ext uri="{FF2B5EF4-FFF2-40B4-BE49-F238E27FC236}">
                    <a16:creationId xmlns:a16="http://schemas.microsoft.com/office/drawing/2014/main" id="{F01B93DA-8C65-4DB5-A062-897F9FADB60F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5" name="Google Shape;5691;p61">
                <a:extLst>
                  <a:ext uri="{FF2B5EF4-FFF2-40B4-BE49-F238E27FC236}">
                    <a16:creationId xmlns:a16="http://schemas.microsoft.com/office/drawing/2014/main" id="{C5DF1038-3B74-44C4-93AB-73D6398FD314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6" name="Google Shape;5692;p61">
                <a:extLst>
                  <a:ext uri="{FF2B5EF4-FFF2-40B4-BE49-F238E27FC236}">
                    <a16:creationId xmlns:a16="http://schemas.microsoft.com/office/drawing/2014/main" id="{8A30569E-1833-43E2-91C2-42B5682B7286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7" name="Google Shape;5693;p61">
                <a:extLst>
                  <a:ext uri="{FF2B5EF4-FFF2-40B4-BE49-F238E27FC236}">
                    <a16:creationId xmlns:a16="http://schemas.microsoft.com/office/drawing/2014/main" id="{3608D1BF-9173-4A35-B29D-723AAF8C8E07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8" name="Google Shape;5694;p61">
                <a:extLst>
                  <a:ext uri="{FF2B5EF4-FFF2-40B4-BE49-F238E27FC236}">
                    <a16:creationId xmlns:a16="http://schemas.microsoft.com/office/drawing/2014/main" id="{73EFF8B0-D962-4ACE-886C-82237A678DFB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9" name="Google Shape;5695;p61">
                <a:extLst>
                  <a:ext uri="{FF2B5EF4-FFF2-40B4-BE49-F238E27FC236}">
                    <a16:creationId xmlns:a16="http://schemas.microsoft.com/office/drawing/2014/main" id="{F37A17E7-15B0-4484-B0FD-897303ADDE87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30" name="Google Shape;5696;p61">
                <a:extLst>
                  <a:ext uri="{FF2B5EF4-FFF2-40B4-BE49-F238E27FC236}">
                    <a16:creationId xmlns:a16="http://schemas.microsoft.com/office/drawing/2014/main" id="{987EB512-0B04-46DC-ACBD-43C6D2691FB7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31" name="Google Shape;5697;p61">
                <a:extLst>
                  <a:ext uri="{FF2B5EF4-FFF2-40B4-BE49-F238E27FC236}">
                    <a16:creationId xmlns:a16="http://schemas.microsoft.com/office/drawing/2014/main" id="{3BF9ECA3-5A55-4422-85CA-8C5F2DBF4302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32" name="Google Shape;5698;p61">
                <a:extLst>
                  <a:ext uri="{FF2B5EF4-FFF2-40B4-BE49-F238E27FC236}">
                    <a16:creationId xmlns:a16="http://schemas.microsoft.com/office/drawing/2014/main" id="{8DDDD839-7087-4EF2-B23D-B390A2B76F6F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33" name="Google Shape;5699;p61">
                <a:extLst>
                  <a:ext uri="{FF2B5EF4-FFF2-40B4-BE49-F238E27FC236}">
                    <a16:creationId xmlns:a16="http://schemas.microsoft.com/office/drawing/2014/main" id="{1CCABBEE-D5EF-4F9C-84CD-0B3196EF7FF7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34" name="Google Shape;5700;p61">
                <a:extLst>
                  <a:ext uri="{FF2B5EF4-FFF2-40B4-BE49-F238E27FC236}">
                    <a16:creationId xmlns:a16="http://schemas.microsoft.com/office/drawing/2014/main" id="{D84B7893-307E-4013-8CC1-6243BA4B7ADA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35" name="Google Shape;5701;p61">
                <a:extLst>
                  <a:ext uri="{FF2B5EF4-FFF2-40B4-BE49-F238E27FC236}">
                    <a16:creationId xmlns:a16="http://schemas.microsoft.com/office/drawing/2014/main" id="{AD618829-A857-4070-BAD7-4AFCAB89B189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36" name="Google Shape;5702;p61">
                <a:extLst>
                  <a:ext uri="{FF2B5EF4-FFF2-40B4-BE49-F238E27FC236}">
                    <a16:creationId xmlns:a16="http://schemas.microsoft.com/office/drawing/2014/main" id="{DF775696-B03C-494B-80FD-9C13197364DA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37" name="Google Shape;5703;p61">
                <a:extLst>
                  <a:ext uri="{FF2B5EF4-FFF2-40B4-BE49-F238E27FC236}">
                    <a16:creationId xmlns:a16="http://schemas.microsoft.com/office/drawing/2014/main" id="{20DC07F5-8E73-40F9-82BF-E4E86D5437B1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38" name="Google Shape;5704;p61">
                <a:extLst>
                  <a:ext uri="{FF2B5EF4-FFF2-40B4-BE49-F238E27FC236}">
                    <a16:creationId xmlns:a16="http://schemas.microsoft.com/office/drawing/2014/main" id="{41BD76D9-B79D-417E-81D6-E58D54250F69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39" name="Google Shape;5705;p61">
                <a:extLst>
                  <a:ext uri="{FF2B5EF4-FFF2-40B4-BE49-F238E27FC236}">
                    <a16:creationId xmlns:a16="http://schemas.microsoft.com/office/drawing/2014/main" id="{DFFD5DF7-BF9F-43E3-8972-03FB7603001E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40" name="Google Shape;5706;p61">
                <a:extLst>
                  <a:ext uri="{FF2B5EF4-FFF2-40B4-BE49-F238E27FC236}">
                    <a16:creationId xmlns:a16="http://schemas.microsoft.com/office/drawing/2014/main" id="{8D44BE2C-FA32-4F7D-84D4-4158F64C7CBA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41" name="Google Shape;5707;p61">
                <a:extLst>
                  <a:ext uri="{FF2B5EF4-FFF2-40B4-BE49-F238E27FC236}">
                    <a16:creationId xmlns:a16="http://schemas.microsoft.com/office/drawing/2014/main" id="{BD6B0EDB-3B09-4011-BF72-8481F0BFA8B2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42" name="Google Shape;5708;p61">
                <a:extLst>
                  <a:ext uri="{FF2B5EF4-FFF2-40B4-BE49-F238E27FC236}">
                    <a16:creationId xmlns:a16="http://schemas.microsoft.com/office/drawing/2014/main" id="{5DE959F1-08FE-4AC3-A958-EB644BC0E2B3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43" name="Google Shape;5709;p61">
                <a:extLst>
                  <a:ext uri="{FF2B5EF4-FFF2-40B4-BE49-F238E27FC236}">
                    <a16:creationId xmlns:a16="http://schemas.microsoft.com/office/drawing/2014/main" id="{754AC664-2952-45BA-9977-E65F28FED98B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44" name="Google Shape;5710;p61">
                <a:extLst>
                  <a:ext uri="{FF2B5EF4-FFF2-40B4-BE49-F238E27FC236}">
                    <a16:creationId xmlns:a16="http://schemas.microsoft.com/office/drawing/2014/main" id="{6FB5CCCA-C09E-478A-A90E-481ADFBCE057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45" name="Google Shape;5718;p61">
                <a:extLst>
                  <a:ext uri="{FF2B5EF4-FFF2-40B4-BE49-F238E27FC236}">
                    <a16:creationId xmlns:a16="http://schemas.microsoft.com/office/drawing/2014/main" id="{8B35462F-A00E-4DB1-A8C6-081DF0456489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+mj-lt"/>
                </a:endParaRPr>
              </a:p>
            </p:txBody>
          </p:sp>
          <p:sp>
            <p:nvSpPr>
              <p:cNvPr id="46" name="Google Shape;5719;p61">
                <a:extLst>
                  <a:ext uri="{FF2B5EF4-FFF2-40B4-BE49-F238E27FC236}">
                    <a16:creationId xmlns:a16="http://schemas.microsoft.com/office/drawing/2014/main" id="{0EFEFAD1-C859-4C9A-B89D-B0148696CACD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47" name="Google Shape;5720;p61">
                <a:extLst>
                  <a:ext uri="{FF2B5EF4-FFF2-40B4-BE49-F238E27FC236}">
                    <a16:creationId xmlns:a16="http://schemas.microsoft.com/office/drawing/2014/main" id="{995AC32A-ADFB-449A-A2E3-D9CA118E2DBC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48" name="Google Shape;5721;p61">
                <a:extLst>
                  <a:ext uri="{FF2B5EF4-FFF2-40B4-BE49-F238E27FC236}">
                    <a16:creationId xmlns:a16="http://schemas.microsoft.com/office/drawing/2014/main" id="{E1C6F3DF-CD60-4CB7-B8A0-1B9230FFC99F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49" name="Google Shape;5722;p61">
                <a:extLst>
                  <a:ext uri="{FF2B5EF4-FFF2-40B4-BE49-F238E27FC236}">
                    <a16:creationId xmlns:a16="http://schemas.microsoft.com/office/drawing/2014/main" id="{0B8650AE-DA13-4A69-AD8F-BCDFA18DE918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50" name="Google Shape;5723;p61">
                <a:extLst>
                  <a:ext uri="{FF2B5EF4-FFF2-40B4-BE49-F238E27FC236}">
                    <a16:creationId xmlns:a16="http://schemas.microsoft.com/office/drawing/2014/main" id="{8AFCD3EE-FADE-4CD6-A31B-99C630B02164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51" name="Google Shape;5726;p61">
                <a:extLst>
                  <a:ext uri="{FF2B5EF4-FFF2-40B4-BE49-F238E27FC236}">
                    <a16:creationId xmlns:a16="http://schemas.microsoft.com/office/drawing/2014/main" id="{1EC1F389-F5E7-4C4A-84CD-D5CF4486CED7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52" name="Google Shape;5727;p61">
                <a:extLst>
                  <a:ext uri="{FF2B5EF4-FFF2-40B4-BE49-F238E27FC236}">
                    <a16:creationId xmlns:a16="http://schemas.microsoft.com/office/drawing/2014/main" id="{7C71277A-B4D5-45EE-9188-AB21CDB699DC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53" name="Google Shape;5728;p61">
                <a:extLst>
                  <a:ext uri="{FF2B5EF4-FFF2-40B4-BE49-F238E27FC236}">
                    <a16:creationId xmlns:a16="http://schemas.microsoft.com/office/drawing/2014/main" id="{8DDEDAD1-FBFC-4A03-A4E2-6ABD54E98068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54" name="Google Shape;5729;p61">
                <a:extLst>
                  <a:ext uri="{FF2B5EF4-FFF2-40B4-BE49-F238E27FC236}">
                    <a16:creationId xmlns:a16="http://schemas.microsoft.com/office/drawing/2014/main" id="{56B0DC6C-3283-4A20-A01C-0001C12A6831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55" name="Google Shape;5731;p61">
                <a:extLst>
                  <a:ext uri="{FF2B5EF4-FFF2-40B4-BE49-F238E27FC236}">
                    <a16:creationId xmlns:a16="http://schemas.microsoft.com/office/drawing/2014/main" id="{758E4BE3-06AC-454D-B270-114231EA21C3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56" name="Google Shape;5732;p61">
                <a:extLst>
                  <a:ext uri="{FF2B5EF4-FFF2-40B4-BE49-F238E27FC236}">
                    <a16:creationId xmlns:a16="http://schemas.microsoft.com/office/drawing/2014/main" id="{D4DBC186-7D6F-4676-9654-6AA543B8DD3B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57" name="Google Shape;5733;p61">
                <a:extLst>
                  <a:ext uri="{FF2B5EF4-FFF2-40B4-BE49-F238E27FC236}">
                    <a16:creationId xmlns:a16="http://schemas.microsoft.com/office/drawing/2014/main" id="{AD2069DA-A489-4F2A-A984-573343D5B55D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</p:grpSp>
        <p:sp>
          <p:nvSpPr>
            <p:cNvPr id="18" name="Google Shape;5729;p61">
              <a:extLst>
                <a:ext uri="{FF2B5EF4-FFF2-40B4-BE49-F238E27FC236}">
                  <a16:creationId xmlns:a16="http://schemas.microsoft.com/office/drawing/2014/main" id="{12559014-7C84-44C2-9157-A7BCCAFF8F12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19" name="Google Shape;6154;p63">
              <a:extLst>
                <a:ext uri="{FF2B5EF4-FFF2-40B4-BE49-F238E27FC236}">
                  <a16:creationId xmlns:a16="http://schemas.microsoft.com/office/drawing/2014/main" id="{EA5DC43B-0680-427C-97CA-15EDA15B546E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0" name="Google Shape;6155;p63">
              <a:extLst>
                <a:ext uri="{FF2B5EF4-FFF2-40B4-BE49-F238E27FC236}">
                  <a16:creationId xmlns:a16="http://schemas.microsoft.com/office/drawing/2014/main" id="{56C4AF72-2988-4293-A6B5-3E6EF34FE205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FBDE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+mj-lt"/>
              </a:endParaRPr>
            </a:p>
          </p:txBody>
        </p:sp>
        <p:sp>
          <p:nvSpPr>
            <p:cNvPr id="21" name="Google Shape;5929;p62">
              <a:extLst>
                <a:ext uri="{FF2B5EF4-FFF2-40B4-BE49-F238E27FC236}">
                  <a16:creationId xmlns:a16="http://schemas.microsoft.com/office/drawing/2014/main" id="{5CE309BF-6E3C-471A-AFCC-90F31CCA92CB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4330816-A315-4A7C-8BF8-AECC0422EA99}"/>
              </a:ext>
            </a:extLst>
          </p:cNvPr>
          <p:cNvGrpSpPr/>
          <p:nvPr/>
        </p:nvGrpSpPr>
        <p:grpSpPr>
          <a:xfrm>
            <a:off x="10256013" y="2866135"/>
            <a:ext cx="1346369" cy="3003997"/>
            <a:chOff x="7225809" y="2234159"/>
            <a:chExt cx="1009777" cy="2252998"/>
          </a:xfrm>
        </p:grpSpPr>
        <p:sp>
          <p:nvSpPr>
            <p:cNvPr id="59" name="Google Shape;3312;p46">
              <a:extLst>
                <a:ext uri="{FF2B5EF4-FFF2-40B4-BE49-F238E27FC236}">
                  <a16:creationId xmlns:a16="http://schemas.microsoft.com/office/drawing/2014/main" id="{738CCAAD-C149-4EB1-BE1F-9B458672F8E0}"/>
                </a:ext>
              </a:extLst>
            </p:cNvPr>
            <p:cNvSpPr/>
            <p:nvPr/>
          </p:nvSpPr>
          <p:spPr>
            <a:xfrm>
              <a:off x="7225809" y="4370162"/>
              <a:ext cx="1009777" cy="116995"/>
            </a:xfrm>
            <a:custGeom>
              <a:avLst/>
              <a:gdLst/>
              <a:ahLst/>
              <a:cxnLst/>
              <a:rect l="l" t="t" r="r" b="b"/>
              <a:pathLst>
                <a:path w="20861" h="2417" extrusionOk="0">
                  <a:moveTo>
                    <a:pt x="10431" y="0"/>
                  </a:moveTo>
                  <a:cubicBezTo>
                    <a:pt x="4668" y="0"/>
                    <a:pt x="1" y="548"/>
                    <a:pt x="1" y="1214"/>
                  </a:cubicBezTo>
                  <a:cubicBezTo>
                    <a:pt x="1" y="1869"/>
                    <a:pt x="4668" y="2417"/>
                    <a:pt x="10431" y="2417"/>
                  </a:cubicBezTo>
                  <a:cubicBezTo>
                    <a:pt x="16193" y="2417"/>
                    <a:pt x="20860" y="1869"/>
                    <a:pt x="20860" y="1214"/>
                  </a:cubicBezTo>
                  <a:cubicBezTo>
                    <a:pt x="20860" y="548"/>
                    <a:pt x="16193" y="0"/>
                    <a:pt x="10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99D6758-E48A-4D9F-AB39-5AAE14AB5A48}"/>
                </a:ext>
              </a:extLst>
            </p:cNvPr>
            <p:cNvGrpSpPr/>
            <p:nvPr/>
          </p:nvGrpSpPr>
          <p:grpSpPr>
            <a:xfrm>
              <a:off x="7277724" y="2234159"/>
              <a:ext cx="926762" cy="2209867"/>
              <a:chOff x="7571316" y="2773789"/>
              <a:chExt cx="926762" cy="2209867"/>
            </a:xfrm>
          </p:grpSpPr>
          <p:sp>
            <p:nvSpPr>
              <p:cNvPr id="61" name="Google Shape;3313;p46">
                <a:extLst>
                  <a:ext uri="{FF2B5EF4-FFF2-40B4-BE49-F238E27FC236}">
                    <a16:creationId xmlns:a16="http://schemas.microsoft.com/office/drawing/2014/main" id="{6E5D50E3-6BC5-4A58-ADE2-4206F0F7E55F}"/>
                  </a:ext>
                </a:extLst>
              </p:cNvPr>
              <p:cNvSpPr/>
              <p:nvPr/>
            </p:nvSpPr>
            <p:spPr>
              <a:xfrm>
                <a:off x="7733812" y="4080613"/>
                <a:ext cx="572922" cy="816689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6872" extrusionOk="0">
                    <a:moveTo>
                      <a:pt x="9693" y="0"/>
                    </a:moveTo>
                    <a:cubicBezTo>
                      <a:pt x="9693" y="0"/>
                      <a:pt x="9455" y="36"/>
                      <a:pt x="9383" y="36"/>
                    </a:cubicBezTo>
                    <a:cubicBezTo>
                      <a:pt x="9347" y="36"/>
                      <a:pt x="9335" y="48"/>
                      <a:pt x="9300" y="48"/>
                    </a:cubicBezTo>
                    <a:cubicBezTo>
                      <a:pt x="8728" y="131"/>
                      <a:pt x="8133" y="191"/>
                      <a:pt x="7550" y="250"/>
                    </a:cubicBezTo>
                    <a:cubicBezTo>
                      <a:pt x="6371" y="370"/>
                      <a:pt x="5192" y="429"/>
                      <a:pt x="4025" y="429"/>
                    </a:cubicBezTo>
                    <a:cubicBezTo>
                      <a:pt x="2847" y="429"/>
                      <a:pt x="1668" y="405"/>
                      <a:pt x="489" y="250"/>
                    </a:cubicBezTo>
                    <a:cubicBezTo>
                      <a:pt x="465" y="252"/>
                      <a:pt x="441" y="253"/>
                      <a:pt x="418" y="253"/>
                    </a:cubicBezTo>
                    <a:cubicBezTo>
                      <a:pt x="271" y="253"/>
                      <a:pt x="145" y="223"/>
                      <a:pt x="1" y="203"/>
                    </a:cubicBezTo>
                    <a:lnTo>
                      <a:pt x="1" y="203"/>
                    </a:lnTo>
                    <a:cubicBezTo>
                      <a:pt x="13" y="3215"/>
                      <a:pt x="156" y="6073"/>
                      <a:pt x="334" y="7323"/>
                    </a:cubicBezTo>
                    <a:cubicBezTo>
                      <a:pt x="751" y="10323"/>
                      <a:pt x="1430" y="16872"/>
                      <a:pt x="1430" y="16872"/>
                    </a:cubicBezTo>
                    <a:lnTo>
                      <a:pt x="4883" y="16872"/>
                    </a:lnTo>
                    <a:cubicBezTo>
                      <a:pt x="4871" y="14085"/>
                      <a:pt x="4394" y="3537"/>
                      <a:pt x="4621" y="3489"/>
                    </a:cubicBezTo>
                    <a:cubicBezTo>
                      <a:pt x="4680" y="3477"/>
                      <a:pt x="4716" y="3477"/>
                      <a:pt x="4799" y="3477"/>
                    </a:cubicBezTo>
                    <a:cubicBezTo>
                      <a:pt x="4883" y="3477"/>
                      <a:pt x="4990" y="3489"/>
                      <a:pt x="5097" y="3513"/>
                    </a:cubicBezTo>
                    <a:cubicBezTo>
                      <a:pt x="5228" y="3560"/>
                      <a:pt x="5395" y="3620"/>
                      <a:pt x="5597" y="3727"/>
                    </a:cubicBezTo>
                    <a:cubicBezTo>
                      <a:pt x="6240" y="4084"/>
                      <a:pt x="8407" y="16860"/>
                      <a:pt x="8407" y="16860"/>
                    </a:cubicBezTo>
                    <a:lnTo>
                      <a:pt x="11836" y="16860"/>
                    </a:lnTo>
                    <a:cubicBezTo>
                      <a:pt x="11479" y="13443"/>
                      <a:pt x="9836" y="2120"/>
                      <a:pt x="9705" y="608"/>
                    </a:cubicBezTo>
                    <a:cubicBezTo>
                      <a:pt x="9693" y="477"/>
                      <a:pt x="9693" y="227"/>
                      <a:pt x="9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62" name="Google Shape;3314;p46">
                <a:extLst>
                  <a:ext uri="{FF2B5EF4-FFF2-40B4-BE49-F238E27FC236}">
                    <a16:creationId xmlns:a16="http://schemas.microsoft.com/office/drawing/2014/main" id="{7E03B01B-83DB-4F8A-92FD-E5B3DE72D512}"/>
                  </a:ext>
                </a:extLst>
              </p:cNvPr>
              <p:cNvSpPr/>
              <p:nvPr/>
            </p:nvSpPr>
            <p:spPr>
              <a:xfrm>
                <a:off x="8182767" y="4082937"/>
                <a:ext cx="93422" cy="814947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6836" extrusionOk="0">
                    <a:moveTo>
                      <a:pt x="72" y="0"/>
                    </a:moveTo>
                    <a:cubicBezTo>
                      <a:pt x="49" y="0"/>
                      <a:pt x="25" y="12"/>
                      <a:pt x="1" y="12"/>
                    </a:cubicBezTo>
                    <a:cubicBezTo>
                      <a:pt x="13" y="1298"/>
                      <a:pt x="108" y="2560"/>
                      <a:pt x="203" y="3846"/>
                    </a:cubicBezTo>
                    <a:cubicBezTo>
                      <a:pt x="322" y="5358"/>
                      <a:pt x="441" y="6894"/>
                      <a:pt x="596" y="8406"/>
                    </a:cubicBezTo>
                    <a:cubicBezTo>
                      <a:pt x="739" y="9930"/>
                      <a:pt x="906" y="11442"/>
                      <a:pt x="1132" y="12954"/>
                    </a:cubicBezTo>
                    <a:cubicBezTo>
                      <a:pt x="1323" y="14264"/>
                      <a:pt x="1573" y="15550"/>
                      <a:pt x="1870" y="16835"/>
                    </a:cubicBezTo>
                    <a:lnTo>
                      <a:pt x="1930" y="16835"/>
                    </a:lnTo>
                    <a:cubicBezTo>
                      <a:pt x="1680" y="15728"/>
                      <a:pt x="1477" y="14633"/>
                      <a:pt x="1299" y="13514"/>
                    </a:cubicBezTo>
                    <a:cubicBezTo>
                      <a:pt x="1061" y="12002"/>
                      <a:pt x="858" y="10478"/>
                      <a:pt x="715" y="8965"/>
                    </a:cubicBezTo>
                    <a:cubicBezTo>
                      <a:pt x="561" y="7441"/>
                      <a:pt x="441" y="5929"/>
                      <a:pt x="322" y="4405"/>
                    </a:cubicBezTo>
                    <a:cubicBezTo>
                      <a:pt x="227" y="2929"/>
                      <a:pt x="108" y="1476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63" name="Google Shape;3315;p46">
                <a:extLst>
                  <a:ext uri="{FF2B5EF4-FFF2-40B4-BE49-F238E27FC236}">
                    <a16:creationId xmlns:a16="http://schemas.microsoft.com/office/drawing/2014/main" id="{FA948697-5B22-45BF-A332-9E1CB9FF20C8}"/>
                  </a:ext>
                </a:extLst>
              </p:cNvPr>
              <p:cNvSpPr/>
              <p:nvPr/>
            </p:nvSpPr>
            <p:spPr>
              <a:xfrm>
                <a:off x="7859471" y="4221617"/>
                <a:ext cx="154848" cy="37223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69" extrusionOk="0">
                    <a:moveTo>
                      <a:pt x="211" y="0"/>
                    </a:moveTo>
                    <a:cubicBezTo>
                      <a:pt x="148" y="0"/>
                      <a:pt x="86" y="2"/>
                      <a:pt x="24" y="4"/>
                    </a:cubicBezTo>
                    <a:cubicBezTo>
                      <a:pt x="1" y="4"/>
                      <a:pt x="1" y="52"/>
                      <a:pt x="24" y="52"/>
                    </a:cubicBezTo>
                    <a:cubicBezTo>
                      <a:pt x="274" y="64"/>
                      <a:pt x="548" y="88"/>
                      <a:pt x="798" y="112"/>
                    </a:cubicBezTo>
                    <a:cubicBezTo>
                      <a:pt x="1072" y="147"/>
                      <a:pt x="1334" y="183"/>
                      <a:pt x="1608" y="243"/>
                    </a:cubicBezTo>
                    <a:cubicBezTo>
                      <a:pt x="1977" y="338"/>
                      <a:pt x="2334" y="433"/>
                      <a:pt x="2679" y="576"/>
                    </a:cubicBezTo>
                    <a:cubicBezTo>
                      <a:pt x="2394" y="493"/>
                      <a:pt x="2096" y="457"/>
                      <a:pt x="1798" y="445"/>
                    </a:cubicBezTo>
                    <a:cubicBezTo>
                      <a:pt x="1656" y="433"/>
                      <a:pt x="1510" y="426"/>
                      <a:pt x="1364" y="426"/>
                    </a:cubicBezTo>
                    <a:cubicBezTo>
                      <a:pt x="1072" y="426"/>
                      <a:pt x="778" y="453"/>
                      <a:pt x="501" y="516"/>
                    </a:cubicBezTo>
                    <a:cubicBezTo>
                      <a:pt x="477" y="528"/>
                      <a:pt x="477" y="576"/>
                      <a:pt x="513" y="576"/>
                    </a:cubicBezTo>
                    <a:cubicBezTo>
                      <a:pt x="875" y="547"/>
                      <a:pt x="1221" y="525"/>
                      <a:pt x="1572" y="525"/>
                    </a:cubicBezTo>
                    <a:cubicBezTo>
                      <a:pt x="1647" y="525"/>
                      <a:pt x="1722" y="526"/>
                      <a:pt x="1798" y="528"/>
                    </a:cubicBezTo>
                    <a:cubicBezTo>
                      <a:pt x="2215" y="564"/>
                      <a:pt x="2644" y="600"/>
                      <a:pt x="3049" y="719"/>
                    </a:cubicBezTo>
                    <a:lnTo>
                      <a:pt x="3132" y="766"/>
                    </a:lnTo>
                    <a:cubicBezTo>
                      <a:pt x="3137" y="768"/>
                      <a:pt x="3142" y="769"/>
                      <a:pt x="3146" y="769"/>
                    </a:cubicBezTo>
                    <a:cubicBezTo>
                      <a:pt x="3176" y="769"/>
                      <a:pt x="3198" y="739"/>
                      <a:pt x="3168" y="719"/>
                    </a:cubicBezTo>
                    <a:cubicBezTo>
                      <a:pt x="3156" y="719"/>
                      <a:pt x="3132" y="707"/>
                      <a:pt x="3120" y="707"/>
                    </a:cubicBezTo>
                    <a:lnTo>
                      <a:pt x="3108" y="695"/>
                    </a:lnTo>
                    <a:cubicBezTo>
                      <a:pt x="3096" y="695"/>
                      <a:pt x="3072" y="695"/>
                      <a:pt x="3060" y="683"/>
                    </a:cubicBezTo>
                    <a:cubicBezTo>
                      <a:pt x="2596" y="469"/>
                      <a:pt x="2120" y="302"/>
                      <a:pt x="1632" y="183"/>
                    </a:cubicBezTo>
                    <a:cubicBezTo>
                      <a:pt x="1168" y="78"/>
                      <a:pt x="68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64" name="Google Shape;3316;p46">
                <a:extLst>
                  <a:ext uri="{FF2B5EF4-FFF2-40B4-BE49-F238E27FC236}">
                    <a16:creationId xmlns:a16="http://schemas.microsoft.com/office/drawing/2014/main" id="{0B515EE5-9C70-4761-A97A-47F56A40FAD8}"/>
                  </a:ext>
                </a:extLst>
              </p:cNvPr>
              <p:cNvSpPr/>
              <p:nvPr/>
            </p:nvSpPr>
            <p:spPr>
              <a:xfrm>
                <a:off x="8031211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92" y="1"/>
                    </a:moveTo>
                    <a:cubicBezTo>
                      <a:pt x="2561" y="1"/>
                      <a:pt x="2242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39" y="73"/>
                    </a:cubicBezTo>
                    <a:cubicBezTo>
                      <a:pt x="5631" y="40"/>
                      <a:pt x="4002" y="1"/>
                      <a:pt x="29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65" name="Google Shape;3317;p46">
                <a:extLst>
                  <a:ext uri="{FF2B5EF4-FFF2-40B4-BE49-F238E27FC236}">
                    <a16:creationId xmlns:a16="http://schemas.microsoft.com/office/drawing/2014/main" id="{A1AC4092-3F02-4488-B438-8F7A6625203F}"/>
                  </a:ext>
                </a:extLst>
              </p:cNvPr>
              <p:cNvSpPr/>
              <p:nvPr/>
            </p:nvSpPr>
            <p:spPr>
              <a:xfrm>
                <a:off x="8031211" y="4954903"/>
                <a:ext cx="295125" cy="28753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94" extrusionOk="0">
                    <a:moveTo>
                      <a:pt x="203" y="0"/>
                    </a:moveTo>
                    <a:cubicBezTo>
                      <a:pt x="143" y="72"/>
                      <a:pt x="96" y="143"/>
                      <a:pt x="60" y="203"/>
                    </a:cubicBezTo>
                    <a:cubicBezTo>
                      <a:pt x="1" y="322"/>
                      <a:pt x="96" y="453"/>
                      <a:pt x="227" y="476"/>
                    </a:cubicBezTo>
                    <a:cubicBezTo>
                      <a:pt x="921" y="506"/>
                      <a:pt x="2897" y="593"/>
                      <a:pt x="4356" y="593"/>
                    </a:cubicBezTo>
                    <a:cubicBezTo>
                      <a:pt x="5275" y="593"/>
                      <a:pt x="5989" y="558"/>
                      <a:pt x="6049" y="453"/>
                    </a:cubicBezTo>
                    <a:cubicBezTo>
                      <a:pt x="6073" y="417"/>
                      <a:pt x="6097" y="334"/>
                      <a:pt x="6097" y="250"/>
                    </a:cubicBezTo>
                    <a:lnTo>
                      <a:pt x="3787" y="250"/>
                    </a:lnTo>
                    <a:cubicBezTo>
                      <a:pt x="2596" y="238"/>
                      <a:pt x="1394" y="191"/>
                      <a:pt x="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66" name="Google Shape;3318;p46">
                <a:extLst>
                  <a:ext uri="{FF2B5EF4-FFF2-40B4-BE49-F238E27FC236}">
                    <a16:creationId xmlns:a16="http://schemas.microsoft.com/office/drawing/2014/main" id="{9967A84B-E3DF-4ABF-8458-00C41D74D1F9}"/>
                  </a:ext>
                </a:extLst>
              </p:cNvPr>
              <p:cNvSpPr/>
              <p:nvPr/>
            </p:nvSpPr>
            <p:spPr>
              <a:xfrm>
                <a:off x="7693490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27" y="73"/>
                    </a:cubicBezTo>
                    <a:cubicBezTo>
                      <a:pt x="5627" y="40"/>
                      <a:pt x="3995" y="1"/>
                      <a:pt x="29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67" name="Google Shape;3319;p46">
                <a:extLst>
                  <a:ext uri="{FF2B5EF4-FFF2-40B4-BE49-F238E27FC236}">
                    <a16:creationId xmlns:a16="http://schemas.microsoft.com/office/drawing/2014/main" id="{690A252C-DB33-461D-980B-8C3973D39AB6}"/>
                  </a:ext>
                </a:extLst>
              </p:cNvPr>
              <p:cNvSpPr/>
              <p:nvPr/>
            </p:nvSpPr>
            <p:spPr>
              <a:xfrm>
                <a:off x="7693490" y="4956597"/>
                <a:ext cx="294544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546" extrusionOk="0">
                    <a:moveTo>
                      <a:pt x="155" y="1"/>
                    </a:moveTo>
                    <a:cubicBezTo>
                      <a:pt x="120" y="60"/>
                      <a:pt x="72" y="108"/>
                      <a:pt x="60" y="156"/>
                    </a:cubicBezTo>
                    <a:cubicBezTo>
                      <a:pt x="1" y="275"/>
                      <a:pt x="96" y="406"/>
                      <a:pt x="227" y="418"/>
                    </a:cubicBezTo>
                    <a:cubicBezTo>
                      <a:pt x="925" y="454"/>
                      <a:pt x="2921" y="546"/>
                      <a:pt x="4383" y="546"/>
                    </a:cubicBezTo>
                    <a:cubicBezTo>
                      <a:pt x="5289" y="546"/>
                      <a:pt x="5990" y="510"/>
                      <a:pt x="6049" y="406"/>
                    </a:cubicBezTo>
                    <a:cubicBezTo>
                      <a:pt x="6073" y="358"/>
                      <a:pt x="6085" y="299"/>
                      <a:pt x="6085" y="215"/>
                    </a:cubicBezTo>
                    <a:lnTo>
                      <a:pt x="6085" y="215"/>
                    </a:lnTo>
                    <a:cubicBezTo>
                      <a:pt x="6037" y="227"/>
                      <a:pt x="5966" y="227"/>
                      <a:pt x="5894" y="239"/>
                    </a:cubicBezTo>
                    <a:cubicBezTo>
                      <a:pt x="5394" y="266"/>
                      <a:pt x="4901" y="279"/>
                      <a:pt x="4404" y="279"/>
                    </a:cubicBezTo>
                    <a:cubicBezTo>
                      <a:pt x="4238" y="279"/>
                      <a:pt x="4072" y="278"/>
                      <a:pt x="3906" y="275"/>
                    </a:cubicBezTo>
                    <a:cubicBezTo>
                      <a:pt x="2858" y="263"/>
                      <a:pt x="1822" y="203"/>
                      <a:pt x="786" y="37"/>
                    </a:cubicBezTo>
                    <a:cubicBezTo>
                      <a:pt x="584" y="25"/>
                      <a:pt x="370" y="25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68" name="Google Shape;3322;p46">
                <a:extLst>
                  <a:ext uri="{FF2B5EF4-FFF2-40B4-BE49-F238E27FC236}">
                    <a16:creationId xmlns:a16="http://schemas.microsoft.com/office/drawing/2014/main" id="{E76B8F4F-5E27-4D6C-B917-0689387712CF}"/>
                  </a:ext>
                </a:extLst>
              </p:cNvPr>
              <p:cNvSpPr/>
              <p:nvPr/>
            </p:nvSpPr>
            <p:spPr>
              <a:xfrm>
                <a:off x="7571316" y="3612635"/>
                <a:ext cx="238056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98" extrusionOk="0">
                    <a:moveTo>
                      <a:pt x="4918" y="1"/>
                    </a:moveTo>
                    <a:lnTo>
                      <a:pt x="4918" y="1"/>
                    </a:lnTo>
                    <a:cubicBezTo>
                      <a:pt x="4917" y="1"/>
                      <a:pt x="441" y="3537"/>
                      <a:pt x="227" y="5073"/>
                    </a:cubicBezTo>
                    <a:cubicBezTo>
                      <a:pt x="0" y="6597"/>
                      <a:pt x="3370" y="11097"/>
                      <a:pt x="3370" y="11097"/>
                    </a:cubicBezTo>
                    <a:lnTo>
                      <a:pt x="4918" y="1"/>
                    </a:ln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69" name="Google Shape;3323;p46">
                <a:extLst>
                  <a:ext uri="{FF2B5EF4-FFF2-40B4-BE49-F238E27FC236}">
                    <a16:creationId xmlns:a16="http://schemas.microsoft.com/office/drawing/2014/main" id="{AB30FF7E-84F2-4CF5-AA24-D7DA42606A98}"/>
                  </a:ext>
                </a:extLst>
              </p:cNvPr>
              <p:cNvSpPr/>
              <p:nvPr/>
            </p:nvSpPr>
            <p:spPr>
              <a:xfrm>
                <a:off x="7623158" y="3612635"/>
                <a:ext cx="186214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11098" extrusionOk="0">
                    <a:moveTo>
                      <a:pt x="3847" y="1"/>
                    </a:moveTo>
                    <a:cubicBezTo>
                      <a:pt x="3847" y="1"/>
                      <a:pt x="3716" y="108"/>
                      <a:pt x="3513" y="286"/>
                    </a:cubicBezTo>
                    <a:lnTo>
                      <a:pt x="3513" y="322"/>
                    </a:lnTo>
                    <a:cubicBezTo>
                      <a:pt x="3311" y="1858"/>
                      <a:pt x="2656" y="3275"/>
                      <a:pt x="1906" y="4608"/>
                    </a:cubicBezTo>
                    <a:cubicBezTo>
                      <a:pt x="1525" y="5263"/>
                      <a:pt x="1156" y="5930"/>
                      <a:pt x="739" y="6561"/>
                    </a:cubicBezTo>
                    <a:cubicBezTo>
                      <a:pt x="549" y="6859"/>
                      <a:pt x="322" y="7144"/>
                      <a:pt x="96" y="7418"/>
                    </a:cubicBezTo>
                    <a:cubicBezTo>
                      <a:pt x="72" y="7466"/>
                      <a:pt x="25" y="7501"/>
                      <a:pt x="1" y="7537"/>
                    </a:cubicBezTo>
                    <a:cubicBezTo>
                      <a:pt x="930" y="9264"/>
                      <a:pt x="2323" y="11097"/>
                      <a:pt x="2323" y="11097"/>
                    </a:cubicBezTo>
                    <a:lnTo>
                      <a:pt x="3847" y="1"/>
                    </a:ln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70" name="Google Shape;3324;p46">
                <a:extLst>
                  <a:ext uri="{FF2B5EF4-FFF2-40B4-BE49-F238E27FC236}">
                    <a16:creationId xmlns:a16="http://schemas.microsoft.com/office/drawing/2014/main" id="{A3DD4916-C2C4-4ADA-89B3-319F99E65715}"/>
                  </a:ext>
                </a:extLst>
              </p:cNvPr>
              <p:cNvSpPr/>
              <p:nvPr/>
            </p:nvSpPr>
            <p:spPr>
              <a:xfrm>
                <a:off x="7650410" y="3864437"/>
                <a:ext cx="88823" cy="6951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436" extrusionOk="0">
                    <a:moveTo>
                      <a:pt x="50" y="0"/>
                    </a:moveTo>
                    <a:cubicBezTo>
                      <a:pt x="27" y="0"/>
                      <a:pt x="1" y="50"/>
                      <a:pt x="33" y="61"/>
                    </a:cubicBezTo>
                    <a:cubicBezTo>
                      <a:pt x="200" y="156"/>
                      <a:pt x="343" y="228"/>
                      <a:pt x="510" y="323"/>
                    </a:cubicBezTo>
                    <a:cubicBezTo>
                      <a:pt x="676" y="406"/>
                      <a:pt x="819" y="525"/>
                      <a:pt x="974" y="633"/>
                    </a:cubicBezTo>
                    <a:cubicBezTo>
                      <a:pt x="1272" y="859"/>
                      <a:pt x="1522" y="1121"/>
                      <a:pt x="1760" y="1407"/>
                    </a:cubicBezTo>
                    <a:cubicBezTo>
                      <a:pt x="1768" y="1428"/>
                      <a:pt x="1781" y="1435"/>
                      <a:pt x="1793" y="1435"/>
                    </a:cubicBezTo>
                    <a:cubicBezTo>
                      <a:pt x="1815" y="1435"/>
                      <a:pt x="1835" y="1410"/>
                      <a:pt x="1819" y="1395"/>
                    </a:cubicBezTo>
                    <a:cubicBezTo>
                      <a:pt x="1724" y="1276"/>
                      <a:pt x="1617" y="1156"/>
                      <a:pt x="1522" y="1037"/>
                    </a:cubicBezTo>
                    <a:cubicBezTo>
                      <a:pt x="1486" y="978"/>
                      <a:pt x="1438" y="895"/>
                      <a:pt x="1414" y="835"/>
                    </a:cubicBezTo>
                    <a:cubicBezTo>
                      <a:pt x="1367" y="764"/>
                      <a:pt x="1331" y="692"/>
                      <a:pt x="1272" y="597"/>
                    </a:cubicBezTo>
                    <a:cubicBezTo>
                      <a:pt x="1176" y="454"/>
                      <a:pt x="1093" y="287"/>
                      <a:pt x="974" y="144"/>
                    </a:cubicBezTo>
                    <a:cubicBezTo>
                      <a:pt x="967" y="134"/>
                      <a:pt x="957" y="129"/>
                      <a:pt x="948" y="129"/>
                    </a:cubicBezTo>
                    <a:cubicBezTo>
                      <a:pt x="928" y="129"/>
                      <a:pt x="910" y="152"/>
                      <a:pt x="926" y="168"/>
                    </a:cubicBezTo>
                    <a:cubicBezTo>
                      <a:pt x="998" y="335"/>
                      <a:pt x="1117" y="478"/>
                      <a:pt x="1200" y="645"/>
                    </a:cubicBezTo>
                    <a:cubicBezTo>
                      <a:pt x="1248" y="704"/>
                      <a:pt x="1295" y="775"/>
                      <a:pt x="1331" y="835"/>
                    </a:cubicBezTo>
                    <a:cubicBezTo>
                      <a:pt x="1224" y="752"/>
                      <a:pt x="1129" y="656"/>
                      <a:pt x="1033" y="573"/>
                    </a:cubicBezTo>
                    <a:cubicBezTo>
                      <a:pt x="748" y="347"/>
                      <a:pt x="414" y="121"/>
                      <a:pt x="57" y="2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71" name="Google Shape;3325;p46">
                <a:extLst>
                  <a:ext uri="{FF2B5EF4-FFF2-40B4-BE49-F238E27FC236}">
                    <a16:creationId xmlns:a16="http://schemas.microsoft.com/office/drawing/2014/main" id="{4ACA32DF-D4FD-4D5F-A3C1-BEC83C2A7664}"/>
                  </a:ext>
                </a:extLst>
              </p:cNvPr>
              <p:cNvSpPr/>
              <p:nvPr/>
            </p:nvSpPr>
            <p:spPr>
              <a:xfrm>
                <a:off x="7718274" y="3553823"/>
                <a:ext cx="514110" cy="649644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13421" extrusionOk="0">
                    <a:moveTo>
                      <a:pt x="6506" y="0"/>
                    </a:moveTo>
                    <a:cubicBezTo>
                      <a:pt x="4453" y="0"/>
                      <a:pt x="1590" y="831"/>
                      <a:pt x="1310" y="1251"/>
                    </a:cubicBezTo>
                    <a:cubicBezTo>
                      <a:pt x="477" y="2478"/>
                      <a:pt x="108" y="7824"/>
                      <a:pt x="1" y="12919"/>
                    </a:cubicBezTo>
                    <a:cubicBezTo>
                      <a:pt x="1825" y="13305"/>
                      <a:pt x="3703" y="13420"/>
                      <a:pt x="5564" y="13420"/>
                    </a:cubicBezTo>
                    <a:cubicBezTo>
                      <a:pt x="5658" y="13420"/>
                      <a:pt x="5752" y="13420"/>
                      <a:pt x="5846" y="13419"/>
                    </a:cubicBezTo>
                    <a:cubicBezTo>
                      <a:pt x="6930" y="13408"/>
                      <a:pt x="8013" y="13348"/>
                      <a:pt x="9097" y="13241"/>
                    </a:cubicBezTo>
                    <a:cubicBezTo>
                      <a:pt x="9609" y="13193"/>
                      <a:pt x="10121" y="13134"/>
                      <a:pt x="10621" y="13062"/>
                    </a:cubicBezTo>
                    <a:cubicBezTo>
                      <a:pt x="10609" y="12955"/>
                      <a:pt x="10597" y="12872"/>
                      <a:pt x="10597" y="12800"/>
                    </a:cubicBezTo>
                    <a:cubicBezTo>
                      <a:pt x="10359" y="10991"/>
                      <a:pt x="10549" y="1954"/>
                      <a:pt x="10359" y="1442"/>
                    </a:cubicBezTo>
                    <a:cubicBezTo>
                      <a:pt x="10145" y="918"/>
                      <a:pt x="8716" y="61"/>
                      <a:pt x="6632" y="1"/>
                    </a:cubicBezTo>
                    <a:cubicBezTo>
                      <a:pt x="6590" y="0"/>
                      <a:pt x="6548" y="0"/>
                      <a:pt x="65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72" name="Google Shape;3326;p46">
                <a:extLst>
                  <a:ext uri="{FF2B5EF4-FFF2-40B4-BE49-F238E27FC236}">
                    <a16:creationId xmlns:a16="http://schemas.microsoft.com/office/drawing/2014/main" id="{BA73C8E9-D19F-47F5-A1E3-248255BA0DFA}"/>
                  </a:ext>
                </a:extLst>
              </p:cNvPr>
              <p:cNvSpPr/>
              <p:nvPr/>
            </p:nvSpPr>
            <p:spPr>
              <a:xfrm>
                <a:off x="7840448" y="3558566"/>
                <a:ext cx="261871" cy="206835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3914" y="0"/>
                    </a:moveTo>
                    <a:cubicBezTo>
                      <a:pt x="3535" y="0"/>
                      <a:pt x="3090" y="42"/>
                      <a:pt x="2632" y="106"/>
                    </a:cubicBezTo>
                    <a:cubicBezTo>
                      <a:pt x="1525" y="248"/>
                      <a:pt x="548" y="225"/>
                      <a:pt x="334" y="820"/>
                    </a:cubicBezTo>
                    <a:cubicBezTo>
                      <a:pt x="1" y="1725"/>
                      <a:pt x="477" y="3023"/>
                      <a:pt x="822" y="3737"/>
                    </a:cubicBezTo>
                    <a:cubicBezTo>
                      <a:pt x="965" y="4058"/>
                      <a:pt x="1084" y="4273"/>
                      <a:pt x="1084" y="4273"/>
                    </a:cubicBezTo>
                    <a:cubicBezTo>
                      <a:pt x="1084" y="4273"/>
                      <a:pt x="1287" y="4118"/>
                      <a:pt x="1596" y="3868"/>
                    </a:cubicBezTo>
                    <a:cubicBezTo>
                      <a:pt x="2310" y="3273"/>
                      <a:pt x="3656" y="2141"/>
                      <a:pt x="4632" y="1094"/>
                    </a:cubicBezTo>
                    <a:cubicBezTo>
                      <a:pt x="5409" y="265"/>
                      <a:pt x="4875" y="0"/>
                      <a:pt x="3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73" name="Google Shape;3327;p46">
                <a:extLst>
                  <a:ext uri="{FF2B5EF4-FFF2-40B4-BE49-F238E27FC236}">
                    <a16:creationId xmlns:a16="http://schemas.microsoft.com/office/drawing/2014/main" id="{784B357D-5EAE-42CC-A9B9-B2C4C8A80820}"/>
                  </a:ext>
                </a:extLst>
              </p:cNvPr>
              <p:cNvSpPr/>
              <p:nvPr/>
            </p:nvSpPr>
            <p:spPr>
              <a:xfrm>
                <a:off x="7869249" y="3498544"/>
                <a:ext cx="187957" cy="121981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520" extrusionOk="0">
                    <a:moveTo>
                      <a:pt x="3513" y="0"/>
                    </a:moveTo>
                    <a:lnTo>
                      <a:pt x="1" y="417"/>
                    </a:lnTo>
                    <a:lnTo>
                      <a:pt x="299" y="2060"/>
                    </a:lnTo>
                    <a:cubicBezTo>
                      <a:pt x="311" y="2108"/>
                      <a:pt x="334" y="2167"/>
                      <a:pt x="370" y="2191"/>
                    </a:cubicBezTo>
                    <a:cubicBezTo>
                      <a:pt x="487" y="2308"/>
                      <a:pt x="786" y="2519"/>
                      <a:pt x="1483" y="2519"/>
                    </a:cubicBezTo>
                    <a:cubicBezTo>
                      <a:pt x="1710" y="2519"/>
                      <a:pt x="1980" y="2497"/>
                      <a:pt x="2299" y="2441"/>
                    </a:cubicBezTo>
                    <a:cubicBezTo>
                      <a:pt x="3882" y="2179"/>
                      <a:pt x="3799" y="1357"/>
                      <a:pt x="3799" y="1357"/>
                    </a:cubicBezTo>
                    <a:lnTo>
                      <a:pt x="3513" y="0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74" name="Google Shape;3328;p46">
                <a:extLst>
                  <a:ext uri="{FF2B5EF4-FFF2-40B4-BE49-F238E27FC236}">
                    <a16:creationId xmlns:a16="http://schemas.microsoft.com/office/drawing/2014/main" id="{42EFBA41-625F-49F4-B4EB-D2934C1F04D2}"/>
                  </a:ext>
                </a:extLst>
              </p:cNvPr>
              <p:cNvSpPr/>
              <p:nvPr/>
            </p:nvSpPr>
            <p:spPr>
              <a:xfrm>
                <a:off x="7871000" y="3469500"/>
                <a:ext cx="15484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2044" extrusionOk="0">
                    <a:moveTo>
                      <a:pt x="3333" y="1"/>
                    </a:moveTo>
                    <a:cubicBezTo>
                      <a:pt x="3271" y="1"/>
                      <a:pt x="3207" y="2"/>
                      <a:pt x="3143" y="5"/>
                    </a:cubicBezTo>
                    <a:cubicBezTo>
                      <a:pt x="2310" y="41"/>
                      <a:pt x="1512" y="219"/>
                      <a:pt x="714" y="422"/>
                    </a:cubicBezTo>
                    <a:cubicBezTo>
                      <a:pt x="524" y="469"/>
                      <a:pt x="321" y="541"/>
                      <a:pt x="214" y="683"/>
                    </a:cubicBezTo>
                    <a:cubicBezTo>
                      <a:pt x="83" y="862"/>
                      <a:pt x="0" y="1279"/>
                      <a:pt x="119" y="1481"/>
                    </a:cubicBezTo>
                    <a:cubicBezTo>
                      <a:pt x="274" y="1755"/>
                      <a:pt x="691" y="1934"/>
                      <a:pt x="1000" y="1993"/>
                    </a:cubicBezTo>
                    <a:cubicBezTo>
                      <a:pt x="1185" y="2029"/>
                      <a:pt x="1378" y="2044"/>
                      <a:pt x="1572" y="2044"/>
                    </a:cubicBezTo>
                    <a:cubicBezTo>
                      <a:pt x="1765" y="2044"/>
                      <a:pt x="1959" y="2029"/>
                      <a:pt x="2143" y="2005"/>
                    </a:cubicBezTo>
                    <a:cubicBezTo>
                      <a:pt x="2607" y="1946"/>
                      <a:pt x="3072" y="1826"/>
                      <a:pt x="3477" y="1612"/>
                    </a:cubicBezTo>
                    <a:cubicBezTo>
                      <a:pt x="3870" y="1410"/>
                      <a:pt x="4215" y="1076"/>
                      <a:pt x="4334" y="683"/>
                    </a:cubicBezTo>
                    <a:cubicBezTo>
                      <a:pt x="4382" y="541"/>
                      <a:pt x="4393" y="398"/>
                      <a:pt x="4322" y="279"/>
                    </a:cubicBezTo>
                    <a:cubicBezTo>
                      <a:pt x="4251" y="172"/>
                      <a:pt x="4096" y="112"/>
                      <a:pt x="3965" y="64"/>
                    </a:cubicBezTo>
                    <a:cubicBezTo>
                      <a:pt x="3752" y="18"/>
                      <a:pt x="3547" y="1"/>
                      <a:pt x="3333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75" name="Google Shape;3329;p46">
                <a:extLst>
                  <a:ext uri="{FF2B5EF4-FFF2-40B4-BE49-F238E27FC236}">
                    <a16:creationId xmlns:a16="http://schemas.microsoft.com/office/drawing/2014/main" id="{462D8CD0-4D91-47BB-88B8-F33D6F07CFB0}"/>
                  </a:ext>
                </a:extLst>
              </p:cNvPr>
              <p:cNvSpPr/>
              <p:nvPr/>
            </p:nvSpPr>
            <p:spPr>
              <a:xfrm>
                <a:off x="7854872" y="3533686"/>
                <a:ext cx="226197" cy="14884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3075" extrusionOk="0">
                    <a:moveTo>
                      <a:pt x="3982" y="0"/>
                    </a:moveTo>
                    <a:cubicBezTo>
                      <a:pt x="3940" y="0"/>
                      <a:pt x="3899" y="15"/>
                      <a:pt x="3858" y="48"/>
                    </a:cubicBezTo>
                    <a:cubicBezTo>
                      <a:pt x="3507" y="331"/>
                      <a:pt x="2683" y="1366"/>
                      <a:pt x="1274" y="1366"/>
                    </a:cubicBezTo>
                    <a:cubicBezTo>
                      <a:pt x="1200" y="1366"/>
                      <a:pt x="1125" y="1364"/>
                      <a:pt x="1048" y="1358"/>
                    </a:cubicBezTo>
                    <a:cubicBezTo>
                      <a:pt x="691" y="1334"/>
                      <a:pt x="536" y="881"/>
                      <a:pt x="477" y="691"/>
                    </a:cubicBezTo>
                    <a:cubicBezTo>
                      <a:pt x="470" y="665"/>
                      <a:pt x="454" y="654"/>
                      <a:pt x="436" y="654"/>
                    </a:cubicBezTo>
                    <a:cubicBezTo>
                      <a:pt x="420" y="654"/>
                      <a:pt x="404" y="662"/>
                      <a:pt x="393" y="679"/>
                    </a:cubicBezTo>
                    <a:cubicBezTo>
                      <a:pt x="250" y="917"/>
                      <a:pt x="0" y="1524"/>
                      <a:pt x="0" y="1691"/>
                    </a:cubicBezTo>
                    <a:cubicBezTo>
                      <a:pt x="0" y="1941"/>
                      <a:pt x="215" y="2834"/>
                      <a:pt x="346" y="2846"/>
                    </a:cubicBezTo>
                    <a:cubicBezTo>
                      <a:pt x="346" y="2846"/>
                      <a:pt x="347" y="2846"/>
                      <a:pt x="348" y="2846"/>
                    </a:cubicBezTo>
                    <a:cubicBezTo>
                      <a:pt x="496" y="2846"/>
                      <a:pt x="1072" y="1929"/>
                      <a:pt x="1072" y="1929"/>
                    </a:cubicBezTo>
                    <a:cubicBezTo>
                      <a:pt x="1072" y="1929"/>
                      <a:pt x="1650" y="3074"/>
                      <a:pt x="1877" y="3074"/>
                    </a:cubicBezTo>
                    <a:cubicBezTo>
                      <a:pt x="1883" y="3074"/>
                      <a:pt x="1888" y="3074"/>
                      <a:pt x="1893" y="3072"/>
                    </a:cubicBezTo>
                    <a:cubicBezTo>
                      <a:pt x="2215" y="2965"/>
                      <a:pt x="3810" y="2929"/>
                      <a:pt x="4620" y="1084"/>
                    </a:cubicBezTo>
                    <a:cubicBezTo>
                      <a:pt x="4673" y="957"/>
                      <a:pt x="4321" y="0"/>
                      <a:pt x="3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76" name="Google Shape;3330;p46">
                <a:extLst>
                  <a:ext uri="{FF2B5EF4-FFF2-40B4-BE49-F238E27FC236}">
                    <a16:creationId xmlns:a16="http://schemas.microsoft.com/office/drawing/2014/main" id="{22007DC5-34D1-4194-8F04-8012C905C423}"/>
                  </a:ext>
                </a:extLst>
              </p:cNvPr>
              <p:cNvSpPr/>
              <p:nvPr/>
            </p:nvSpPr>
            <p:spPr>
              <a:xfrm>
                <a:off x="7854291" y="3523908"/>
                <a:ext cx="230843" cy="147103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3039" extrusionOk="0">
                    <a:moveTo>
                      <a:pt x="4069" y="0"/>
                    </a:moveTo>
                    <a:cubicBezTo>
                      <a:pt x="4026" y="0"/>
                      <a:pt x="3983" y="15"/>
                      <a:pt x="3941" y="48"/>
                    </a:cubicBezTo>
                    <a:cubicBezTo>
                      <a:pt x="3581" y="329"/>
                      <a:pt x="2752" y="1356"/>
                      <a:pt x="1324" y="1356"/>
                    </a:cubicBezTo>
                    <a:cubicBezTo>
                      <a:pt x="1242" y="1356"/>
                      <a:pt x="1158" y="1353"/>
                      <a:pt x="1072" y="1345"/>
                    </a:cubicBezTo>
                    <a:cubicBezTo>
                      <a:pt x="703" y="1310"/>
                      <a:pt x="560" y="869"/>
                      <a:pt x="489" y="667"/>
                    </a:cubicBezTo>
                    <a:cubicBezTo>
                      <a:pt x="482" y="647"/>
                      <a:pt x="465" y="638"/>
                      <a:pt x="446" y="638"/>
                    </a:cubicBezTo>
                    <a:cubicBezTo>
                      <a:pt x="431" y="638"/>
                      <a:pt x="416" y="644"/>
                      <a:pt x="405" y="655"/>
                    </a:cubicBezTo>
                    <a:cubicBezTo>
                      <a:pt x="262" y="893"/>
                      <a:pt x="12" y="1500"/>
                      <a:pt x="0" y="1655"/>
                    </a:cubicBezTo>
                    <a:cubicBezTo>
                      <a:pt x="0" y="1905"/>
                      <a:pt x="215" y="2798"/>
                      <a:pt x="358" y="2810"/>
                    </a:cubicBezTo>
                    <a:cubicBezTo>
                      <a:pt x="360" y="2810"/>
                      <a:pt x="362" y="2810"/>
                      <a:pt x="364" y="2810"/>
                    </a:cubicBezTo>
                    <a:cubicBezTo>
                      <a:pt x="527" y="2810"/>
                      <a:pt x="1108" y="1893"/>
                      <a:pt x="1108" y="1893"/>
                    </a:cubicBezTo>
                    <a:cubicBezTo>
                      <a:pt x="1108" y="1893"/>
                      <a:pt x="1697" y="3038"/>
                      <a:pt x="1925" y="3038"/>
                    </a:cubicBezTo>
                    <a:cubicBezTo>
                      <a:pt x="1931" y="3038"/>
                      <a:pt x="1936" y="3038"/>
                      <a:pt x="1941" y="3036"/>
                    </a:cubicBezTo>
                    <a:cubicBezTo>
                      <a:pt x="2263" y="2953"/>
                      <a:pt x="3882" y="2917"/>
                      <a:pt x="4715" y="1072"/>
                    </a:cubicBezTo>
                    <a:cubicBezTo>
                      <a:pt x="4768" y="955"/>
                      <a:pt x="4416" y="0"/>
                      <a:pt x="40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77" name="Google Shape;3331;p46">
                <a:extLst>
                  <a:ext uri="{FF2B5EF4-FFF2-40B4-BE49-F238E27FC236}">
                    <a16:creationId xmlns:a16="http://schemas.microsoft.com/office/drawing/2014/main" id="{E6CC5EFD-B675-4F20-AF42-A0CC599CDFA2}"/>
                  </a:ext>
                </a:extLst>
              </p:cNvPr>
              <p:cNvSpPr/>
              <p:nvPr/>
            </p:nvSpPr>
            <p:spPr>
              <a:xfrm>
                <a:off x="7880236" y="3658764"/>
                <a:ext cx="37514" cy="106636"/>
              </a:xfrm>
              <a:custGeom>
                <a:avLst/>
                <a:gdLst/>
                <a:ahLst/>
                <a:cxnLst/>
                <a:rect l="l" t="t" r="r" b="b"/>
                <a:pathLst>
                  <a:path w="775" h="2203" extrusionOk="0">
                    <a:moveTo>
                      <a:pt x="476" y="0"/>
                    </a:moveTo>
                    <a:cubicBezTo>
                      <a:pt x="417" y="0"/>
                      <a:pt x="322" y="179"/>
                      <a:pt x="250" y="488"/>
                    </a:cubicBezTo>
                    <a:cubicBezTo>
                      <a:pt x="167" y="786"/>
                      <a:pt x="95" y="1203"/>
                      <a:pt x="0" y="1667"/>
                    </a:cubicBezTo>
                    <a:cubicBezTo>
                      <a:pt x="143" y="1988"/>
                      <a:pt x="262" y="2203"/>
                      <a:pt x="262" y="2203"/>
                    </a:cubicBezTo>
                    <a:cubicBezTo>
                      <a:pt x="262" y="2203"/>
                      <a:pt x="465" y="2048"/>
                      <a:pt x="774" y="1798"/>
                    </a:cubicBezTo>
                    <a:cubicBezTo>
                      <a:pt x="715" y="1274"/>
                      <a:pt x="655" y="845"/>
                      <a:pt x="595" y="512"/>
                    </a:cubicBezTo>
                    <a:cubicBezTo>
                      <a:pt x="536" y="191"/>
                      <a:pt x="512" y="0"/>
                      <a:pt x="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78" name="Google Shape;3332;p46">
                <a:extLst>
                  <a:ext uri="{FF2B5EF4-FFF2-40B4-BE49-F238E27FC236}">
                    <a16:creationId xmlns:a16="http://schemas.microsoft.com/office/drawing/2014/main" id="{292D81D3-A4B3-460D-AEEC-B064DED8BCAA}"/>
                  </a:ext>
                </a:extLst>
              </p:cNvPr>
              <p:cNvSpPr/>
              <p:nvPr/>
            </p:nvSpPr>
            <p:spPr>
              <a:xfrm>
                <a:off x="7873315" y="3612635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79" name="Google Shape;3335;p46">
                <a:extLst>
                  <a:ext uri="{FF2B5EF4-FFF2-40B4-BE49-F238E27FC236}">
                    <a16:creationId xmlns:a16="http://schemas.microsoft.com/office/drawing/2014/main" id="{153365BB-905D-474A-BE80-6F8723388219}"/>
                  </a:ext>
                </a:extLst>
              </p:cNvPr>
              <p:cNvSpPr/>
              <p:nvPr/>
            </p:nvSpPr>
            <p:spPr>
              <a:xfrm>
                <a:off x="7946503" y="4001665"/>
                <a:ext cx="521031" cy="432838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942" extrusionOk="0">
                    <a:moveTo>
                      <a:pt x="10264" y="0"/>
                    </a:moveTo>
                    <a:lnTo>
                      <a:pt x="84" y="1167"/>
                    </a:lnTo>
                    <a:cubicBezTo>
                      <a:pt x="48" y="1167"/>
                      <a:pt x="0" y="1215"/>
                      <a:pt x="12" y="1274"/>
                    </a:cubicBezTo>
                    <a:lnTo>
                      <a:pt x="739" y="8227"/>
                    </a:lnTo>
                    <a:cubicBezTo>
                      <a:pt x="739" y="8227"/>
                      <a:pt x="739" y="8263"/>
                      <a:pt x="762" y="8275"/>
                    </a:cubicBezTo>
                    <a:lnTo>
                      <a:pt x="1334" y="8906"/>
                    </a:lnTo>
                    <a:cubicBezTo>
                      <a:pt x="1358" y="8942"/>
                      <a:pt x="1405" y="8942"/>
                      <a:pt x="1429" y="8942"/>
                    </a:cubicBezTo>
                    <a:lnTo>
                      <a:pt x="10680" y="6715"/>
                    </a:lnTo>
                    <a:cubicBezTo>
                      <a:pt x="10728" y="6692"/>
                      <a:pt x="10764" y="6668"/>
                      <a:pt x="10764" y="6620"/>
                    </a:cubicBezTo>
                    <a:lnTo>
                      <a:pt x="10323" y="36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80" name="Google Shape;3336;p46">
                <a:extLst>
                  <a:ext uri="{FF2B5EF4-FFF2-40B4-BE49-F238E27FC236}">
                    <a16:creationId xmlns:a16="http://schemas.microsoft.com/office/drawing/2014/main" id="{10CE1C1E-A0BB-4105-8869-AA7D19FE8EC7}"/>
                  </a:ext>
                </a:extLst>
              </p:cNvPr>
              <p:cNvSpPr/>
              <p:nvPr/>
            </p:nvSpPr>
            <p:spPr>
              <a:xfrm>
                <a:off x="7953425" y="4008006"/>
                <a:ext cx="521031" cy="415557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585" extrusionOk="0">
                    <a:moveTo>
                      <a:pt x="10085" y="0"/>
                    </a:moveTo>
                    <a:lnTo>
                      <a:pt x="0" y="1191"/>
                    </a:lnTo>
                    <a:lnTo>
                      <a:pt x="703" y="8108"/>
                    </a:lnTo>
                    <a:lnTo>
                      <a:pt x="1191" y="8585"/>
                    </a:lnTo>
                    <a:lnTo>
                      <a:pt x="10764" y="6715"/>
                    </a:lnTo>
                    <a:lnTo>
                      <a:pt x="10644" y="631"/>
                    </a:lnTo>
                    <a:lnTo>
                      <a:pt x="100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81" name="Google Shape;3337;p46">
                <a:extLst>
                  <a:ext uri="{FF2B5EF4-FFF2-40B4-BE49-F238E27FC236}">
                    <a16:creationId xmlns:a16="http://schemas.microsoft.com/office/drawing/2014/main" id="{B583D8C4-E18A-418E-A774-6B65FB4CA693}"/>
                  </a:ext>
                </a:extLst>
              </p:cNvPr>
              <p:cNvSpPr/>
              <p:nvPr/>
            </p:nvSpPr>
            <p:spPr>
              <a:xfrm>
                <a:off x="7977627" y="4032789"/>
                <a:ext cx="520451" cy="401713"/>
              </a:xfrm>
              <a:custGeom>
                <a:avLst/>
                <a:gdLst/>
                <a:ahLst/>
                <a:cxnLst/>
                <a:rect l="l" t="t" r="r" b="b"/>
                <a:pathLst>
                  <a:path w="10752" h="8299" extrusionOk="0">
                    <a:moveTo>
                      <a:pt x="10264" y="0"/>
                    </a:moveTo>
                    <a:lnTo>
                      <a:pt x="84" y="1227"/>
                    </a:lnTo>
                    <a:cubicBezTo>
                      <a:pt x="36" y="1227"/>
                      <a:pt x="0" y="1274"/>
                      <a:pt x="12" y="1334"/>
                    </a:cubicBezTo>
                    <a:lnTo>
                      <a:pt x="655" y="8073"/>
                    </a:lnTo>
                    <a:lnTo>
                      <a:pt x="655" y="8108"/>
                    </a:lnTo>
                    <a:lnTo>
                      <a:pt x="715" y="8251"/>
                    </a:lnTo>
                    <a:cubicBezTo>
                      <a:pt x="727" y="8275"/>
                      <a:pt x="774" y="8299"/>
                      <a:pt x="810" y="8299"/>
                    </a:cubicBezTo>
                    <a:lnTo>
                      <a:pt x="10680" y="6763"/>
                    </a:lnTo>
                    <a:cubicBezTo>
                      <a:pt x="10728" y="6763"/>
                      <a:pt x="10752" y="6727"/>
                      <a:pt x="10752" y="6680"/>
                    </a:cubicBezTo>
                    <a:lnTo>
                      <a:pt x="10323" y="60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82" name="Google Shape;3338;p46">
                <a:extLst>
                  <a:ext uri="{FF2B5EF4-FFF2-40B4-BE49-F238E27FC236}">
                    <a16:creationId xmlns:a16="http://schemas.microsoft.com/office/drawing/2014/main" id="{45D40E75-2C25-4FEC-AB87-05FC2771098F}"/>
                  </a:ext>
                </a:extLst>
              </p:cNvPr>
              <p:cNvSpPr/>
              <p:nvPr/>
            </p:nvSpPr>
            <p:spPr>
              <a:xfrm>
                <a:off x="8027194" y="4072094"/>
                <a:ext cx="434580" cy="322668"/>
              </a:xfrm>
              <a:custGeom>
                <a:avLst/>
                <a:gdLst/>
                <a:ahLst/>
                <a:cxnLst/>
                <a:rect l="l" t="t" r="r" b="b"/>
                <a:pathLst>
                  <a:path w="8978" h="6666" extrusionOk="0">
                    <a:moveTo>
                      <a:pt x="8525" y="1"/>
                    </a:moveTo>
                    <a:cubicBezTo>
                      <a:pt x="8510" y="1"/>
                      <a:pt x="8495" y="4"/>
                      <a:pt x="8478" y="10"/>
                    </a:cubicBezTo>
                    <a:cubicBezTo>
                      <a:pt x="7454" y="129"/>
                      <a:pt x="6394" y="331"/>
                      <a:pt x="5370" y="367"/>
                    </a:cubicBezTo>
                    <a:cubicBezTo>
                      <a:pt x="3798" y="557"/>
                      <a:pt x="2227" y="724"/>
                      <a:pt x="655" y="927"/>
                    </a:cubicBezTo>
                    <a:cubicBezTo>
                      <a:pt x="465" y="938"/>
                      <a:pt x="286" y="962"/>
                      <a:pt x="84" y="986"/>
                    </a:cubicBezTo>
                    <a:cubicBezTo>
                      <a:pt x="60" y="986"/>
                      <a:pt x="48" y="986"/>
                      <a:pt x="12" y="1010"/>
                    </a:cubicBezTo>
                    <a:cubicBezTo>
                      <a:pt x="0" y="1034"/>
                      <a:pt x="0" y="1069"/>
                      <a:pt x="0" y="1105"/>
                    </a:cubicBezTo>
                    <a:cubicBezTo>
                      <a:pt x="131" y="2486"/>
                      <a:pt x="191" y="3903"/>
                      <a:pt x="417" y="5272"/>
                    </a:cubicBezTo>
                    <a:cubicBezTo>
                      <a:pt x="465" y="5701"/>
                      <a:pt x="477" y="6153"/>
                      <a:pt x="560" y="6582"/>
                    </a:cubicBezTo>
                    <a:cubicBezTo>
                      <a:pt x="560" y="6606"/>
                      <a:pt x="584" y="6641"/>
                      <a:pt x="607" y="6653"/>
                    </a:cubicBezTo>
                    <a:cubicBezTo>
                      <a:pt x="643" y="6665"/>
                      <a:pt x="667" y="6665"/>
                      <a:pt x="679" y="6665"/>
                    </a:cubicBezTo>
                    <a:lnTo>
                      <a:pt x="703" y="6665"/>
                    </a:lnTo>
                    <a:cubicBezTo>
                      <a:pt x="2155" y="6463"/>
                      <a:pt x="3632" y="6237"/>
                      <a:pt x="5084" y="6010"/>
                    </a:cubicBezTo>
                    <a:cubicBezTo>
                      <a:pt x="6322" y="5832"/>
                      <a:pt x="7573" y="5641"/>
                      <a:pt x="8811" y="5463"/>
                    </a:cubicBezTo>
                    <a:cubicBezTo>
                      <a:pt x="8835" y="5463"/>
                      <a:pt x="8882" y="5451"/>
                      <a:pt x="8918" y="5451"/>
                    </a:cubicBezTo>
                    <a:cubicBezTo>
                      <a:pt x="8954" y="5451"/>
                      <a:pt x="8978" y="5403"/>
                      <a:pt x="8978" y="5368"/>
                    </a:cubicBezTo>
                    <a:cubicBezTo>
                      <a:pt x="8894" y="4213"/>
                      <a:pt x="8811" y="3046"/>
                      <a:pt x="8739" y="1879"/>
                    </a:cubicBezTo>
                    <a:cubicBezTo>
                      <a:pt x="8704" y="1498"/>
                      <a:pt x="8692" y="1129"/>
                      <a:pt x="8656" y="748"/>
                    </a:cubicBezTo>
                    <a:cubicBezTo>
                      <a:pt x="8656" y="641"/>
                      <a:pt x="8680" y="57"/>
                      <a:pt x="8573" y="10"/>
                    </a:cubicBezTo>
                    <a:cubicBezTo>
                      <a:pt x="8555" y="4"/>
                      <a:pt x="8540" y="1"/>
                      <a:pt x="8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83" name="Google Shape;3339;p46">
                <a:extLst>
                  <a:ext uri="{FF2B5EF4-FFF2-40B4-BE49-F238E27FC236}">
                    <a16:creationId xmlns:a16="http://schemas.microsoft.com/office/drawing/2014/main" id="{7580EB40-042E-441B-BB60-BF90170C807F}"/>
                  </a:ext>
                </a:extLst>
              </p:cNvPr>
              <p:cNvSpPr/>
              <p:nvPr/>
            </p:nvSpPr>
            <p:spPr>
              <a:xfrm>
                <a:off x="8169940" y="4277718"/>
                <a:ext cx="189264" cy="129919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2684" extrusionOk="0">
                    <a:moveTo>
                      <a:pt x="3552" y="0"/>
                    </a:moveTo>
                    <a:lnTo>
                      <a:pt x="849" y="358"/>
                    </a:lnTo>
                    <a:cubicBezTo>
                      <a:pt x="1055" y="1420"/>
                      <a:pt x="1" y="2471"/>
                      <a:pt x="282" y="2471"/>
                    </a:cubicBezTo>
                    <a:cubicBezTo>
                      <a:pt x="294" y="2471"/>
                      <a:pt x="308" y="2469"/>
                      <a:pt x="325" y="2465"/>
                    </a:cubicBezTo>
                    <a:cubicBezTo>
                      <a:pt x="696" y="2391"/>
                      <a:pt x="1086" y="2005"/>
                      <a:pt x="1268" y="2005"/>
                    </a:cubicBezTo>
                    <a:cubicBezTo>
                      <a:pt x="1291" y="2005"/>
                      <a:pt x="1310" y="2011"/>
                      <a:pt x="1326" y="2024"/>
                    </a:cubicBezTo>
                    <a:cubicBezTo>
                      <a:pt x="1457" y="2155"/>
                      <a:pt x="933" y="2596"/>
                      <a:pt x="1576" y="2679"/>
                    </a:cubicBezTo>
                    <a:cubicBezTo>
                      <a:pt x="1603" y="2682"/>
                      <a:pt x="1633" y="2683"/>
                      <a:pt x="1663" y="2683"/>
                    </a:cubicBezTo>
                    <a:cubicBezTo>
                      <a:pt x="2351" y="2683"/>
                      <a:pt x="3793" y="2066"/>
                      <a:pt x="3850" y="1667"/>
                    </a:cubicBezTo>
                    <a:cubicBezTo>
                      <a:pt x="3909" y="1250"/>
                      <a:pt x="3552" y="0"/>
                      <a:pt x="3552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84" name="Google Shape;3340;p46">
                <a:extLst>
                  <a:ext uri="{FF2B5EF4-FFF2-40B4-BE49-F238E27FC236}">
                    <a16:creationId xmlns:a16="http://schemas.microsoft.com/office/drawing/2014/main" id="{6D6A7F34-9EBB-4B2D-8631-1304DF610F32}"/>
                  </a:ext>
                </a:extLst>
              </p:cNvPr>
              <p:cNvSpPr/>
              <p:nvPr/>
            </p:nvSpPr>
            <p:spPr>
              <a:xfrm>
                <a:off x="8107885" y="3606439"/>
                <a:ext cx="248995" cy="71228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4715" extrusionOk="0">
                    <a:moveTo>
                      <a:pt x="1818" y="0"/>
                    </a:moveTo>
                    <a:cubicBezTo>
                      <a:pt x="1060" y="0"/>
                      <a:pt x="289" y="1578"/>
                      <a:pt x="167" y="2784"/>
                    </a:cubicBezTo>
                    <a:cubicBezTo>
                      <a:pt x="0" y="4320"/>
                      <a:pt x="857" y="5248"/>
                      <a:pt x="1215" y="8582"/>
                    </a:cubicBezTo>
                    <a:cubicBezTo>
                      <a:pt x="1572" y="11916"/>
                      <a:pt x="1798" y="14714"/>
                      <a:pt x="1798" y="14714"/>
                    </a:cubicBezTo>
                    <a:cubicBezTo>
                      <a:pt x="1820" y="14714"/>
                      <a:pt x="1843" y="14714"/>
                      <a:pt x="1866" y="14714"/>
                    </a:cubicBezTo>
                    <a:cubicBezTo>
                      <a:pt x="2869" y="14714"/>
                      <a:pt x="5143" y="14464"/>
                      <a:pt x="5132" y="13952"/>
                    </a:cubicBezTo>
                    <a:cubicBezTo>
                      <a:pt x="5001" y="7451"/>
                      <a:pt x="3167" y="1403"/>
                      <a:pt x="2405" y="367"/>
                    </a:cubicBezTo>
                    <a:cubicBezTo>
                      <a:pt x="2219" y="110"/>
                      <a:pt x="2019" y="0"/>
                      <a:pt x="1818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+mj-lt"/>
                </a:endParaRPr>
              </a:p>
            </p:txBody>
          </p:sp>
          <p:sp>
            <p:nvSpPr>
              <p:cNvPr id="85" name="Google Shape;3343;p46">
                <a:extLst>
                  <a:ext uri="{FF2B5EF4-FFF2-40B4-BE49-F238E27FC236}">
                    <a16:creationId xmlns:a16="http://schemas.microsoft.com/office/drawing/2014/main" id="{FE664E7A-81E1-4C49-86F1-AD987DA5F31D}"/>
                  </a:ext>
                </a:extLst>
              </p:cNvPr>
              <p:cNvSpPr/>
              <p:nvPr/>
            </p:nvSpPr>
            <p:spPr>
              <a:xfrm>
                <a:off x="7646247" y="2864101"/>
                <a:ext cx="588460" cy="671958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2" extrusionOk="0">
                    <a:moveTo>
                      <a:pt x="5894" y="0"/>
                    </a:moveTo>
                    <a:cubicBezTo>
                      <a:pt x="2517" y="0"/>
                      <a:pt x="58" y="2785"/>
                      <a:pt x="0" y="7237"/>
                    </a:cubicBezTo>
                    <a:cubicBezTo>
                      <a:pt x="0" y="7797"/>
                      <a:pt x="12" y="8333"/>
                      <a:pt x="72" y="8857"/>
                    </a:cubicBezTo>
                    <a:lnTo>
                      <a:pt x="72" y="8880"/>
                    </a:lnTo>
                    <a:cubicBezTo>
                      <a:pt x="84" y="9047"/>
                      <a:pt x="119" y="9202"/>
                      <a:pt x="131" y="9357"/>
                    </a:cubicBezTo>
                    <a:cubicBezTo>
                      <a:pt x="334" y="10690"/>
                      <a:pt x="798" y="11821"/>
                      <a:pt x="1679" y="12607"/>
                    </a:cubicBezTo>
                    <a:lnTo>
                      <a:pt x="1691" y="12619"/>
                    </a:lnTo>
                    <a:cubicBezTo>
                      <a:pt x="1846" y="12750"/>
                      <a:pt x="2024" y="12893"/>
                      <a:pt x="2203" y="13012"/>
                    </a:cubicBezTo>
                    <a:cubicBezTo>
                      <a:pt x="2953" y="13500"/>
                      <a:pt x="3965" y="13810"/>
                      <a:pt x="5299" y="13881"/>
                    </a:cubicBezTo>
                    <a:lnTo>
                      <a:pt x="5680" y="13881"/>
                    </a:lnTo>
                    <a:cubicBezTo>
                      <a:pt x="5834" y="13881"/>
                      <a:pt x="5977" y="13881"/>
                      <a:pt x="6144" y="13869"/>
                    </a:cubicBezTo>
                    <a:cubicBezTo>
                      <a:pt x="8037" y="13738"/>
                      <a:pt x="9716" y="12595"/>
                      <a:pt x="10740" y="10845"/>
                    </a:cubicBezTo>
                    <a:cubicBezTo>
                      <a:pt x="10752" y="10833"/>
                      <a:pt x="10752" y="10821"/>
                      <a:pt x="10775" y="10809"/>
                    </a:cubicBezTo>
                    <a:cubicBezTo>
                      <a:pt x="10859" y="10654"/>
                      <a:pt x="10930" y="10523"/>
                      <a:pt x="11014" y="10357"/>
                    </a:cubicBezTo>
                    <a:cubicBezTo>
                      <a:pt x="11383" y="9583"/>
                      <a:pt x="11633" y="8726"/>
                      <a:pt x="11740" y="7773"/>
                    </a:cubicBezTo>
                    <a:cubicBezTo>
                      <a:pt x="12157" y="3856"/>
                      <a:pt x="9740" y="236"/>
                      <a:pt x="6251" y="10"/>
                    </a:cubicBezTo>
                    <a:cubicBezTo>
                      <a:pt x="6131" y="3"/>
                      <a:pt x="6012" y="0"/>
                      <a:pt x="5894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86" name="Google Shape;3346;p46">
                <a:extLst>
                  <a:ext uri="{FF2B5EF4-FFF2-40B4-BE49-F238E27FC236}">
                    <a16:creationId xmlns:a16="http://schemas.microsoft.com/office/drawing/2014/main" id="{F95F05CE-F20D-4B59-8A2E-27BDC3C283E8}"/>
                  </a:ext>
                </a:extLst>
              </p:cNvPr>
              <p:cNvSpPr/>
              <p:nvPr/>
            </p:nvSpPr>
            <p:spPr>
              <a:xfrm>
                <a:off x="8159146" y="3146592"/>
                <a:ext cx="179873" cy="216274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468" extrusionOk="0">
                    <a:moveTo>
                      <a:pt x="2310" y="1"/>
                    </a:moveTo>
                    <a:cubicBezTo>
                      <a:pt x="982" y="1"/>
                      <a:pt x="226" y="1553"/>
                      <a:pt x="72" y="2687"/>
                    </a:cubicBezTo>
                    <a:cubicBezTo>
                      <a:pt x="25" y="2973"/>
                      <a:pt x="1" y="3283"/>
                      <a:pt x="72" y="3568"/>
                    </a:cubicBezTo>
                    <a:cubicBezTo>
                      <a:pt x="194" y="4110"/>
                      <a:pt x="614" y="4468"/>
                      <a:pt x="1150" y="4468"/>
                    </a:cubicBezTo>
                    <a:cubicBezTo>
                      <a:pt x="1191" y="4468"/>
                      <a:pt x="1233" y="4465"/>
                      <a:pt x="1275" y="4461"/>
                    </a:cubicBezTo>
                    <a:cubicBezTo>
                      <a:pt x="1799" y="4414"/>
                      <a:pt x="2299" y="4104"/>
                      <a:pt x="2692" y="3759"/>
                    </a:cubicBezTo>
                    <a:cubicBezTo>
                      <a:pt x="3311" y="3211"/>
                      <a:pt x="3704" y="2425"/>
                      <a:pt x="3704" y="1604"/>
                    </a:cubicBezTo>
                    <a:cubicBezTo>
                      <a:pt x="3716" y="1235"/>
                      <a:pt x="3632" y="830"/>
                      <a:pt x="3406" y="520"/>
                    </a:cubicBezTo>
                    <a:cubicBezTo>
                      <a:pt x="3192" y="235"/>
                      <a:pt x="2930" y="92"/>
                      <a:pt x="2644" y="32"/>
                    </a:cubicBezTo>
                    <a:cubicBezTo>
                      <a:pt x="2529" y="11"/>
                      <a:pt x="2418" y="1"/>
                      <a:pt x="2310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87" name="Google Shape;3347;p46">
                <a:extLst>
                  <a:ext uri="{FF2B5EF4-FFF2-40B4-BE49-F238E27FC236}">
                    <a16:creationId xmlns:a16="http://schemas.microsoft.com/office/drawing/2014/main" id="{08DE77E2-D489-4D54-9D49-AD671559CEAA}"/>
                  </a:ext>
                </a:extLst>
              </p:cNvPr>
              <p:cNvSpPr/>
              <p:nvPr/>
            </p:nvSpPr>
            <p:spPr>
              <a:xfrm>
                <a:off x="8208712" y="3204049"/>
                <a:ext cx="89404" cy="102764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123" extrusionOk="0">
                    <a:moveTo>
                      <a:pt x="1275" y="0"/>
                    </a:moveTo>
                    <a:cubicBezTo>
                      <a:pt x="1001" y="0"/>
                      <a:pt x="763" y="179"/>
                      <a:pt x="584" y="369"/>
                    </a:cubicBezTo>
                    <a:cubicBezTo>
                      <a:pt x="179" y="833"/>
                      <a:pt x="1" y="1441"/>
                      <a:pt x="60" y="2060"/>
                    </a:cubicBezTo>
                    <a:cubicBezTo>
                      <a:pt x="66" y="2101"/>
                      <a:pt x="105" y="2122"/>
                      <a:pt x="142" y="2122"/>
                    </a:cubicBezTo>
                    <a:cubicBezTo>
                      <a:pt x="179" y="2122"/>
                      <a:pt x="215" y="2101"/>
                      <a:pt x="215" y="2060"/>
                    </a:cubicBezTo>
                    <a:cubicBezTo>
                      <a:pt x="179" y="1560"/>
                      <a:pt x="346" y="1060"/>
                      <a:pt x="644" y="667"/>
                    </a:cubicBezTo>
                    <a:cubicBezTo>
                      <a:pt x="703" y="583"/>
                      <a:pt x="775" y="488"/>
                      <a:pt x="870" y="417"/>
                    </a:cubicBezTo>
                    <a:cubicBezTo>
                      <a:pt x="953" y="524"/>
                      <a:pt x="1013" y="643"/>
                      <a:pt x="1048" y="762"/>
                    </a:cubicBezTo>
                    <a:cubicBezTo>
                      <a:pt x="1060" y="833"/>
                      <a:pt x="1060" y="893"/>
                      <a:pt x="1060" y="976"/>
                    </a:cubicBezTo>
                    <a:lnTo>
                      <a:pt x="1060" y="1036"/>
                    </a:lnTo>
                    <a:lnTo>
                      <a:pt x="1060" y="1060"/>
                    </a:lnTo>
                    <a:lnTo>
                      <a:pt x="1060" y="1084"/>
                    </a:lnTo>
                    <a:cubicBezTo>
                      <a:pt x="1048" y="1131"/>
                      <a:pt x="1025" y="1179"/>
                      <a:pt x="1048" y="1226"/>
                    </a:cubicBezTo>
                    <a:cubicBezTo>
                      <a:pt x="1048" y="1273"/>
                      <a:pt x="1084" y="1304"/>
                      <a:pt x="1125" y="1304"/>
                    </a:cubicBezTo>
                    <a:cubicBezTo>
                      <a:pt x="1147" y="1304"/>
                      <a:pt x="1170" y="1295"/>
                      <a:pt x="1191" y="1274"/>
                    </a:cubicBezTo>
                    <a:cubicBezTo>
                      <a:pt x="1263" y="1203"/>
                      <a:pt x="1275" y="1084"/>
                      <a:pt x="1299" y="976"/>
                    </a:cubicBezTo>
                    <a:cubicBezTo>
                      <a:pt x="1310" y="893"/>
                      <a:pt x="1299" y="786"/>
                      <a:pt x="1263" y="703"/>
                    </a:cubicBezTo>
                    <a:cubicBezTo>
                      <a:pt x="1215" y="548"/>
                      <a:pt x="1144" y="417"/>
                      <a:pt x="1048" y="298"/>
                    </a:cubicBezTo>
                    <a:cubicBezTo>
                      <a:pt x="1084" y="262"/>
                      <a:pt x="1132" y="250"/>
                      <a:pt x="1191" y="238"/>
                    </a:cubicBezTo>
                    <a:cubicBezTo>
                      <a:pt x="1222" y="225"/>
                      <a:pt x="1256" y="220"/>
                      <a:pt x="1291" y="220"/>
                    </a:cubicBezTo>
                    <a:cubicBezTo>
                      <a:pt x="1352" y="220"/>
                      <a:pt x="1417" y="235"/>
                      <a:pt x="1477" y="250"/>
                    </a:cubicBezTo>
                    <a:cubicBezTo>
                      <a:pt x="1560" y="298"/>
                      <a:pt x="1608" y="381"/>
                      <a:pt x="1703" y="429"/>
                    </a:cubicBezTo>
                    <a:cubicBezTo>
                      <a:pt x="1713" y="439"/>
                      <a:pt x="1727" y="443"/>
                      <a:pt x="1741" y="443"/>
                    </a:cubicBezTo>
                    <a:cubicBezTo>
                      <a:pt x="1780" y="443"/>
                      <a:pt x="1826" y="412"/>
                      <a:pt x="1834" y="369"/>
                    </a:cubicBezTo>
                    <a:cubicBezTo>
                      <a:pt x="1846" y="131"/>
                      <a:pt x="1489" y="0"/>
                      <a:pt x="1275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88" name="Google Shape;3348;p46">
                <a:extLst>
                  <a:ext uri="{FF2B5EF4-FFF2-40B4-BE49-F238E27FC236}">
                    <a16:creationId xmlns:a16="http://schemas.microsoft.com/office/drawing/2014/main" id="{12A93EC4-4CE2-467F-9DEC-93666AD2CB23}"/>
                  </a:ext>
                </a:extLst>
              </p:cNvPr>
              <p:cNvSpPr/>
              <p:nvPr/>
            </p:nvSpPr>
            <p:spPr>
              <a:xfrm>
                <a:off x="7881350" y="3063916"/>
                <a:ext cx="116608" cy="7565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563" extrusionOk="0">
                    <a:moveTo>
                      <a:pt x="656" y="1"/>
                    </a:moveTo>
                    <a:cubicBezTo>
                      <a:pt x="499" y="1"/>
                      <a:pt x="353" y="43"/>
                      <a:pt x="227" y="133"/>
                    </a:cubicBezTo>
                    <a:cubicBezTo>
                      <a:pt x="96" y="216"/>
                      <a:pt x="1" y="371"/>
                      <a:pt x="37" y="526"/>
                    </a:cubicBezTo>
                    <a:cubicBezTo>
                      <a:pt x="72" y="692"/>
                      <a:pt x="215" y="847"/>
                      <a:pt x="406" y="919"/>
                    </a:cubicBezTo>
                    <a:cubicBezTo>
                      <a:pt x="596" y="990"/>
                      <a:pt x="823" y="1002"/>
                      <a:pt x="1037" y="1050"/>
                    </a:cubicBezTo>
                    <a:cubicBezTo>
                      <a:pt x="1430" y="1145"/>
                      <a:pt x="1811" y="1300"/>
                      <a:pt x="2132" y="1526"/>
                    </a:cubicBezTo>
                    <a:cubicBezTo>
                      <a:pt x="2165" y="1552"/>
                      <a:pt x="2201" y="1563"/>
                      <a:pt x="2235" y="1563"/>
                    </a:cubicBezTo>
                    <a:cubicBezTo>
                      <a:pt x="2327" y="1563"/>
                      <a:pt x="2408" y="1485"/>
                      <a:pt x="2382" y="1407"/>
                    </a:cubicBezTo>
                    <a:cubicBezTo>
                      <a:pt x="2370" y="1061"/>
                      <a:pt x="2132" y="740"/>
                      <a:pt x="1846" y="490"/>
                    </a:cubicBezTo>
                    <a:cubicBezTo>
                      <a:pt x="1585" y="252"/>
                      <a:pt x="1192" y="49"/>
                      <a:pt x="811" y="14"/>
                    </a:cubicBezTo>
                    <a:cubicBezTo>
                      <a:pt x="758" y="5"/>
                      <a:pt x="706" y="1"/>
                      <a:pt x="656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89" name="Google Shape;3349;p46">
                <a:extLst>
                  <a:ext uri="{FF2B5EF4-FFF2-40B4-BE49-F238E27FC236}">
                    <a16:creationId xmlns:a16="http://schemas.microsoft.com/office/drawing/2014/main" id="{E989C2D5-0063-4205-818A-754C4E6458A2}"/>
                  </a:ext>
                </a:extLst>
              </p:cNvPr>
              <p:cNvSpPr/>
              <p:nvPr/>
            </p:nvSpPr>
            <p:spPr>
              <a:xfrm>
                <a:off x="7681825" y="3061254"/>
                <a:ext cx="91824" cy="6573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358" extrusionOk="0">
                    <a:moveTo>
                      <a:pt x="1359" y="1"/>
                    </a:moveTo>
                    <a:cubicBezTo>
                      <a:pt x="1320" y="1"/>
                      <a:pt x="1281" y="4"/>
                      <a:pt x="1242" y="9"/>
                    </a:cubicBezTo>
                    <a:cubicBezTo>
                      <a:pt x="932" y="45"/>
                      <a:pt x="634" y="212"/>
                      <a:pt x="420" y="426"/>
                    </a:cubicBezTo>
                    <a:cubicBezTo>
                      <a:pt x="206" y="628"/>
                      <a:pt x="27" y="926"/>
                      <a:pt x="27" y="1224"/>
                    </a:cubicBezTo>
                    <a:cubicBezTo>
                      <a:pt x="1" y="1294"/>
                      <a:pt x="65" y="1358"/>
                      <a:pt x="144" y="1358"/>
                    </a:cubicBezTo>
                    <a:cubicBezTo>
                      <a:pt x="172" y="1358"/>
                      <a:pt x="202" y="1350"/>
                      <a:pt x="230" y="1331"/>
                    </a:cubicBezTo>
                    <a:cubicBezTo>
                      <a:pt x="480" y="1140"/>
                      <a:pt x="777" y="986"/>
                      <a:pt x="1099" y="914"/>
                    </a:cubicBezTo>
                    <a:cubicBezTo>
                      <a:pt x="1254" y="866"/>
                      <a:pt x="1432" y="866"/>
                      <a:pt x="1587" y="795"/>
                    </a:cubicBezTo>
                    <a:cubicBezTo>
                      <a:pt x="1742" y="735"/>
                      <a:pt x="1861" y="605"/>
                      <a:pt x="1885" y="450"/>
                    </a:cubicBezTo>
                    <a:cubicBezTo>
                      <a:pt x="1897" y="319"/>
                      <a:pt x="1825" y="188"/>
                      <a:pt x="1706" y="104"/>
                    </a:cubicBezTo>
                    <a:cubicBezTo>
                      <a:pt x="1606" y="32"/>
                      <a:pt x="1485" y="1"/>
                      <a:pt x="1359" y="1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+mj-lt"/>
                </a:endParaRPr>
              </a:p>
            </p:txBody>
          </p:sp>
          <p:sp>
            <p:nvSpPr>
              <p:cNvPr id="90" name="Google Shape;3352;p46">
                <a:extLst>
                  <a:ext uri="{FF2B5EF4-FFF2-40B4-BE49-F238E27FC236}">
                    <a16:creationId xmlns:a16="http://schemas.microsoft.com/office/drawing/2014/main" id="{626C1D56-BB06-4AEF-88EB-14883C3BB1C2}"/>
                  </a:ext>
                </a:extLst>
              </p:cNvPr>
              <p:cNvSpPr/>
              <p:nvPr/>
            </p:nvSpPr>
            <p:spPr>
              <a:xfrm>
                <a:off x="7902115" y="3193061"/>
                <a:ext cx="40951" cy="62346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88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3" y="632"/>
                    </a:cubicBezTo>
                    <a:cubicBezTo>
                      <a:pt x="1" y="989"/>
                      <a:pt x="167" y="1275"/>
                      <a:pt x="394" y="1287"/>
                    </a:cubicBezTo>
                    <a:cubicBezTo>
                      <a:pt x="398" y="1287"/>
                      <a:pt x="403" y="1287"/>
                      <a:pt x="407" y="1287"/>
                    </a:cubicBezTo>
                    <a:cubicBezTo>
                      <a:pt x="627" y="1287"/>
                      <a:pt x="811" y="1006"/>
                      <a:pt x="834" y="656"/>
                    </a:cubicBezTo>
                    <a:cubicBezTo>
                      <a:pt x="846" y="298"/>
                      <a:pt x="667" y="25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91" name="Google Shape;3353;p46">
                <a:extLst>
                  <a:ext uri="{FF2B5EF4-FFF2-40B4-BE49-F238E27FC236}">
                    <a16:creationId xmlns:a16="http://schemas.microsoft.com/office/drawing/2014/main" id="{6A8656F2-3E33-4D1D-A5A7-D3AD7E90AD1A}"/>
                  </a:ext>
                </a:extLst>
              </p:cNvPr>
              <p:cNvSpPr/>
              <p:nvPr/>
            </p:nvSpPr>
            <p:spPr>
              <a:xfrm>
                <a:off x="7716531" y="3188946"/>
                <a:ext cx="33496" cy="514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063" extrusionOk="0">
                    <a:moveTo>
                      <a:pt x="337" y="1"/>
                    </a:moveTo>
                    <a:cubicBezTo>
                      <a:pt x="189" y="1"/>
                      <a:pt x="35" y="242"/>
                      <a:pt x="13" y="526"/>
                    </a:cubicBezTo>
                    <a:cubicBezTo>
                      <a:pt x="1" y="824"/>
                      <a:pt x="156" y="1062"/>
                      <a:pt x="334" y="1062"/>
                    </a:cubicBezTo>
                    <a:cubicBezTo>
                      <a:pt x="513" y="1062"/>
                      <a:pt x="668" y="836"/>
                      <a:pt x="668" y="538"/>
                    </a:cubicBezTo>
                    <a:cubicBezTo>
                      <a:pt x="691" y="241"/>
                      <a:pt x="537" y="2"/>
                      <a:pt x="358" y="2"/>
                    </a:cubicBezTo>
                    <a:cubicBezTo>
                      <a:pt x="351" y="1"/>
                      <a:pt x="344" y="1"/>
                      <a:pt x="3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92" name="Google Shape;3354;p46">
                <a:extLst>
                  <a:ext uri="{FF2B5EF4-FFF2-40B4-BE49-F238E27FC236}">
                    <a16:creationId xmlns:a16="http://schemas.microsoft.com/office/drawing/2014/main" id="{69F3885B-BBBD-48E1-B35B-23B33104A187}"/>
                  </a:ext>
                </a:extLst>
              </p:cNvPr>
              <p:cNvSpPr/>
              <p:nvPr/>
            </p:nvSpPr>
            <p:spPr>
              <a:xfrm>
                <a:off x="7751721" y="3171617"/>
                <a:ext cx="57069" cy="133646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761" extrusionOk="0">
                    <a:moveTo>
                      <a:pt x="1018" y="0"/>
                    </a:moveTo>
                    <a:cubicBezTo>
                      <a:pt x="1000" y="0"/>
                      <a:pt x="982" y="9"/>
                      <a:pt x="976" y="27"/>
                    </a:cubicBezTo>
                    <a:cubicBezTo>
                      <a:pt x="941" y="194"/>
                      <a:pt x="953" y="360"/>
                      <a:pt x="953" y="527"/>
                    </a:cubicBezTo>
                    <a:cubicBezTo>
                      <a:pt x="953" y="682"/>
                      <a:pt x="976" y="849"/>
                      <a:pt x="976" y="1015"/>
                    </a:cubicBezTo>
                    <a:cubicBezTo>
                      <a:pt x="976" y="1158"/>
                      <a:pt x="953" y="1301"/>
                      <a:pt x="822" y="1373"/>
                    </a:cubicBezTo>
                    <a:cubicBezTo>
                      <a:pt x="691" y="1444"/>
                      <a:pt x="524" y="1480"/>
                      <a:pt x="381" y="1503"/>
                    </a:cubicBezTo>
                    <a:cubicBezTo>
                      <a:pt x="274" y="1539"/>
                      <a:pt x="107" y="1515"/>
                      <a:pt x="48" y="1634"/>
                    </a:cubicBezTo>
                    <a:cubicBezTo>
                      <a:pt x="0" y="1742"/>
                      <a:pt x="95" y="1920"/>
                      <a:pt x="143" y="2027"/>
                    </a:cubicBezTo>
                    <a:cubicBezTo>
                      <a:pt x="238" y="2289"/>
                      <a:pt x="393" y="2516"/>
                      <a:pt x="583" y="2742"/>
                    </a:cubicBezTo>
                    <a:cubicBezTo>
                      <a:pt x="597" y="2755"/>
                      <a:pt x="611" y="2761"/>
                      <a:pt x="624" y="2761"/>
                    </a:cubicBezTo>
                    <a:cubicBezTo>
                      <a:pt x="670" y="2761"/>
                      <a:pt x="706" y="2693"/>
                      <a:pt x="679" y="2646"/>
                    </a:cubicBezTo>
                    <a:cubicBezTo>
                      <a:pt x="500" y="2432"/>
                      <a:pt x="357" y="2158"/>
                      <a:pt x="274" y="1896"/>
                    </a:cubicBezTo>
                    <a:cubicBezTo>
                      <a:pt x="262" y="1849"/>
                      <a:pt x="262" y="1813"/>
                      <a:pt x="238" y="1777"/>
                    </a:cubicBezTo>
                    <a:lnTo>
                      <a:pt x="226" y="1718"/>
                    </a:lnTo>
                    <a:cubicBezTo>
                      <a:pt x="226" y="1682"/>
                      <a:pt x="393" y="1682"/>
                      <a:pt x="417" y="1682"/>
                    </a:cubicBezTo>
                    <a:cubicBezTo>
                      <a:pt x="560" y="1670"/>
                      <a:pt x="703" y="1623"/>
                      <a:pt x="834" y="1575"/>
                    </a:cubicBezTo>
                    <a:cubicBezTo>
                      <a:pt x="953" y="1515"/>
                      <a:pt x="1060" y="1456"/>
                      <a:pt x="1119" y="1337"/>
                    </a:cubicBezTo>
                    <a:cubicBezTo>
                      <a:pt x="1179" y="1218"/>
                      <a:pt x="1179" y="1087"/>
                      <a:pt x="1179" y="968"/>
                    </a:cubicBezTo>
                    <a:cubicBezTo>
                      <a:pt x="1179" y="825"/>
                      <a:pt x="1167" y="658"/>
                      <a:pt x="1155" y="503"/>
                    </a:cubicBezTo>
                    <a:cubicBezTo>
                      <a:pt x="1131" y="349"/>
                      <a:pt x="1119" y="182"/>
                      <a:pt x="1060" y="27"/>
                    </a:cubicBezTo>
                    <a:cubicBezTo>
                      <a:pt x="1054" y="9"/>
                      <a:pt x="1036" y="0"/>
                      <a:pt x="1018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93" name="Google Shape;3404;p46">
                <a:extLst>
                  <a:ext uri="{FF2B5EF4-FFF2-40B4-BE49-F238E27FC236}">
                    <a16:creationId xmlns:a16="http://schemas.microsoft.com/office/drawing/2014/main" id="{9C4432D1-DAD3-4259-B142-95C690049EA0}"/>
                  </a:ext>
                </a:extLst>
              </p:cNvPr>
              <p:cNvSpPr/>
              <p:nvPr/>
            </p:nvSpPr>
            <p:spPr>
              <a:xfrm>
                <a:off x="7750027" y="3344202"/>
                <a:ext cx="168086" cy="70304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1420" extrusionOk="0">
                    <a:moveTo>
                      <a:pt x="2709" y="0"/>
                    </a:moveTo>
                    <a:cubicBezTo>
                      <a:pt x="2406" y="0"/>
                      <a:pt x="2072" y="169"/>
                      <a:pt x="1513" y="197"/>
                    </a:cubicBezTo>
                    <a:cubicBezTo>
                      <a:pt x="1451" y="200"/>
                      <a:pt x="1391" y="201"/>
                      <a:pt x="1334" y="201"/>
                    </a:cubicBezTo>
                    <a:cubicBezTo>
                      <a:pt x="897" y="201"/>
                      <a:pt x="577" y="126"/>
                      <a:pt x="389" y="126"/>
                    </a:cubicBezTo>
                    <a:cubicBezTo>
                      <a:pt x="304" y="126"/>
                      <a:pt x="246" y="141"/>
                      <a:pt x="215" y="185"/>
                    </a:cubicBezTo>
                    <a:cubicBezTo>
                      <a:pt x="0" y="501"/>
                      <a:pt x="365" y="1419"/>
                      <a:pt x="1483" y="1419"/>
                    </a:cubicBezTo>
                    <a:cubicBezTo>
                      <a:pt x="1543" y="1419"/>
                      <a:pt x="1604" y="1416"/>
                      <a:pt x="1668" y="1411"/>
                    </a:cubicBezTo>
                    <a:cubicBezTo>
                      <a:pt x="2716" y="1328"/>
                      <a:pt x="3394" y="232"/>
                      <a:pt x="2978" y="54"/>
                    </a:cubicBezTo>
                    <a:cubicBezTo>
                      <a:pt x="2887" y="15"/>
                      <a:pt x="2799" y="0"/>
                      <a:pt x="2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94" name="Google Shape;3396;p46">
                <a:extLst>
                  <a:ext uri="{FF2B5EF4-FFF2-40B4-BE49-F238E27FC236}">
                    <a16:creationId xmlns:a16="http://schemas.microsoft.com/office/drawing/2014/main" id="{868899ED-34B4-46D8-A9FC-3932E83490B4}"/>
                  </a:ext>
                </a:extLst>
              </p:cNvPr>
              <p:cNvSpPr/>
              <p:nvPr/>
            </p:nvSpPr>
            <p:spPr>
              <a:xfrm rot="21304703">
                <a:off x="7642915" y="2775129"/>
                <a:ext cx="718143" cy="481881"/>
              </a:xfrm>
              <a:custGeom>
                <a:avLst/>
                <a:gdLst/>
                <a:ahLst/>
                <a:cxnLst/>
                <a:rect l="l" t="t" r="r" b="b"/>
                <a:pathLst>
                  <a:path w="14505" h="9733" extrusionOk="0">
                    <a:moveTo>
                      <a:pt x="6337" y="0"/>
                    </a:moveTo>
                    <a:cubicBezTo>
                      <a:pt x="6165" y="0"/>
                      <a:pt x="5994" y="6"/>
                      <a:pt x="5825" y="17"/>
                    </a:cubicBezTo>
                    <a:cubicBezTo>
                      <a:pt x="5563" y="28"/>
                      <a:pt x="5313" y="52"/>
                      <a:pt x="5039" y="88"/>
                    </a:cubicBezTo>
                    <a:cubicBezTo>
                      <a:pt x="4301" y="207"/>
                      <a:pt x="3551" y="421"/>
                      <a:pt x="2872" y="755"/>
                    </a:cubicBezTo>
                    <a:cubicBezTo>
                      <a:pt x="1289" y="1564"/>
                      <a:pt x="193" y="3160"/>
                      <a:pt x="51" y="4886"/>
                    </a:cubicBezTo>
                    <a:cubicBezTo>
                      <a:pt x="40" y="5056"/>
                      <a:pt x="1" y="5652"/>
                      <a:pt x="280" y="5652"/>
                    </a:cubicBezTo>
                    <a:cubicBezTo>
                      <a:pt x="314" y="5652"/>
                      <a:pt x="352" y="5644"/>
                      <a:pt x="396" y="5624"/>
                    </a:cubicBezTo>
                    <a:cubicBezTo>
                      <a:pt x="432" y="5612"/>
                      <a:pt x="455" y="5577"/>
                      <a:pt x="491" y="5553"/>
                    </a:cubicBezTo>
                    <a:cubicBezTo>
                      <a:pt x="622" y="5136"/>
                      <a:pt x="908" y="4755"/>
                      <a:pt x="1182" y="4422"/>
                    </a:cubicBezTo>
                    <a:cubicBezTo>
                      <a:pt x="1527" y="4053"/>
                      <a:pt x="1920" y="3719"/>
                      <a:pt x="2337" y="3434"/>
                    </a:cubicBezTo>
                    <a:cubicBezTo>
                      <a:pt x="2956" y="3005"/>
                      <a:pt x="3658" y="2672"/>
                      <a:pt x="4384" y="2434"/>
                    </a:cubicBezTo>
                    <a:cubicBezTo>
                      <a:pt x="4932" y="1981"/>
                      <a:pt x="5647" y="1683"/>
                      <a:pt x="6361" y="1576"/>
                    </a:cubicBezTo>
                    <a:lnTo>
                      <a:pt x="6361" y="1576"/>
                    </a:lnTo>
                    <a:cubicBezTo>
                      <a:pt x="5789" y="1719"/>
                      <a:pt x="5230" y="2041"/>
                      <a:pt x="4789" y="2434"/>
                    </a:cubicBezTo>
                    <a:cubicBezTo>
                      <a:pt x="4873" y="2767"/>
                      <a:pt x="4992" y="3076"/>
                      <a:pt x="5158" y="3362"/>
                    </a:cubicBezTo>
                    <a:cubicBezTo>
                      <a:pt x="5587" y="4136"/>
                      <a:pt x="6289" y="4743"/>
                      <a:pt x="7099" y="5136"/>
                    </a:cubicBezTo>
                    <a:cubicBezTo>
                      <a:pt x="7373" y="5279"/>
                      <a:pt x="7671" y="5386"/>
                      <a:pt x="7992" y="5470"/>
                    </a:cubicBezTo>
                    <a:cubicBezTo>
                      <a:pt x="8052" y="5874"/>
                      <a:pt x="8052" y="6279"/>
                      <a:pt x="8242" y="6636"/>
                    </a:cubicBezTo>
                    <a:cubicBezTo>
                      <a:pt x="8468" y="7041"/>
                      <a:pt x="8897" y="7172"/>
                      <a:pt x="9266" y="7410"/>
                    </a:cubicBezTo>
                    <a:cubicBezTo>
                      <a:pt x="9659" y="7648"/>
                      <a:pt x="9849" y="8089"/>
                      <a:pt x="9838" y="8530"/>
                    </a:cubicBezTo>
                    <a:cubicBezTo>
                      <a:pt x="9838" y="8708"/>
                      <a:pt x="9611" y="9720"/>
                      <a:pt x="9957" y="9732"/>
                    </a:cubicBezTo>
                    <a:cubicBezTo>
                      <a:pt x="9980" y="9732"/>
                      <a:pt x="10028" y="9720"/>
                      <a:pt x="10052" y="9684"/>
                    </a:cubicBezTo>
                    <a:cubicBezTo>
                      <a:pt x="10314" y="9482"/>
                      <a:pt x="10564" y="9268"/>
                      <a:pt x="10850" y="9089"/>
                    </a:cubicBezTo>
                    <a:cubicBezTo>
                      <a:pt x="11123" y="8911"/>
                      <a:pt x="11457" y="8851"/>
                      <a:pt x="11778" y="8756"/>
                    </a:cubicBezTo>
                    <a:cubicBezTo>
                      <a:pt x="12159" y="8637"/>
                      <a:pt x="12516" y="8494"/>
                      <a:pt x="12850" y="8315"/>
                    </a:cubicBezTo>
                    <a:cubicBezTo>
                      <a:pt x="13481" y="7994"/>
                      <a:pt x="14017" y="7482"/>
                      <a:pt x="14255" y="6851"/>
                    </a:cubicBezTo>
                    <a:cubicBezTo>
                      <a:pt x="14505" y="6148"/>
                      <a:pt x="14505" y="5374"/>
                      <a:pt x="14362" y="4612"/>
                    </a:cubicBezTo>
                    <a:cubicBezTo>
                      <a:pt x="14100" y="3481"/>
                      <a:pt x="13493" y="2398"/>
                      <a:pt x="12612" y="1588"/>
                    </a:cubicBezTo>
                    <a:cubicBezTo>
                      <a:pt x="12469" y="1457"/>
                      <a:pt x="12302" y="1326"/>
                      <a:pt x="12135" y="1207"/>
                    </a:cubicBezTo>
                    <a:cubicBezTo>
                      <a:pt x="11600" y="826"/>
                      <a:pt x="10981" y="576"/>
                      <a:pt x="10338" y="445"/>
                    </a:cubicBezTo>
                    <a:cubicBezTo>
                      <a:pt x="9992" y="374"/>
                      <a:pt x="9671" y="326"/>
                      <a:pt x="9326" y="314"/>
                    </a:cubicBezTo>
                    <a:cubicBezTo>
                      <a:pt x="9199" y="302"/>
                      <a:pt x="9070" y="296"/>
                      <a:pt x="8941" y="296"/>
                    </a:cubicBezTo>
                    <a:cubicBezTo>
                      <a:pt x="8684" y="296"/>
                      <a:pt x="8425" y="322"/>
                      <a:pt x="8171" y="386"/>
                    </a:cubicBezTo>
                    <a:lnTo>
                      <a:pt x="7992" y="290"/>
                    </a:lnTo>
                    <a:cubicBezTo>
                      <a:pt x="7873" y="231"/>
                      <a:pt x="7730" y="195"/>
                      <a:pt x="7611" y="159"/>
                    </a:cubicBezTo>
                    <a:cubicBezTo>
                      <a:pt x="7202" y="40"/>
                      <a:pt x="6768" y="0"/>
                      <a:pt x="6337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95" name="Google Shape;3397;p46">
                <a:extLst>
                  <a:ext uri="{FF2B5EF4-FFF2-40B4-BE49-F238E27FC236}">
                    <a16:creationId xmlns:a16="http://schemas.microsoft.com/office/drawing/2014/main" id="{095BED77-B6D8-4CDA-B1FB-41F292219F58}"/>
                  </a:ext>
                </a:extLst>
              </p:cNvPr>
              <p:cNvSpPr/>
              <p:nvPr/>
            </p:nvSpPr>
            <p:spPr>
              <a:xfrm>
                <a:off x="7963953" y="2811590"/>
                <a:ext cx="338401" cy="161947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3271" extrusionOk="0">
                    <a:moveTo>
                      <a:pt x="4549" y="1"/>
                    </a:moveTo>
                    <a:cubicBezTo>
                      <a:pt x="4227" y="72"/>
                      <a:pt x="3930" y="179"/>
                      <a:pt x="3680" y="251"/>
                    </a:cubicBezTo>
                    <a:cubicBezTo>
                      <a:pt x="2668" y="560"/>
                      <a:pt x="1703" y="989"/>
                      <a:pt x="751" y="1441"/>
                    </a:cubicBezTo>
                    <a:cubicBezTo>
                      <a:pt x="501" y="1561"/>
                      <a:pt x="215" y="1691"/>
                      <a:pt x="108" y="1965"/>
                    </a:cubicBezTo>
                    <a:cubicBezTo>
                      <a:pt x="1" y="2203"/>
                      <a:pt x="96" y="2477"/>
                      <a:pt x="263" y="2692"/>
                    </a:cubicBezTo>
                    <a:cubicBezTo>
                      <a:pt x="441" y="2882"/>
                      <a:pt x="655" y="3013"/>
                      <a:pt x="894" y="3132"/>
                    </a:cubicBezTo>
                    <a:cubicBezTo>
                      <a:pt x="1037" y="3204"/>
                      <a:pt x="1192" y="3271"/>
                      <a:pt x="1336" y="3271"/>
                    </a:cubicBezTo>
                    <a:cubicBezTo>
                      <a:pt x="1406" y="3271"/>
                      <a:pt x="1474" y="3255"/>
                      <a:pt x="1536" y="3215"/>
                    </a:cubicBezTo>
                    <a:cubicBezTo>
                      <a:pt x="1763" y="3049"/>
                      <a:pt x="1751" y="2692"/>
                      <a:pt x="1953" y="2525"/>
                    </a:cubicBezTo>
                    <a:cubicBezTo>
                      <a:pt x="2033" y="2465"/>
                      <a:pt x="2121" y="2443"/>
                      <a:pt x="2215" y="2443"/>
                    </a:cubicBezTo>
                    <a:cubicBezTo>
                      <a:pt x="2455" y="2443"/>
                      <a:pt x="2727" y="2587"/>
                      <a:pt x="2977" y="2587"/>
                    </a:cubicBezTo>
                    <a:cubicBezTo>
                      <a:pt x="3034" y="2587"/>
                      <a:pt x="3090" y="2579"/>
                      <a:pt x="3144" y="2561"/>
                    </a:cubicBezTo>
                    <a:cubicBezTo>
                      <a:pt x="3489" y="2418"/>
                      <a:pt x="3537" y="1953"/>
                      <a:pt x="3799" y="1691"/>
                    </a:cubicBezTo>
                    <a:cubicBezTo>
                      <a:pt x="3960" y="1541"/>
                      <a:pt x="4180" y="1487"/>
                      <a:pt x="4397" y="1487"/>
                    </a:cubicBezTo>
                    <a:cubicBezTo>
                      <a:pt x="4420" y="1487"/>
                      <a:pt x="4443" y="1488"/>
                      <a:pt x="4465" y="1489"/>
                    </a:cubicBezTo>
                    <a:cubicBezTo>
                      <a:pt x="4704" y="1489"/>
                      <a:pt x="4942" y="1549"/>
                      <a:pt x="5180" y="1572"/>
                    </a:cubicBezTo>
                    <a:cubicBezTo>
                      <a:pt x="5266" y="1581"/>
                      <a:pt x="5352" y="1585"/>
                      <a:pt x="5439" y="1585"/>
                    </a:cubicBezTo>
                    <a:cubicBezTo>
                      <a:pt x="5834" y="1585"/>
                      <a:pt x="6231" y="1496"/>
                      <a:pt x="6573" y="1310"/>
                    </a:cubicBezTo>
                    <a:cubicBezTo>
                      <a:pt x="6656" y="1263"/>
                      <a:pt x="6763" y="1203"/>
                      <a:pt x="6835" y="1132"/>
                    </a:cubicBezTo>
                    <a:cubicBezTo>
                      <a:pt x="6692" y="1001"/>
                      <a:pt x="6525" y="858"/>
                      <a:pt x="6347" y="751"/>
                    </a:cubicBezTo>
                    <a:cubicBezTo>
                      <a:pt x="5811" y="382"/>
                      <a:pt x="5180" y="132"/>
                      <a:pt x="454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96" name="Google Shape;3398;p46">
                <a:extLst>
                  <a:ext uri="{FF2B5EF4-FFF2-40B4-BE49-F238E27FC236}">
                    <a16:creationId xmlns:a16="http://schemas.microsoft.com/office/drawing/2014/main" id="{868DE2E7-D80F-41C4-BC7E-F75D2FA19531}"/>
                  </a:ext>
                </a:extLst>
              </p:cNvPr>
              <p:cNvSpPr/>
              <p:nvPr/>
            </p:nvSpPr>
            <p:spPr>
              <a:xfrm>
                <a:off x="7741286" y="2773789"/>
                <a:ext cx="282999" cy="118774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2399" extrusionOk="0">
                    <a:moveTo>
                      <a:pt x="4046" y="0"/>
                    </a:moveTo>
                    <a:cubicBezTo>
                      <a:pt x="3876" y="0"/>
                      <a:pt x="3706" y="6"/>
                      <a:pt x="3536" y="17"/>
                    </a:cubicBezTo>
                    <a:cubicBezTo>
                      <a:pt x="3263" y="28"/>
                      <a:pt x="3013" y="52"/>
                      <a:pt x="2739" y="88"/>
                    </a:cubicBezTo>
                    <a:cubicBezTo>
                      <a:pt x="2417" y="267"/>
                      <a:pt x="2084" y="457"/>
                      <a:pt x="1786" y="636"/>
                    </a:cubicBezTo>
                    <a:cubicBezTo>
                      <a:pt x="1667" y="731"/>
                      <a:pt x="1536" y="814"/>
                      <a:pt x="1512" y="945"/>
                    </a:cubicBezTo>
                    <a:cubicBezTo>
                      <a:pt x="1489" y="1040"/>
                      <a:pt x="1524" y="1112"/>
                      <a:pt x="1477" y="1183"/>
                    </a:cubicBezTo>
                    <a:cubicBezTo>
                      <a:pt x="1441" y="1255"/>
                      <a:pt x="1381" y="1267"/>
                      <a:pt x="1298" y="1291"/>
                    </a:cubicBezTo>
                    <a:cubicBezTo>
                      <a:pt x="1084" y="1374"/>
                      <a:pt x="869" y="1457"/>
                      <a:pt x="643" y="1529"/>
                    </a:cubicBezTo>
                    <a:cubicBezTo>
                      <a:pt x="488" y="1588"/>
                      <a:pt x="322" y="1648"/>
                      <a:pt x="203" y="1767"/>
                    </a:cubicBezTo>
                    <a:cubicBezTo>
                      <a:pt x="60" y="1886"/>
                      <a:pt x="0" y="2064"/>
                      <a:pt x="84" y="2207"/>
                    </a:cubicBezTo>
                    <a:cubicBezTo>
                      <a:pt x="157" y="2346"/>
                      <a:pt x="339" y="2398"/>
                      <a:pt x="522" y="2398"/>
                    </a:cubicBezTo>
                    <a:cubicBezTo>
                      <a:pt x="575" y="2398"/>
                      <a:pt x="628" y="2394"/>
                      <a:pt x="679" y="2386"/>
                    </a:cubicBezTo>
                    <a:cubicBezTo>
                      <a:pt x="1131" y="2291"/>
                      <a:pt x="1489" y="2005"/>
                      <a:pt x="1870" y="1755"/>
                    </a:cubicBezTo>
                    <a:cubicBezTo>
                      <a:pt x="2536" y="1314"/>
                      <a:pt x="3298" y="969"/>
                      <a:pt x="4084" y="719"/>
                    </a:cubicBezTo>
                    <a:cubicBezTo>
                      <a:pt x="4453" y="600"/>
                      <a:pt x="4810" y="505"/>
                      <a:pt x="5179" y="421"/>
                    </a:cubicBezTo>
                    <a:cubicBezTo>
                      <a:pt x="5346" y="386"/>
                      <a:pt x="5549" y="362"/>
                      <a:pt x="5715" y="326"/>
                    </a:cubicBezTo>
                    <a:cubicBezTo>
                      <a:pt x="5596" y="267"/>
                      <a:pt x="5477" y="219"/>
                      <a:pt x="5322" y="159"/>
                    </a:cubicBezTo>
                    <a:cubicBezTo>
                      <a:pt x="4905" y="40"/>
                      <a:pt x="4475" y="0"/>
                      <a:pt x="4046" y="0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+mj-lt"/>
                </a:endParaRPr>
              </a:p>
            </p:txBody>
          </p:sp>
        </p:grpSp>
      </p:grpSp>
      <p:grpSp>
        <p:nvGrpSpPr>
          <p:cNvPr id="97" name="Google Shape;3260;p46">
            <a:extLst>
              <a:ext uri="{FF2B5EF4-FFF2-40B4-BE49-F238E27FC236}">
                <a16:creationId xmlns:a16="http://schemas.microsoft.com/office/drawing/2014/main" id="{57FA4BA2-B787-43CB-9620-DF72C2340417}"/>
              </a:ext>
            </a:extLst>
          </p:cNvPr>
          <p:cNvGrpSpPr/>
          <p:nvPr/>
        </p:nvGrpSpPr>
        <p:grpSpPr>
          <a:xfrm rot="20299065" flipH="1">
            <a:off x="8547389" y="2018781"/>
            <a:ext cx="1935855" cy="1326697"/>
            <a:chOff x="-3035943" y="1509393"/>
            <a:chExt cx="577108" cy="470377"/>
          </a:xfrm>
          <a:solidFill>
            <a:srgbClr val="D6EDE4"/>
          </a:solidFill>
        </p:grpSpPr>
        <p:sp>
          <p:nvSpPr>
            <p:cNvPr id="98" name="Google Shape;3261;p46">
              <a:extLst>
                <a:ext uri="{FF2B5EF4-FFF2-40B4-BE49-F238E27FC236}">
                  <a16:creationId xmlns:a16="http://schemas.microsoft.com/office/drawing/2014/main" id="{700D02E5-A1CB-44EF-8C38-0A5EA0BB6487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99" name="Google Shape;3262;p46">
              <a:extLst>
                <a:ext uri="{FF2B5EF4-FFF2-40B4-BE49-F238E27FC236}">
                  <a16:creationId xmlns:a16="http://schemas.microsoft.com/office/drawing/2014/main" id="{FDAD1FF9-3616-456E-919D-D2BEE8C04ACF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4B69AB0-CA3D-4675-8EA7-B264389F2EEE}"/>
              </a:ext>
            </a:extLst>
          </p:cNvPr>
          <p:cNvSpPr txBox="1"/>
          <p:nvPr/>
        </p:nvSpPr>
        <p:spPr>
          <a:xfrm>
            <a:off x="8746519" y="2203883"/>
            <a:ext cx="1450963" cy="6548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ClrTx/>
              <a:buSzTx/>
              <a:buFontTx/>
              <a:buNone/>
              <a:tabLst/>
              <a:defRPr kumimoji="0" sz="1800" kern="0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r>
              <a:rPr lang="en-US" sz="1600" dirty="0" err="1">
                <a:solidFill>
                  <a:srgbClr val="004D61"/>
                </a:solidFill>
              </a:rPr>
              <a:t>Nhớ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chuẩn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bị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bài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cho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tiết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sau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bạn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nhé</a:t>
            </a:r>
            <a:r>
              <a:rPr lang="en-US" sz="1600" dirty="0">
                <a:solidFill>
                  <a:srgbClr val="004D61"/>
                </a:solidFill>
              </a:rPr>
              <a:t>!</a:t>
            </a:r>
          </a:p>
        </p:txBody>
      </p:sp>
      <p:grpSp>
        <p:nvGrpSpPr>
          <p:cNvPr id="101" name="Google Shape;3260;p46">
            <a:extLst>
              <a:ext uri="{FF2B5EF4-FFF2-40B4-BE49-F238E27FC236}">
                <a16:creationId xmlns:a16="http://schemas.microsoft.com/office/drawing/2014/main" id="{90AC07D4-8326-4AA8-8685-6C1C7CF88B0D}"/>
              </a:ext>
            </a:extLst>
          </p:cNvPr>
          <p:cNvGrpSpPr/>
          <p:nvPr/>
        </p:nvGrpSpPr>
        <p:grpSpPr>
          <a:xfrm rot="1300935">
            <a:off x="2076079" y="1712577"/>
            <a:ext cx="1679816" cy="1736136"/>
            <a:chOff x="-3035943" y="1509393"/>
            <a:chExt cx="577108" cy="470377"/>
          </a:xfrm>
        </p:grpSpPr>
        <p:sp>
          <p:nvSpPr>
            <p:cNvPr id="102" name="Google Shape;3261;p46">
              <a:extLst>
                <a:ext uri="{FF2B5EF4-FFF2-40B4-BE49-F238E27FC236}">
                  <a16:creationId xmlns:a16="http://schemas.microsoft.com/office/drawing/2014/main" id="{F8016783-F1DE-45D9-856F-AA6C7578DA3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Tx/>
              </a:pPr>
              <a:endParaRPr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Google Shape;3262;p46">
              <a:extLst>
                <a:ext uri="{FF2B5EF4-FFF2-40B4-BE49-F238E27FC236}">
                  <a16:creationId xmlns:a16="http://schemas.microsoft.com/office/drawing/2014/main" id="{92F4E901-155E-4E6E-B82D-0BB79EED603F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Tx/>
              </a:pPr>
              <a:endParaRPr sz="24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F6CDDBB1-453A-4F1D-A9E7-F3FBBF960B94}"/>
              </a:ext>
            </a:extLst>
          </p:cNvPr>
          <p:cNvSpPr txBox="1"/>
          <p:nvPr/>
        </p:nvSpPr>
        <p:spPr>
          <a:xfrm>
            <a:off x="2256034" y="2130305"/>
            <a:ext cx="1595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4D61"/>
                </a:solidFill>
              </a:rPr>
              <a:t>Hãy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học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thật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chăm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chỉ</a:t>
            </a:r>
            <a:r>
              <a:rPr lang="en-US" sz="1600" dirty="0">
                <a:solidFill>
                  <a:srgbClr val="004D61"/>
                </a:solidFill>
              </a:rPr>
              <a:t> </a:t>
            </a:r>
            <a:r>
              <a:rPr lang="en-US" sz="1600" dirty="0" err="1">
                <a:solidFill>
                  <a:srgbClr val="004D61"/>
                </a:solidFill>
              </a:rPr>
              <a:t>nhé</a:t>
            </a:r>
            <a:r>
              <a:rPr lang="en-US" sz="1600" dirty="0">
                <a:solidFill>
                  <a:srgbClr val="004D6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492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04A52B-91EA-4976-AE41-9F2AC3A6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384" y="2888573"/>
            <a:ext cx="3056393" cy="3064521"/>
          </a:xfrm>
          <a:prstGeom prst="rect">
            <a:avLst/>
          </a:prstGeom>
        </p:spPr>
      </p:pic>
      <p:sp>
        <p:nvSpPr>
          <p:cNvPr id="9" name="Google Shape;400;p38">
            <a:extLst>
              <a:ext uri="{FF2B5EF4-FFF2-40B4-BE49-F238E27FC236}">
                <a16:creationId xmlns:a16="http://schemas.microsoft.com/office/drawing/2014/main" id="{122753AC-9F6B-4D24-BF48-D3EF8C8C1B01}"/>
              </a:ext>
            </a:extLst>
          </p:cNvPr>
          <p:cNvSpPr txBox="1">
            <a:spLocks/>
          </p:cNvSpPr>
          <p:nvPr/>
        </p:nvSpPr>
        <p:spPr>
          <a:xfrm rot="-360">
            <a:off x="3599793" y="905177"/>
            <a:ext cx="5158209" cy="137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1100"/>
              <a:buNone/>
              <a:defRPr sz="4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vi-VN" sz="4800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TẠM BIỆT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4800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6977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23;p41">
            <a:extLst>
              <a:ext uri="{FF2B5EF4-FFF2-40B4-BE49-F238E27FC236}">
                <a16:creationId xmlns:a16="http://schemas.microsoft.com/office/drawing/2014/main" id="{F29ED953-C9B7-4C3D-A0A5-BC0A6B1AC766}"/>
              </a:ext>
            </a:extLst>
          </p:cNvPr>
          <p:cNvSpPr txBox="1">
            <a:spLocks/>
          </p:cNvSpPr>
          <p:nvPr/>
        </p:nvSpPr>
        <p:spPr>
          <a:xfrm>
            <a:off x="2849242" y="1355333"/>
            <a:ext cx="6860815" cy="249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buSzPts val="1100"/>
              <a:buNone/>
              <a:tabLst/>
              <a:defRPr kumimoji="0" sz="3200" b="1" kern="0" spc="0" normalizeH="0" baseline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4800" dirty="0"/>
              <a:t>TIẾT 19</a:t>
            </a:r>
          </a:p>
          <a:p>
            <a:pPr>
              <a:lnSpc>
                <a:spcPct val="130000"/>
              </a:lnSpc>
            </a:pPr>
            <a:r>
              <a:rPr lang="en-US" sz="4800" dirty="0"/>
              <a:t>HÁT: MƯA RƠI</a:t>
            </a:r>
          </a:p>
          <a:p>
            <a:pPr>
              <a:lnSpc>
                <a:spcPct val="130000"/>
              </a:lnSpc>
            </a:pPr>
            <a:r>
              <a:rPr lang="en-US" sz="4800" dirty="0"/>
              <a:t>NGHE NHẠC: MỪNG HỘI HOA BÔNG</a:t>
            </a:r>
            <a:endParaRPr lang="en-GB" sz="4800" dirty="0"/>
          </a:p>
        </p:txBody>
      </p:sp>
      <p:sp>
        <p:nvSpPr>
          <p:cNvPr id="12" name="Google Shape;7959;p35">
            <a:extLst>
              <a:ext uri="{FF2B5EF4-FFF2-40B4-BE49-F238E27FC236}">
                <a16:creationId xmlns:a16="http://schemas.microsoft.com/office/drawing/2014/main" id="{9EC2D036-E036-44D2-A5B5-7415F2E2CBA9}"/>
              </a:ext>
            </a:extLst>
          </p:cNvPr>
          <p:cNvSpPr/>
          <p:nvPr/>
        </p:nvSpPr>
        <p:spPr>
          <a:xfrm>
            <a:off x="-488171" y="103731"/>
            <a:ext cx="1984155" cy="848085"/>
          </a:xfrm>
          <a:custGeom>
            <a:avLst/>
            <a:gdLst/>
            <a:ahLst/>
            <a:cxnLst/>
            <a:rect l="l" t="t" r="r" b="b"/>
            <a:pathLst>
              <a:path w="33535" h="14677" extrusionOk="0">
                <a:moveTo>
                  <a:pt x="22878" y="1"/>
                </a:moveTo>
                <a:cubicBezTo>
                  <a:pt x="19339" y="1"/>
                  <a:pt x="17365" y="4637"/>
                  <a:pt x="17146" y="7605"/>
                </a:cubicBezTo>
                <a:cubicBezTo>
                  <a:pt x="16282" y="5220"/>
                  <a:pt x="15710" y="172"/>
                  <a:pt x="12623" y="172"/>
                </a:cubicBezTo>
                <a:cubicBezTo>
                  <a:pt x="12256" y="172"/>
                  <a:pt x="11852" y="244"/>
                  <a:pt x="11409" y="400"/>
                </a:cubicBezTo>
                <a:cubicBezTo>
                  <a:pt x="7706" y="1601"/>
                  <a:pt x="8006" y="5537"/>
                  <a:pt x="8240" y="8606"/>
                </a:cubicBezTo>
                <a:cubicBezTo>
                  <a:pt x="7040" y="7338"/>
                  <a:pt x="5363" y="5362"/>
                  <a:pt x="3783" y="5362"/>
                </a:cubicBezTo>
                <a:cubicBezTo>
                  <a:pt x="3036" y="5362"/>
                  <a:pt x="2311" y="5804"/>
                  <a:pt x="1668" y="6971"/>
                </a:cubicBezTo>
                <a:cubicBezTo>
                  <a:pt x="1" y="10074"/>
                  <a:pt x="3336" y="12475"/>
                  <a:pt x="5905" y="13209"/>
                </a:cubicBezTo>
                <a:cubicBezTo>
                  <a:pt x="10441" y="14677"/>
                  <a:pt x="14111" y="14210"/>
                  <a:pt x="21049" y="14377"/>
                </a:cubicBezTo>
                <a:cubicBezTo>
                  <a:pt x="21262" y="14371"/>
                  <a:pt x="21480" y="14368"/>
                  <a:pt x="21703" y="14368"/>
                </a:cubicBezTo>
                <a:cubicBezTo>
                  <a:pt x="23211" y="14368"/>
                  <a:pt x="24937" y="14486"/>
                  <a:pt x="26595" y="14486"/>
                </a:cubicBezTo>
                <a:cubicBezTo>
                  <a:pt x="30230" y="14486"/>
                  <a:pt x="33535" y="13920"/>
                  <a:pt x="33491" y="10307"/>
                </a:cubicBezTo>
                <a:cubicBezTo>
                  <a:pt x="33456" y="7424"/>
                  <a:pt x="31812" y="6286"/>
                  <a:pt x="29891" y="6286"/>
                </a:cubicBezTo>
                <a:cubicBezTo>
                  <a:pt x="28122" y="6286"/>
                  <a:pt x="26118" y="7251"/>
                  <a:pt x="24918" y="8706"/>
                </a:cubicBezTo>
                <a:cubicBezTo>
                  <a:pt x="25819" y="6137"/>
                  <a:pt x="28054" y="934"/>
                  <a:pt x="23618" y="66"/>
                </a:cubicBezTo>
                <a:cubicBezTo>
                  <a:pt x="23364" y="22"/>
                  <a:pt x="23117" y="1"/>
                  <a:pt x="22878" y="1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Google Shape;7960;p35">
            <a:extLst>
              <a:ext uri="{FF2B5EF4-FFF2-40B4-BE49-F238E27FC236}">
                <a16:creationId xmlns:a16="http://schemas.microsoft.com/office/drawing/2014/main" id="{9EE00158-1550-462E-81CB-D272FAC8ED82}"/>
              </a:ext>
            </a:extLst>
          </p:cNvPr>
          <p:cNvSpPr/>
          <p:nvPr/>
        </p:nvSpPr>
        <p:spPr>
          <a:xfrm>
            <a:off x="11101697" y="1022829"/>
            <a:ext cx="1553321" cy="665008"/>
          </a:xfrm>
          <a:custGeom>
            <a:avLst/>
            <a:gdLst/>
            <a:ahLst/>
            <a:cxnLst/>
            <a:rect l="l" t="t" r="r" b="b"/>
            <a:pathLst>
              <a:path w="24229" h="10622" extrusionOk="0">
                <a:moveTo>
                  <a:pt x="16516" y="1"/>
                </a:moveTo>
                <a:cubicBezTo>
                  <a:pt x="13949" y="1"/>
                  <a:pt x="12532" y="3360"/>
                  <a:pt x="12376" y="5518"/>
                </a:cubicBezTo>
                <a:cubicBezTo>
                  <a:pt x="11750" y="3790"/>
                  <a:pt x="11338" y="147"/>
                  <a:pt x="9119" y="147"/>
                </a:cubicBezTo>
                <a:cubicBezTo>
                  <a:pt x="8853" y="147"/>
                  <a:pt x="8561" y="200"/>
                  <a:pt x="8240" y="314"/>
                </a:cubicBezTo>
                <a:cubicBezTo>
                  <a:pt x="5571" y="1181"/>
                  <a:pt x="5771" y="4017"/>
                  <a:pt x="5938" y="6218"/>
                </a:cubicBezTo>
                <a:cubicBezTo>
                  <a:pt x="5077" y="5312"/>
                  <a:pt x="3863" y="3899"/>
                  <a:pt x="2723" y="3899"/>
                </a:cubicBezTo>
                <a:cubicBezTo>
                  <a:pt x="2184" y="3899"/>
                  <a:pt x="1662" y="4215"/>
                  <a:pt x="1201" y="5051"/>
                </a:cubicBezTo>
                <a:cubicBezTo>
                  <a:pt x="0" y="7286"/>
                  <a:pt x="2402" y="9020"/>
                  <a:pt x="4270" y="9554"/>
                </a:cubicBezTo>
                <a:cubicBezTo>
                  <a:pt x="7539" y="10621"/>
                  <a:pt x="10174" y="10255"/>
                  <a:pt x="15211" y="10388"/>
                </a:cubicBezTo>
                <a:cubicBezTo>
                  <a:pt x="15319" y="10386"/>
                  <a:pt x="15430" y="10385"/>
                  <a:pt x="15542" y="10385"/>
                </a:cubicBezTo>
                <a:cubicBezTo>
                  <a:pt x="16662" y="10385"/>
                  <a:pt x="17964" y="10480"/>
                  <a:pt x="19212" y="10480"/>
                </a:cubicBezTo>
                <a:cubicBezTo>
                  <a:pt x="21840" y="10480"/>
                  <a:pt x="24228" y="10060"/>
                  <a:pt x="24184" y="7453"/>
                </a:cubicBezTo>
                <a:cubicBezTo>
                  <a:pt x="24167" y="5386"/>
                  <a:pt x="22984" y="4567"/>
                  <a:pt x="21595" y="4567"/>
                </a:cubicBezTo>
                <a:cubicBezTo>
                  <a:pt x="20315" y="4567"/>
                  <a:pt x="18860" y="5263"/>
                  <a:pt x="17980" y="6318"/>
                </a:cubicBezTo>
                <a:cubicBezTo>
                  <a:pt x="18647" y="4450"/>
                  <a:pt x="20248" y="681"/>
                  <a:pt x="17046" y="47"/>
                </a:cubicBezTo>
                <a:cubicBezTo>
                  <a:pt x="16864" y="16"/>
                  <a:pt x="16688" y="1"/>
                  <a:pt x="16516" y="1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4" name="Google Shape;7961;p35">
            <a:extLst>
              <a:ext uri="{FF2B5EF4-FFF2-40B4-BE49-F238E27FC236}">
                <a16:creationId xmlns:a16="http://schemas.microsoft.com/office/drawing/2014/main" id="{6B7D696A-1E3D-437D-B614-326B05C1420D}"/>
              </a:ext>
            </a:extLst>
          </p:cNvPr>
          <p:cNvSpPr/>
          <p:nvPr/>
        </p:nvSpPr>
        <p:spPr>
          <a:xfrm>
            <a:off x="6400724" y="4792"/>
            <a:ext cx="1222605" cy="522981"/>
          </a:xfrm>
          <a:custGeom>
            <a:avLst/>
            <a:gdLst/>
            <a:ahLst/>
            <a:cxnLst/>
            <a:rect l="l" t="t" r="r" b="b"/>
            <a:pathLst>
              <a:path w="27464" h="12029" extrusionOk="0">
                <a:moveTo>
                  <a:pt x="18714" y="1"/>
                </a:moveTo>
                <a:cubicBezTo>
                  <a:pt x="15821" y="1"/>
                  <a:pt x="14200" y="3786"/>
                  <a:pt x="14044" y="6225"/>
                </a:cubicBezTo>
                <a:cubicBezTo>
                  <a:pt x="13329" y="4258"/>
                  <a:pt x="12853" y="134"/>
                  <a:pt x="10309" y="134"/>
                </a:cubicBezTo>
                <a:cubicBezTo>
                  <a:pt x="10006" y="134"/>
                  <a:pt x="9673" y="192"/>
                  <a:pt x="9307" y="320"/>
                </a:cubicBezTo>
                <a:cubicBezTo>
                  <a:pt x="6272" y="1321"/>
                  <a:pt x="6538" y="4523"/>
                  <a:pt x="6739" y="7025"/>
                </a:cubicBezTo>
                <a:cubicBezTo>
                  <a:pt x="5743" y="6008"/>
                  <a:pt x="4365" y="4407"/>
                  <a:pt x="3071" y="4407"/>
                </a:cubicBezTo>
                <a:cubicBezTo>
                  <a:pt x="2457" y="4407"/>
                  <a:pt x="1861" y="4768"/>
                  <a:pt x="1335" y="5724"/>
                </a:cubicBezTo>
                <a:cubicBezTo>
                  <a:pt x="0" y="8259"/>
                  <a:pt x="2702" y="10228"/>
                  <a:pt x="4804" y="10828"/>
                </a:cubicBezTo>
                <a:cubicBezTo>
                  <a:pt x="8540" y="12029"/>
                  <a:pt x="11542" y="11629"/>
                  <a:pt x="17213" y="11795"/>
                </a:cubicBezTo>
                <a:cubicBezTo>
                  <a:pt x="17425" y="11788"/>
                  <a:pt x="17644" y="11785"/>
                  <a:pt x="17868" y="11785"/>
                </a:cubicBezTo>
                <a:cubicBezTo>
                  <a:pt x="19064" y="11785"/>
                  <a:pt x="20418" y="11871"/>
                  <a:pt x="21723" y="11871"/>
                </a:cubicBezTo>
                <a:cubicBezTo>
                  <a:pt x="24723" y="11871"/>
                  <a:pt x="27464" y="11418"/>
                  <a:pt x="27420" y="8426"/>
                </a:cubicBezTo>
                <a:cubicBezTo>
                  <a:pt x="27385" y="6082"/>
                  <a:pt x="26040" y="5157"/>
                  <a:pt x="24466" y="5157"/>
                </a:cubicBezTo>
                <a:cubicBezTo>
                  <a:pt x="23017" y="5157"/>
                  <a:pt x="21373" y="5942"/>
                  <a:pt x="20382" y="7125"/>
                </a:cubicBezTo>
                <a:cubicBezTo>
                  <a:pt x="21116" y="5057"/>
                  <a:pt x="22950" y="787"/>
                  <a:pt x="19314" y="54"/>
                </a:cubicBezTo>
                <a:cubicBezTo>
                  <a:pt x="19109" y="18"/>
                  <a:pt x="18909" y="1"/>
                  <a:pt x="18714" y="1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23;p41">
            <a:extLst>
              <a:ext uri="{FF2B5EF4-FFF2-40B4-BE49-F238E27FC236}">
                <a16:creationId xmlns:a16="http://schemas.microsoft.com/office/drawing/2014/main" id="{9E39A1EA-FB5B-4B88-AE08-50D44329B375}"/>
              </a:ext>
            </a:extLst>
          </p:cNvPr>
          <p:cNvSpPr txBox="1">
            <a:spLocks/>
          </p:cNvSpPr>
          <p:nvPr/>
        </p:nvSpPr>
        <p:spPr>
          <a:xfrm>
            <a:off x="3755711" y="2366518"/>
            <a:ext cx="3731396" cy="192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buSzPts val="1100"/>
              <a:buNone/>
              <a:tabLst/>
              <a:defRPr kumimoji="0" sz="3200" b="1" kern="0" spc="0" normalizeH="0" baseline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4267" dirty="0"/>
              <a:t>NỘI DUNG 1</a:t>
            </a:r>
          </a:p>
          <a:p>
            <a:pPr>
              <a:lnSpc>
                <a:spcPct val="130000"/>
              </a:lnSpc>
            </a:pPr>
            <a:r>
              <a:rPr lang="en-US" sz="4267" dirty="0"/>
              <a:t>HÁT: MƯA RƠI</a:t>
            </a:r>
          </a:p>
          <a:p>
            <a:pPr>
              <a:lnSpc>
                <a:spcPct val="130000"/>
              </a:lnSpc>
            </a:pPr>
            <a:r>
              <a:rPr lang="en-US" sz="2667" dirty="0"/>
              <a:t>(</a:t>
            </a:r>
            <a:r>
              <a:rPr lang="en-US" sz="2667" dirty="0" err="1"/>
              <a:t>Trích</a:t>
            </a:r>
            <a:r>
              <a:rPr lang="en-US" sz="2667" dirty="0"/>
              <a:t>)</a:t>
            </a:r>
            <a:endParaRPr lang="en-GB" sz="2667" dirty="0"/>
          </a:p>
        </p:txBody>
      </p:sp>
      <p:sp>
        <p:nvSpPr>
          <p:cNvPr id="4" name="Google Shape;523;p41">
            <a:extLst>
              <a:ext uri="{FF2B5EF4-FFF2-40B4-BE49-F238E27FC236}">
                <a16:creationId xmlns:a16="http://schemas.microsoft.com/office/drawing/2014/main" id="{7F51E031-4F4A-4B0A-9FF8-E3297B20142D}"/>
              </a:ext>
            </a:extLst>
          </p:cNvPr>
          <p:cNvSpPr txBox="1">
            <a:spLocks/>
          </p:cNvSpPr>
          <p:nvPr/>
        </p:nvSpPr>
        <p:spPr>
          <a:xfrm>
            <a:off x="5141797" y="4438544"/>
            <a:ext cx="4690623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 b="0" i="0" u="none" strike="noStrike" cap="none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SzPts val="5000"/>
            </a:pPr>
            <a:r>
              <a:rPr lang="en-US" sz="2400" b="1" i="1" dirty="0" err="1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i="1" dirty="0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i="1" dirty="0" err="1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400" b="1" i="1" dirty="0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i="1" dirty="0" err="1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r>
              <a:rPr lang="vi-VN" sz="2400" b="1" i="1" dirty="0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i="1" dirty="0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 err="1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b="1" i="1" dirty="0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b="1" i="1" dirty="0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i="1" dirty="0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vi-VN" sz="2400" b="1" i="1" dirty="0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i="1" dirty="0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i="1" dirty="0">
                <a:solidFill>
                  <a:srgbClr val="2A68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  <a:endParaRPr lang="vi-VN" sz="2400" b="1" i="1" dirty="0">
              <a:solidFill>
                <a:srgbClr val="2A684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5832;p38">
            <a:extLst>
              <a:ext uri="{FF2B5EF4-FFF2-40B4-BE49-F238E27FC236}">
                <a16:creationId xmlns:a16="http://schemas.microsoft.com/office/drawing/2014/main" id="{7AB59899-2476-4398-9B86-0FBFFED2DE8D}"/>
              </a:ext>
            </a:extLst>
          </p:cNvPr>
          <p:cNvGrpSpPr/>
          <p:nvPr/>
        </p:nvGrpSpPr>
        <p:grpSpPr>
          <a:xfrm>
            <a:off x="614801" y="373044"/>
            <a:ext cx="10353203" cy="1594347"/>
            <a:chOff x="-334800" y="-1161100"/>
            <a:chExt cx="10204055" cy="2374014"/>
          </a:xfrm>
        </p:grpSpPr>
        <p:sp>
          <p:nvSpPr>
            <p:cNvPr id="6" name="Google Shape;5833;p38">
              <a:extLst>
                <a:ext uri="{FF2B5EF4-FFF2-40B4-BE49-F238E27FC236}">
                  <a16:creationId xmlns:a16="http://schemas.microsoft.com/office/drawing/2014/main" id="{6D08848E-FD9A-4CE4-9636-45C1CBE60141}"/>
                </a:ext>
              </a:extLst>
            </p:cNvPr>
            <p:cNvSpPr/>
            <p:nvPr/>
          </p:nvSpPr>
          <p:spPr>
            <a:xfrm>
              <a:off x="6039434" y="-1161100"/>
              <a:ext cx="3829821" cy="1816407"/>
            </a:xfrm>
            <a:custGeom>
              <a:avLst/>
              <a:gdLst/>
              <a:ahLst/>
              <a:cxnLst/>
              <a:rect l="l" t="t" r="r" b="b"/>
              <a:pathLst>
                <a:path w="147841" h="70118" extrusionOk="0">
                  <a:moveTo>
                    <a:pt x="77576" y="1"/>
                  </a:moveTo>
                  <a:cubicBezTo>
                    <a:pt x="49256" y="1"/>
                    <a:pt x="41550" y="24185"/>
                    <a:pt x="46654" y="38095"/>
                  </a:cubicBezTo>
                  <a:cubicBezTo>
                    <a:pt x="41172" y="36783"/>
                    <a:pt x="36360" y="36203"/>
                    <a:pt x="32155" y="36203"/>
                  </a:cubicBezTo>
                  <a:cubicBezTo>
                    <a:pt x="0" y="36203"/>
                    <a:pt x="3349" y="70118"/>
                    <a:pt x="14264" y="70118"/>
                  </a:cubicBezTo>
                  <a:lnTo>
                    <a:pt x="138320" y="70118"/>
                  </a:lnTo>
                  <a:cubicBezTo>
                    <a:pt x="147840" y="70118"/>
                    <a:pt x="145666" y="48175"/>
                    <a:pt x="127189" y="48175"/>
                  </a:cubicBezTo>
                  <a:cubicBezTo>
                    <a:pt x="126633" y="48175"/>
                    <a:pt x="126063" y="48194"/>
                    <a:pt x="125477" y="48235"/>
                  </a:cubicBezTo>
                  <a:cubicBezTo>
                    <a:pt x="128335" y="40800"/>
                    <a:pt x="123406" y="31980"/>
                    <a:pt x="114819" y="31980"/>
                  </a:cubicBezTo>
                  <a:cubicBezTo>
                    <a:pt x="112580" y="31980"/>
                    <a:pt x="110093" y="32579"/>
                    <a:pt x="107431" y="33958"/>
                  </a:cubicBezTo>
                  <a:cubicBezTo>
                    <a:pt x="112067" y="22650"/>
                    <a:pt x="105896" y="1"/>
                    <a:pt x="77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5834;p38">
              <a:extLst>
                <a:ext uri="{FF2B5EF4-FFF2-40B4-BE49-F238E27FC236}">
                  <a16:creationId xmlns:a16="http://schemas.microsoft.com/office/drawing/2014/main" id="{FA1545BB-D978-4641-AABD-CC905C60E8CE}"/>
                </a:ext>
              </a:extLst>
            </p:cNvPr>
            <p:cNvSpPr/>
            <p:nvPr/>
          </p:nvSpPr>
          <p:spPr>
            <a:xfrm>
              <a:off x="6039434" y="-1161100"/>
              <a:ext cx="3829821" cy="1816407"/>
            </a:xfrm>
            <a:custGeom>
              <a:avLst/>
              <a:gdLst/>
              <a:ahLst/>
              <a:cxnLst/>
              <a:rect l="l" t="t" r="r" b="b"/>
              <a:pathLst>
                <a:path w="147841" h="70118" extrusionOk="0">
                  <a:moveTo>
                    <a:pt x="77576" y="1"/>
                  </a:moveTo>
                  <a:cubicBezTo>
                    <a:pt x="49256" y="1"/>
                    <a:pt x="41550" y="24185"/>
                    <a:pt x="46654" y="38095"/>
                  </a:cubicBezTo>
                  <a:cubicBezTo>
                    <a:pt x="41172" y="36783"/>
                    <a:pt x="36360" y="36203"/>
                    <a:pt x="32155" y="36203"/>
                  </a:cubicBezTo>
                  <a:cubicBezTo>
                    <a:pt x="0" y="36203"/>
                    <a:pt x="3349" y="70118"/>
                    <a:pt x="14264" y="70118"/>
                  </a:cubicBezTo>
                  <a:lnTo>
                    <a:pt x="138320" y="70118"/>
                  </a:lnTo>
                  <a:cubicBezTo>
                    <a:pt x="147840" y="70118"/>
                    <a:pt x="145666" y="48175"/>
                    <a:pt x="127189" y="48175"/>
                  </a:cubicBezTo>
                  <a:cubicBezTo>
                    <a:pt x="126633" y="48175"/>
                    <a:pt x="126063" y="48194"/>
                    <a:pt x="125477" y="48235"/>
                  </a:cubicBezTo>
                  <a:cubicBezTo>
                    <a:pt x="128335" y="40800"/>
                    <a:pt x="123406" y="31980"/>
                    <a:pt x="114819" y="31980"/>
                  </a:cubicBezTo>
                  <a:cubicBezTo>
                    <a:pt x="112580" y="31980"/>
                    <a:pt x="110093" y="32579"/>
                    <a:pt x="107431" y="33958"/>
                  </a:cubicBezTo>
                  <a:cubicBezTo>
                    <a:pt x="112067" y="22650"/>
                    <a:pt x="105896" y="1"/>
                    <a:pt x="77576" y="1"/>
                  </a:cubicBezTo>
                  <a:close/>
                </a:path>
              </a:pathLst>
            </a:custGeom>
            <a:solidFill>
              <a:srgbClr val="191919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5835;p38">
              <a:extLst>
                <a:ext uri="{FF2B5EF4-FFF2-40B4-BE49-F238E27FC236}">
                  <a16:creationId xmlns:a16="http://schemas.microsoft.com/office/drawing/2014/main" id="{83ECC689-D71E-46B6-81AC-EFE7CC1EF3CF}"/>
                </a:ext>
              </a:extLst>
            </p:cNvPr>
            <p:cNvSpPr/>
            <p:nvPr/>
          </p:nvSpPr>
          <p:spPr>
            <a:xfrm>
              <a:off x="2901686" y="-893639"/>
              <a:ext cx="3927076" cy="1570672"/>
            </a:xfrm>
            <a:custGeom>
              <a:avLst/>
              <a:gdLst/>
              <a:ahLst/>
              <a:cxnLst/>
              <a:rect l="l" t="t" r="r" b="b"/>
              <a:pathLst>
                <a:path w="140869" h="60632" extrusionOk="0">
                  <a:moveTo>
                    <a:pt x="58159" y="0"/>
                  </a:moveTo>
                  <a:cubicBezTo>
                    <a:pt x="47435" y="0"/>
                    <a:pt x="36548" y="7415"/>
                    <a:pt x="39639" y="23108"/>
                  </a:cubicBezTo>
                  <a:cubicBezTo>
                    <a:pt x="38141" y="20799"/>
                    <a:pt x="35913" y="19839"/>
                    <a:pt x="33709" y="19839"/>
                  </a:cubicBezTo>
                  <a:cubicBezTo>
                    <a:pt x="28842" y="19839"/>
                    <a:pt x="24087" y="24514"/>
                    <a:pt x="27530" y="29679"/>
                  </a:cubicBezTo>
                  <a:cubicBezTo>
                    <a:pt x="26357" y="29554"/>
                    <a:pt x="25233" y="29494"/>
                    <a:pt x="24158" y="29494"/>
                  </a:cubicBezTo>
                  <a:cubicBezTo>
                    <a:pt x="0" y="29494"/>
                    <a:pt x="152" y="59718"/>
                    <a:pt x="12319" y="60101"/>
                  </a:cubicBezTo>
                  <a:cubicBezTo>
                    <a:pt x="16345" y="60248"/>
                    <a:pt x="50070" y="60632"/>
                    <a:pt x="80104" y="60632"/>
                  </a:cubicBezTo>
                  <a:cubicBezTo>
                    <a:pt x="97857" y="60632"/>
                    <a:pt x="114320" y="60498"/>
                    <a:pt x="122598" y="60101"/>
                  </a:cubicBezTo>
                  <a:cubicBezTo>
                    <a:pt x="140868" y="59084"/>
                    <a:pt x="138947" y="35296"/>
                    <a:pt x="120451" y="35296"/>
                  </a:cubicBezTo>
                  <a:cubicBezTo>
                    <a:pt x="120137" y="35296"/>
                    <a:pt x="119819" y="35303"/>
                    <a:pt x="119496" y="35317"/>
                  </a:cubicBezTo>
                  <a:cubicBezTo>
                    <a:pt x="118030" y="23336"/>
                    <a:pt x="109499" y="19074"/>
                    <a:pt x="101625" y="19074"/>
                  </a:cubicBezTo>
                  <a:cubicBezTo>
                    <a:pt x="96060" y="19074"/>
                    <a:pt x="90823" y="21203"/>
                    <a:pt x="88641" y="24242"/>
                  </a:cubicBezTo>
                  <a:cubicBezTo>
                    <a:pt x="90922" y="19679"/>
                    <a:pt x="86957" y="15087"/>
                    <a:pt x="82551" y="15087"/>
                  </a:cubicBezTo>
                  <a:cubicBezTo>
                    <a:pt x="80257" y="15087"/>
                    <a:pt x="77845" y="16332"/>
                    <a:pt x="76132" y="19472"/>
                  </a:cubicBezTo>
                  <a:cubicBezTo>
                    <a:pt x="78460" y="6740"/>
                    <a:pt x="68384" y="0"/>
                    <a:pt x="58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5836;p38">
              <a:extLst>
                <a:ext uri="{FF2B5EF4-FFF2-40B4-BE49-F238E27FC236}">
                  <a16:creationId xmlns:a16="http://schemas.microsoft.com/office/drawing/2014/main" id="{0E5337B4-7EF5-499F-8D1E-8D20414E0F84}"/>
                </a:ext>
              </a:extLst>
            </p:cNvPr>
            <p:cNvSpPr/>
            <p:nvPr/>
          </p:nvSpPr>
          <p:spPr>
            <a:xfrm>
              <a:off x="2901686" y="-893121"/>
              <a:ext cx="2056356" cy="1558134"/>
            </a:xfrm>
            <a:custGeom>
              <a:avLst/>
              <a:gdLst/>
              <a:ahLst/>
              <a:cxnLst/>
              <a:rect l="l" t="t" r="r" b="b"/>
              <a:pathLst>
                <a:path w="73764" h="60148" extrusionOk="0">
                  <a:moveTo>
                    <a:pt x="58150" y="1"/>
                  </a:moveTo>
                  <a:cubicBezTo>
                    <a:pt x="47430" y="1"/>
                    <a:pt x="36544" y="7403"/>
                    <a:pt x="39639" y="23088"/>
                  </a:cubicBezTo>
                  <a:cubicBezTo>
                    <a:pt x="38141" y="20779"/>
                    <a:pt x="35913" y="19819"/>
                    <a:pt x="33709" y="19819"/>
                  </a:cubicBezTo>
                  <a:cubicBezTo>
                    <a:pt x="28842" y="19819"/>
                    <a:pt x="24087" y="24494"/>
                    <a:pt x="27530" y="29659"/>
                  </a:cubicBezTo>
                  <a:cubicBezTo>
                    <a:pt x="26357" y="29534"/>
                    <a:pt x="25233" y="29474"/>
                    <a:pt x="24158" y="29474"/>
                  </a:cubicBezTo>
                  <a:cubicBezTo>
                    <a:pt x="0" y="29474"/>
                    <a:pt x="152" y="59698"/>
                    <a:pt x="12319" y="60081"/>
                  </a:cubicBezTo>
                  <a:cubicBezTo>
                    <a:pt x="12820" y="60114"/>
                    <a:pt x="13787" y="60148"/>
                    <a:pt x="15121" y="60148"/>
                  </a:cubicBezTo>
                  <a:cubicBezTo>
                    <a:pt x="12170" y="51167"/>
                    <a:pt x="17081" y="35948"/>
                    <a:pt x="34253" y="35948"/>
                  </a:cubicBezTo>
                  <a:cubicBezTo>
                    <a:pt x="35322" y="35948"/>
                    <a:pt x="36439" y="36007"/>
                    <a:pt x="37604" y="36131"/>
                  </a:cubicBezTo>
                  <a:cubicBezTo>
                    <a:pt x="34161" y="30966"/>
                    <a:pt x="38916" y="26290"/>
                    <a:pt x="43782" y="26290"/>
                  </a:cubicBezTo>
                  <a:cubicBezTo>
                    <a:pt x="45987" y="26290"/>
                    <a:pt x="48215" y="27250"/>
                    <a:pt x="49713" y="29559"/>
                  </a:cubicBezTo>
                  <a:cubicBezTo>
                    <a:pt x="46621" y="13872"/>
                    <a:pt x="57496" y="6460"/>
                    <a:pt x="68204" y="6460"/>
                  </a:cubicBezTo>
                  <a:cubicBezTo>
                    <a:pt x="70088" y="6460"/>
                    <a:pt x="71967" y="6689"/>
                    <a:pt x="73763" y="7143"/>
                  </a:cubicBezTo>
                  <a:cubicBezTo>
                    <a:pt x="70395" y="2437"/>
                    <a:pt x="64300" y="1"/>
                    <a:pt x="58150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5837;p38">
              <a:extLst>
                <a:ext uri="{FF2B5EF4-FFF2-40B4-BE49-F238E27FC236}">
                  <a16:creationId xmlns:a16="http://schemas.microsoft.com/office/drawing/2014/main" id="{04D9789E-52C2-4956-844F-C3DCA05D24F0}"/>
                </a:ext>
              </a:extLst>
            </p:cNvPr>
            <p:cNvSpPr/>
            <p:nvPr/>
          </p:nvSpPr>
          <p:spPr>
            <a:xfrm>
              <a:off x="2910523" y="-893354"/>
              <a:ext cx="2045651" cy="1536762"/>
            </a:xfrm>
            <a:custGeom>
              <a:avLst/>
              <a:gdLst/>
              <a:ahLst/>
              <a:cxnLst/>
              <a:rect l="l" t="t" r="r" b="b"/>
              <a:pathLst>
                <a:path w="73380" h="59323" extrusionOk="0">
                  <a:moveTo>
                    <a:pt x="57828" y="1"/>
                  </a:moveTo>
                  <a:cubicBezTo>
                    <a:pt x="47104" y="1"/>
                    <a:pt x="36219" y="7412"/>
                    <a:pt x="39322" y="23097"/>
                  </a:cubicBezTo>
                  <a:cubicBezTo>
                    <a:pt x="37824" y="20788"/>
                    <a:pt x="35596" y="19828"/>
                    <a:pt x="33392" y="19828"/>
                  </a:cubicBezTo>
                  <a:cubicBezTo>
                    <a:pt x="28525" y="19828"/>
                    <a:pt x="23770" y="24503"/>
                    <a:pt x="27213" y="29668"/>
                  </a:cubicBezTo>
                  <a:cubicBezTo>
                    <a:pt x="26047" y="29545"/>
                    <a:pt x="24929" y="29485"/>
                    <a:pt x="23859" y="29485"/>
                  </a:cubicBezTo>
                  <a:cubicBezTo>
                    <a:pt x="1826" y="29485"/>
                    <a:pt x="0" y="54583"/>
                    <a:pt x="9067" y="59323"/>
                  </a:cubicBezTo>
                  <a:cubicBezTo>
                    <a:pt x="4207" y="51023"/>
                    <a:pt x="8304" y="32720"/>
                    <a:pt x="27121" y="32720"/>
                  </a:cubicBezTo>
                  <a:cubicBezTo>
                    <a:pt x="28193" y="32720"/>
                    <a:pt x="29313" y="32780"/>
                    <a:pt x="30482" y="32904"/>
                  </a:cubicBezTo>
                  <a:cubicBezTo>
                    <a:pt x="27039" y="27739"/>
                    <a:pt x="31779" y="23064"/>
                    <a:pt x="36635" y="23064"/>
                  </a:cubicBezTo>
                  <a:cubicBezTo>
                    <a:pt x="38835" y="23064"/>
                    <a:pt x="41060" y="24023"/>
                    <a:pt x="42558" y="26333"/>
                  </a:cubicBezTo>
                  <a:cubicBezTo>
                    <a:pt x="39474" y="10655"/>
                    <a:pt x="50360" y="3251"/>
                    <a:pt x="61079" y="3251"/>
                  </a:cubicBezTo>
                  <a:cubicBezTo>
                    <a:pt x="65550" y="3251"/>
                    <a:pt x="69992" y="4539"/>
                    <a:pt x="73380" y="7052"/>
                  </a:cubicBezTo>
                  <a:cubicBezTo>
                    <a:pt x="69990" y="2404"/>
                    <a:pt x="63936" y="1"/>
                    <a:pt x="57828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5838;p38">
              <a:extLst>
                <a:ext uri="{FF2B5EF4-FFF2-40B4-BE49-F238E27FC236}">
                  <a16:creationId xmlns:a16="http://schemas.microsoft.com/office/drawing/2014/main" id="{32454628-CE1D-4BAB-99B7-D0D9BEF01993}"/>
                </a:ext>
              </a:extLst>
            </p:cNvPr>
            <p:cNvSpPr/>
            <p:nvPr/>
          </p:nvSpPr>
          <p:spPr>
            <a:xfrm>
              <a:off x="6047231" y="-1161100"/>
              <a:ext cx="2579931" cy="1815552"/>
            </a:xfrm>
            <a:custGeom>
              <a:avLst/>
              <a:gdLst/>
              <a:ahLst/>
              <a:cxnLst/>
              <a:rect l="l" t="t" r="r" b="b"/>
              <a:pathLst>
                <a:path w="99592" h="70085" extrusionOk="0">
                  <a:moveTo>
                    <a:pt x="77275" y="1"/>
                  </a:moveTo>
                  <a:cubicBezTo>
                    <a:pt x="48988" y="1"/>
                    <a:pt x="41249" y="24185"/>
                    <a:pt x="46353" y="38095"/>
                  </a:cubicBezTo>
                  <a:cubicBezTo>
                    <a:pt x="40876" y="36785"/>
                    <a:pt x="36066" y="36205"/>
                    <a:pt x="31863" y="36205"/>
                  </a:cubicBezTo>
                  <a:cubicBezTo>
                    <a:pt x="1" y="36205"/>
                    <a:pt x="2966" y="69495"/>
                    <a:pt x="13663" y="70084"/>
                  </a:cubicBezTo>
                  <a:cubicBezTo>
                    <a:pt x="8274" y="61806"/>
                    <a:pt x="12486" y="38234"/>
                    <a:pt x="35298" y="38234"/>
                  </a:cubicBezTo>
                  <a:cubicBezTo>
                    <a:pt x="39877" y="38234"/>
                    <a:pt x="45206" y="39183"/>
                    <a:pt x="51357" y="41397"/>
                  </a:cubicBezTo>
                  <a:cubicBezTo>
                    <a:pt x="47687" y="21049"/>
                    <a:pt x="53959" y="3303"/>
                    <a:pt x="82279" y="3303"/>
                  </a:cubicBezTo>
                  <a:cubicBezTo>
                    <a:pt x="89384" y="3303"/>
                    <a:pt x="95088" y="4738"/>
                    <a:pt x="99591" y="7039"/>
                  </a:cubicBezTo>
                  <a:cubicBezTo>
                    <a:pt x="94621" y="2836"/>
                    <a:pt x="87349" y="1"/>
                    <a:pt x="77275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5839;p38">
              <a:extLst>
                <a:ext uri="{FF2B5EF4-FFF2-40B4-BE49-F238E27FC236}">
                  <a16:creationId xmlns:a16="http://schemas.microsoft.com/office/drawing/2014/main" id="{0CDD11D2-B518-411B-91FC-31D412F558AA}"/>
                </a:ext>
              </a:extLst>
            </p:cNvPr>
            <p:cNvSpPr/>
            <p:nvPr/>
          </p:nvSpPr>
          <p:spPr>
            <a:xfrm>
              <a:off x="-334800" y="-1034326"/>
              <a:ext cx="4676034" cy="1815529"/>
            </a:xfrm>
            <a:custGeom>
              <a:avLst/>
              <a:gdLst/>
              <a:ahLst/>
              <a:cxnLst/>
              <a:rect l="l" t="t" r="r" b="b"/>
              <a:pathLst>
                <a:path w="171299" h="81259" extrusionOk="0">
                  <a:moveTo>
                    <a:pt x="89907" y="0"/>
                  </a:moveTo>
                  <a:cubicBezTo>
                    <a:pt x="57084" y="0"/>
                    <a:pt x="48144" y="28054"/>
                    <a:pt x="54048" y="44132"/>
                  </a:cubicBezTo>
                  <a:lnTo>
                    <a:pt x="54048" y="44132"/>
                  </a:lnTo>
                  <a:cubicBezTo>
                    <a:pt x="47711" y="42619"/>
                    <a:pt x="42146" y="41950"/>
                    <a:pt x="37282" y="41950"/>
                  </a:cubicBezTo>
                  <a:cubicBezTo>
                    <a:pt x="1" y="41950"/>
                    <a:pt x="3863" y="81258"/>
                    <a:pt x="16521" y="81258"/>
                  </a:cubicBezTo>
                  <a:lnTo>
                    <a:pt x="160291" y="81258"/>
                  </a:lnTo>
                  <a:cubicBezTo>
                    <a:pt x="171298" y="81258"/>
                    <a:pt x="168794" y="55869"/>
                    <a:pt x="147380" y="55869"/>
                  </a:cubicBezTo>
                  <a:cubicBezTo>
                    <a:pt x="146731" y="55869"/>
                    <a:pt x="146064" y="55892"/>
                    <a:pt x="145380" y="55940"/>
                  </a:cubicBezTo>
                  <a:cubicBezTo>
                    <a:pt x="148684" y="47296"/>
                    <a:pt x="143002" y="37081"/>
                    <a:pt x="133081" y="37081"/>
                  </a:cubicBezTo>
                  <a:cubicBezTo>
                    <a:pt x="130482" y="37081"/>
                    <a:pt x="127593" y="37782"/>
                    <a:pt x="124499" y="39395"/>
                  </a:cubicBezTo>
                  <a:cubicBezTo>
                    <a:pt x="129869" y="26252"/>
                    <a:pt x="122697" y="0"/>
                    <a:pt x="899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5840;p38">
              <a:extLst>
                <a:ext uri="{FF2B5EF4-FFF2-40B4-BE49-F238E27FC236}">
                  <a16:creationId xmlns:a16="http://schemas.microsoft.com/office/drawing/2014/main" id="{2EA55A4F-6D8D-47F5-98BA-F84D17F9632D}"/>
                </a:ext>
              </a:extLst>
            </p:cNvPr>
            <p:cNvSpPr/>
            <p:nvPr/>
          </p:nvSpPr>
          <p:spPr>
            <a:xfrm>
              <a:off x="1572102" y="-1034326"/>
              <a:ext cx="2767366" cy="1815529"/>
            </a:xfrm>
            <a:custGeom>
              <a:avLst/>
              <a:gdLst/>
              <a:ahLst/>
              <a:cxnLst/>
              <a:rect l="l" t="t" r="r" b="b"/>
              <a:pathLst>
                <a:path w="101378" h="81259" extrusionOk="0">
                  <a:moveTo>
                    <a:pt x="20048" y="0"/>
                  </a:moveTo>
                  <a:cubicBezTo>
                    <a:pt x="11942" y="0"/>
                    <a:pt x="5338" y="1701"/>
                    <a:pt x="1" y="4503"/>
                  </a:cubicBezTo>
                  <a:cubicBezTo>
                    <a:pt x="4537" y="2802"/>
                    <a:pt x="9874" y="1801"/>
                    <a:pt x="16012" y="1801"/>
                  </a:cubicBezTo>
                  <a:cubicBezTo>
                    <a:pt x="48835" y="1801"/>
                    <a:pt x="56007" y="28054"/>
                    <a:pt x="50637" y="41196"/>
                  </a:cubicBezTo>
                  <a:cubicBezTo>
                    <a:pt x="53731" y="39583"/>
                    <a:pt x="56621" y="38883"/>
                    <a:pt x="59219" y="38883"/>
                  </a:cubicBezTo>
                  <a:cubicBezTo>
                    <a:pt x="69139" y="38883"/>
                    <a:pt x="74816" y="49098"/>
                    <a:pt x="71485" y="57742"/>
                  </a:cubicBezTo>
                  <a:lnTo>
                    <a:pt x="71485" y="57742"/>
                  </a:lnTo>
                  <a:cubicBezTo>
                    <a:pt x="72167" y="57694"/>
                    <a:pt x="72831" y="57671"/>
                    <a:pt x="73478" y="57671"/>
                  </a:cubicBezTo>
                  <a:cubicBezTo>
                    <a:pt x="91417" y="57671"/>
                    <a:pt x="96108" y="75431"/>
                    <a:pt x="90699" y="81258"/>
                  </a:cubicBezTo>
                  <a:cubicBezTo>
                    <a:pt x="101378" y="80838"/>
                    <a:pt x="98777" y="55868"/>
                    <a:pt x="77538" y="55868"/>
                  </a:cubicBezTo>
                  <a:cubicBezTo>
                    <a:pt x="76883" y="55868"/>
                    <a:pt x="76211" y="55891"/>
                    <a:pt x="75521" y="55940"/>
                  </a:cubicBezTo>
                  <a:lnTo>
                    <a:pt x="75521" y="55940"/>
                  </a:lnTo>
                  <a:cubicBezTo>
                    <a:pt x="78828" y="47289"/>
                    <a:pt x="73134" y="37065"/>
                    <a:pt x="63198" y="37065"/>
                  </a:cubicBezTo>
                  <a:cubicBezTo>
                    <a:pt x="60605" y="37065"/>
                    <a:pt x="57725" y="37761"/>
                    <a:pt x="54640" y="39362"/>
                  </a:cubicBezTo>
                  <a:cubicBezTo>
                    <a:pt x="60010" y="26252"/>
                    <a:pt x="52838" y="0"/>
                    <a:pt x="20048" y="0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5841;p38">
              <a:extLst>
                <a:ext uri="{FF2B5EF4-FFF2-40B4-BE49-F238E27FC236}">
                  <a16:creationId xmlns:a16="http://schemas.microsoft.com/office/drawing/2014/main" id="{196AC718-85B7-406E-BBE4-110942D7EFEC}"/>
                </a:ext>
              </a:extLst>
            </p:cNvPr>
            <p:cNvSpPr/>
            <p:nvPr/>
          </p:nvSpPr>
          <p:spPr>
            <a:xfrm>
              <a:off x="4427388" y="-440032"/>
              <a:ext cx="3840753" cy="1652946"/>
            </a:xfrm>
            <a:custGeom>
              <a:avLst/>
              <a:gdLst/>
              <a:ahLst/>
              <a:cxnLst/>
              <a:rect l="l" t="t" r="r" b="b"/>
              <a:pathLst>
                <a:path w="148263" h="63808" extrusionOk="0">
                  <a:moveTo>
                    <a:pt x="87046" y="0"/>
                  </a:moveTo>
                  <a:cubicBezTo>
                    <a:pt x="76284" y="0"/>
                    <a:pt x="65686" y="7090"/>
                    <a:pt x="68160" y="20473"/>
                  </a:cubicBezTo>
                  <a:cubicBezTo>
                    <a:pt x="66358" y="17176"/>
                    <a:pt x="63817" y="15869"/>
                    <a:pt x="61401" y="15869"/>
                  </a:cubicBezTo>
                  <a:cubicBezTo>
                    <a:pt x="56755" y="15869"/>
                    <a:pt x="52570" y="20704"/>
                    <a:pt x="54984" y="25510"/>
                  </a:cubicBezTo>
                  <a:cubicBezTo>
                    <a:pt x="52677" y="22305"/>
                    <a:pt x="47159" y="20060"/>
                    <a:pt x="41298" y="20060"/>
                  </a:cubicBezTo>
                  <a:cubicBezTo>
                    <a:pt x="33010" y="20060"/>
                    <a:pt x="24038" y="24548"/>
                    <a:pt x="22495" y="37152"/>
                  </a:cubicBezTo>
                  <a:cubicBezTo>
                    <a:pt x="22158" y="37137"/>
                    <a:pt x="21827" y="37130"/>
                    <a:pt x="21500" y="37130"/>
                  </a:cubicBezTo>
                  <a:cubicBezTo>
                    <a:pt x="2007" y="37130"/>
                    <a:pt x="0" y="62188"/>
                    <a:pt x="19226" y="63270"/>
                  </a:cubicBezTo>
                  <a:cubicBezTo>
                    <a:pt x="27781" y="63672"/>
                    <a:pt x="44650" y="63807"/>
                    <a:pt x="62952" y="63807"/>
                  </a:cubicBezTo>
                  <a:cubicBezTo>
                    <a:pt x="94812" y="63807"/>
                    <a:pt x="131017" y="63398"/>
                    <a:pt x="135275" y="63270"/>
                  </a:cubicBezTo>
                  <a:cubicBezTo>
                    <a:pt x="148117" y="62855"/>
                    <a:pt x="148263" y="31022"/>
                    <a:pt x="122794" y="31022"/>
                  </a:cubicBezTo>
                  <a:cubicBezTo>
                    <a:pt x="121667" y="31022"/>
                    <a:pt x="120491" y="31084"/>
                    <a:pt x="119264" y="31214"/>
                  </a:cubicBezTo>
                  <a:cubicBezTo>
                    <a:pt x="122889" y="25776"/>
                    <a:pt x="117896" y="20874"/>
                    <a:pt x="112787" y="20874"/>
                  </a:cubicBezTo>
                  <a:cubicBezTo>
                    <a:pt x="110469" y="20874"/>
                    <a:pt x="108127" y="21883"/>
                    <a:pt x="106555" y="24309"/>
                  </a:cubicBezTo>
                  <a:cubicBezTo>
                    <a:pt x="109799" y="7797"/>
                    <a:pt x="98332" y="0"/>
                    <a:pt x="87046" y="0"/>
                  </a:cubicBezTo>
                  <a:close/>
                </a:path>
              </a:pathLst>
            </a:custGeom>
            <a:solidFill>
              <a:srgbClr val="F2F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5842;p38">
              <a:extLst>
                <a:ext uri="{FF2B5EF4-FFF2-40B4-BE49-F238E27FC236}">
                  <a16:creationId xmlns:a16="http://schemas.microsoft.com/office/drawing/2014/main" id="{B640BCFC-3DD7-48B5-8A71-5EB69F0FDF6D}"/>
                </a:ext>
              </a:extLst>
            </p:cNvPr>
            <p:cNvSpPr/>
            <p:nvPr/>
          </p:nvSpPr>
          <p:spPr>
            <a:xfrm>
              <a:off x="4469455" y="-29389"/>
              <a:ext cx="1716724" cy="1141089"/>
            </a:xfrm>
            <a:custGeom>
              <a:avLst/>
              <a:gdLst/>
              <a:ahLst/>
              <a:cxnLst/>
              <a:rect l="l" t="t" r="r" b="b"/>
              <a:pathLst>
                <a:path w="66270" h="44049" extrusionOk="0">
                  <a:moveTo>
                    <a:pt x="59764" y="1"/>
                  </a:moveTo>
                  <a:cubicBezTo>
                    <a:pt x="55127" y="1"/>
                    <a:pt x="50954" y="4844"/>
                    <a:pt x="53360" y="9657"/>
                  </a:cubicBezTo>
                  <a:cubicBezTo>
                    <a:pt x="51053" y="6452"/>
                    <a:pt x="45535" y="4207"/>
                    <a:pt x="39674" y="4207"/>
                  </a:cubicBezTo>
                  <a:cubicBezTo>
                    <a:pt x="31386" y="4207"/>
                    <a:pt x="22414" y="8695"/>
                    <a:pt x="20871" y="21299"/>
                  </a:cubicBezTo>
                  <a:cubicBezTo>
                    <a:pt x="20529" y="21284"/>
                    <a:pt x="20193" y="21277"/>
                    <a:pt x="19862" y="21277"/>
                  </a:cubicBezTo>
                  <a:cubicBezTo>
                    <a:pt x="4461" y="21277"/>
                    <a:pt x="1" y="36962"/>
                    <a:pt x="8295" y="44048"/>
                  </a:cubicBezTo>
                  <a:cubicBezTo>
                    <a:pt x="3504" y="36291"/>
                    <a:pt x="8585" y="23980"/>
                    <a:pt x="22231" y="23980"/>
                  </a:cubicBezTo>
                  <a:cubicBezTo>
                    <a:pt x="22551" y="23980"/>
                    <a:pt x="22876" y="23987"/>
                    <a:pt x="23206" y="24001"/>
                  </a:cubicBezTo>
                  <a:cubicBezTo>
                    <a:pt x="24749" y="11418"/>
                    <a:pt x="33720" y="6926"/>
                    <a:pt x="42008" y="6926"/>
                  </a:cubicBezTo>
                  <a:cubicBezTo>
                    <a:pt x="47869" y="6926"/>
                    <a:pt x="53388" y="9173"/>
                    <a:pt x="55695" y="12392"/>
                  </a:cubicBezTo>
                  <a:cubicBezTo>
                    <a:pt x="53287" y="7577"/>
                    <a:pt x="57470" y="2721"/>
                    <a:pt x="62108" y="2721"/>
                  </a:cubicBezTo>
                  <a:cubicBezTo>
                    <a:pt x="63510" y="2721"/>
                    <a:pt x="64954" y="3165"/>
                    <a:pt x="66270" y="4187"/>
                  </a:cubicBezTo>
                  <a:cubicBezTo>
                    <a:pt x="64487" y="1197"/>
                    <a:pt x="62068" y="1"/>
                    <a:pt x="59764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5843;p38">
              <a:extLst>
                <a:ext uri="{FF2B5EF4-FFF2-40B4-BE49-F238E27FC236}">
                  <a16:creationId xmlns:a16="http://schemas.microsoft.com/office/drawing/2014/main" id="{E3B3680D-AE96-4F29-92ED-C3B3506D6A9B}"/>
                </a:ext>
              </a:extLst>
            </p:cNvPr>
            <p:cNvSpPr/>
            <p:nvPr/>
          </p:nvSpPr>
          <p:spPr>
            <a:xfrm>
              <a:off x="6132306" y="-440161"/>
              <a:ext cx="988742" cy="590997"/>
            </a:xfrm>
            <a:custGeom>
              <a:avLst/>
              <a:gdLst/>
              <a:ahLst/>
              <a:cxnLst/>
              <a:rect l="l" t="t" r="r" b="b"/>
              <a:pathLst>
                <a:path w="38168" h="22814" extrusionOk="0">
                  <a:moveTo>
                    <a:pt x="21242" y="1"/>
                  </a:moveTo>
                  <a:cubicBezTo>
                    <a:pt x="10545" y="1"/>
                    <a:pt x="0" y="6997"/>
                    <a:pt x="2275" y="20211"/>
                  </a:cubicBezTo>
                  <a:cubicBezTo>
                    <a:pt x="3042" y="20812"/>
                    <a:pt x="3742" y="21646"/>
                    <a:pt x="4376" y="22680"/>
                  </a:cubicBezTo>
                  <a:cubicBezTo>
                    <a:pt x="4443" y="22713"/>
                    <a:pt x="4510" y="22746"/>
                    <a:pt x="4610" y="22813"/>
                  </a:cubicBezTo>
                  <a:cubicBezTo>
                    <a:pt x="2411" y="9667"/>
                    <a:pt x="12912" y="2715"/>
                    <a:pt x="23573" y="2715"/>
                  </a:cubicBezTo>
                  <a:cubicBezTo>
                    <a:pt x="28926" y="2715"/>
                    <a:pt x="34320" y="4468"/>
                    <a:pt x="38167" y="8069"/>
                  </a:cubicBezTo>
                  <a:cubicBezTo>
                    <a:pt x="34414" y="2630"/>
                    <a:pt x="27800" y="1"/>
                    <a:pt x="21242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5844;p38">
              <a:extLst>
                <a:ext uri="{FF2B5EF4-FFF2-40B4-BE49-F238E27FC236}">
                  <a16:creationId xmlns:a16="http://schemas.microsoft.com/office/drawing/2014/main" id="{9DBACF20-79DC-4DFC-8993-851FCD0E6468}"/>
                </a:ext>
              </a:extLst>
            </p:cNvPr>
            <p:cNvSpPr/>
            <p:nvPr/>
          </p:nvSpPr>
          <p:spPr>
            <a:xfrm>
              <a:off x="6326010" y="231118"/>
              <a:ext cx="6943" cy="11269"/>
            </a:xfrm>
            <a:custGeom>
              <a:avLst/>
              <a:gdLst/>
              <a:ahLst/>
              <a:cxnLst/>
              <a:rect l="l" t="t" r="r" b="b"/>
              <a:pathLst>
                <a:path w="268" h="435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134"/>
                    <a:pt x="201" y="301"/>
                    <a:pt x="267" y="434"/>
                  </a:cubicBezTo>
                  <a:cubicBezTo>
                    <a:pt x="234" y="334"/>
                    <a:pt x="234" y="267"/>
                    <a:pt x="234" y="167"/>
                  </a:cubicBezTo>
                  <a:cubicBezTo>
                    <a:pt x="167" y="100"/>
                    <a:pt x="101" y="67"/>
                    <a:pt x="0" y="0"/>
                  </a:cubicBezTo>
                  <a:close/>
                </a:path>
              </a:pathLst>
            </a:custGeom>
            <a:solidFill>
              <a:srgbClr val="F2F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5845;p38">
              <a:extLst>
                <a:ext uri="{FF2B5EF4-FFF2-40B4-BE49-F238E27FC236}">
                  <a16:creationId xmlns:a16="http://schemas.microsoft.com/office/drawing/2014/main" id="{965C1C68-FC05-4EE1-ABFE-8E499F12A3B7}"/>
                </a:ext>
              </a:extLst>
            </p:cNvPr>
            <p:cNvSpPr/>
            <p:nvPr/>
          </p:nvSpPr>
          <p:spPr>
            <a:xfrm>
              <a:off x="6186029" y="79041"/>
              <a:ext cx="6943" cy="11269"/>
            </a:xfrm>
            <a:custGeom>
              <a:avLst/>
              <a:gdLst/>
              <a:ahLst/>
              <a:cxnLst/>
              <a:rect l="l" t="t" r="r" b="b"/>
              <a:pathLst>
                <a:path w="268" h="435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34"/>
                    <a:pt x="167" y="267"/>
                    <a:pt x="267" y="434"/>
                  </a:cubicBezTo>
                  <a:cubicBezTo>
                    <a:pt x="234" y="334"/>
                    <a:pt x="234" y="234"/>
                    <a:pt x="201" y="167"/>
                  </a:cubicBezTo>
                  <a:cubicBezTo>
                    <a:pt x="134" y="101"/>
                    <a:pt x="67" y="34"/>
                    <a:pt x="1" y="1"/>
                  </a:cubicBezTo>
                  <a:close/>
                </a:path>
              </a:pathLst>
            </a:custGeom>
            <a:solidFill>
              <a:srgbClr val="F2F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5846;p38">
              <a:extLst>
                <a:ext uri="{FF2B5EF4-FFF2-40B4-BE49-F238E27FC236}">
                  <a16:creationId xmlns:a16="http://schemas.microsoft.com/office/drawing/2014/main" id="{524C304E-4D28-4151-B9F0-A7A8657F344D}"/>
                </a:ext>
              </a:extLst>
            </p:cNvPr>
            <p:cNvSpPr/>
            <p:nvPr/>
          </p:nvSpPr>
          <p:spPr>
            <a:xfrm>
              <a:off x="7499004" y="307641"/>
              <a:ext cx="6943" cy="11269"/>
            </a:xfrm>
            <a:custGeom>
              <a:avLst/>
              <a:gdLst/>
              <a:ahLst/>
              <a:cxnLst/>
              <a:rect l="l" t="t" r="r" b="b"/>
              <a:pathLst>
                <a:path w="268" h="435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34"/>
                    <a:pt x="167" y="267"/>
                    <a:pt x="267" y="434"/>
                  </a:cubicBezTo>
                  <a:cubicBezTo>
                    <a:pt x="234" y="334"/>
                    <a:pt x="234" y="234"/>
                    <a:pt x="201" y="167"/>
                  </a:cubicBezTo>
                  <a:cubicBezTo>
                    <a:pt x="134" y="101"/>
                    <a:pt x="67" y="34"/>
                    <a:pt x="1" y="1"/>
                  </a:cubicBezTo>
                  <a:close/>
                </a:path>
              </a:pathLst>
            </a:custGeom>
            <a:solidFill>
              <a:srgbClr val="F2F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5847;p38">
              <a:extLst>
                <a:ext uri="{FF2B5EF4-FFF2-40B4-BE49-F238E27FC236}">
                  <a16:creationId xmlns:a16="http://schemas.microsoft.com/office/drawing/2014/main" id="{CA64353D-551A-4700-8A58-9E25EF2F42AD}"/>
                </a:ext>
              </a:extLst>
            </p:cNvPr>
            <p:cNvSpPr/>
            <p:nvPr/>
          </p:nvSpPr>
          <p:spPr>
            <a:xfrm>
              <a:off x="-334800" y="-1034326"/>
              <a:ext cx="4676034" cy="1815529"/>
            </a:xfrm>
            <a:custGeom>
              <a:avLst/>
              <a:gdLst/>
              <a:ahLst/>
              <a:cxnLst/>
              <a:rect l="l" t="t" r="r" b="b"/>
              <a:pathLst>
                <a:path w="171299" h="81259" extrusionOk="0">
                  <a:moveTo>
                    <a:pt x="89907" y="0"/>
                  </a:moveTo>
                  <a:cubicBezTo>
                    <a:pt x="57084" y="0"/>
                    <a:pt x="48144" y="28054"/>
                    <a:pt x="54048" y="44132"/>
                  </a:cubicBezTo>
                  <a:lnTo>
                    <a:pt x="54048" y="44132"/>
                  </a:lnTo>
                  <a:cubicBezTo>
                    <a:pt x="47711" y="42619"/>
                    <a:pt x="42146" y="41950"/>
                    <a:pt x="37282" y="41950"/>
                  </a:cubicBezTo>
                  <a:cubicBezTo>
                    <a:pt x="1" y="41950"/>
                    <a:pt x="3863" y="81258"/>
                    <a:pt x="16521" y="81258"/>
                  </a:cubicBezTo>
                  <a:lnTo>
                    <a:pt x="160291" y="81258"/>
                  </a:lnTo>
                  <a:cubicBezTo>
                    <a:pt x="171298" y="81258"/>
                    <a:pt x="168794" y="55869"/>
                    <a:pt x="147380" y="55869"/>
                  </a:cubicBezTo>
                  <a:cubicBezTo>
                    <a:pt x="146731" y="55869"/>
                    <a:pt x="146064" y="55892"/>
                    <a:pt x="145380" y="55940"/>
                  </a:cubicBezTo>
                  <a:cubicBezTo>
                    <a:pt x="148684" y="47296"/>
                    <a:pt x="143002" y="37081"/>
                    <a:pt x="133081" y="37081"/>
                  </a:cubicBezTo>
                  <a:cubicBezTo>
                    <a:pt x="130482" y="37081"/>
                    <a:pt x="127593" y="37782"/>
                    <a:pt x="124499" y="39395"/>
                  </a:cubicBezTo>
                  <a:cubicBezTo>
                    <a:pt x="129869" y="26252"/>
                    <a:pt x="122697" y="0"/>
                    <a:pt x="89907" y="0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5848;p38">
              <a:extLst>
                <a:ext uri="{FF2B5EF4-FFF2-40B4-BE49-F238E27FC236}">
                  <a16:creationId xmlns:a16="http://schemas.microsoft.com/office/drawing/2014/main" id="{1AB1F993-6E22-4D5F-AF21-34168652C0B7}"/>
                </a:ext>
              </a:extLst>
            </p:cNvPr>
            <p:cNvSpPr/>
            <p:nvPr/>
          </p:nvSpPr>
          <p:spPr>
            <a:xfrm>
              <a:off x="4452540" y="-440161"/>
              <a:ext cx="2690208" cy="1590774"/>
            </a:xfrm>
            <a:custGeom>
              <a:avLst/>
              <a:gdLst/>
              <a:ahLst/>
              <a:cxnLst/>
              <a:rect l="l" t="t" r="r" b="b"/>
              <a:pathLst>
                <a:path w="103849" h="61408" extrusionOk="0">
                  <a:moveTo>
                    <a:pt x="86058" y="1"/>
                  </a:moveTo>
                  <a:cubicBezTo>
                    <a:pt x="75305" y="1"/>
                    <a:pt x="64717" y="7089"/>
                    <a:pt x="67189" y="20478"/>
                  </a:cubicBezTo>
                  <a:cubicBezTo>
                    <a:pt x="65387" y="17169"/>
                    <a:pt x="62846" y="15859"/>
                    <a:pt x="60431" y="15859"/>
                  </a:cubicBezTo>
                  <a:cubicBezTo>
                    <a:pt x="55784" y="15859"/>
                    <a:pt x="51599" y="20709"/>
                    <a:pt x="54013" y="25515"/>
                  </a:cubicBezTo>
                  <a:cubicBezTo>
                    <a:pt x="51706" y="22310"/>
                    <a:pt x="46188" y="20065"/>
                    <a:pt x="40327" y="20065"/>
                  </a:cubicBezTo>
                  <a:cubicBezTo>
                    <a:pt x="32039" y="20065"/>
                    <a:pt x="23067" y="24553"/>
                    <a:pt x="21524" y="37157"/>
                  </a:cubicBezTo>
                  <a:cubicBezTo>
                    <a:pt x="21177" y="37142"/>
                    <a:pt x="20836" y="37134"/>
                    <a:pt x="20500" y="37134"/>
                  </a:cubicBezTo>
                  <a:cubicBezTo>
                    <a:pt x="3881" y="37134"/>
                    <a:pt x="1" y="55424"/>
                    <a:pt x="11183" y="61407"/>
                  </a:cubicBezTo>
                  <a:cubicBezTo>
                    <a:pt x="7962" y="53698"/>
                    <a:pt x="13212" y="43007"/>
                    <a:pt x="25972" y="43007"/>
                  </a:cubicBezTo>
                  <a:cubicBezTo>
                    <a:pt x="26297" y="43007"/>
                    <a:pt x="26626" y="43014"/>
                    <a:pt x="26961" y="43028"/>
                  </a:cubicBezTo>
                  <a:cubicBezTo>
                    <a:pt x="28504" y="30424"/>
                    <a:pt x="37477" y="25936"/>
                    <a:pt x="45758" y="25936"/>
                  </a:cubicBezTo>
                  <a:cubicBezTo>
                    <a:pt x="51613" y="25936"/>
                    <a:pt x="57124" y="28180"/>
                    <a:pt x="59417" y="31386"/>
                  </a:cubicBezTo>
                  <a:cubicBezTo>
                    <a:pt x="57025" y="26579"/>
                    <a:pt x="61203" y="21730"/>
                    <a:pt x="65842" y="21730"/>
                  </a:cubicBezTo>
                  <a:cubicBezTo>
                    <a:pt x="68254" y="21730"/>
                    <a:pt x="70791" y="23040"/>
                    <a:pt x="72593" y="26349"/>
                  </a:cubicBezTo>
                  <a:cubicBezTo>
                    <a:pt x="70130" y="12965"/>
                    <a:pt x="80721" y="5872"/>
                    <a:pt x="91476" y="5872"/>
                  </a:cubicBezTo>
                  <a:cubicBezTo>
                    <a:pt x="95865" y="5872"/>
                    <a:pt x="100282" y="7053"/>
                    <a:pt x="103849" y="9470"/>
                  </a:cubicBezTo>
                  <a:cubicBezTo>
                    <a:pt x="100310" y="3082"/>
                    <a:pt x="93148" y="1"/>
                    <a:pt x="86058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2" name="Google Shape;5849;p38">
              <a:extLst>
                <a:ext uri="{FF2B5EF4-FFF2-40B4-BE49-F238E27FC236}">
                  <a16:creationId xmlns:a16="http://schemas.microsoft.com/office/drawing/2014/main" id="{C8BC77EB-0B85-47C1-987D-CED580FCC1ED}"/>
                </a:ext>
              </a:extLst>
            </p:cNvPr>
            <p:cNvGrpSpPr/>
            <p:nvPr/>
          </p:nvGrpSpPr>
          <p:grpSpPr>
            <a:xfrm>
              <a:off x="1568426" y="-398888"/>
              <a:ext cx="3649211" cy="1570672"/>
              <a:chOff x="1568426" y="-228326"/>
              <a:chExt cx="3649211" cy="1570672"/>
            </a:xfrm>
          </p:grpSpPr>
          <p:sp>
            <p:nvSpPr>
              <p:cNvPr id="23" name="Google Shape;5850;p38">
                <a:extLst>
                  <a:ext uri="{FF2B5EF4-FFF2-40B4-BE49-F238E27FC236}">
                    <a16:creationId xmlns:a16="http://schemas.microsoft.com/office/drawing/2014/main" id="{C13A58FC-1640-466E-857F-4F709420AB9C}"/>
                  </a:ext>
                </a:extLst>
              </p:cNvPr>
              <p:cNvSpPr/>
              <p:nvPr/>
            </p:nvSpPr>
            <p:spPr>
              <a:xfrm>
                <a:off x="1568426" y="-228326"/>
                <a:ext cx="3649211" cy="1570672"/>
              </a:xfrm>
              <a:custGeom>
                <a:avLst/>
                <a:gdLst/>
                <a:ahLst/>
                <a:cxnLst/>
                <a:rect l="l" t="t" r="r" b="b"/>
                <a:pathLst>
                  <a:path w="140869" h="60632" extrusionOk="0">
                    <a:moveTo>
                      <a:pt x="58159" y="0"/>
                    </a:moveTo>
                    <a:cubicBezTo>
                      <a:pt x="47435" y="0"/>
                      <a:pt x="36548" y="7415"/>
                      <a:pt x="39639" y="23108"/>
                    </a:cubicBezTo>
                    <a:cubicBezTo>
                      <a:pt x="38141" y="20799"/>
                      <a:pt x="35913" y="19839"/>
                      <a:pt x="33709" y="19839"/>
                    </a:cubicBezTo>
                    <a:cubicBezTo>
                      <a:pt x="28842" y="19839"/>
                      <a:pt x="24087" y="24514"/>
                      <a:pt x="27530" y="29679"/>
                    </a:cubicBezTo>
                    <a:cubicBezTo>
                      <a:pt x="26357" y="29554"/>
                      <a:pt x="25233" y="29494"/>
                      <a:pt x="24158" y="29494"/>
                    </a:cubicBezTo>
                    <a:cubicBezTo>
                      <a:pt x="0" y="29494"/>
                      <a:pt x="152" y="59718"/>
                      <a:pt x="12319" y="60101"/>
                    </a:cubicBezTo>
                    <a:cubicBezTo>
                      <a:pt x="16345" y="60248"/>
                      <a:pt x="50070" y="60632"/>
                      <a:pt x="80104" y="60632"/>
                    </a:cubicBezTo>
                    <a:cubicBezTo>
                      <a:pt x="97857" y="60632"/>
                      <a:pt x="114320" y="60498"/>
                      <a:pt x="122598" y="60101"/>
                    </a:cubicBezTo>
                    <a:cubicBezTo>
                      <a:pt x="140868" y="59084"/>
                      <a:pt x="138947" y="35296"/>
                      <a:pt x="120451" y="35296"/>
                    </a:cubicBezTo>
                    <a:cubicBezTo>
                      <a:pt x="120137" y="35296"/>
                      <a:pt x="119819" y="35303"/>
                      <a:pt x="119496" y="35317"/>
                    </a:cubicBezTo>
                    <a:cubicBezTo>
                      <a:pt x="118030" y="23336"/>
                      <a:pt x="109499" y="19074"/>
                      <a:pt x="101625" y="19074"/>
                    </a:cubicBezTo>
                    <a:cubicBezTo>
                      <a:pt x="96060" y="19074"/>
                      <a:pt x="90823" y="21203"/>
                      <a:pt x="88641" y="24242"/>
                    </a:cubicBezTo>
                    <a:cubicBezTo>
                      <a:pt x="90922" y="19679"/>
                      <a:pt x="86957" y="15087"/>
                      <a:pt x="82551" y="15087"/>
                    </a:cubicBezTo>
                    <a:cubicBezTo>
                      <a:pt x="80257" y="15087"/>
                      <a:pt x="77845" y="16332"/>
                      <a:pt x="76132" y="19472"/>
                    </a:cubicBezTo>
                    <a:cubicBezTo>
                      <a:pt x="78460" y="6740"/>
                      <a:pt x="68384" y="0"/>
                      <a:pt x="58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" name="Google Shape;5851;p38">
                <a:extLst>
                  <a:ext uri="{FF2B5EF4-FFF2-40B4-BE49-F238E27FC236}">
                    <a16:creationId xmlns:a16="http://schemas.microsoft.com/office/drawing/2014/main" id="{54C06669-D0D8-4EBF-9CEE-2A694C8965CA}"/>
                  </a:ext>
                </a:extLst>
              </p:cNvPr>
              <p:cNvSpPr/>
              <p:nvPr/>
            </p:nvSpPr>
            <p:spPr>
              <a:xfrm>
                <a:off x="1576637" y="-228041"/>
                <a:ext cx="1900909" cy="1536762"/>
              </a:xfrm>
              <a:custGeom>
                <a:avLst/>
                <a:gdLst/>
                <a:ahLst/>
                <a:cxnLst/>
                <a:rect l="l" t="t" r="r" b="b"/>
                <a:pathLst>
                  <a:path w="73380" h="59323" extrusionOk="0">
                    <a:moveTo>
                      <a:pt x="57828" y="1"/>
                    </a:moveTo>
                    <a:cubicBezTo>
                      <a:pt x="47104" y="1"/>
                      <a:pt x="36219" y="7412"/>
                      <a:pt x="39322" y="23097"/>
                    </a:cubicBezTo>
                    <a:cubicBezTo>
                      <a:pt x="37824" y="20788"/>
                      <a:pt x="35596" y="19828"/>
                      <a:pt x="33392" y="19828"/>
                    </a:cubicBezTo>
                    <a:cubicBezTo>
                      <a:pt x="28525" y="19828"/>
                      <a:pt x="23770" y="24503"/>
                      <a:pt x="27213" y="29668"/>
                    </a:cubicBezTo>
                    <a:cubicBezTo>
                      <a:pt x="26047" y="29545"/>
                      <a:pt x="24929" y="29485"/>
                      <a:pt x="23859" y="29485"/>
                    </a:cubicBezTo>
                    <a:cubicBezTo>
                      <a:pt x="1826" y="29485"/>
                      <a:pt x="0" y="54583"/>
                      <a:pt x="9067" y="59323"/>
                    </a:cubicBezTo>
                    <a:cubicBezTo>
                      <a:pt x="4207" y="51023"/>
                      <a:pt x="8304" y="32720"/>
                      <a:pt x="27121" y="32720"/>
                    </a:cubicBezTo>
                    <a:cubicBezTo>
                      <a:pt x="28193" y="32720"/>
                      <a:pt x="29313" y="32780"/>
                      <a:pt x="30482" y="32904"/>
                    </a:cubicBezTo>
                    <a:cubicBezTo>
                      <a:pt x="27039" y="27739"/>
                      <a:pt x="31779" y="23064"/>
                      <a:pt x="36635" y="23064"/>
                    </a:cubicBezTo>
                    <a:cubicBezTo>
                      <a:pt x="38835" y="23064"/>
                      <a:pt x="41060" y="24023"/>
                      <a:pt x="42558" y="26333"/>
                    </a:cubicBezTo>
                    <a:cubicBezTo>
                      <a:pt x="39474" y="10655"/>
                      <a:pt x="50360" y="3251"/>
                      <a:pt x="61079" y="3251"/>
                    </a:cubicBezTo>
                    <a:cubicBezTo>
                      <a:pt x="65550" y="3251"/>
                      <a:pt x="69992" y="4539"/>
                      <a:pt x="73380" y="7052"/>
                    </a:cubicBezTo>
                    <a:cubicBezTo>
                      <a:pt x="69990" y="2404"/>
                      <a:pt x="63936" y="1"/>
                      <a:pt x="57828" y="1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" name="Google Shape;5852;p38">
                <a:extLst>
                  <a:ext uri="{FF2B5EF4-FFF2-40B4-BE49-F238E27FC236}">
                    <a16:creationId xmlns:a16="http://schemas.microsoft.com/office/drawing/2014/main" id="{0991DC9E-DA33-4B6B-B385-A8952C1489D5}"/>
                  </a:ext>
                </a:extLst>
              </p:cNvPr>
              <p:cNvSpPr/>
              <p:nvPr/>
            </p:nvSpPr>
            <p:spPr>
              <a:xfrm>
                <a:off x="1568426" y="-227808"/>
                <a:ext cx="1910856" cy="1558134"/>
              </a:xfrm>
              <a:custGeom>
                <a:avLst/>
                <a:gdLst/>
                <a:ahLst/>
                <a:cxnLst/>
                <a:rect l="l" t="t" r="r" b="b"/>
                <a:pathLst>
                  <a:path w="73764" h="60148" extrusionOk="0">
                    <a:moveTo>
                      <a:pt x="58150" y="1"/>
                    </a:moveTo>
                    <a:cubicBezTo>
                      <a:pt x="47430" y="1"/>
                      <a:pt x="36544" y="7403"/>
                      <a:pt x="39639" y="23088"/>
                    </a:cubicBezTo>
                    <a:cubicBezTo>
                      <a:pt x="38141" y="20779"/>
                      <a:pt x="35913" y="19819"/>
                      <a:pt x="33709" y="19819"/>
                    </a:cubicBezTo>
                    <a:cubicBezTo>
                      <a:pt x="28842" y="19819"/>
                      <a:pt x="24087" y="24494"/>
                      <a:pt x="27530" y="29659"/>
                    </a:cubicBezTo>
                    <a:cubicBezTo>
                      <a:pt x="26357" y="29534"/>
                      <a:pt x="25233" y="29474"/>
                      <a:pt x="24158" y="29474"/>
                    </a:cubicBezTo>
                    <a:cubicBezTo>
                      <a:pt x="0" y="29474"/>
                      <a:pt x="152" y="59698"/>
                      <a:pt x="12319" y="60081"/>
                    </a:cubicBezTo>
                    <a:cubicBezTo>
                      <a:pt x="12820" y="60114"/>
                      <a:pt x="13787" y="60148"/>
                      <a:pt x="15121" y="60148"/>
                    </a:cubicBezTo>
                    <a:cubicBezTo>
                      <a:pt x="12170" y="51167"/>
                      <a:pt x="17081" y="35948"/>
                      <a:pt x="34253" y="35948"/>
                    </a:cubicBezTo>
                    <a:cubicBezTo>
                      <a:pt x="35322" y="35948"/>
                      <a:pt x="36439" y="36007"/>
                      <a:pt x="37604" y="36131"/>
                    </a:cubicBezTo>
                    <a:cubicBezTo>
                      <a:pt x="34161" y="30966"/>
                      <a:pt x="38916" y="26290"/>
                      <a:pt x="43782" y="26290"/>
                    </a:cubicBezTo>
                    <a:cubicBezTo>
                      <a:pt x="45987" y="26290"/>
                      <a:pt x="48215" y="27250"/>
                      <a:pt x="49713" y="29559"/>
                    </a:cubicBezTo>
                    <a:cubicBezTo>
                      <a:pt x="46621" y="13872"/>
                      <a:pt x="57496" y="6460"/>
                      <a:pt x="68204" y="6460"/>
                    </a:cubicBezTo>
                    <a:cubicBezTo>
                      <a:pt x="70088" y="6460"/>
                      <a:pt x="71967" y="6689"/>
                      <a:pt x="73763" y="7143"/>
                    </a:cubicBezTo>
                    <a:cubicBezTo>
                      <a:pt x="70395" y="2437"/>
                      <a:pt x="64300" y="1"/>
                      <a:pt x="58150" y="1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020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73DDE-3EFF-4370-95E7-075E9C23F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504" y="859222"/>
            <a:ext cx="9136993" cy="51395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D15393-8F02-46A0-9597-84428F7C7CCF}"/>
              </a:ext>
            </a:extLst>
          </p:cNvPr>
          <p:cNvSpPr txBox="1"/>
          <p:nvPr/>
        </p:nvSpPr>
        <p:spPr>
          <a:xfrm>
            <a:off x="1764756" y="875357"/>
            <a:ext cx="866248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defTabSz="1625519">
              <a:buClr>
                <a:srgbClr val="000000"/>
              </a:buClr>
              <a:defRPr/>
            </a:pPr>
            <a:r>
              <a:rPr lang="en-US" sz="2667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Giới</a:t>
            </a:r>
            <a:r>
              <a:rPr lang="en-US" sz="2667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thiệu</a:t>
            </a:r>
            <a:r>
              <a:rPr lang="en-US" sz="2667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vài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nét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</a:p>
          <a:p>
            <a:pPr defTabSz="1625519">
              <a:buClr>
                <a:srgbClr val="000000"/>
              </a:buClr>
              <a:defRPr/>
            </a:pP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cuộc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sống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của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người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dân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vùng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Tây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Bắc</a:t>
            </a:r>
            <a:endParaRPr lang="vi-VN" sz="2667" kern="0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Sue Ellen Francis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5A28DB-B8D1-480F-88E7-42BEFBA1846C}"/>
              </a:ext>
            </a:extLst>
          </p:cNvPr>
          <p:cNvSpPr txBox="1"/>
          <p:nvPr/>
        </p:nvSpPr>
        <p:spPr>
          <a:xfrm>
            <a:off x="1764756" y="-21519"/>
            <a:ext cx="866248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defTabSz="1625519">
              <a:buClr>
                <a:srgbClr val="000000"/>
              </a:buClr>
              <a:defRPr/>
            </a:pPr>
            <a:r>
              <a:rPr lang="en-US" sz="2667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Giới</a:t>
            </a:r>
            <a:r>
              <a:rPr lang="en-US" sz="2667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thiệu</a:t>
            </a:r>
            <a:r>
              <a:rPr lang="en-US" sz="2667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vài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nét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</a:p>
          <a:p>
            <a:pPr defTabSz="1625519">
              <a:buClr>
                <a:srgbClr val="000000"/>
              </a:buClr>
              <a:defRPr/>
            </a:pP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cuộc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sống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của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người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dân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vùng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Tây</a:t>
            </a:r>
            <a:r>
              <a:rPr lang="en-US" sz="2667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667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Bắc</a:t>
            </a:r>
            <a:endParaRPr lang="vi-VN" sz="2667" kern="0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Sue Ellen Francisco"/>
            </a:endParaRPr>
          </a:p>
        </p:txBody>
      </p:sp>
      <p:pic>
        <p:nvPicPr>
          <p:cNvPr id="2" name="GIỚI THIỆU VÀI NÉT VỀ CUỘC SỐNG CỦA NGƯỜI DÂN VÙNG TÂY BẮC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8F29BA24-E667-4342-8BED-F3D0664D9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2331" y="1076477"/>
            <a:ext cx="9263117" cy="52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9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75DBB-0F54-468C-B9CD-8CA275FCA6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15" t="2155" r="19242" b="6181"/>
          <a:stretch/>
        </p:blipFill>
        <p:spPr>
          <a:xfrm>
            <a:off x="0" y="994831"/>
            <a:ext cx="5188968" cy="43333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AB4DC-1531-4CA8-994E-9E1467A20A4C}"/>
              </a:ext>
            </a:extLst>
          </p:cNvPr>
          <p:cNvSpPr txBox="1"/>
          <p:nvPr/>
        </p:nvSpPr>
        <p:spPr>
          <a:xfrm>
            <a:off x="3146118" y="215131"/>
            <a:ext cx="5609956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r>
              <a:rPr lang="en-US" sz="4267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sym typeface="Sue Ellen Francisco"/>
              </a:rPr>
              <a:t>HÌNH THÀNH KIẾN THỨC MỚI</a:t>
            </a:r>
          </a:p>
        </p:txBody>
      </p:sp>
      <p:pic>
        <p:nvPicPr>
          <p:cNvPr id="4" name="HÁT MẪU- MƯA RƠI - CHỦ ĐỀ 5 - KẾT NỐI TRI THỨC VỚI CUỘC SỐNG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8FBF4E2A-9B73-4121-96F2-DB24475F5F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7378" y="1415394"/>
            <a:ext cx="6956021" cy="39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9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DD004-7A42-4C2A-A90F-019DF3B6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DD584-CDB5-4BB8-8C3D-2F05B5949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15" t="2155" r="19242" b="6181"/>
          <a:stretch/>
        </p:blipFill>
        <p:spPr>
          <a:xfrm>
            <a:off x="1667487" y="0"/>
            <a:ext cx="8169241" cy="68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2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4B83289-F705-43AD-9327-BCCC561ED5F9}"/>
              </a:ext>
            </a:extLst>
          </p:cNvPr>
          <p:cNvGrpSpPr/>
          <p:nvPr/>
        </p:nvGrpSpPr>
        <p:grpSpPr>
          <a:xfrm>
            <a:off x="1699198" y="79706"/>
            <a:ext cx="8395420" cy="3767864"/>
            <a:chOff x="1274398" y="59779"/>
            <a:chExt cx="6296565" cy="2825898"/>
          </a:xfrm>
        </p:grpSpPr>
        <p:sp>
          <p:nvSpPr>
            <p:cNvPr id="4" name="Google Shape;445;p40">
              <a:extLst>
                <a:ext uri="{FF2B5EF4-FFF2-40B4-BE49-F238E27FC236}">
                  <a16:creationId xmlns:a16="http://schemas.microsoft.com/office/drawing/2014/main" id="{BC167D14-B9E8-4A17-954B-E2515DE7E8A1}"/>
                </a:ext>
              </a:extLst>
            </p:cNvPr>
            <p:cNvSpPr/>
            <p:nvPr/>
          </p:nvSpPr>
          <p:spPr>
            <a:xfrm>
              <a:off x="1274398" y="59779"/>
              <a:ext cx="6296565" cy="2825898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373894-B34B-4789-94B7-E540972F1714}"/>
                </a:ext>
              </a:extLst>
            </p:cNvPr>
            <p:cNvSpPr txBox="1"/>
            <p:nvPr/>
          </p:nvSpPr>
          <p:spPr>
            <a:xfrm>
              <a:off x="1468515" y="1127881"/>
              <a:ext cx="5613816" cy="11111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351" algn="ctr" defTabSz="1219170">
                <a:lnSpc>
                  <a:spcPct val="107000"/>
                </a:lnSpc>
                <a:defRPr/>
              </a:pPr>
              <a:r>
                <a:rPr lang="en-US" sz="2133" i="1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Mưa</a:t>
              </a:r>
              <a:r>
                <a:rPr lang="en-US" sz="2133" i="1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i="1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rơi</a:t>
              </a:r>
              <a:r>
                <a:rPr lang="en-US" sz="2133" i="1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ca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bào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vùng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Khơ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mú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tộc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ít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yếu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vùng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Tây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Bắc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Việt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Nam.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giai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lang="en-US" sz="2133" kern="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kern="0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tươi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lạc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tươi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đẹp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thanh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núi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rừng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quê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hương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133" i="1" kern="0" dirty="0">
                <a:solidFill>
                  <a:srgbClr val="01C1CB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C4036F-9078-4998-A3DA-AC7BFDEB04B4}"/>
              </a:ext>
            </a:extLst>
          </p:cNvPr>
          <p:cNvGrpSpPr/>
          <p:nvPr/>
        </p:nvGrpSpPr>
        <p:grpSpPr>
          <a:xfrm>
            <a:off x="3283681" y="4084271"/>
            <a:ext cx="5399273" cy="2539776"/>
            <a:chOff x="1466697" y="2321428"/>
            <a:chExt cx="5697296" cy="2679965"/>
          </a:xfrm>
        </p:grpSpPr>
        <p:grpSp>
          <p:nvGrpSpPr>
            <p:cNvPr id="7" name="Google Shape;5950;p62">
              <a:extLst>
                <a:ext uri="{FF2B5EF4-FFF2-40B4-BE49-F238E27FC236}">
                  <a16:creationId xmlns:a16="http://schemas.microsoft.com/office/drawing/2014/main" id="{4CA1CB4C-2FDB-43FF-8BE2-7D727DBF8944}"/>
                </a:ext>
              </a:extLst>
            </p:cNvPr>
            <p:cNvGrpSpPr/>
            <p:nvPr/>
          </p:nvGrpSpPr>
          <p:grpSpPr>
            <a:xfrm>
              <a:off x="1466697" y="2693356"/>
              <a:ext cx="1091904" cy="2308037"/>
              <a:chOff x="3407561" y="1811690"/>
              <a:chExt cx="1028882" cy="2311309"/>
            </a:xfrm>
          </p:grpSpPr>
          <p:sp>
            <p:nvSpPr>
              <p:cNvPr id="172" name="Google Shape;5951;p62">
                <a:extLst>
                  <a:ext uri="{FF2B5EF4-FFF2-40B4-BE49-F238E27FC236}">
                    <a16:creationId xmlns:a16="http://schemas.microsoft.com/office/drawing/2014/main" id="{DA4D902B-FCD4-47AD-BF65-FCC065A3587F}"/>
                  </a:ext>
                </a:extLst>
              </p:cNvPr>
              <p:cNvSpPr/>
              <p:nvPr/>
            </p:nvSpPr>
            <p:spPr>
              <a:xfrm>
                <a:off x="3407561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43" y="0"/>
                    </a:moveTo>
                    <a:cubicBezTo>
                      <a:pt x="4680" y="0"/>
                      <a:pt x="1" y="536"/>
                      <a:pt x="1" y="1203"/>
                    </a:cubicBezTo>
                    <a:cubicBezTo>
                      <a:pt x="1" y="1869"/>
                      <a:pt x="4680" y="2405"/>
                      <a:pt x="10443" y="2405"/>
                    </a:cubicBezTo>
                    <a:cubicBezTo>
                      <a:pt x="16205" y="2405"/>
                      <a:pt x="20872" y="1869"/>
                      <a:pt x="20872" y="1203"/>
                    </a:cubicBezTo>
                    <a:cubicBezTo>
                      <a:pt x="20872" y="536"/>
                      <a:pt x="16205" y="0"/>
                      <a:pt x="10443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5956;p62">
                <a:extLst>
                  <a:ext uri="{FF2B5EF4-FFF2-40B4-BE49-F238E27FC236}">
                    <a16:creationId xmlns:a16="http://schemas.microsoft.com/office/drawing/2014/main" id="{B056E987-914C-4BF4-BB45-568698DF0250}"/>
                  </a:ext>
                </a:extLst>
              </p:cNvPr>
              <p:cNvSpPr/>
              <p:nvPr/>
            </p:nvSpPr>
            <p:spPr>
              <a:xfrm>
                <a:off x="4195334" y="3354085"/>
                <a:ext cx="204968" cy="128643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631" extrusionOk="0">
                    <a:moveTo>
                      <a:pt x="3313" y="0"/>
                    </a:moveTo>
                    <a:cubicBezTo>
                      <a:pt x="2912" y="0"/>
                      <a:pt x="2402" y="129"/>
                      <a:pt x="1893" y="239"/>
                    </a:cubicBezTo>
                    <a:cubicBezTo>
                      <a:pt x="1215" y="370"/>
                      <a:pt x="464" y="549"/>
                      <a:pt x="226" y="834"/>
                    </a:cubicBezTo>
                    <a:cubicBezTo>
                      <a:pt x="0" y="1108"/>
                      <a:pt x="226" y="2525"/>
                      <a:pt x="322" y="2573"/>
                    </a:cubicBezTo>
                    <a:cubicBezTo>
                      <a:pt x="391" y="2612"/>
                      <a:pt x="498" y="2631"/>
                      <a:pt x="611" y="2631"/>
                    </a:cubicBezTo>
                    <a:cubicBezTo>
                      <a:pt x="805" y="2631"/>
                      <a:pt x="1016" y="2576"/>
                      <a:pt x="1084" y="2478"/>
                    </a:cubicBezTo>
                    <a:cubicBezTo>
                      <a:pt x="1143" y="2394"/>
                      <a:pt x="881" y="1513"/>
                      <a:pt x="1000" y="1346"/>
                    </a:cubicBezTo>
                    <a:cubicBezTo>
                      <a:pt x="1119" y="1192"/>
                      <a:pt x="1798" y="989"/>
                      <a:pt x="2072" y="930"/>
                    </a:cubicBezTo>
                    <a:cubicBezTo>
                      <a:pt x="2287" y="885"/>
                      <a:pt x="2773" y="766"/>
                      <a:pt x="3035" y="766"/>
                    </a:cubicBezTo>
                    <a:cubicBezTo>
                      <a:pt x="3121" y="766"/>
                      <a:pt x="3182" y="778"/>
                      <a:pt x="3203" y="811"/>
                    </a:cubicBezTo>
                    <a:cubicBezTo>
                      <a:pt x="3298" y="954"/>
                      <a:pt x="3298" y="1620"/>
                      <a:pt x="3322" y="1704"/>
                    </a:cubicBezTo>
                    <a:cubicBezTo>
                      <a:pt x="3346" y="1768"/>
                      <a:pt x="3518" y="1871"/>
                      <a:pt x="3738" y="1871"/>
                    </a:cubicBezTo>
                    <a:cubicBezTo>
                      <a:pt x="3842" y="1871"/>
                      <a:pt x="3957" y="1848"/>
                      <a:pt x="4072" y="1787"/>
                    </a:cubicBezTo>
                    <a:cubicBezTo>
                      <a:pt x="4191" y="1727"/>
                      <a:pt x="4036" y="203"/>
                      <a:pt x="3739" y="73"/>
                    </a:cubicBezTo>
                    <a:cubicBezTo>
                      <a:pt x="3619" y="21"/>
                      <a:pt x="3475" y="0"/>
                      <a:pt x="3313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5957;p62">
                <a:extLst>
                  <a:ext uri="{FF2B5EF4-FFF2-40B4-BE49-F238E27FC236}">
                    <a16:creationId xmlns:a16="http://schemas.microsoft.com/office/drawing/2014/main" id="{76E847E5-2B67-43AE-B28E-2226BF9216D8}"/>
                  </a:ext>
                </a:extLst>
              </p:cNvPr>
              <p:cNvSpPr/>
              <p:nvPr/>
            </p:nvSpPr>
            <p:spPr>
              <a:xfrm>
                <a:off x="4188929" y="3217325"/>
                <a:ext cx="179347" cy="23259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4757" extrusionOk="0">
                    <a:moveTo>
                      <a:pt x="2584" y="0"/>
                    </a:moveTo>
                    <a:lnTo>
                      <a:pt x="453" y="786"/>
                    </a:lnTo>
                    <a:cubicBezTo>
                      <a:pt x="941" y="1941"/>
                      <a:pt x="0" y="2989"/>
                      <a:pt x="619" y="3548"/>
                    </a:cubicBezTo>
                    <a:cubicBezTo>
                      <a:pt x="876" y="3384"/>
                      <a:pt x="958" y="3310"/>
                      <a:pt x="987" y="3310"/>
                    </a:cubicBezTo>
                    <a:cubicBezTo>
                      <a:pt x="1006" y="3310"/>
                      <a:pt x="1003" y="3343"/>
                      <a:pt x="1012" y="3405"/>
                    </a:cubicBezTo>
                    <a:cubicBezTo>
                      <a:pt x="1045" y="3537"/>
                      <a:pt x="1289" y="4756"/>
                      <a:pt x="1866" y="4756"/>
                    </a:cubicBezTo>
                    <a:cubicBezTo>
                      <a:pt x="1916" y="4756"/>
                      <a:pt x="1969" y="4747"/>
                      <a:pt x="2024" y="4727"/>
                    </a:cubicBezTo>
                    <a:cubicBezTo>
                      <a:pt x="2108" y="4691"/>
                      <a:pt x="2191" y="4667"/>
                      <a:pt x="2286" y="4608"/>
                    </a:cubicBezTo>
                    <a:cubicBezTo>
                      <a:pt x="2369" y="4536"/>
                      <a:pt x="2441" y="4465"/>
                      <a:pt x="2524" y="4370"/>
                    </a:cubicBezTo>
                    <a:cubicBezTo>
                      <a:pt x="2619" y="4239"/>
                      <a:pt x="2703" y="4108"/>
                      <a:pt x="2834" y="4001"/>
                    </a:cubicBezTo>
                    <a:cubicBezTo>
                      <a:pt x="2953" y="3929"/>
                      <a:pt x="3072" y="3893"/>
                      <a:pt x="3120" y="3751"/>
                    </a:cubicBezTo>
                    <a:cubicBezTo>
                      <a:pt x="3155" y="3631"/>
                      <a:pt x="3191" y="3501"/>
                      <a:pt x="3274" y="3405"/>
                    </a:cubicBezTo>
                    <a:cubicBezTo>
                      <a:pt x="3393" y="3286"/>
                      <a:pt x="3536" y="3227"/>
                      <a:pt x="3620" y="3072"/>
                    </a:cubicBezTo>
                    <a:cubicBezTo>
                      <a:pt x="3632" y="3048"/>
                      <a:pt x="3655" y="3036"/>
                      <a:pt x="3667" y="3000"/>
                    </a:cubicBezTo>
                    <a:lnTo>
                      <a:pt x="3667" y="2989"/>
                    </a:lnTo>
                    <a:cubicBezTo>
                      <a:pt x="3655" y="2941"/>
                      <a:pt x="3655" y="2893"/>
                      <a:pt x="3632" y="2858"/>
                    </a:cubicBezTo>
                    <a:cubicBezTo>
                      <a:pt x="3548" y="2453"/>
                      <a:pt x="3298" y="2108"/>
                      <a:pt x="3131" y="1750"/>
                    </a:cubicBezTo>
                    <a:cubicBezTo>
                      <a:pt x="2881" y="1191"/>
                      <a:pt x="2715" y="595"/>
                      <a:pt x="258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5958;p62">
                <a:extLst>
                  <a:ext uri="{FF2B5EF4-FFF2-40B4-BE49-F238E27FC236}">
                    <a16:creationId xmlns:a16="http://schemas.microsoft.com/office/drawing/2014/main" id="{347677BC-C4E6-44BA-B092-5E6E5C175C1D}"/>
                  </a:ext>
                </a:extLst>
              </p:cNvPr>
              <p:cNvSpPr/>
              <p:nvPr/>
            </p:nvSpPr>
            <p:spPr>
              <a:xfrm>
                <a:off x="4065273" y="2657232"/>
                <a:ext cx="293566" cy="682379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3956" extrusionOk="0">
                    <a:moveTo>
                      <a:pt x="1194" y="1"/>
                    </a:moveTo>
                    <a:cubicBezTo>
                      <a:pt x="501" y="1"/>
                      <a:pt x="1" y="1486"/>
                      <a:pt x="29" y="2644"/>
                    </a:cubicBezTo>
                    <a:cubicBezTo>
                      <a:pt x="76" y="4097"/>
                      <a:pt x="981" y="4966"/>
                      <a:pt x="1719" y="8133"/>
                    </a:cubicBezTo>
                    <a:cubicBezTo>
                      <a:pt x="2196" y="10205"/>
                      <a:pt x="2589" y="12062"/>
                      <a:pt x="2815" y="13086"/>
                    </a:cubicBezTo>
                    <a:cubicBezTo>
                      <a:pt x="2815" y="13122"/>
                      <a:pt x="2827" y="13134"/>
                      <a:pt x="2827" y="13158"/>
                    </a:cubicBezTo>
                    <a:cubicBezTo>
                      <a:pt x="2934" y="13670"/>
                      <a:pt x="2993" y="13955"/>
                      <a:pt x="2993" y="13955"/>
                    </a:cubicBezTo>
                    <a:cubicBezTo>
                      <a:pt x="3013" y="13956"/>
                      <a:pt x="3034" y="13956"/>
                      <a:pt x="3055" y="13956"/>
                    </a:cubicBezTo>
                    <a:cubicBezTo>
                      <a:pt x="3970" y="13956"/>
                      <a:pt x="6004" y="13706"/>
                      <a:pt x="5922" y="13217"/>
                    </a:cubicBezTo>
                    <a:lnTo>
                      <a:pt x="5839" y="12646"/>
                    </a:lnTo>
                    <a:cubicBezTo>
                      <a:pt x="5839" y="12610"/>
                      <a:pt x="5827" y="12562"/>
                      <a:pt x="5827" y="12539"/>
                    </a:cubicBezTo>
                    <a:cubicBezTo>
                      <a:pt x="4827" y="6645"/>
                      <a:pt x="2565" y="1299"/>
                      <a:pt x="1779" y="347"/>
                    </a:cubicBezTo>
                    <a:cubicBezTo>
                      <a:pt x="1575" y="105"/>
                      <a:pt x="1378" y="1"/>
                      <a:pt x="1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5959;p62">
                <a:extLst>
                  <a:ext uri="{FF2B5EF4-FFF2-40B4-BE49-F238E27FC236}">
                    <a16:creationId xmlns:a16="http://schemas.microsoft.com/office/drawing/2014/main" id="{40314261-90BB-4B3B-9B8F-F9973890CE71}"/>
                  </a:ext>
                </a:extLst>
              </p:cNvPr>
              <p:cNvSpPr/>
              <p:nvPr/>
            </p:nvSpPr>
            <p:spPr>
              <a:xfrm>
                <a:off x="4202277" y="3270866"/>
                <a:ext cx="148543" cy="29728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608" extrusionOk="0">
                    <a:moveTo>
                      <a:pt x="3001" y="0"/>
                    </a:moveTo>
                    <a:cubicBezTo>
                      <a:pt x="2787" y="72"/>
                      <a:pt x="2561" y="131"/>
                      <a:pt x="2335" y="191"/>
                    </a:cubicBezTo>
                    <a:cubicBezTo>
                      <a:pt x="1739" y="346"/>
                      <a:pt x="1132" y="453"/>
                      <a:pt x="525" y="512"/>
                    </a:cubicBezTo>
                    <a:cubicBezTo>
                      <a:pt x="358" y="524"/>
                      <a:pt x="180" y="524"/>
                      <a:pt x="1" y="536"/>
                    </a:cubicBezTo>
                    <a:cubicBezTo>
                      <a:pt x="1" y="572"/>
                      <a:pt x="13" y="584"/>
                      <a:pt x="13" y="608"/>
                    </a:cubicBezTo>
                    <a:cubicBezTo>
                      <a:pt x="1037" y="596"/>
                      <a:pt x="2073" y="405"/>
                      <a:pt x="3037" y="108"/>
                    </a:cubicBezTo>
                    <a:cubicBezTo>
                      <a:pt x="3037" y="60"/>
                      <a:pt x="3025" y="36"/>
                      <a:pt x="300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5962;p62">
                <a:extLst>
                  <a:ext uri="{FF2B5EF4-FFF2-40B4-BE49-F238E27FC236}">
                    <a16:creationId xmlns:a16="http://schemas.microsoft.com/office/drawing/2014/main" id="{23DC8202-0055-4D71-A4DD-31D63509280C}"/>
                  </a:ext>
                </a:extLst>
              </p:cNvPr>
              <p:cNvSpPr/>
              <p:nvPr/>
            </p:nvSpPr>
            <p:spPr>
              <a:xfrm>
                <a:off x="3607322" y="3203341"/>
                <a:ext cx="577548" cy="757432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5491" extrusionOk="0">
                    <a:moveTo>
                      <a:pt x="11812" y="0"/>
                    </a:moveTo>
                    <a:lnTo>
                      <a:pt x="11812" y="0"/>
                    </a:lnTo>
                    <a:cubicBezTo>
                      <a:pt x="10681" y="298"/>
                      <a:pt x="9490" y="417"/>
                      <a:pt x="8323" y="477"/>
                    </a:cubicBezTo>
                    <a:cubicBezTo>
                      <a:pt x="7619" y="515"/>
                      <a:pt x="6912" y="535"/>
                      <a:pt x="6204" y="535"/>
                    </a:cubicBezTo>
                    <a:cubicBezTo>
                      <a:pt x="4913" y="535"/>
                      <a:pt x="3619" y="468"/>
                      <a:pt x="2334" y="322"/>
                    </a:cubicBezTo>
                    <a:cubicBezTo>
                      <a:pt x="2267" y="313"/>
                      <a:pt x="2206" y="305"/>
                      <a:pt x="2129" y="305"/>
                    </a:cubicBezTo>
                    <a:cubicBezTo>
                      <a:pt x="2097" y="305"/>
                      <a:pt x="2063" y="306"/>
                      <a:pt x="2025" y="310"/>
                    </a:cubicBezTo>
                    <a:cubicBezTo>
                      <a:pt x="1644" y="3322"/>
                      <a:pt x="310" y="12502"/>
                      <a:pt x="1" y="15490"/>
                    </a:cubicBezTo>
                    <a:lnTo>
                      <a:pt x="3418" y="15490"/>
                    </a:lnTo>
                    <a:cubicBezTo>
                      <a:pt x="3418" y="15490"/>
                      <a:pt x="5597" y="2894"/>
                      <a:pt x="6228" y="2560"/>
                    </a:cubicBezTo>
                    <a:cubicBezTo>
                      <a:pt x="6574" y="2361"/>
                      <a:pt x="6819" y="2300"/>
                      <a:pt x="7015" y="2300"/>
                    </a:cubicBezTo>
                    <a:cubicBezTo>
                      <a:pt x="7088" y="2300"/>
                      <a:pt x="7154" y="2309"/>
                      <a:pt x="7216" y="2322"/>
                    </a:cubicBezTo>
                    <a:cubicBezTo>
                      <a:pt x="7442" y="2358"/>
                      <a:pt x="6966" y="12752"/>
                      <a:pt x="6942" y="15490"/>
                    </a:cubicBezTo>
                    <a:lnTo>
                      <a:pt x="10395" y="15490"/>
                    </a:lnTo>
                    <a:cubicBezTo>
                      <a:pt x="10395" y="15490"/>
                      <a:pt x="11062" y="9049"/>
                      <a:pt x="11490" y="6096"/>
                    </a:cubicBezTo>
                    <a:cubicBezTo>
                      <a:pt x="11645" y="4977"/>
                      <a:pt x="11788" y="2620"/>
                      <a:pt x="118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5963;p62">
                <a:extLst>
                  <a:ext uri="{FF2B5EF4-FFF2-40B4-BE49-F238E27FC236}">
                    <a16:creationId xmlns:a16="http://schemas.microsoft.com/office/drawing/2014/main" id="{370080FB-586D-47BA-AC69-41C49411A817}"/>
                  </a:ext>
                </a:extLst>
              </p:cNvPr>
              <p:cNvSpPr/>
              <p:nvPr/>
            </p:nvSpPr>
            <p:spPr>
              <a:xfrm>
                <a:off x="3666729" y="3201581"/>
                <a:ext cx="518727" cy="334442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6840" extrusionOk="0">
                    <a:moveTo>
                      <a:pt x="10609" y="1"/>
                    </a:moveTo>
                    <a:cubicBezTo>
                      <a:pt x="9478" y="298"/>
                      <a:pt x="8287" y="417"/>
                      <a:pt x="7132" y="477"/>
                    </a:cubicBezTo>
                    <a:cubicBezTo>
                      <a:pt x="6364" y="518"/>
                      <a:pt x="5593" y="542"/>
                      <a:pt x="4823" y="542"/>
                    </a:cubicBezTo>
                    <a:cubicBezTo>
                      <a:pt x="3585" y="542"/>
                      <a:pt x="2349" y="481"/>
                      <a:pt x="1131" y="334"/>
                    </a:cubicBezTo>
                    <a:cubicBezTo>
                      <a:pt x="1036" y="322"/>
                      <a:pt x="953" y="322"/>
                      <a:pt x="846" y="298"/>
                    </a:cubicBezTo>
                    <a:cubicBezTo>
                      <a:pt x="679" y="1572"/>
                      <a:pt x="357" y="3930"/>
                      <a:pt x="0" y="6466"/>
                    </a:cubicBezTo>
                    <a:lnTo>
                      <a:pt x="179" y="6513"/>
                    </a:lnTo>
                    <a:cubicBezTo>
                      <a:pt x="977" y="6692"/>
                      <a:pt x="1810" y="6811"/>
                      <a:pt x="2631" y="6835"/>
                    </a:cubicBezTo>
                    <a:cubicBezTo>
                      <a:pt x="2743" y="6838"/>
                      <a:pt x="2854" y="6839"/>
                      <a:pt x="2964" y="6839"/>
                    </a:cubicBezTo>
                    <a:cubicBezTo>
                      <a:pt x="3266" y="6839"/>
                      <a:pt x="3565" y="6828"/>
                      <a:pt x="3870" y="6811"/>
                    </a:cubicBezTo>
                    <a:cubicBezTo>
                      <a:pt x="4346" y="4549"/>
                      <a:pt x="4787" y="2703"/>
                      <a:pt x="5025" y="2560"/>
                    </a:cubicBezTo>
                    <a:cubicBezTo>
                      <a:pt x="5384" y="2381"/>
                      <a:pt x="5627" y="2324"/>
                      <a:pt x="5819" y="2324"/>
                    </a:cubicBezTo>
                    <a:cubicBezTo>
                      <a:pt x="5894" y="2324"/>
                      <a:pt x="5961" y="2333"/>
                      <a:pt x="6025" y="2346"/>
                    </a:cubicBezTo>
                    <a:cubicBezTo>
                      <a:pt x="6120" y="2358"/>
                      <a:pt x="6084" y="4287"/>
                      <a:pt x="6013" y="6692"/>
                    </a:cubicBezTo>
                    <a:cubicBezTo>
                      <a:pt x="6453" y="6692"/>
                      <a:pt x="6894" y="6668"/>
                      <a:pt x="7334" y="6668"/>
                    </a:cubicBezTo>
                    <a:cubicBezTo>
                      <a:pt x="8299" y="6656"/>
                      <a:pt x="9287" y="6609"/>
                      <a:pt x="10240" y="6478"/>
                    </a:cubicBezTo>
                    <a:cubicBezTo>
                      <a:pt x="10251" y="6347"/>
                      <a:pt x="10263" y="6228"/>
                      <a:pt x="10287" y="6109"/>
                    </a:cubicBezTo>
                    <a:cubicBezTo>
                      <a:pt x="10442" y="5001"/>
                      <a:pt x="10573" y="2644"/>
                      <a:pt x="10609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5964;p62">
                <a:extLst>
                  <a:ext uri="{FF2B5EF4-FFF2-40B4-BE49-F238E27FC236}">
                    <a16:creationId xmlns:a16="http://schemas.microsoft.com/office/drawing/2014/main" id="{16D7BAF7-FD13-48FE-B5B4-DF851D3461B5}"/>
                  </a:ext>
                </a:extLst>
              </p:cNvPr>
              <p:cNvSpPr/>
              <p:nvPr/>
            </p:nvSpPr>
            <p:spPr>
              <a:xfrm>
                <a:off x="3922842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80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311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rgbClr val="C8D9A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5965;p62">
                <a:extLst>
                  <a:ext uri="{FF2B5EF4-FFF2-40B4-BE49-F238E27FC236}">
                    <a16:creationId xmlns:a16="http://schemas.microsoft.com/office/drawing/2014/main" id="{536585AB-A81F-4502-A47F-2E8C9B300728}"/>
                  </a:ext>
                </a:extLst>
              </p:cNvPr>
              <p:cNvSpPr/>
              <p:nvPr/>
            </p:nvSpPr>
            <p:spPr>
              <a:xfrm>
                <a:off x="3581701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79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299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rgbClr val="C8D9A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5966;p62">
                <a:extLst>
                  <a:ext uri="{FF2B5EF4-FFF2-40B4-BE49-F238E27FC236}">
                    <a16:creationId xmlns:a16="http://schemas.microsoft.com/office/drawing/2014/main" id="{0F487CCB-5847-40A1-8112-0F3067E9160F}"/>
                  </a:ext>
                </a:extLst>
              </p:cNvPr>
              <p:cNvSpPr/>
              <p:nvPr/>
            </p:nvSpPr>
            <p:spPr>
              <a:xfrm>
                <a:off x="3625364" y="3121833"/>
                <a:ext cx="608400" cy="393703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8052" extrusionOk="0">
                    <a:moveTo>
                      <a:pt x="12050" y="0"/>
                    </a:moveTo>
                    <a:cubicBezTo>
                      <a:pt x="12026" y="0"/>
                      <a:pt x="11752" y="0"/>
                      <a:pt x="11336" y="12"/>
                    </a:cubicBezTo>
                    <a:lnTo>
                      <a:pt x="11240" y="12"/>
                    </a:lnTo>
                    <a:cubicBezTo>
                      <a:pt x="10490" y="24"/>
                      <a:pt x="9335" y="60"/>
                      <a:pt x="8049" y="108"/>
                    </a:cubicBezTo>
                    <a:lnTo>
                      <a:pt x="7978" y="108"/>
                    </a:lnTo>
                    <a:cubicBezTo>
                      <a:pt x="7859" y="108"/>
                      <a:pt x="7740" y="108"/>
                      <a:pt x="7621" y="120"/>
                    </a:cubicBezTo>
                    <a:lnTo>
                      <a:pt x="7526" y="120"/>
                    </a:lnTo>
                    <a:cubicBezTo>
                      <a:pt x="6478" y="143"/>
                      <a:pt x="5371" y="179"/>
                      <a:pt x="4406" y="203"/>
                    </a:cubicBezTo>
                    <a:lnTo>
                      <a:pt x="4299" y="203"/>
                    </a:lnTo>
                    <a:cubicBezTo>
                      <a:pt x="3323" y="239"/>
                      <a:pt x="2489" y="251"/>
                      <a:pt x="1989" y="262"/>
                    </a:cubicBezTo>
                    <a:lnTo>
                      <a:pt x="1858" y="262"/>
                    </a:lnTo>
                    <a:cubicBezTo>
                      <a:pt x="1632" y="262"/>
                      <a:pt x="1501" y="286"/>
                      <a:pt x="1501" y="286"/>
                    </a:cubicBezTo>
                    <a:cubicBezTo>
                      <a:pt x="1227" y="1060"/>
                      <a:pt x="1" y="7204"/>
                      <a:pt x="1" y="7204"/>
                    </a:cubicBezTo>
                    <a:cubicBezTo>
                      <a:pt x="1" y="7204"/>
                      <a:pt x="191" y="7501"/>
                      <a:pt x="787" y="7740"/>
                    </a:cubicBezTo>
                    <a:cubicBezTo>
                      <a:pt x="810" y="7751"/>
                      <a:pt x="846" y="7763"/>
                      <a:pt x="870" y="7763"/>
                    </a:cubicBezTo>
                    <a:cubicBezTo>
                      <a:pt x="1275" y="7918"/>
                      <a:pt x="1834" y="8037"/>
                      <a:pt x="2620" y="8049"/>
                    </a:cubicBezTo>
                    <a:cubicBezTo>
                      <a:pt x="2723" y="8051"/>
                      <a:pt x="2824" y="8052"/>
                      <a:pt x="2923" y="8052"/>
                    </a:cubicBezTo>
                    <a:cubicBezTo>
                      <a:pt x="4829" y="8052"/>
                      <a:pt x="5894" y="7740"/>
                      <a:pt x="5894" y="7740"/>
                    </a:cubicBezTo>
                    <a:cubicBezTo>
                      <a:pt x="5894" y="7740"/>
                      <a:pt x="6323" y="5680"/>
                      <a:pt x="6609" y="5311"/>
                    </a:cubicBezTo>
                    <a:cubicBezTo>
                      <a:pt x="6633" y="5287"/>
                      <a:pt x="6668" y="5251"/>
                      <a:pt x="6680" y="5251"/>
                    </a:cubicBezTo>
                    <a:cubicBezTo>
                      <a:pt x="6692" y="5251"/>
                      <a:pt x="6692" y="5251"/>
                      <a:pt x="6704" y="5263"/>
                    </a:cubicBezTo>
                    <a:cubicBezTo>
                      <a:pt x="6906" y="5477"/>
                      <a:pt x="6311" y="7787"/>
                      <a:pt x="6311" y="7787"/>
                    </a:cubicBezTo>
                    <a:cubicBezTo>
                      <a:pt x="6311" y="7787"/>
                      <a:pt x="6982" y="7898"/>
                      <a:pt x="7970" y="7898"/>
                    </a:cubicBezTo>
                    <a:cubicBezTo>
                      <a:pt x="8278" y="7898"/>
                      <a:pt x="8618" y="7887"/>
                      <a:pt x="8978" y="7859"/>
                    </a:cubicBezTo>
                    <a:cubicBezTo>
                      <a:pt x="10478" y="7740"/>
                      <a:pt x="12217" y="7442"/>
                      <a:pt x="12217" y="7442"/>
                    </a:cubicBezTo>
                    <a:cubicBezTo>
                      <a:pt x="12217" y="7442"/>
                      <a:pt x="12312" y="6989"/>
                      <a:pt x="12395" y="5311"/>
                    </a:cubicBezTo>
                    <a:cubicBezTo>
                      <a:pt x="12443" y="4453"/>
                      <a:pt x="12395" y="3084"/>
                      <a:pt x="12336" y="1929"/>
                    </a:cubicBezTo>
                    <a:lnTo>
                      <a:pt x="12336" y="1810"/>
                    </a:lnTo>
                    <a:cubicBezTo>
                      <a:pt x="12288" y="798"/>
                      <a:pt x="12229" y="0"/>
                      <a:pt x="12229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5967;p62">
                <a:extLst>
                  <a:ext uri="{FF2B5EF4-FFF2-40B4-BE49-F238E27FC236}">
                    <a16:creationId xmlns:a16="http://schemas.microsoft.com/office/drawing/2014/main" id="{51E64A28-62A3-455D-AD88-8945211CE06A}"/>
                  </a:ext>
                </a:extLst>
              </p:cNvPr>
              <p:cNvSpPr/>
              <p:nvPr/>
            </p:nvSpPr>
            <p:spPr>
              <a:xfrm>
                <a:off x="3663796" y="3131710"/>
                <a:ext cx="177049" cy="369744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7562" extrusionOk="0">
                    <a:moveTo>
                      <a:pt x="3513" y="1"/>
                    </a:moveTo>
                    <a:cubicBezTo>
                      <a:pt x="3382" y="691"/>
                      <a:pt x="3061" y="1346"/>
                      <a:pt x="2584" y="1882"/>
                    </a:cubicBezTo>
                    <a:cubicBezTo>
                      <a:pt x="2108" y="2418"/>
                      <a:pt x="1489" y="2823"/>
                      <a:pt x="798" y="3097"/>
                    </a:cubicBezTo>
                    <a:cubicBezTo>
                      <a:pt x="822" y="2966"/>
                      <a:pt x="846" y="2835"/>
                      <a:pt x="858" y="2680"/>
                    </a:cubicBezTo>
                    <a:cubicBezTo>
                      <a:pt x="941" y="2108"/>
                      <a:pt x="1025" y="1525"/>
                      <a:pt x="1096" y="941"/>
                    </a:cubicBezTo>
                    <a:cubicBezTo>
                      <a:pt x="1144" y="644"/>
                      <a:pt x="1179" y="358"/>
                      <a:pt x="1203" y="60"/>
                    </a:cubicBezTo>
                    <a:lnTo>
                      <a:pt x="1203" y="49"/>
                    </a:lnTo>
                    <a:lnTo>
                      <a:pt x="1072" y="49"/>
                    </a:lnTo>
                    <a:cubicBezTo>
                      <a:pt x="1072" y="84"/>
                      <a:pt x="1060" y="120"/>
                      <a:pt x="1060" y="156"/>
                    </a:cubicBezTo>
                    <a:cubicBezTo>
                      <a:pt x="1013" y="477"/>
                      <a:pt x="977" y="799"/>
                      <a:pt x="941" y="1120"/>
                    </a:cubicBezTo>
                    <a:cubicBezTo>
                      <a:pt x="786" y="2287"/>
                      <a:pt x="620" y="3454"/>
                      <a:pt x="441" y="4621"/>
                    </a:cubicBezTo>
                    <a:lnTo>
                      <a:pt x="179" y="6359"/>
                    </a:lnTo>
                    <a:cubicBezTo>
                      <a:pt x="132" y="6645"/>
                      <a:pt x="84" y="6942"/>
                      <a:pt x="48" y="7228"/>
                    </a:cubicBezTo>
                    <a:cubicBezTo>
                      <a:pt x="24" y="7347"/>
                      <a:pt x="13" y="7442"/>
                      <a:pt x="1" y="7538"/>
                    </a:cubicBezTo>
                    <a:cubicBezTo>
                      <a:pt x="24" y="7549"/>
                      <a:pt x="60" y="7561"/>
                      <a:pt x="84" y="7561"/>
                    </a:cubicBezTo>
                    <a:cubicBezTo>
                      <a:pt x="120" y="7418"/>
                      <a:pt x="132" y="7264"/>
                      <a:pt x="167" y="7121"/>
                    </a:cubicBezTo>
                    <a:cubicBezTo>
                      <a:pt x="227" y="6787"/>
                      <a:pt x="286" y="6478"/>
                      <a:pt x="322" y="6156"/>
                    </a:cubicBezTo>
                    <a:cubicBezTo>
                      <a:pt x="489" y="5156"/>
                      <a:pt x="656" y="4156"/>
                      <a:pt x="786" y="3156"/>
                    </a:cubicBezTo>
                    <a:cubicBezTo>
                      <a:pt x="1203" y="3025"/>
                      <a:pt x="1596" y="2835"/>
                      <a:pt x="1929" y="2596"/>
                    </a:cubicBezTo>
                    <a:cubicBezTo>
                      <a:pt x="2822" y="1965"/>
                      <a:pt x="3442" y="1013"/>
                      <a:pt x="3620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5968;p62">
                <a:extLst>
                  <a:ext uri="{FF2B5EF4-FFF2-40B4-BE49-F238E27FC236}">
                    <a16:creationId xmlns:a16="http://schemas.microsoft.com/office/drawing/2014/main" id="{A5C8459E-5CC8-49E9-8A66-3C64ECC18203}"/>
                  </a:ext>
                </a:extLst>
              </p:cNvPr>
              <p:cNvSpPr/>
              <p:nvPr/>
            </p:nvSpPr>
            <p:spPr>
              <a:xfrm>
                <a:off x="3993300" y="3127065"/>
                <a:ext cx="33249" cy="157246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216" extrusionOk="0">
                    <a:moveTo>
                      <a:pt x="1" y="1"/>
                    </a:moveTo>
                    <a:cubicBezTo>
                      <a:pt x="179" y="1048"/>
                      <a:pt x="191" y="2096"/>
                      <a:pt x="60" y="3120"/>
                    </a:cubicBezTo>
                    <a:cubicBezTo>
                      <a:pt x="60" y="3156"/>
                      <a:pt x="96" y="3168"/>
                      <a:pt x="108" y="3168"/>
                    </a:cubicBezTo>
                    <a:cubicBezTo>
                      <a:pt x="239" y="3180"/>
                      <a:pt x="394" y="3192"/>
                      <a:pt x="524" y="3215"/>
                    </a:cubicBezTo>
                    <a:cubicBezTo>
                      <a:pt x="560" y="3215"/>
                      <a:pt x="572" y="3192"/>
                      <a:pt x="572" y="3168"/>
                    </a:cubicBezTo>
                    <a:cubicBezTo>
                      <a:pt x="644" y="2560"/>
                      <a:pt x="679" y="1929"/>
                      <a:pt x="655" y="1310"/>
                    </a:cubicBezTo>
                    <a:cubicBezTo>
                      <a:pt x="644" y="870"/>
                      <a:pt x="620" y="429"/>
                      <a:pt x="536" y="1"/>
                    </a:cubicBezTo>
                    <a:lnTo>
                      <a:pt x="465" y="1"/>
                    </a:lnTo>
                    <a:cubicBezTo>
                      <a:pt x="524" y="441"/>
                      <a:pt x="572" y="894"/>
                      <a:pt x="584" y="1334"/>
                    </a:cubicBezTo>
                    <a:cubicBezTo>
                      <a:pt x="596" y="1929"/>
                      <a:pt x="572" y="2525"/>
                      <a:pt x="501" y="3120"/>
                    </a:cubicBezTo>
                    <a:cubicBezTo>
                      <a:pt x="394" y="3108"/>
                      <a:pt x="274" y="3096"/>
                      <a:pt x="167" y="3072"/>
                    </a:cubicBezTo>
                    <a:cubicBezTo>
                      <a:pt x="215" y="2763"/>
                      <a:pt x="227" y="2441"/>
                      <a:pt x="239" y="2108"/>
                    </a:cubicBezTo>
                    <a:cubicBezTo>
                      <a:pt x="263" y="1525"/>
                      <a:pt x="227" y="929"/>
                      <a:pt x="155" y="358"/>
                    </a:cubicBezTo>
                    <a:cubicBezTo>
                      <a:pt x="143" y="239"/>
                      <a:pt x="120" y="120"/>
                      <a:pt x="96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5969;p62">
                <a:extLst>
                  <a:ext uri="{FF2B5EF4-FFF2-40B4-BE49-F238E27FC236}">
                    <a16:creationId xmlns:a16="http://schemas.microsoft.com/office/drawing/2014/main" id="{C9F35861-F536-443B-956E-F128411650D9}"/>
                  </a:ext>
                </a:extLst>
              </p:cNvPr>
              <p:cNvSpPr/>
              <p:nvPr/>
            </p:nvSpPr>
            <p:spPr>
              <a:xfrm>
                <a:off x="4175531" y="3123007"/>
                <a:ext cx="53589" cy="94367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930" extrusionOk="0">
                    <a:moveTo>
                      <a:pt x="0" y="0"/>
                    </a:moveTo>
                    <a:cubicBezTo>
                      <a:pt x="191" y="715"/>
                      <a:pt x="560" y="1393"/>
                      <a:pt x="1096" y="1929"/>
                    </a:cubicBezTo>
                    <a:lnTo>
                      <a:pt x="1096" y="1810"/>
                    </a:lnTo>
                    <a:cubicBezTo>
                      <a:pt x="1048" y="1751"/>
                      <a:pt x="1000" y="1703"/>
                      <a:pt x="953" y="1643"/>
                    </a:cubicBezTo>
                    <a:cubicBezTo>
                      <a:pt x="560" y="1179"/>
                      <a:pt x="274" y="643"/>
                      <a:pt x="119" y="84"/>
                    </a:cubicBezTo>
                    <a:cubicBezTo>
                      <a:pt x="119" y="60"/>
                      <a:pt x="107" y="36"/>
                      <a:pt x="10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5970;p62">
                <a:extLst>
                  <a:ext uri="{FF2B5EF4-FFF2-40B4-BE49-F238E27FC236}">
                    <a16:creationId xmlns:a16="http://schemas.microsoft.com/office/drawing/2014/main" id="{09724137-A529-4C7E-9E2C-9A84C478AD2D}"/>
                  </a:ext>
                </a:extLst>
              </p:cNvPr>
              <p:cNvSpPr/>
              <p:nvPr/>
            </p:nvSpPr>
            <p:spPr>
              <a:xfrm>
                <a:off x="3941080" y="3354134"/>
                <a:ext cx="99404" cy="29826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610" extrusionOk="0">
                    <a:moveTo>
                      <a:pt x="1997" y="0"/>
                    </a:moveTo>
                    <a:cubicBezTo>
                      <a:pt x="1307" y="83"/>
                      <a:pt x="640" y="274"/>
                      <a:pt x="33" y="560"/>
                    </a:cubicBezTo>
                    <a:cubicBezTo>
                      <a:pt x="1" y="570"/>
                      <a:pt x="7" y="609"/>
                      <a:pt x="42" y="609"/>
                    </a:cubicBezTo>
                    <a:cubicBezTo>
                      <a:pt x="47" y="609"/>
                      <a:pt x="51" y="609"/>
                      <a:pt x="57" y="607"/>
                    </a:cubicBezTo>
                    <a:cubicBezTo>
                      <a:pt x="688" y="369"/>
                      <a:pt x="1342" y="179"/>
                      <a:pt x="2009" y="36"/>
                    </a:cubicBezTo>
                    <a:cubicBezTo>
                      <a:pt x="2033" y="24"/>
                      <a:pt x="2021" y="0"/>
                      <a:pt x="199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5971;p62">
                <a:extLst>
                  <a:ext uri="{FF2B5EF4-FFF2-40B4-BE49-F238E27FC236}">
                    <a16:creationId xmlns:a16="http://schemas.microsoft.com/office/drawing/2014/main" id="{A667DA97-77E6-4E0E-96B6-0C395F49ACB0}"/>
                  </a:ext>
                </a:extLst>
              </p:cNvPr>
              <p:cNvSpPr/>
              <p:nvPr/>
            </p:nvSpPr>
            <p:spPr>
              <a:xfrm>
                <a:off x="3646340" y="2610635"/>
                <a:ext cx="606054" cy="570605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11670" extrusionOk="0">
                    <a:moveTo>
                      <a:pt x="4835" y="0"/>
                    </a:moveTo>
                    <a:cubicBezTo>
                      <a:pt x="4774" y="0"/>
                      <a:pt x="4715" y="1"/>
                      <a:pt x="4656" y="2"/>
                    </a:cubicBezTo>
                    <a:cubicBezTo>
                      <a:pt x="4239" y="26"/>
                      <a:pt x="3858" y="49"/>
                      <a:pt x="3501" y="109"/>
                    </a:cubicBezTo>
                    <a:cubicBezTo>
                      <a:pt x="3453" y="109"/>
                      <a:pt x="3406" y="121"/>
                      <a:pt x="3358" y="145"/>
                    </a:cubicBezTo>
                    <a:cubicBezTo>
                      <a:pt x="1977" y="359"/>
                      <a:pt x="1060" y="883"/>
                      <a:pt x="893" y="1240"/>
                    </a:cubicBezTo>
                    <a:cubicBezTo>
                      <a:pt x="762" y="1526"/>
                      <a:pt x="143" y="6348"/>
                      <a:pt x="0" y="9491"/>
                    </a:cubicBezTo>
                    <a:cubicBezTo>
                      <a:pt x="0" y="9634"/>
                      <a:pt x="143" y="9801"/>
                      <a:pt x="239" y="9920"/>
                    </a:cubicBezTo>
                    <a:cubicBezTo>
                      <a:pt x="358" y="10086"/>
                      <a:pt x="465" y="10229"/>
                      <a:pt x="596" y="10384"/>
                    </a:cubicBezTo>
                    <a:cubicBezTo>
                      <a:pt x="822" y="10586"/>
                      <a:pt x="1060" y="10765"/>
                      <a:pt x="1310" y="10896"/>
                    </a:cubicBezTo>
                    <a:cubicBezTo>
                      <a:pt x="1382" y="10944"/>
                      <a:pt x="1453" y="10979"/>
                      <a:pt x="1548" y="11003"/>
                    </a:cubicBezTo>
                    <a:cubicBezTo>
                      <a:pt x="2263" y="11301"/>
                      <a:pt x="3048" y="11348"/>
                      <a:pt x="3822" y="11408"/>
                    </a:cubicBezTo>
                    <a:cubicBezTo>
                      <a:pt x="4656" y="11468"/>
                      <a:pt x="5489" y="11575"/>
                      <a:pt x="6323" y="11610"/>
                    </a:cubicBezTo>
                    <a:cubicBezTo>
                      <a:pt x="6763" y="11634"/>
                      <a:pt x="7418" y="11670"/>
                      <a:pt x="8070" y="11670"/>
                    </a:cubicBezTo>
                    <a:cubicBezTo>
                      <a:pt x="8722" y="11670"/>
                      <a:pt x="9371" y="11634"/>
                      <a:pt x="9799" y="11515"/>
                    </a:cubicBezTo>
                    <a:cubicBezTo>
                      <a:pt x="10359" y="11360"/>
                      <a:pt x="10942" y="11170"/>
                      <a:pt x="11419" y="10825"/>
                    </a:cubicBezTo>
                    <a:cubicBezTo>
                      <a:pt x="11740" y="10598"/>
                      <a:pt x="12014" y="10289"/>
                      <a:pt x="12157" y="9920"/>
                    </a:cubicBezTo>
                    <a:cubicBezTo>
                      <a:pt x="12395" y="9277"/>
                      <a:pt x="12192" y="8670"/>
                      <a:pt x="12062" y="8039"/>
                    </a:cubicBezTo>
                    <a:cubicBezTo>
                      <a:pt x="11954" y="7538"/>
                      <a:pt x="11823" y="7015"/>
                      <a:pt x="11716" y="6491"/>
                    </a:cubicBezTo>
                    <a:cubicBezTo>
                      <a:pt x="11609" y="5931"/>
                      <a:pt x="11526" y="5360"/>
                      <a:pt x="11383" y="4800"/>
                    </a:cubicBezTo>
                    <a:cubicBezTo>
                      <a:pt x="11192" y="3919"/>
                      <a:pt x="10990" y="3038"/>
                      <a:pt x="10668" y="2204"/>
                    </a:cubicBezTo>
                    <a:cubicBezTo>
                      <a:pt x="10526" y="1823"/>
                      <a:pt x="10371" y="1395"/>
                      <a:pt x="10097" y="1073"/>
                    </a:cubicBezTo>
                    <a:cubicBezTo>
                      <a:pt x="9954" y="919"/>
                      <a:pt x="9299" y="692"/>
                      <a:pt x="8454" y="478"/>
                    </a:cubicBezTo>
                    <a:cubicBezTo>
                      <a:pt x="8430" y="466"/>
                      <a:pt x="8382" y="466"/>
                      <a:pt x="8347" y="454"/>
                    </a:cubicBezTo>
                    <a:cubicBezTo>
                      <a:pt x="7296" y="206"/>
                      <a:pt x="5956" y="0"/>
                      <a:pt x="4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5972;p62">
                <a:extLst>
                  <a:ext uri="{FF2B5EF4-FFF2-40B4-BE49-F238E27FC236}">
                    <a16:creationId xmlns:a16="http://schemas.microsoft.com/office/drawing/2014/main" id="{40242611-885C-4364-A6E0-39FF402A05A7}"/>
                  </a:ext>
                </a:extLst>
              </p:cNvPr>
              <p:cNvSpPr/>
              <p:nvPr/>
            </p:nvSpPr>
            <p:spPr>
              <a:xfrm>
                <a:off x="3853020" y="2548979"/>
                <a:ext cx="207266" cy="134021"/>
              </a:xfrm>
              <a:custGeom>
                <a:avLst/>
                <a:gdLst/>
                <a:ahLst/>
                <a:cxnLst/>
                <a:rect l="l" t="t" r="r" b="b"/>
                <a:pathLst>
                  <a:path w="4239" h="2741" extrusionOk="0">
                    <a:moveTo>
                      <a:pt x="548" y="1"/>
                    </a:moveTo>
                    <a:lnTo>
                      <a:pt x="167" y="1310"/>
                    </a:lnTo>
                    <a:cubicBezTo>
                      <a:pt x="167" y="1310"/>
                      <a:pt x="0" y="2120"/>
                      <a:pt x="1667" y="2561"/>
                    </a:cubicBezTo>
                    <a:cubicBezTo>
                      <a:pt x="2165" y="2693"/>
                      <a:pt x="2551" y="2740"/>
                      <a:pt x="2847" y="2740"/>
                    </a:cubicBezTo>
                    <a:cubicBezTo>
                      <a:pt x="3592" y="2740"/>
                      <a:pt x="3774" y="2442"/>
                      <a:pt x="3774" y="2442"/>
                    </a:cubicBezTo>
                    <a:lnTo>
                      <a:pt x="4239" y="787"/>
                    </a:ln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5973;p62">
                <a:extLst>
                  <a:ext uri="{FF2B5EF4-FFF2-40B4-BE49-F238E27FC236}">
                    <a16:creationId xmlns:a16="http://schemas.microsoft.com/office/drawing/2014/main" id="{0AABFED5-0FD8-4A19-BC10-ED817B733D68}"/>
                  </a:ext>
                </a:extLst>
              </p:cNvPr>
              <p:cNvSpPr/>
              <p:nvPr/>
            </p:nvSpPr>
            <p:spPr>
              <a:xfrm>
                <a:off x="3859425" y="2522575"/>
                <a:ext cx="199604" cy="105798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2164" extrusionOk="0">
                    <a:moveTo>
                      <a:pt x="982" y="0"/>
                    </a:moveTo>
                    <a:cubicBezTo>
                      <a:pt x="821" y="0"/>
                      <a:pt x="663" y="9"/>
                      <a:pt x="512" y="29"/>
                    </a:cubicBezTo>
                    <a:cubicBezTo>
                      <a:pt x="357" y="65"/>
                      <a:pt x="191" y="112"/>
                      <a:pt x="107" y="207"/>
                    </a:cubicBezTo>
                    <a:cubicBezTo>
                      <a:pt x="0" y="315"/>
                      <a:pt x="0" y="481"/>
                      <a:pt x="48" y="612"/>
                    </a:cubicBezTo>
                    <a:cubicBezTo>
                      <a:pt x="167" y="1029"/>
                      <a:pt x="488" y="1374"/>
                      <a:pt x="905" y="1612"/>
                    </a:cubicBezTo>
                    <a:cubicBezTo>
                      <a:pt x="1322" y="1850"/>
                      <a:pt x="1822" y="1981"/>
                      <a:pt x="2310" y="2077"/>
                    </a:cubicBezTo>
                    <a:cubicBezTo>
                      <a:pt x="2587" y="2125"/>
                      <a:pt x="2869" y="2163"/>
                      <a:pt x="3145" y="2163"/>
                    </a:cubicBezTo>
                    <a:cubicBezTo>
                      <a:pt x="3273" y="2163"/>
                      <a:pt x="3400" y="2155"/>
                      <a:pt x="3524" y="2136"/>
                    </a:cubicBezTo>
                    <a:cubicBezTo>
                      <a:pt x="3870" y="2077"/>
                      <a:pt x="4334" y="1922"/>
                      <a:pt x="4501" y="1684"/>
                    </a:cubicBezTo>
                    <a:cubicBezTo>
                      <a:pt x="4632" y="1481"/>
                      <a:pt x="4596" y="1065"/>
                      <a:pt x="4465" y="862"/>
                    </a:cubicBezTo>
                    <a:cubicBezTo>
                      <a:pt x="4358" y="707"/>
                      <a:pt x="4155" y="624"/>
                      <a:pt x="3941" y="565"/>
                    </a:cubicBezTo>
                    <a:cubicBezTo>
                      <a:pt x="3108" y="315"/>
                      <a:pt x="2262" y="88"/>
                      <a:pt x="1381" y="17"/>
                    </a:cubicBezTo>
                    <a:cubicBezTo>
                      <a:pt x="1248" y="6"/>
                      <a:pt x="1114" y="0"/>
                      <a:pt x="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5974;p62">
                <a:extLst>
                  <a:ext uri="{FF2B5EF4-FFF2-40B4-BE49-F238E27FC236}">
                    <a16:creationId xmlns:a16="http://schemas.microsoft.com/office/drawing/2014/main" id="{81CC7BE7-F545-4103-BC06-4DB94D7AEB18}"/>
                  </a:ext>
                </a:extLst>
              </p:cNvPr>
              <p:cNvSpPr/>
              <p:nvPr/>
            </p:nvSpPr>
            <p:spPr>
              <a:xfrm>
                <a:off x="3655630" y="2611858"/>
                <a:ext cx="227117" cy="527968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0798" extrusionOk="0">
                    <a:moveTo>
                      <a:pt x="3740" y="1"/>
                    </a:moveTo>
                    <a:cubicBezTo>
                      <a:pt x="3382" y="24"/>
                      <a:pt x="2680" y="179"/>
                      <a:pt x="2335" y="358"/>
                    </a:cubicBezTo>
                    <a:cubicBezTo>
                      <a:pt x="2275" y="382"/>
                      <a:pt x="2275" y="441"/>
                      <a:pt x="2299" y="501"/>
                    </a:cubicBezTo>
                    <a:cubicBezTo>
                      <a:pt x="2668" y="1489"/>
                      <a:pt x="3204" y="3191"/>
                      <a:pt x="2656" y="5311"/>
                    </a:cubicBezTo>
                    <a:cubicBezTo>
                      <a:pt x="2096" y="7418"/>
                      <a:pt x="834" y="9133"/>
                      <a:pt x="358" y="9776"/>
                    </a:cubicBezTo>
                    <a:cubicBezTo>
                      <a:pt x="180" y="10014"/>
                      <a:pt x="1" y="10335"/>
                      <a:pt x="108" y="10597"/>
                    </a:cubicBezTo>
                    <a:cubicBezTo>
                      <a:pt x="161" y="10727"/>
                      <a:pt x="288" y="10798"/>
                      <a:pt x="422" y="10798"/>
                    </a:cubicBezTo>
                    <a:cubicBezTo>
                      <a:pt x="498" y="10798"/>
                      <a:pt x="575" y="10775"/>
                      <a:pt x="644" y="10728"/>
                    </a:cubicBezTo>
                    <a:cubicBezTo>
                      <a:pt x="2275" y="9657"/>
                      <a:pt x="3573" y="7847"/>
                      <a:pt x="4109" y="5858"/>
                    </a:cubicBezTo>
                    <a:cubicBezTo>
                      <a:pt x="4644" y="3906"/>
                      <a:pt x="4644" y="1715"/>
                      <a:pt x="3811" y="36"/>
                    </a:cubicBezTo>
                    <a:cubicBezTo>
                      <a:pt x="3799" y="13"/>
                      <a:pt x="3763" y="1"/>
                      <a:pt x="3740" y="1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5975;p62">
                <a:extLst>
                  <a:ext uri="{FF2B5EF4-FFF2-40B4-BE49-F238E27FC236}">
                    <a16:creationId xmlns:a16="http://schemas.microsoft.com/office/drawing/2014/main" id="{A963C9D3-6FB4-466D-9DE4-D15771067E85}"/>
                  </a:ext>
                </a:extLst>
              </p:cNvPr>
              <p:cNvSpPr/>
              <p:nvPr/>
            </p:nvSpPr>
            <p:spPr>
              <a:xfrm>
                <a:off x="4071336" y="2632394"/>
                <a:ext cx="215431" cy="440299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9005" extrusionOk="0">
                    <a:moveTo>
                      <a:pt x="127" y="0"/>
                    </a:moveTo>
                    <a:cubicBezTo>
                      <a:pt x="51" y="0"/>
                      <a:pt x="0" y="19"/>
                      <a:pt x="0" y="69"/>
                    </a:cubicBezTo>
                    <a:cubicBezTo>
                      <a:pt x="0" y="152"/>
                      <a:pt x="143" y="271"/>
                      <a:pt x="191" y="331"/>
                    </a:cubicBezTo>
                    <a:cubicBezTo>
                      <a:pt x="357" y="509"/>
                      <a:pt x="524" y="688"/>
                      <a:pt x="679" y="890"/>
                    </a:cubicBezTo>
                    <a:cubicBezTo>
                      <a:pt x="1000" y="1259"/>
                      <a:pt x="1262" y="1676"/>
                      <a:pt x="1512" y="2105"/>
                    </a:cubicBezTo>
                    <a:cubicBezTo>
                      <a:pt x="2072" y="3069"/>
                      <a:pt x="2858" y="5022"/>
                      <a:pt x="3477" y="8606"/>
                    </a:cubicBezTo>
                    <a:cubicBezTo>
                      <a:pt x="3497" y="8675"/>
                      <a:pt x="3642" y="9004"/>
                      <a:pt x="3765" y="9004"/>
                    </a:cubicBezTo>
                    <a:cubicBezTo>
                      <a:pt x="3789" y="9004"/>
                      <a:pt x="3813" y="8992"/>
                      <a:pt x="3834" y="8963"/>
                    </a:cubicBezTo>
                    <a:cubicBezTo>
                      <a:pt x="3941" y="8820"/>
                      <a:pt x="4405" y="5141"/>
                      <a:pt x="2346" y="1450"/>
                    </a:cubicBezTo>
                    <a:cubicBezTo>
                      <a:pt x="2036" y="866"/>
                      <a:pt x="1548" y="486"/>
                      <a:pt x="976" y="235"/>
                    </a:cubicBezTo>
                    <a:cubicBezTo>
                      <a:pt x="917" y="200"/>
                      <a:pt x="857" y="188"/>
                      <a:pt x="833" y="176"/>
                    </a:cubicBezTo>
                    <a:cubicBezTo>
                      <a:pt x="763" y="150"/>
                      <a:pt x="343" y="0"/>
                      <a:pt x="127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5976;p62">
                <a:extLst>
                  <a:ext uri="{FF2B5EF4-FFF2-40B4-BE49-F238E27FC236}">
                    <a16:creationId xmlns:a16="http://schemas.microsoft.com/office/drawing/2014/main" id="{5C304564-BDB8-4397-946C-3D8E77A502AA}"/>
                  </a:ext>
                </a:extLst>
              </p:cNvPr>
              <p:cNvSpPr/>
              <p:nvPr/>
            </p:nvSpPr>
            <p:spPr>
              <a:xfrm>
                <a:off x="3448413" y="3235954"/>
                <a:ext cx="198563" cy="28246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777" extrusionOk="0">
                    <a:moveTo>
                      <a:pt x="1560" y="0"/>
                    </a:moveTo>
                    <a:cubicBezTo>
                      <a:pt x="1560" y="12"/>
                      <a:pt x="1203" y="1476"/>
                      <a:pt x="977" y="2072"/>
                    </a:cubicBezTo>
                    <a:cubicBezTo>
                      <a:pt x="762" y="2667"/>
                      <a:pt x="0" y="4167"/>
                      <a:pt x="179" y="4263"/>
                    </a:cubicBezTo>
                    <a:cubicBezTo>
                      <a:pt x="187" y="4266"/>
                      <a:pt x="195" y="4268"/>
                      <a:pt x="204" y="4268"/>
                    </a:cubicBezTo>
                    <a:cubicBezTo>
                      <a:pt x="408" y="4268"/>
                      <a:pt x="964" y="3406"/>
                      <a:pt x="965" y="3405"/>
                    </a:cubicBezTo>
                    <a:lnTo>
                      <a:pt x="965" y="3405"/>
                    </a:lnTo>
                    <a:cubicBezTo>
                      <a:pt x="965" y="3406"/>
                      <a:pt x="322" y="5120"/>
                      <a:pt x="584" y="5215"/>
                    </a:cubicBezTo>
                    <a:cubicBezTo>
                      <a:pt x="591" y="5217"/>
                      <a:pt x="598" y="5218"/>
                      <a:pt x="605" y="5218"/>
                    </a:cubicBezTo>
                    <a:cubicBezTo>
                      <a:pt x="876" y="5218"/>
                      <a:pt x="1619" y="3811"/>
                      <a:pt x="1620" y="3810"/>
                    </a:cubicBezTo>
                    <a:lnTo>
                      <a:pt x="1620" y="3810"/>
                    </a:lnTo>
                    <a:cubicBezTo>
                      <a:pt x="1619" y="3811"/>
                      <a:pt x="1132" y="5703"/>
                      <a:pt x="1489" y="5775"/>
                    </a:cubicBezTo>
                    <a:cubicBezTo>
                      <a:pt x="1495" y="5776"/>
                      <a:pt x="1502" y="5777"/>
                      <a:pt x="1509" y="5777"/>
                    </a:cubicBezTo>
                    <a:cubicBezTo>
                      <a:pt x="1863" y="5777"/>
                      <a:pt x="2310" y="3978"/>
                      <a:pt x="2310" y="3977"/>
                    </a:cubicBezTo>
                    <a:lnTo>
                      <a:pt x="2310" y="3977"/>
                    </a:lnTo>
                    <a:cubicBezTo>
                      <a:pt x="2310" y="3978"/>
                      <a:pt x="2144" y="5477"/>
                      <a:pt x="2453" y="5477"/>
                    </a:cubicBezTo>
                    <a:cubicBezTo>
                      <a:pt x="2763" y="5477"/>
                      <a:pt x="3203" y="3453"/>
                      <a:pt x="3203" y="3453"/>
                    </a:cubicBezTo>
                    <a:cubicBezTo>
                      <a:pt x="3203" y="3453"/>
                      <a:pt x="3504" y="4445"/>
                      <a:pt x="3772" y="4445"/>
                    </a:cubicBezTo>
                    <a:cubicBezTo>
                      <a:pt x="3781" y="4445"/>
                      <a:pt x="3790" y="4443"/>
                      <a:pt x="3798" y="4441"/>
                    </a:cubicBezTo>
                    <a:cubicBezTo>
                      <a:pt x="4060" y="4358"/>
                      <a:pt x="3572" y="2191"/>
                      <a:pt x="3560" y="1762"/>
                    </a:cubicBezTo>
                    <a:cubicBezTo>
                      <a:pt x="3537" y="1322"/>
                      <a:pt x="3739" y="298"/>
                      <a:pt x="3739" y="29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5977;p62">
                <a:extLst>
                  <a:ext uri="{FF2B5EF4-FFF2-40B4-BE49-F238E27FC236}">
                    <a16:creationId xmlns:a16="http://schemas.microsoft.com/office/drawing/2014/main" id="{936AE2DC-0438-4F53-8665-5EDD65659E50}"/>
                  </a:ext>
                </a:extLst>
              </p:cNvPr>
              <p:cNvSpPr/>
              <p:nvPr/>
            </p:nvSpPr>
            <p:spPr>
              <a:xfrm>
                <a:off x="3478826" y="2661535"/>
                <a:ext cx="300851" cy="725944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14847" extrusionOk="0">
                    <a:moveTo>
                      <a:pt x="4769" y="1"/>
                    </a:moveTo>
                    <a:cubicBezTo>
                      <a:pt x="4564" y="1"/>
                      <a:pt x="4347" y="114"/>
                      <a:pt x="4129" y="378"/>
                    </a:cubicBezTo>
                    <a:cubicBezTo>
                      <a:pt x="3296" y="1390"/>
                      <a:pt x="1010" y="7057"/>
                      <a:pt x="152" y="13332"/>
                    </a:cubicBezTo>
                    <a:cubicBezTo>
                      <a:pt x="152" y="13379"/>
                      <a:pt x="152" y="13427"/>
                      <a:pt x="140" y="13475"/>
                    </a:cubicBezTo>
                    <a:cubicBezTo>
                      <a:pt x="105" y="13665"/>
                      <a:pt x="93" y="13879"/>
                      <a:pt x="57" y="14082"/>
                    </a:cubicBezTo>
                    <a:cubicBezTo>
                      <a:pt x="1" y="14575"/>
                      <a:pt x="2090" y="14847"/>
                      <a:pt x="3138" y="14847"/>
                    </a:cubicBezTo>
                    <a:cubicBezTo>
                      <a:pt x="3203" y="14847"/>
                      <a:pt x="3263" y="14846"/>
                      <a:pt x="3319" y="14844"/>
                    </a:cubicBezTo>
                    <a:cubicBezTo>
                      <a:pt x="3319" y="14844"/>
                      <a:pt x="3367" y="14594"/>
                      <a:pt x="3438" y="14165"/>
                    </a:cubicBezTo>
                    <a:cubicBezTo>
                      <a:pt x="3438" y="14129"/>
                      <a:pt x="3450" y="14106"/>
                      <a:pt x="3450" y="14070"/>
                    </a:cubicBezTo>
                    <a:cubicBezTo>
                      <a:pt x="3665" y="13010"/>
                      <a:pt x="4034" y="10962"/>
                      <a:pt x="4510" y="8652"/>
                    </a:cubicBezTo>
                    <a:cubicBezTo>
                      <a:pt x="5201" y="5295"/>
                      <a:pt x="6153" y="4354"/>
                      <a:pt x="6153" y="2807"/>
                    </a:cubicBezTo>
                    <a:cubicBezTo>
                      <a:pt x="6153" y="1585"/>
                      <a:pt x="5538" y="1"/>
                      <a:pt x="47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5978;p62">
                <a:extLst>
                  <a:ext uri="{FF2B5EF4-FFF2-40B4-BE49-F238E27FC236}">
                    <a16:creationId xmlns:a16="http://schemas.microsoft.com/office/drawing/2014/main" id="{621A9074-B780-4245-BD1B-00B3E85D30B8}"/>
                  </a:ext>
                </a:extLst>
              </p:cNvPr>
              <p:cNvSpPr/>
              <p:nvPr/>
            </p:nvSpPr>
            <p:spPr>
              <a:xfrm>
                <a:off x="3485671" y="3311595"/>
                <a:ext cx="161891" cy="4258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71" extrusionOk="0">
                    <a:moveTo>
                      <a:pt x="12" y="1"/>
                    </a:moveTo>
                    <a:cubicBezTo>
                      <a:pt x="12" y="60"/>
                      <a:pt x="12" y="108"/>
                      <a:pt x="0" y="156"/>
                    </a:cubicBezTo>
                    <a:cubicBezTo>
                      <a:pt x="84" y="191"/>
                      <a:pt x="179" y="227"/>
                      <a:pt x="262" y="251"/>
                    </a:cubicBezTo>
                    <a:cubicBezTo>
                      <a:pt x="977" y="525"/>
                      <a:pt x="1715" y="703"/>
                      <a:pt x="2453" y="787"/>
                    </a:cubicBezTo>
                    <a:cubicBezTo>
                      <a:pt x="2739" y="834"/>
                      <a:pt x="3013" y="870"/>
                      <a:pt x="3298" y="870"/>
                    </a:cubicBezTo>
                    <a:cubicBezTo>
                      <a:pt x="3298" y="834"/>
                      <a:pt x="3310" y="811"/>
                      <a:pt x="3310" y="775"/>
                    </a:cubicBezTo>
                    <a:cubicBezTo>
                      <a:pt x="2715" y="715"/>
                      <a:pt x="2108" y="644"/>
                      <a:pt x="1501" y="477"/>
                    </a:cubicBezTo>
                    <a:cubicBezTo>
                      <a:pt x="989" y="358"/>
                      <a:pt x="489" y="191"/>
                      <a:pt x="1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5979;p62">
                <a:extLst>
                  <a:ext uri="{FF2B5EF4-FFF2-40B4-BE49-F238E27FC236}">
                    <a16:creationId xmlns:a16="http://schemas.microsoft.com/office/drawing/2014/main" id="{EFE2FE8B-0D51-446F-83D8-60B86682C720}"/>
                  </a:ext>
                </a:extLst>
              </p:cNvPr>
              <p:cNvSpPr/>
              <p:nvPr/>
            </p:nvSpPr>
            <p:spPr>
              <a:xfrm>
                <a:off x="3663209" y="2865672"/>
                <a:ext cx="104831" cy="40465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8276" extrusionOk="0">
                    <a:moveTo>
                      <a:pt x="2144" y="1"/>
                    </a:moveTo>
                    <a:cubicBezTo>
                      <a:pt x="2025" y="322"/>
                      <a:pt x="1882" y="667"/>
                      <a:pt x="1751" y="1001"/>
                    </a:cubicBezTo>
                    <a:cubicBezTo>
                      <a:pt x="1620" y="1322"/>
                      <a:pt x="1501" y="1668"/>
                      <a:pt x="1382" y="1989"/>
                    </a:cubicBezTo>
                    <a:cubicBezTo>
                      <a:pt x="1144" y="2668"/>
                      <a:pt x="953" y="3358"/>
                      <a:pt x="798" y="4061"/>
                    </a:cubicBezTo>
                    <a:cubicBezTo>
                      <a:pt x="727" y="4418"/>
                      <a:pt x="668" y="4763"/>
                      <a:pt x="596" y="5120"/>
                    </a:cubicBezTo>
                    <a:cubicBezTo>
                      <a:pt x="537" y="5478"/>
                      <a:pt x="453" y="5823"/>
                      <a:pt x="394" y="6180"/>
                    </a:cubicBezTo>
                    <a:cubicBezTo>
                      <a:pt x="239" y="6871"/>
                      <a:pt x="96" y="7573"/>
                      <a:pt x="1" y="8276"/>
                    </a:cubicBezTo>
                    <a:cubicBezTo>
                      <a:pt x="156" y="7573"/>
                      <a:pt x="310" y="6871"/>
                      <a:pt x="453" y="6180"/>
                    </a:cubicBezTo>
                    <a:cubicBezTo>
                      <a:pt x="608" y="5478"/>
                      <a:pt x="739" y="4775"/>
                      <a:pt x="894" y="4073"/>
                    </a:cubicBezTo>
                    <a:cubicBezTo>
                      <a:pt x="1037" y="3370"/>
                      <a:pt x="1227" y="2692"/>
                      <a:pt x="1453" y="2025"/>
                    </a:cubicBezTo>
                    <a:cubicBezTo>
                      <a:pt x="1668" y="1334"/>
                      <a:pt x="1953" y="679"/>
                      <a:pt x="2144" y="1"/>
                    </a:cubicBezTo>
                    <a:close/>
                  </a:path>
                </a:pathLst>
              </a:custGeom>
              <a:solidFill>
                <a:srgbClr val="ACC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5980;p62">
                <a:extLst>
                  <a:ext uri="{FF2B5EF4-FFF2-40B4-BE49-F238E27FC236}">
                    <a16:creationId xmlns:a16="http://schemas.microsoft.com/office/drawing/2014/main" id="{E9164883-CD1E-47C5-B67B-F26C81E35EF1}"/>
                  </a:ext>
                </a:extLst>
              </p:cNvPr>
              <p:cNvSpPr/>
              <p:nvPr/>
            </p:nvSpPr>
            <p:spPr>
              <a:xfrm>
                <a:off x="4100429" y="1918379"/>
                <a:ext cx="183405" cy="285547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5840" extrusionOk="0">
                    <a:moveTo>
                      <a:pt x="823" y="1"/>
                    </a:moveTo>
                    <a:cubicBezTo>
                      <a:pt x="621" y="1"/>
                      <a:pt x="439" y="73"/>
                      <a:pt x="322" y="265"/>
                    </a:cubicBezTo>
                    <a:cubicBezTo>
                      <a:pt x="0" y="825"/>
                      <a:pt x="179" y="1873"/>
                      <a:pt x="310" y="2480"/>
                    </a:cubicBezTo>
                    <a:cubicBezTo>
                      <a:pt x="500" y="3313"/>
                      <a:pt x="846" y="4087"/>
                      <a:pt x="1203" y="4849"/>
                    </a:cubicBezTo>
                    <a:cubicBezTo>
                      <a:pt x="1417" y="5290"/>
                      <a:pt x="1715" y="5802"/>
                      <a:pt x="2203" y="5837"/>
                    </a:cubicBezTo>
                    <a:cubicBezTo>
                      <a:pt x="2222" y="5839"/>
                      <a:pt x="2241" y="5840"/>
                      <a:pt x="2261" y="5840"/>
                    </a:cubicBezTo>
                    <a:cubicBezTo>
                      <a:pt x="2505" y="5840"/>
                      <a:pt x="2752" y="5703"/>
                      <a:pt x="2917" y="5516"/>
                    </a:cubicBezTo>
                    <a:cubicBezTo>
                      <a:pt x="3108" y="5302"/>
                      <a:pt x="3215" y="5052"/>
                      <a:pt x="3286" y="4790"/>
                    </a:cubicBezTo>
                    <a:cubicBezTo>
                      <a:pt x="3751" y="3218"/>
                      <a:pt x="3167" y="1408"/>
                      <a:pt x="1870" y="432"/>
                    </a:cubicBezTo>
                    <a:cubicBezTo>
                      <a:pt x="1638" y="247"/>
                      <a:pt x="1196" y="1"/>
                      <a:pt x="823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5981;p62">
                <a:extLst>
                  <a:ext uri="{FF2B5EF4-FFF2-40B4-BE49-F238E27FC236}">
                    <a16:creationId xmlns:a16="http://schemas.microsoft.com/office/drawing/2014/main" id="{81808428-2BE3-4FB7-AAD7-093332037249}"/>
                  </a:ext>
                </a:extLst>
              </p:cNvPr>
              <p:cNvSpPr/>
              <p:nvPr/>
            </p:nvSpPr>
            <p:spPr>
              <a:xfrm>
                <a:off x="3686532" y="1927865"/>
                <a:ext cx="594417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3" extrusionOk="0">
                    <a:moveTo>
                      <a:pt x="6280" y="0"/>
                    </a:moveTo>
                    <a:cubicBezTo>
                      <a:pt x="6157" y="0"/>
                      <a:pt x="6032" y="4"/>
                      <a:pt x="5906" y="12"/>
                    </a:cubicBezTo>
                    <a:cubicBezTo>
                      <a:pt x="2405" y="238"/>
                      <a:pt x="0" y="3846"/>
                      <a:pt x="417" y="7763"/>
                    </a:cubicBezTo>
                    <a:cubicBezTo>
                      <a:pt x="512" y="8715"/>
                      <a:pt x="774" y="9584"/>
                      <a:pt x="1143" y="10358"/>
                    </a:cubicBezTo>
                    <a:cubicBezTo>
                      <a:pt x="1214" y="10513"/>
                      <a:pt x="1286" y="10656"/>
                      <a:pt x="1381" y="10799"/>
                    </a:cubicBezTo>
                    <a:cubicBezTo>
                      <a:pt x="1393" y="10811"/>
                      <a:pt x="1393" y="10834"/>
                      <a:pt x="1405" y="10846"/>
                    </a:cubicBezTo>
                    <a:cubicBezTo>
                      <a:pt x="2441" y="12585"/>
                      <a:pt x="4120" y="13728"/>
                      <a:pt x="6013" y="13871"/>
                    </a:cubicBezTo>
                    <a:cubicBezTo>
                      <a:pt x="6167" y="13882"/>
                      <a:pt x="6322" y="13882"/>
                      <a:pt x="6465" y="13882"/>
                    </a:cubicBezTo>
                    <a:lnTo>
                      <a:pt x="6858" y="13882"/>
                    </a:lnTo>
                    <a:cubicBezTo>
                      <a:pt x="8180" y="13811"/>
                      <a:pt x="9192" y="13490"/>
                      <a:pt x="9954" y="13001"/>
                    </a:cubicBezTo>
                    <a:cubicBezTo>
                      <a:pt x="10132" y="12882"/>
                      <a:pt x="10311" y="12751"/>
                      <a:pt x="10454" y="12620"/>
                    </a:cubicBezTo>
                    <a:lnTo>
                      <a:pt x="10478" y="12597"/>
                    </a:lnTo>
                    <a:cubicBezTo>
                      <a:pt x="11347" y="11811"/>
                      <a:pt x="11811" y="10680"/>
                      <a:pt x="12025" y="9358"/>
                    </a:cubicBezTo>
                    <a:cubicBezTo>
                      <a:pt x="12037" y="9191"/>
                      <a:pt x="12061" y="9049"/>
                      <a:pt x="12085" y="8882"/>
                    </a:cubicBezTo>
                    <a:lnTo>
                      <a:pt x="12085" y="8846"/>
                    </a:lnTo>
                    <a:cubicBezTo>
                      <a:pt x="12144" y="8334"/>
                      <a:pt x="12156" y="7798"/>
                      <a:pt x="12156" y="7227"/>
                    </a:cubicBezTo>
                    <a:cubicBezTo>
                      <a:pt x="12110" y="2794"/>
                      <a:pt x="9649" y="0"/>
                      <a:pt x="628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5982;p62">
                <a:extLst>
                  <a:ext uri="{FF2B5EF4-FFF2-40B4-BE49-F238E27FC236}">
                    <a16:creationId xmlns:a16="http://schemas.microsoft.com/office/drawing/2014/main" id="{DF167E02-AA58-4F2A-BD75-EA42A4200CED}"/>
                  </a:ext>
                </a:extLst>
              </p:cNvPr>
              <p:cNvSpPr/>
              <p:nvPr/>
            </p:nvSpPr>
            <p:spPr>
              <a:xfrm>
                <a:off x="3588106" y="1811690"/>
                <a:ext cx="776648" cy="509730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10425" extrusionOk="0">
                    <a:moveTo>
                      <a:pt x="11593" y="0"/>
                    </a:moveTo>
                    <a:cubicBezTo>
                      <a:pt x="11534" y="0"/>
                      <a:pt x="11476" y="2"/>
                      <a:pt x="11419" y="6"/>
                    </a:cubicBezTo>
                    <a:cubicBezTo>
                      <a:pt x="10847" y="54"/>
                      <a:pt x="10300" y="173"/>
                      <a:pt x="9776" y="376"/>
                    </a:cubicBezTo>
                    <a:cubicBezTo>
                      <a:pt x="9478" y="495"/>
                      <a:pt x="9192" y="626"/>
                      <a:pt x="8942" y="804"/>
                    </a:cubicBezTo>
                    <a:cubicBezTo>
                      <a:pt x="8811" y="888"/>
                      <a:pt x="8692" y="971"/>
                      <a:pt x="8561" y="1078"/>
                    </a:cubicBezTo>
                    <a:cubicBezTo>
                      <a:pt x="8526" y="1102"/>
                      <a:pt x="8478" y="1138"/>
                      <a:pt x="8454" y="1161"/>
                    </a:cubicBezTo>
                    <a:cubicBezTo>
                      <a:pt x="8124" y="1155"/>
                      <a:pt x="7775" y="1148"/>
                      <a:pt x="7409" y="1148"/>
                    </a:cubicBezTo>
                    <a:cubicBezTo>
                      <a:pt x="7142" y="1148"/>
                      <a:pt x="6867" y="1151"/>
                      <a:pt x="6585" y="1161"/>
                    </a:cubicBezTo>
                    <a:cubicBezTo>
                      <a:pt x="6002" y="1197"/>
                      <a:pt x="5394" y="1245"/>
                      <a:pt x="4775" y="1328"/>
                    </a:cubicBezTo>
                    <a:cubicBezTo>
                      <a:pt x="3966" y="1459"/>
                      <a:pt x="3168" y="1661"/>
                      <a:pt x="2489" y="1971"/>
                    </a:cubicBezTo>
                    <a:lnTo>
                      <a:pt x="2394" y="2019"/>
                    </a:lnTo>
                    <a:cubicBezTo>
                      <a:pt x="2358" y="1959"/>
                      <a:pt x="2323" y="1900"/>
                      <a:pt x="2275" y="1840"/>
                    </a:cubicBezTo>
                    <a:cubicBezTo>
                      <a:pt x="2132" y="1638"/>
                      <a:pt x="1965" y="1399"/>
                      <a:pt x="1739" y="1304"/>
                    </a:cubicBezTo>
                    <a:cubicBezTo>
                      <a:pt x="1668" y="1266"/>
                      <a:pt x="1585" y="1245"/>
                      <a:pt x="1503" y="1245"/>
                    </a:cubicBezTo>
                    <a:cubicBezTo>
                      <a:pt x="1380" y="1245"/>
                      <a:pt x="1258" y="1292"/>
                      <a:pt x="1180" y="1399"/>
                    </a:cubicBezTo>
                    <a:cubicBezTo>
                      <a:pt x="1037" y="1614"/>
                      <a:pt x="1168" y="1900"/>
                      <a:pt x="1263" y="2090"/>
                    </a:cubicBezTo>
                    <a:cubicBezTo>
                      <a:pt x="1322" y="2209"/>
                      <a:pt x="1406" y="2316"/>
                      <a:pt x="1477" y="2412"/>
                    </a:cubicBezTo>
                    <a:cubicBezTo>
                      <a:pt x="1299" y="2352"/>
                      <a:pt x="1120" y="2316"/>
                      <a:pt x="941" y="2316"/>
                    </a:cubicBezTo>
                    <a:cubicBezTo>
                      <a:pt x="727" y="2316"/>
                      <a:pt x="191" y="2388"/>
                      <a:pt x="418" y="2697"/>
                    </a:cubicBezTo>
                    <a:cubicBezTo>
                      <a:pt x="572" y="2888"/>
                      <a:pt x="775" y="3043"/>
                      <a:pt x="1013" y="3102"/>
                    </a:cubicBezTo>
                    <a:cubicBezTo>
                      <a:pt x="418" y="3840"/>
                      <a:pt x="168" y="4769"/>
                      <a:pt x="96" y="5674"/>
                    </a:cubicBezTo>
                    <a:cubicBezTo>
                      <a:pt x="1" y="6781"/>
                      <a:pt x="179" y="7829"/>
                      <a:pt x="394" y="8519"/>
                    </a:cubicBezTo>
                    <a:cubicBezTo>
                      <a:pt x="465" y="8817"/>
                      <a:pt x="608" y="9055"/>
                      <a:pt x="775" y="9281"/>
                    </a:cubicBezTo>
                    <a:cubicBezTo>
                      <a:pt x="846" y="9341"/>
                      <a:pt x="930" y="9377"/>
                      <a:pt x="1013" y="9424"/>
                    </a:cubicBezTo>
                    <a:cubicBezTo>
                      <a:pt x="1382" y="9603"/>
                      <a:pt x="1787" y="9651"/>
                      <a:pt x="2192" y="9651"/>
                    </a:cubicBezTo>
                    <a:cubicBezTo>
                      <a:pt x="2358" y="9651"/>
                      <a:pt x="2537" y="9651"/>
                      <a:pt x="2680" y="9722"/>
                    </a:cubicBezTo>
                    <a:cubicBezTo>
                      <a:pt x="2954" y="9853"/>
                      <a:pt x="3049" y="10174"/>
                      <a:pt x="3287" y="10353"/>
                    </a:cubicBezTo>
                    <a:cubicBezTo>
                      <a:pt x="3323" y="10377"/>
                      <a:pt x="3370" y="10389"/>
                      <a:pt x="3394" y="10413"/>
                    </a:cubicBezTo>
                    <a:cubicBezTo>
                      <a:pt x="3418" y="10424"/>
                      <a:pt x="3454" y="10424"/>
                      <a:pt x="3489" y="10424"/>
                    </a:cubicBezTo>
                    <a:cubicBezTo>
                      <a:pt x="3739" y="10424"/>
                      <a:pt x="3954" y="10293"/>
                      <a:pt x="4085" y="10079"/>
                    </a:cubicBezTo>
                    <a:cubicBezTo>
                      <a:pt x="4228" y="9817"/>
                      <a:pt x="4251" y="9472"/>
                      <a:pt x="4228" y="9186"/>
                    </a:cubicBezTo>
                    <a:cubicBezTo>
                      <a:pt x="4216" y="8996"/>
                      <a:pt x="4168" y="8805"/>
                      <a:pt x="4109" y="8603"/>
                    </a:cubicBezTo>
                    <a:lnTo>
                      <a:pt x="4109" y="8591"/>
                    </a:lnTo>
                    <a:cubicBezTo>
                      <a:pt x="4239" y="8591"/>
                      <a:pt x="4394" y="8531"/>
                      <a:pt x="4525" y="8472"/>
                    </a:cubicBezTo>
                    <a:cubicBezTo>
                      <a:pt x="4716" y="8388"/>
                      <a:pt x="4906" y="8281"/>
                      <a:pt x="5049" y="8127"/>
                    </a:cubicBezTo>
                    <a:cubicBezTo>
                      <a:pt x="5287" y="7865"/>
                      <a:pt x="5371" y="7507"/>
                      <a:pt x="5371" y="7150"/>
                    </a:cubicBezTo>
                    <a:cubicBezTo>
                      <a:pt x="5371" y="6698"/>
                      <a:pt x="5240" y="6281"/>
                      <a:pt x="5252" y="5841"/>
                    </a:cubicBezTo>
                    <a:cubicBezTo>
                      <a:pt x="5263" y="5436"/>
                      <a:pt x="5430" y="5079"/>
                      <a:pt x="5656" y="4757"/>
                    </a:cubicBezTo>
                    <a:cubicBezTo>
                      <a:pt x="5716" y="4662"/>
                      <a:pt x="5787" y="4555"/>
                      <a:pt x="5859" y="4471"/>
                    </a:cubicBezTo>
                    <a:cubicBezTo>
                      <a:pt x="5918" y="4531"/>
                      <a:pt x="6002" y="4590"/>
                      <a:pt x="6061" y="4638"/>
                    </a:cubicBezTo>
                    <a:cubicBezTo>
                      <a:pt x="6335" y="4840"/>
                      <a:pt x="6680" y="4971"/>
                      <a:pt x="7026" y="5031"/>
                    </a:cubicBezTo>
                    <a:cubicBezTo>
                      <a:pt x="7119" y="5045"/>
                      <a:pt x="7215" y="5053"/>
                      <a:pt x="7310" y="5053"/>
                    </a:cubicBezTo>
                    <a:cubicBezTo>
                      <a:pt x="7544" y="5053"/>
                      <a:pt x="7779" y="5006"/>
                      <a:pt x="7990" y="4888"/>
                    </a:cubicBezTo>
                    <a:cubicBezTo>
                      <a:pt x="8204" y="4769"/>
                      <a:pt x="8359" y="4578"/>
                      <a:pt x="8442" y="4364"/>
                    </a:cubicBezTo>
                    <a:cubicBezTo>
                      <a:pt x="8692" y="4555"/>
                      <a:pt x="8978" y="4674"/>
                      <a:pt x="9288" y="4721"/>
                    </a:cubicBezTo>
                    <a:cubicBezTo>
                      <a:pt x="9343" y="4729"/>
                      <a:pt x="9401" y="4732"/>
                      <a:pt x="9460" y="4732"/>
                    </a:cubicBezTo>
                    <a:cubicBezTo>
                      <a:pt x="9784" y="4732"/>
                      <a:pt x="10150" y="4623"/>
                      <a:pt x="10371" y="4412"/>
                    </a:cubicBezTo>
                    <a:cubicBezTo>
                      <a:pt x="10490" y="4531"/>
                      <a:pt x="10609" y="4650"/>
                      <a:pt x="10740" y="4757"/>
                    </a:cubicBezTo>
                    <a:cubicBezTo>
                      <a:pt x="11145" y="5055"/>
                      <a:pt x="11633" y="5233"/>
                      <a:pt x="12133" y="5257"/>
                    </a:cubicBezTo>
                    <a:cubicBezTo>
                      <a:pt x="12169" y="5258"/>
                      <a:pt x="12207" y="5259"/>
                      <a:pt x="12245" y="5259"/>
                    </a:cubicBezTo>
                    <a:cubicBezTo>
                      <a:pt x="12547" y="5259"/>
                      <a:pt x="12906" y="5213"/>
                      <a:pt x="13181" y="5055"/>
                    </a:cubicBezTo>
                    <a:cubicBezTo>
                      <a:pt x="13253" y="5061"/>
                      <a:pt x="13321" y="5064"/>
                      <a:pt x="13388" y="5064"/>
                    </a:cubicBezTo>
                    <a:cubicBezTo>
                      <a:pt x="13455" y="5064"/>
                      <a:pt x="13520" y="5061"/>
                      <a:pt x="13586" y="5055"/>
                    </a:cubicBezTo>
                    <a:cubicBezTo>
                      <a:pt x="13919" y="5019"/>
                      <a:pt x="14241" y="4912"/>
                      <a:pt x="14479" y="4674"/>
                    </a:cubicBezTo>
                    <a:cubicBezTo>
                      <a:pt x="14657" y="4495"/>
                      <a:pt x="14753" y="4281"/>
                      <a:pt x="14753" y="4043"/>
                    </a:cubicBezTo>
                    <a:cubicBezTo>
                      <a:pt x="14872" y="3959"/>
                      <a:pt x="14967" y="3888"/>
                      <a:pt x="15074" y="3805"/>
                    </a:cubicBezTo>
                    <a:cubicBezTo>
                      <a:pt x="15598" y="3400"/>
                      <a:pt x="15884" y="2697"/>
                      <a:pt x="15658" y="2054"/>
                    </a:cubicBezTo>
                    <a:cubicBezTo>
                      <a:pt x="15550" y="1757"/>
                      <a:pt x="15348" y="1519"/>
                      <a:pt x="15086" y="1340"/>
                    </a:cubicBezTo>
                    <a:cubicBezTo>
                      <a:pt x="14788" y="1149"/>
                      <a:pt x="14431" y="1090"/>
                      <a:pt x="14098" y="1078"/>
                    </a:cubicBezTo>
                    <a:cubicBezTo>
                      <a:pt x="14046" y="1076"/>
                      <a:pt x="13993" y="1076"/>
                      <a:pt x="13940" y="1076"/>
                    </a:cubicBezTo>
                    <a:cubicBezTo>
                      <a:pt x="13586" y="1076"/>
                      <a:pt x="13224" y="1110"/>
                      <a:pt x="12872" y="1161"/>
                    </a:cubicBezTo>
                    <a:cubicBezTo>
                      <a:pt x="12907" y="971"/>
                      <a:pt x="12883" y="780"/>
                      <a:pt x="12800" y="590"/>
                    </a:cubicBezTo>
                    <a:cubicBezTo>
                      <a:pt x="12578" y="136"/>
                      <a:pt x="12057" y="0"/>
                      <a:pt x="1159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5983;p62">
                <a:extLst>
                  <a:ext uri="{FF2B5EF4-FFF2-40B4-BE49-F238E27FC236}">
                    <a16:creationId xmlns:a16="http://schemas.microsoft.com/office/drawing/2014/main" id="{CC5FB727-8024-4267-9417-5CDC68C5769F}"/>
                  </a:ext>
                </a:extLst>
              </p:cNvPr>
              <p:cNvSpPr/>
              <p:nvPr/>
            </p:nvSpPr>
            <p:spPr>
              <a:xfrm>
                <a:off x="3593925" y="1868457"/>
                <a:ext cx="318502" cy="234696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4800" extrusionOk="0">
                    <a:moveTo>
                      <a:pt x="6502" y="0"/>
                    </a:moveTo>
                    <a:cubicBezTo>
                      <a:pt x="5906" y="24"/>
                      <a:pt x="5299" y="84"/>
                      <a:pt x="4704" y="167"/>
                    </a:cubicBezTo>
                    <a:cubicBezTo>
                      <a:pt x="4621" y="346"/>
                      <a:pt x="4537" y="524"/>
                      <a:pt x="4394" y="655"/>
                    </a:cubicBezTo>
                    <a:cubicBezTo>
                      <a:pt x="3966" y="1060"/>
                      <a:pt x="3156" y="858"/>
                      <a:pt x="2680" y="1215"/>
                    </a:cubicBezTo>
                    <a:cubicBezTo>
                      <a:pt x="2501" y="1334"/>
                      <a:pt x="2394" y="1536"/>
                      <a:pt x="2263" y="1703"/>
                    </a:cubicBezTo>
                    <a:cubicBezTo>
                      <a:pt x="2072" y="1947"/>
                      <a:pt x="1886" y="2035"/>
                      <a:pt x="1664" y="2035"/>
                    </a:cubicBezTo>
                    <a:cubicBezTo>
                      <a:pt x="1540" y="2035"/>
                      <a:pt x="1405" y="2008"/>
                      <a:pt x="1251" y="1965"/>
                    </a:cubicBezTo>
                    <a:cubicBezTo>
                      <a:pt x="1144" y="1941"/>
                      <a:pt x="1061" y="1929"/>
                      <a:pt x="953" y="1905"/>
                    </a:cubicBezTo>
                    <a:cubicBezTo>
                      <a:pt x="346" y="2655"/>
                      <a:pt x="72" y="3608"/>
                      <a:pt x="1" y="4513"/>
                    </a:cubicBezTo>
                    <a:cubicBezTo>
                      <a:pt x="1" y="4549"/>
                      <a:pt x="13" y="4560"/>
                      <a:pt x="25" y="4584"/>
                    </a:cubicBezTo>
                    <a:cubicBezTo>
                      <a:pt x="103" y="4718"/>
                      <a:pt x="244" y="4800"/>
                      <a:pt x="398" y="4800"/>
                    </a:cubicBezTo>
                    <a:cubicBezTo>
                      <a:pt x="409" y="4800"/>
                      <a:pt x="419" y="4799"/>
                      <a:pt x="430" y="4799"/>
                    </a:cubicBezTo>
                    <a:cubicBezTo>
                      <a:pt x="680" y="4763"/>
                      <a:pt x="799" y="4477"/>
                      <a:pt x="882" y="4239"/>
                    </a:cubicBezTo>
                    <a:cubicBezTo>
                      <a:pt x="965" y="3977"/>
                      <a:pt x="1037" y="3727"/>
                      <a:pt x="1120" y="3453"/>
                    </a:cubicBezTo>
                    <a:cubicBezTo>
                      <a:pt x="1156" y="3275"/>
                      <a:pt x="1251" y="3072"/>
                      <a:pt x="1442" y="3036"/>
                    </a:cubicBezTo>
                    <a:cubicBezTo>
                      <a:pt x="1453" y="3035"/>
                      <a:pt x="1464" y="3035"/>
                      <a:pt x="1475" y="3035"/>
                    </a:cubicBezTo>
                    <a:cubicBezTo>
                      <a:pt x="1573" y="3035"/>
                      <a:pt x="1676" y="3078"/>
                      <a:pt x="1751" y="3132"/>
                    </a:cubicBezTo>
                    <a:cubicBezTo>
                      <a:pt x="1965" y="3251"/>
                      <a:pt x="2156" y="3394"/>
                      <a:pt x="2382" y="3489"/>
                    </a:cubicBezTo>
                    <a:cubicBezTo>
                      <a:pt x="2466" y="3518"/>
                      <a:pt x="2558" y="3534"/>
                      <a:pt x="2647" y="3534"/>
                    </a:cubicBezTo>
                    <a:cubicBezTo>
                      <a:pt x="2810" y="3534"/>
                      <a:pt x="2964" y="3481"/>
                      <a:pt x="3049" y="3358"/>
                    </a:cubicBezTo>
                    <a:cubicBezTo>
                      <a:pt x="3216" y="3096"/>
                      <a:pt x="3001" y="2763"/>
                      <a:pt x="3120" y="2489"/>
                    </a:cubicBezTo>
                    <a:cubicBezTo>
                      <a:pt x="3221" y="2265"/>
                      <a:pt x="3521" y="2178"/>
                      <a:pt x="3784" y="2178"/>
                    </a:cubicBezTo>
                    <a:cubicBezTo>
                      <a:pt x="3801" y="2178"/>
                      <a:pt x="3818" y="2178"/>
                      <a:pt x="3835" y="2179"/>
                    </a:cubicBezTo>
                    <a:cubicBezTo>
                      <a:pt x="4120" y="2203"/>
                      <a:pt x="4406" y="2298"/>
                      <a:pt x="4692" y="2298"/>
                    </a:cubicBezTo>
                    <a:cubicBezTo>
                      <a:pt x="4990" y="2286"/>
                      <a:pt x="5299" y="2132"/>
                      <a:pt x="5323" y="1870"/>
                    </a:cubicBezTo>
                    <a:cubicBezTo>
                      <a:pt x="5347" y="1751"/>
                      <a:pt x="5287" y="1608"/>
                      <a:pt x="5252" y="1489"/>
                    </a:cubicBezTo>
                    <a:cubicBezTo>
                      <a:pt x="5228" y="1370"/>
                      <a:pt x="5228" y="1215"/>
                      <a:pt x="5323" y="1131"/>
                    </a:cubicBezTo>
                    <a:cubicBezTo>
                      <a:pt x="5371" y="1108"/>
                      <a:pt x="5442" y="1072"/>
                      <a:pt x="5525" y="1060"/>
                    </a:cubicBezTo>
                    <a:cubicBezTo>
                      <a:pt x="5942" y="953"/>
                      <a:pt x="6383" y="762"/>
                      <a:pt x="6490" y="381"/>
                    </a:cubicBezTo>
                    <a:cubicBezTo>
                      <a:pt x="6514" y="262"/>
                      <a:pt x="6502" y="119"/>
                      <a:pt x="6502" y="0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5984;p62">
                <a:extLst>
                  <a:ext uri="{FF2B5EF4-FFF2-40B4-BE49-F238E27FC236}">
                    <a16:creationId xmlns:a16="http://schemas.microsoft.com/office/drawing/2014/main" id="{95487CB2-CB34-4027-8887-F97F0D2E47FE}"/>
                  </a:ext>
                </a:extLst>
              </p:cNvPr>
              <p:cNvSpPr/>
              <p:nvPr/>
            </p:nvSpPr>
            <p:spPr>
              <a:xfrm>
                <a:off x="3580576" y="2238886"/>
                <a:ext cx="182232" cy="218463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4468" extrusionOk="0">
                    <a:moveTo>
                      <a:pt x="1408" y="1"/>
                    </a:moveTo>
                    <a:cubicBezTo>
                      <a:pt x="1300" y="1"/>
                      <a:pt x="1188" y="11"/>
                      <a:pt x="1072" y="32"/>
                    </a:cubicBezTo>
                    <a:cubicBezTo>
                      <a:pt x="798" y="92"/>
                      <a:pt x="524" y="247"/>
                      <a:pt x="322" y="521"/>
                    </a:cubicBezTo>
                    <a:cubicBezTo>
                      <a:pt x="95" y="842"/>
                      <a:pt x="0" y="1235"/>
                      <a:pt x="24" y="1604"/>
                    </a:cubicBezTo>
                    <a:cubicBezTo>
                      <a:pt x="24" y="2426"/>
                      <a:pt x="405" y="3211"/>
                      <a:pt x="1036" y="3771"/>
                    </a:cubicBezTo>
                    <a:cubicBezTo>
                      <a:pt x="1417" y="4104"/>
                      <a:pt x="1929" y="4426"/>
                      <a:pt x="2453" y="4462"/>
                    </a:cubicBezTo>
                    <a:cubicBezTo>
                      <a:pt x="2495" y="4466"/>
                      <a:pt x="2536" y="4468"/>
                      <a:pt x="2577" y="4468"/>
                    </a:cubicBezTo>
                    <a:cubicBezTo>
                      <a:pt x="3112" y="4468"/>
                      <a:pt x="3523" y="4111"/>
                      <a:pt x="3655" y="3569"/>
                    </a:cubicBezTo>
                    <a:cubicBezTo>
                      <a:pt x="3727" y="3295"/>
                      <a:pt x="3703" y="2973"/>
                      <a:pt x="3655" y="2699"/>
                    </a:cubicBezTo>
                    <a:cubicBezTo>
                      <a:pt x="3501" y="1554"/>
                      <a:pt x="2746" y="1"/>
                      <a:pt x="140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5985;p62">
                <a:extLst>
                  <a:ext uri="{FF2B5EF4-FFF2-40B4-BE49-F238E27FC236}">
                    <a16:creationId xmlns:a16="http://schemas.microsoft.com/office/drawing/2014/main" id="{AAC5ED7C-509F-476E-9C5A-FBC3C0098919}"/>
                  </a:ext>
                </a:extLst>
              </p:cNvPr>
              <p:cNvSpPr/>
              <p:nvPr/>
            </p:nvSpPr>
            <p:spPr>
              <a:xfrm>
                <a:off x="3615487" y="2297511"/>
                <a:ext cx="89673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120" extrusionOk="0">
                    <a:moveTo>
                      <a:pt x="560" y="0"/>
                    </a:moveTo>
                    <a:cubicBezTo>
                      <a:pt x="358" y="0"/>
                      <a:pt x="0" y="143"/>
                      <a:pt x="0" y="369"/>
                    </a:cubicBezTo>
                    <a:cubicBezTo>
                      <a:pt x="18" y="414"/>
                      <a:pt x="62" y="438"/>
                      <a:pt x="103" y="438"/>
                    </a:cubicBezTo>
                    <a:cubicBezTo>
                      <a:pt x="117" y="438"/>
                      <a:pt x="131" y="435"/>
                      <a:pt x="143" y="429"/>
                    </a:cubicBezTo>
                    <a:cubicBezTo>
                      <a:pt x="227" y="381"/>
                      <a:pt x="274" y="286"/>
                      <a:pt x="358" y="250"/>
                    </a:cubicBezTo>
                    <a:cubicBezTo>
                      <a:pt x="413" y="230"/>
                      <a:pt x="472" y="217"/>
                      <a:pt x="529" y="217"/>
                    </a:cubicBezTo>
                    <a:cubicBezTo>
                      <a:pt x="569" y="217"/>
                      <a:pt x="608" y="223"/>
                      <a:pt x="643" y="238"/>
                    </a:cubicBezTo>
                    <a:cubicBezTo>
                      <a:pt x="703" y="250"/>
                      <a:pt x="751" y="262"/>
                      <a:pt x="798" y="286"/>
                    </a:cubicBezTo>
                    <a:cubicBezTo>
                      <a:pt x="691" y="417"/>
                      <a:pt x="620" y="548"/>
                      <a:pt x="572" y="691"/>
                    </a:cubicBezTo>
                    <a:cubicBezTo>
                      <a:pt x="536" y="786"/>
                      <a:pt x="524" y="881"/>
                      <a:pt x="536" y="977"/>
                    </a:cubicBezTo>
                    <a:cubicBezTo>
                      <a:pt x="560" y="1084"/>
                      <a:pt x="572" y="1203"/>
                      <a:pt x="643" y="1274"/>
                    </a:cubicBezTo>
                    <a:cubicBezTo>
                      <a:pt x="662" y="1293"/>
                      <a:pt x="685" y="1301"/>
                      <a:pt x="707" y="1301"/>
                    </a:cubicBezTo>
                    <a:cubicBezTo>
                      <a:pt x="754" y="1301"/>
                      <a:pt x="798" y="1264"/>
                      <a:pt x="798" y="1215"/>
                    </a:cubicBezTo>
                    <a:cubicBezTo>
                      <a:pt x="810" y="1167"/>
                      <a:pt x="798" y="1131"/>
                      <a:pt x="774" y="1084"/>
                    </a:cubicBezTo>
                    <a:lnTo>
                      <a:pt x="774" y="1048"/>
                    </a:lnTo>
                    <a:lnTo>
                      <a:pt x="774" y="1036"/>
                    </a:lnTo>
                    <a:lnTo>
                      <a:pt x="774" y="977"/>
                    </a:lnTo>
                    <a:cubicBezTo>
                      <a:pt x="774" y="881"/>
                      <a:pt x="774" y="834"/>
                      <a:pt x="798" y="750"/>
                    </a:cubicBezTo>
                    <a:cubicBezTo>
                      <a:pt x="822" y="631"/>
                      <a:pt x="882" y="512"/>
                      <a:pt x="977" y="417"/>
                    </a:cubicBezTo>
                    <a:cubicBezTo>
                      <a:pt x="1060" y="488"/>
                      <a:pt x="1132" y="572"/>
                      <a:pt x="1191" y="667"/>
                    </a:cubicBezTo>
                    <a:cubicBezTo>
                      <a:pt x="1489" y="1048"/>
                      <a:pt x="1655" y="1560"/>
                      <a:pt x="1632" y="2048"/>
                    </a:cubicBezTo>
                    <a:cubicBezTo>
                      <a:pt x="1632" y="2096"/>
                      <a:pt x="1664" y="2120"/>
                      <a:pt x="1699" y="2120"/>
                    </a:cubicBezTo>
                    <a:cubicBezTo>
                      <a:pt x="1733" y="2120"/>
                      <a:pt x="1769" y="2096"/>
                      <a:pt x="1774" y="2048"/>
                    </a:cubicBezTo>
                    <a:cubicBezTo>
                      <a:pt x="1834" y="1441"/>
                      <a:pt x="1655" y="834"/>
                      <a:pt x="1251" y="369"/>
                    </a:cubicBezTo>
                    <a:cubicBezTo>
                      <a:pt x="1072" y="179"/>
                      <a:pt x="834" y="0"/>
                      <a:pt x="56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5986;p62">
                <a:extLst>
                  <a:ext uri="{FF2B5EF4-FFF2-40B4-BE49-F238E27FC236}">
                    <a16:creationId xmlns:a16="http://schemas.microsoft.com/office/drawing/2014/main" id="{7320F0AB-4E15-417E-AA2D-F12325B12142}"/>
                  </a:ext>
                </a:extLst>
              </p:cNvPr>
              <p:cNvSpPr/>
              <p:nvPr/>
            </p:nvSpPr>
            <p:spPr>
              <a:xfrm>
                <a:off x="4003763" y="2375890"/>
                <a:ext cx="174702" cy="71289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1458" extrusionOk="0">
                    <a:moveTo>
                      <a:pt x="676" y="1"/>
                    </a:moveTo>
                    <a:cubicBezTo>
                      <a:pt x="594" y="1"/>
                      <a:pt x="514" y="12"/>
                      <a:pt x="430" y="40"/>
                    </a:cubicBezTo>
                    <a:cubicBezTo>
                      <a:pt x="1" y="195"/>
                      <a:pt x="620" y="1457"/>
                      <a:pt x="1727" y="1457"/>
                    </a:cubicBezTo>
                    <a:cubicBezTo>
                      <a:pt x="2811" y="1457"/>
                      <a:pt x="3573" y="624"/>
                      <a:pt x="3347" y="267"/>
                    </a:cubicBezTo>
                    <a:cubicBezTo>
                      <a:pt x="3318" y="224"/>
                      <a:pt x="3252" y="210"/>
                      <a:pt x="3154" y="210"/>
                    </a:cubicBezTo>
                    <a:cubicBezTo>
                      <a:pt x="2975" y="210"/>
                      <a:pt x="2687" y="255"/>
                      <a:pt x="2311" y="255"/>
                    </a:cubicBezTo>
                    <a:cubicBezTo>
                      <a:pt x="2207" y="255"/>
                      <a:pt x="2095" y="252"/>
                      <a:pt x="1977" y="243"/>
                    </a:cubicBezTo>
                    <a:cubicBezTo>
                      <a:pt x="1355" y="195"/>
                      <a:pt x="1010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5989;p62">
                <a:extLst>
                  <a:ext uri="{FF2B5EF4-FFF2-40B4-BE49-F238E27FC236}">
                    <a16:creationId xmlns:a16="http://schemas.microsoft.com/office/drawing/2014/main" id="{4A2870BE-2D3F-4C18-BFB6-FB4A6B02D6CA}"/>
                  </a:ext>
                </a:extLst>
              </p:cNvPr>
              <p:cNvSpPr/>
              <p:nvPr/>
            </p:nvSpPr>
            <p:spPr>
              <a:xfrm>
                <a:off x="3981076" y="2259618"/>
                <a:ext cx="41365" cy="6239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30" y="0"/>
                    </a:moveTo>
                    <a:cubicBezTo>
                      <a:pt x="422" y="0"/>
                      <a:pt x="413" y="0"/>
                      <a:pt x="405" y="1"/>
                    </a:cubicBezTo>
                    <a:cubicBezTo>
                      <a:pt x="179" y="13"/>
                      <a:pt x="1" y="299"/>
                      <a:pt x="12" y="656"/>
                    </a:cubicBezTo>
                    <a:cubicBezTo>
                      <a:pt x="24" y="1006"/>
                      <a:pt x="218" y="1276"/>
                      <a:pt x="428" y="1276"/>
                    </a:cubicBezTo>
                    <a:cubicBezTo>
                      <a:pt x="432" y="1276"/>
                      <a:pt x="437" y="1276"/>
                      <a:pt x="441" y="1275"/>
                    </a:cubicBezTo>
                    <a:cubicBezTo>
                      <a:pt x="667" y="1263"/>
                      <a:pt x="846" y="978"/>
                      <a:pt x="834" y="620"/>
                    </a:cubicBezTo>
                    <a:cubicBezTo>
                      <a:pt x="834" y="288"/>
                      <a:pt x="636" y="0"/>
                      <a:pt x="43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5990;p62">
                <a:extLst>
                  <a:ext uri="{FF2B5EF4-FFF2-40B4-BE49-F238E27FC236}">
                    <a16:creationId xmlns:a16="http://schemas.microsoft.com/office/drawing/2014/main" id="{C583EFC4-80D0-4793-A079-1CE95B755A75}"/>
                  </a:ext>
                </a:extLst>
              </p:cNvPr>
              <p:cNvSpPr/>
              <p:nvPr/>
            </p:nvSpPr>
            <p:spPr>
              <a:xfrm>
                <a:off x="4176118" y="2255022"/>
                <a:ext cx="33200" cy="51829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60" extrusionOk="0">
                    <a:moveTo>
                      <a:pt x="322" y="0"/>
                    </a:moveTo>
                    <a:cubicBezTo>
                      <a:pt x="143" y="0"/>
                      <a:pt x="0" y="238"/>
                      <a:pt x="12" y="536"/>
                    </a:cubicBezTo>
                    <a:cubicBezTo>
                      <a:pt x="12" y="834"/>
                      <a:pt x="179" y="1060"/>
                      <a:pt x="357" y="1060"/>
                    </a:cubicBezTo>
                    <a:cubicBezTo>
                      <a:pt x="536" y="1060"/>
                      <a:pt x="679" y="822"/>
                      <a:pt x="667" y="524"/>
                    </a:cubicBezTo>
                    <a:cubicBezTo>
                      <a:pt x="655" y="226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5991;p62">
                <a:extLst>
                  <a:ext uri="{FF2B5EF4-FFF2-40B4-BE49-F238E27FC236}">
                    <a16:creationId xmlns:a16="http://schemas.microsoft.com/office/drawing/2014/main" id="{ECC49A62-4EB7-4DA3-B99F-AD54A0EEFE4C}"/>
                  </a:ext>
                </a:extLst>
              </p:cNvPr>
              <p:cNvSpPr/>
              <p:nvPr/>
            </p:nvSpPr>
            <p:spPr>
              <a:xfrm>
                <a:off x="3958046" y="2117529"/>
                <a:ext cx="102826" cy="83513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708" extrusionOk="0">
                    <a:moveTo>
                      <a:pt x="1640" y="0"/>
                    </a:moveTo>
                    <a:cubicBezTo>
                      <a:pt x="1570" y="0"/>
                      <a:pt x="1501" y="15"/>
                      <a:pt x="1436" y="38"/>
                    </a:cubicBezTo>
                    <a:cubicBezTo>
                      <a:pt x="960" y="205"/>
                      <a:pt x="543" y="657"/>
                      <a:pt x="245" y="1098"/>
                    </a:cubicBezTo>
                    <a:lnTo>
                      <a:pt x="67" y="1419"/>
                    </a:lnTo>
                    <a:cubicBezTo>
                      <a:pt x="43" y="1455"/>
                      <a:pt x="19" y="1502"/>
                      <a:pt x="7" y="1562"/>
                    </a:cubicBezTo>
                    <a:cubicBezTo>
                      <a:pt x="0" y="1669"/>
                      <a:pt x="51" y="1708"/>
                      <a:pt x="130" y="1708"/>
                    </a:cubicBezTo>
                    <a:cubicBezTo>
                      <a:pt x="323" y="1708"/>
                      <a:pt x="681" y="1473"/>
                      <a:pt x="757" y="1431"/>
                    </a:cubicBezTo>
                    <a:cubicBezTo>
                      <a:pt x="948" y="1336"/>
                      <a:pt x="1138" y="1252"/>
                      <a:pt x="1329" y="1169"/>
                    </a:cubicBezTo>
                    <a:cubicBezTo>
                      <a:pt x="1650" y="1062"/>
                      <a:pt x="2007" y="919"/>
                      <a:pt x="2079" y="550"/>
                    </a:cubicBezTo>
                    <a:cubicBezTo>
                      <a:pt x="2103" y="395"/>
                      <a:pt x="2067" y="217"/>
                      <a:pt x="1948" y="121"/>
                    </a:cubicBezTo>
                    <a:cubicBezTo>
                      <a:pt x="1854" y="34"/>
                      <a:pt x="1747" y="0"/>
                      <a:pt x="164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5992;p62">
                <a:extLst>
                  <a:ext uri="{FF2B5EF4-FFF2-40B4-BE49-F238E27FC236}">
                    <a16:creationId xmlns:a16="http://schemas.microsoft.com/office/drawing/2014/main" id="{B1BDA3DA-E1BA-489F-94D8-C87D2843CA9D}"/>
                  </a:ext>
                </a:extLst>
              </p:cNvPr>
              <p:cNvSpPr/>
              <p:nvPr/>
            </p:nvSpPr>
            <p:spPr>
              <a:xfrm>
                <a:off x="4139985" y="2108239"/>
                <a:ext cx="88549" cy="62683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282" extrusionOk="0">
                    <a:moveTo>
                      <a:pt x="533" y="0"/>
                    </a:moveTo>
                    <a:cubicBezTo>
                      <a:pt x="415" y="0"/>
                      <a:pt x="285" y="43"/>
                      <a:pt x="168" y="133"/>
                    </a:cubicBezTo>
                    <a:cubicBezTo>
                      <a:pt x="49" y="228"/>
                      <a:pt x="1" y="383"/>
                      <a:pt x="13" y="514"/>
                    </a:cubicBezTo>
                    <a:cubicBezTo>
                      <a:pt x="37" y="823"/>
                      <a:pt x="358" y="907"/>
                      <a:pt x="620" y="966"/>
                    </a:cubicBezTo>
                    <a:cubicBezTo>
                      <a:pt x="799" y="1002"/>
                      <a:pt x="965" y="1049"/>
                      <a:pt x="1144" y="1109"/>
                    </a:cubicBezTo>
                    <a:cubicBezTo>
                      <a:pt x="1200" y="1133"/>
                      <a:pt x="1477" y="1281"/>
                      <a:pt x="1656" y="1281"/>
                    </a:cubicBezTo>
                    <a:cubicBezTo>
                      <a:pt x="1743" y="1281"/>
                      <a:pt x="1807" y="1246"/>
                      <a:pt x="1811" y="1145"/>
                    </a:cubicBezTo>
                    <a:cubicBezTo>
                      <a:pt x="1811" y="1097"/>
                      <a:pt x="1799" y="1049"/>
                      <a:pt x="1787" y="1026"/>
                    </a:cubicBezTo>
                    <a:cubicBezTo>
                      <a:pt x="1739" y="954"/>
                      <a:pt x="1692" y="859"/>
                      <a:pt x="1632" y="764"/>
                    </a:cubicBezTo>
                    <a:cubicBezTo>
                      <a:pt x="1406" y="430"/>
                      <a:pt x="1084" y="85"/>
                      <a:pt x="644" y="14"/>
                    </a:cubicBezTo>
                    <a:cubicBezTo>
                      <a:pt x="609" y="5"/>
                      <a:pt x="572" y="0"/>
                      <a:pt x="533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5993;p62">
                <a:extLst>
                  <a:ext uri="{FF2B5EF4-FFF2-40B4-BE49-F238E27FC236}">
                    <a16:creationId xmlns:a16="http://schemas.microsoft.com/office/drawing/2014/main" id="{48C96D6C-17BA-4C37-A8E7-B79918551EF0}"/>
                  </a:ext>
                </a:extLst>
              </p:cNvPr>
              <p:cNvSpPr/>
              <p:nvPr/>
            </p:nvSpPr>
            <p:spPr>
              <a:xfrm>
                <a:off x="4123116" y="2250914"/>
                <a:ext cx="64688" cy="110552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261" extrusionOk="0">
                    <a:moveTo>
                      <a:pt x="536" y="1"/>
                    </a:moveTo>
                    <a:cubicBezTo>
                      <a:pt x="522" y="1"/>
                      <a:pt x="506" y="4"/>
                      <a:pt x="489" y="13"/>
                    </a:cubicBezTo>
                    <a:cubicBezTo>
                      <a:pt x="417" y="36"/>
                      <a:pt x="370" y="120"/>
                      <a:pt x="322" y="179"/>
                    </a:cubicBezTo>
                    <a:cubicBezTo>
                      <a:pt x="298" y="239"/>
                      <a:pt x="251" y="298"/>
                      <a:pt x="215" y="358"/>
                    </a:cubicBezTo>
                    <a:cubicBezTo>
                      <a:pt x="155" y="489"/>
                      <a:pt x="96" y="620"/>
                      <a:pt x="72" y="751"/>
                    </a:cubicBezTo>
                    <a:cubicBezTo>
                      <a:pt x="36" y="906"/>
                      <a:pt x="13" y="1037"/>
                      <a:pt x="13" y="1191"/>
                    </a:cubicBezTo>
                    <a:cubicBezTo>
                      <a:pt x="13" y="1322"/>
                      <a:pt x="1" y="1489"/>
                      <a:pt x="72" y="1584"/>
                    </a:cubicBezTo>
                    <a:cubicBezTo>
                      <a:pt x="124" y="1680"/>
                      <a:pt x="221" y="1718"/>
                      <a:pt x="320" y="1718"/>
                    </a:cubicBezTo>
                    <a:cubicBezTo>
                      <a:pt x="357" y="1718"/>
                      <a:pt x="394" y="1713"/>
                      <a:pt x="429" y="1703"/>
                    </a:cubicBezTo>
                    <a:cubicBezTo>
                      <a:pt x="542" y="1681"/>
                      <a:pt x="655" y="1583"/>
                      <a:pt x="778" y="1583"/>
                    </a:cubicBezTo>
                    <a:cubicBezTo>
                      <a:pt x="785" y="1583"/>
                      <a:pt x="792" y="1584"/>
                      <a:pt x="798" y="1584"/>
                    </a:cubicBezTo>
                    <a:cubicBezTo>
                      <a:pt x="1084" y="1620"/>
                      <a:pt x="1156" y="1977"/>
                      <a:pt x="965" y="2168"/>
                    </a:cubicBezTo>
                    <a:cubicBezTo>
                      <a:pt x="926" y="2206"/>
                      <a:pt x="958" y="2261"/>
                      <a:pt x="997" y="2261"/>
                    </a:cubicBezTo>
                    <a:cubicBezTo>
                      <a:pt x="1006" y="2261"/>
                      <a:pt x="1016" y="2258"/>
                      <a:pt x="1025" y="2251"/>
                    </a:cubicBezTo>
                    <a:cubicBezTo>
                      <a:pt x="1239" y="2120"/>
                      <a:pt x="1322" y="1834"/>
                      <a:pt x="1191" y="1620"/>
                    </a:cubicBezTo>
                    <a:cubicBezTo>
                      <a:pt x="1096" y="1461"/>
                      <a:pt x="932" y="1387"/>
                      <a:pt x="763" y="1387"/>
                    </a:cubicBezTo>
                    <a:cubicBezTo>
                      <a:pt x="678" y="1387"/>
                      <a:pt x="592" y="1406"/>
                      <a:pt x="513" y="1441"/>
                    </a:cubicBezTo>
                    <a:cubicBezTo>
                      <a:pt x="453" y="1465"/>
                      <a:pt x="382" y="1513"/>
                      <a:pt x="310" y="1513"/>
                    </a:cubicBezTo>
                    <a:cubicBezTo>
                      <a:pt x="215" y="1513"/>
                      <a:pt x="215" y="1441"/>
                      <a:pt x="215" y="1382"/>
                    </a:cubicBezTo>
                    <a:cubicBezTo>
                      <a:pt x="215" y="1227"/>
                      <a:pt x="239" y="1060"/>
                      <a:pt x="263" y="918"/>
                    </a:cubicBezTo>
                    <a:cubicBezTo>
                      <a:pt x="298" y="763"/>
                      <a:pt x="346" y="632"/>
                      <a:pt x="406" y="501"/>
                    </a:cubicBezTo>
                    <a:cubicBezTo>
                      <a:pt x="429" y="429"/>
                      <a:pt x="477" y="370"/>
                      <a:pt x="501" y="310"/>
                    </a:cubicBezTo>
                    <a:cubicBezTo>
                      <a:pt x="536" y="251"/>
                      <a:pt x="596" y="179"/>
                      <a:pt x="608" y="96"/>
                    </a:cubicBezTo>
                    <a:cubicBezTo>
                      <a:pt x="617" y="41"/>
                      <a:pt x="584" y="1"/>
                      <a:pt x="536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3B231F-8A4A-46A3-AF7D-DA35AD131B96}"/>
                </a:ext>
              </a:extLst>
            </p:cNvPr>
            <p:cNvGrpSpPr/>
            <p:nvPr/>
          </p:nvGrpSpPr>
          <p:grpSpPr>
            <a:xfrm>
              <a:off x="2957763" y="2450935"/>
              <a:ext cx="1061739" cy="2303731"/>
              <a:chOff x="1902225" y="1826942"/>
              <a:chExt cx="1074085" cy="2296057"/>
            </a:xfrm>
          </p:grpSpPr>
          <p:sp>
            <p:nvSpPr>
              <p:cNvPr id="116" name="Google Shape;5833;p62">
                <a:extLst>
                  <a:ext uri="{FF2B5EF4-FFF2-40B4-BE49-F238E27FC236}">
                    <a16:creationId xmlns:a16="http://schemas.microsoft.com/office/drawing/2014/main" id="{D03827B8-97D3-479D-B28E-00D55E57D7C2}"/>
                  </a:ext>
                </a:extLst>
              </p:cNvPr>
              <p:cNvSpPr/>
              <p:nvPr/>
            </p:nvSpPr>
            <p:spPr>
              <a:xfrm>
                <a:off x="2773176" y="3250222"/>
                <a:ext cx="203134" cy="270024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5478" extrusionOk="0">
                    <a:moveTo>
                      <a:pt x="1918" y="1"/>
                    </a:moveTo>
                    <a:cubicBezTo>
                      <a:pt x="1275" y="286"/>
                      <a:pt x="644" y="536"/>
                      <a:pt x="1" y="763"/>
                    </a:cubicBezTo>
                    <a:cubicBezTo>
                      <a:pt x="132" y="1048"/>
                      <a:pt x="501" y="1941"/>
                      <a:pt x="536" y="2382"/>
                    </a:cubicBezTo>
                    <a:cubicBezTo>
                      <a:pt x="655" y="2929"/>
                      <a:pt x="382" y="4334"/>
                      <a:pt x="525" y="4358"/>
                    </a:cubicBezTo>
                    <a:cubicBezTo>
                      <a:pt x="529" y="4359"/>
                      <a:pt x="534" y="4360"/>
                      <a:pt x="539" y="4360"/>
                    </a:cubicBezTo>
                    <a:cubicBezTo>
                      <a:pt x="730" y="4360"/>
                      <a:pt x="1024" y="3453"/>
                      <a:pt x="1013" y="3453"/>
                    </a:cubicBezTo>
                    <a:lnTo>
                      <a:pt x="1013" y="3453"/>
                    </a:lnTo>
                    <a:cubicBezTo>
                      <a:pt x="1060" y="3453"/>
                      <a:pt x="870" y="5061"/>
                      <a:pt x="1060" y="5108"/>
                    </a:cubicBezTo>
                    <a:cubicBezTo>
                      <a:pt x="1066" y="5109"/>
                      <a:pt x="1071" y="5110"/>
                      <a:pt x="1077" y="5110"/>
                    </a:cubicBezTo>
                    <a:cubicBezTo>
                      <a:pt x="1362" y="5110"/>
                      <a:pt x="1762" y="3620"/>
                      <a:pt x="1727" y="3608"/>
                    </a:cubicBezTo>
                    <a:lnTo>
                      <a:pt x="1727" y="3608"/>
                    </a:lnTo>
                    <a:cubicBezTo>
                      <a:pt x="1787" y="3608"/>
                      <a:pt x="1703" y="5465"/>
                      <a:pt x="1965" y="5477"/>
                    </a:cubicBezTo>
                    <a:cubicBezTo>
                      <a:pt x="1966" y="5477"/>
                      <a:pt x="1968" y="5477"/>
                      <a:pt x="1969" y="5477"/>
                    </a:cubicBezTo>
                    <a:cubicBezTo>
                      <a:pt x="2359" y="5477"/>
                      <a:pt x="2429" y="3703"/>
                      <a:pt x="2382" y="3549"/>
                    </a:cubicBezTo>
                    <a:lnTo>
                      <a:pt x="2382" y="3549"/>
                    </a:lnTo>
                    <a:cubicBezTo>
                      <a:pt x="2428" y="3688"/>
                      <a:pt x="2600" y="4979"/>
                      <a:pt x="2831" y="4979"/>
                    </a:cubicBezTo>
                    <a:cubicBezTo>
                      <a:pt x="2836" y="4979"/>
                      <a:pt x="2841" y="4979"/>
                      <a:pt x="2846" y="4977"/>
                    </a:cubicBezTo>
                    <a:cubicBezTo>
                      <a:pt x="3203" y="4894"/>
                      <a:pt x="3072" y="2834"/>
                      <a:pt x="2989" y="2691"/>
                    </a:cubicBezTo>
                    <a:lnTo>
                      <a:pt x="2989" y="2691"/>
                    </a:lnTo>
                    <a:cubicBezTo>
                      <a:pt x="3065" y="2767"/>
                      <a:pt x="3546" y="3475"/>
                      <a:pt x="3784" y="3475"/>
                    </a:cubicBezTo>
                    <a:cubicBezTo>
                      <a:pt x="3807" y="3475"/>
                      <a:pt x="3828" y="3468"/>
                      <a:pt x="3846" y="3453"/>
                    </a:cubicBezTo>
                    <a:cubicBezTo>
                      <a:pt x="4120" y="3215"/>
                      <a:pt x="2799" y="1239"/>
                      <a:pt x="2477" y="929"/>
                    </a:cubicBezTo>
                    <a:cubicBezTo>
                      <a:pt x="2334" y="703"/>
                      <a:pt x="2096" y="298"/>
                      <a:pt x="191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5834;p62">
                <a:extLst>
                  <a:ext uri="{FF2B5EF4-FFF2-40B4-BE49-F238E27FC236}">
                    <a16:creationId xmlns:a16="http://schemas.microsoft.com/office/drawing/2014/main" id="{35336112-C09F-4257-8BE6-0A4BE0A27F21}"/>
                  </a:ext>
                </a:extLst>
              </p:cNvPr>
              <p:cNvSpPr/>
              <p:nvPr/>
            </p:nvSpPr>
            <p:spPr>
              <a:xfrm>
                <a:off x="2588871" y="2673496"/>
                <a:ext cx="358652" cy="72351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14678" extrusionOk="0">
                    <a:moveTo>
                      <a:pt x="1293" y="0"/>
                    </a:moveTo>
                    <a:cubicBezTo>
                      <a:pt x="500" y="0"/>
                      <a:pt x="1" y="1758"/>
                      <a:pt x="108" y="3045"/>
                    </a:cubicBezTo>
                    <a:cubicBezTo>
                      <a:pt x="251" y="4592"/>
                      <a:pt x="1263" y="5378"/>
                      <a:pt x="2263" y="8653"/>
                    </a:cubicBezTo>
                    <a:cubicBezTo>
                      <a:pt x="2954" y="10915"/>
                      <a:pt x="3525" y="12939"/>
                      <a:pt x="3811" y="13963"/>
                    </a:cubicBezTo>
                    <a:cubicBezTo>
                      <a:pt x="3823" y="13998"/>
                      <a:pt x="3823" y="14034"/>
                      <a:pt x="3847" y="14070"/>
                    </a:cubicBezTo>
                    <a:cubicBezTo>
                      <a:pt x="3942" y="14475"/>
                      <a:pt x="4025" y="14677"/>
                      <a:pt x="4025" y="14677"/>
                    </a:cubicBezTo>
                    <a:cubicBezTo>
                      <a:pt x="4978" y="14558"/>
                      <a:pt x="7276" y="13939"/>
                      <a:pt x="7157" y="13427"/>
                    </a:cubicBezTo>
                    <a:lnTo>
                      <a:pt x="7026" y="12844"/>
                    </a:lnTo>
                    <a:cubicBezTo>
                      <a:pt x="7026" y="12820"/>
                      <a:pt x="7014" y="12784"/>
                      <a:pt x="7014" y="12760"/>
                    </a:cubicBezTo>
                    <a:cubicBezTo>
                      <a:pt x="5573" y="6581"/>
                      <a:pt x="2775" y="1175"/>
                      <a:pt x="1858" y="282"/>
                    </a:cubicBezTo>
                    <a:cubicBezTo>
                      <a:pt x="1658" y="86"/>
                      <a:pt x="1468" y="0"/>
                      <a:pt x="1293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5835;p62">
                <a:extLst>
                  <a:ext uri="{FF2B5EF4-FFF2-40B4-BE49-F238E27FC236}">
                    <a16:creationId xmlns:a16="http://schemas.microsoft.com/office/drawing/2014/main" id="{1093E4C1-0FEA-4108-93E0-03C42DB5B9AF}"/>
                  </a:ext>
                </a:extLst>
              </p:cNvPr>
              <p:cNvSpPr/>
              <p:nvPr/>
            </p:nvSpPr>
            <p:spPr>
              <a:xfrm>
                <a:off x="2777268" y="3302472"/>
                <a:ext cx="158525" cy="64573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310" extrusionOk="0">
                    <a:moveTo>
                      <a:pt x="3204" y="0"/>
                    </a:moveTo>
                    <a:cubicBezTo>
                      <a:pt x="2644" y="203"/>
                      <a:pt x="2061" y="429"/>
                      <a:pt x="1489" y="643"/>
                    </a:cubicBezTo>
                    <a:cubicBezTo>
                      <a:pt x="989" y="822"/>
                      <a:pt x="477" y="1000"/>
                      <a:pt x="1" y="1203"/>
                    </a:cubicBezTo>
                    <a:cubicBezTo>
                      <a:pt x="25" y="1238"/>
                      <a:pt x="25" y="1274"/>
                      <a:pt x="37" y="1310"/>
                    </a:cubicBezTo>
                    <a:cubicBezTo>
                      <a:pt x="537" y="1143"/>
                      <a:pt x="1037" y="941"/>
                      <a:pt x="1525" y="738"/>
                    </a:cubicBezTo>
                    <a:cubicBezTo>
                      <a:pt x="2085" y="524"/>
                      <a:pt x="2656" y="310"/>
                      <a:pt x="3216" y="84"/>
                    </a:cubicBezTo>
                    <a:cubicBezTo>
                      <a:pt x="3216" y="60"/>
                      <a:pt x="3204" y="24"/>
                      <a:pt x="3204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5838;p62">
                <a:extLst>
                  <a:ext uri="{FF2B5EF4-FFF2-40B4-BE49-F238E27FC236}">
                    <a16:creationId xmlns:a16="http://schemas.microsoft.com/office/drawing/2014/main" id="{CACD7B90-87E7-4A96-8F47-A8BE3BC9E99A}"/>
                  </a:ext>
                </a:extLst>
              </p:cNvPr>
              <p:cNvSpPr/>
              <p:nvPr/>
            </p:nvSpPr>
            <p:spPr>
              <a:xfrm>
                <a:off x="1902225" y="2064681"/>
                <a:ext cx="522402" cy="1033319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20963" extrusionOk="0">
                    <a:moveTo>
                      <a:pt x="3836" y="1"/>
                    </a:moveTo>
                    <a:cubicBezTo>
                      <a:pt x="3434" y="1"/>
                      <a:pt x="3034" y="160"/>
                      <a:pt x="2715" y="418"/>
                    </a:cubicBezTo>
                    <a:cubicBezTo>
                      <a:pt x="2263" y="787"/>
                      <a:pt x="1965" y="1311"/>
                      <a:pt x="1787" y="1858"/>
                    </a:cubicBezTo>
                    <a:cubicBezTo>
                      <a:pt x="1525" y="2692"/>
                      <a:pt x="1477" y="3632"/>
                      <a:pt x="1799" y="4454"/>
                    </a:cubicBezTo>
                    <a:cubicBezTo>
                      <a:pt x="2084" y="5144"/>
                      <a:pt x="2608" y="5716"/>
                      <a:pt x="3025" y="6359"/>
                    </a:cubicBezTo>
                    <a:cubicBezTo>
                      <a:pt x="3442" y="6990"/>
                      <a:pt x="3739" y="7764"/>
                      <a:pt x="3501" y="8478"/>
                    </a:cubicBezTo>
                    <a:cubicBezTo>
                      <a:pt x="3370" y="8883"/>
                      <a:pt x="3073" y="9216"/>
                      <a:pt x="2775" y="9526"/>
                    </a:cubicBezTo>
                    <a:cubicBezTo>
                      <a:pt x="2203" y="10097"/>
                      <a:pt x="1549" y="10609"/>
                      <a:pt x="1179" y="11324"/>
                    </a:cubicBezTo>
                    <a:cubicBezTo>
                      <a:pt x="810" y="12038"/>
                      <a:pt x="810" y="13038"/>
                      <a:pt x="1430" y="13526"/>
                    </a:cubicBezTo>
                    <a:cubicBezTo>
                      <a:pt x="1727" y="13765"/>
                      <a:pt x="2156" y="13907"/>
                      <a:pt x="2299" y="14276"/>
                    </a:cubicBezTo>
                    <a:cubicBezTo>
                      <a:pt x="2394" y="14586"/>
                      <a:pt x="2215" y="14919"/>
                      <a:pt x="2025" y="15181"/>
                    </a:cubicBezTo>
                    <a:cubicBezTo>
                      <a:pt x="1620" y="15717"/>
                      <a:pt x="1084" y="16146"/>
                      <a:pt x="691" y="16670"/>
                    </a:cubicBezTo>
                    <a:cubicBezTo>
                      <a:pt x="287" y="17205"/>
                      <a:pt x="1" y="17896"/>
                      <a:pt x="191" y="18527"/>
                    </a:cubicBezTo>
                    <a:cubicBezTo>
                      <a:pt x="394" y="19170"/>
                      <a:pt x="1001" y="19599"/>
                      <a:pt x="1620" y="19837"/>
                    </a:cubicBezTo>
                    <a:cubicBezTo>
                      <a:pt x="2027" y="20002"/>
                      <a:pt x="2467" y="20111"/>
                      <a:pt x="2902" y="20111"/>
                    </a:cubicBezTo>
                    <a:cubicBezTo>
                      <a:pt x="3154" y="20111"/>
                      <a:pt x="3404" y="20075"/>
                      <a:pt x="3644" y="19991"/>
                    </a:cubicBezTo>
                    <a:cubicBezTo>
                      <a:pt x="3788" y="19940"/>
                      <a:pt x="3941" y="19880"/>
                      <a:pt x="4088" y="19880"/>
                    </a:cubicBezTo>
                    <a:cubicBezTo>
                      <a:pt x="4111" y="19880"/>
                      <a:pt x="4133" y="19881"/>
                      <a:pt x="4156" y="19884"/>
                    </a:cubicBezTo>
                    <a:cubicBezTo>
                      <a:pt x="4382" y="19920"/>
                      <a:pt x="4525" y="20122"/>
                      <a:pt x="4692" y="20289"/>
                    </a:cubicBezTo>
                    <a:cubicBezTo>
                      <a:pt x="5144" y="20741"/>
                      <a:pt x="5787" y="20962"/>
                      <a:pt x="6430" y="20962"/>
                    </a:cubicBezTo>
                    <a:cubicBezTo>
                      <a:pt x="6651" y="20962"/>
                      <a:pt x="6872" y="20936"/>
                      <a:pt x="7085" y="20884"/>
                    </a:cubicBezTo>
                    <a:cubicBezTo>
                      <a:pt x="7918" y="20670"/>
                      <a:pt x="8633" y="20099"/>
                      <a:pt x="9121" y="19396"/>
                    </a:cubicBezTo>
                    <a:cubicBezTo>
                      <a:pt x="9740" y="18551"/>
                      <a:pt x="10050" y="17444"/>
                      <a:pt x="9823" y="16432"/>
                    </a:cubicBezTo>
                    <a:cubicBezTo>
                      <a:pt x="9597" y="15408"/>
                      <a:pt x="8788" y="14503"/>
                      <a:pt x="7740" y="14336"/>
                    </a:cubicBezTo>
                    <a:lnTo>
                      <a:pt x="7740" y="14336"/>
                    </a:lnTo>
                    <a:cubicBezTo>
                      <a:pt x="7806" y="14347"/>
                      <a:pt x="7873" y="14352"/>
                      <a:pt x="7939" y="14352"/>
                    </a:cubicBezTo>
                    <a:cubicBezTo>
                      <a:pt x="8397" y="14352"/>
                      <a:pt x="8851" y="14112"/>
                      <a:pt x="9204" y="13800"/>
                    </a:cubicBezTo>
                    <a:cubicBezTo>
                      <a:pt x="10109" y="13014"/>
                      <a:pt x="10597" y="11645"/>
                      <a:pt x="10073" y="10574"/>
                    </a:cubicBezTo>
                    <a:cubicBezTo>
                      <a:pt x="9526" y="9419"/>
                      <a:pt x="8145" y="9002"/>
                      <a:pt x="6906" y="8704"/>
                    </a:cubicBezTo>
                    <a:cubicBezTo>
                      <a:pt x="7371" y="8335"/>
                      <a:pt x="7835" y="7954"/>
                      <a:pt x="8157" y="7454"/>
                    </a:cubicBezTo>
                    <a:cubicBezTo>
                      <a:pt x="9002" y="6180"/>
                      <a:pt x="8692" y="4406"/>
                      <a:pt x="7847" y="3144"/>
                    </a:cubicBezTo>
                    <a:cubicBezTo>
                      <a:pt x="7359" y="2418"/>
                      <a:pt x="6704" y="1799"/>
                      <a:pt x="6013" y="1263"/>
                    </a:cubicBezTo>
                    <a:cubicBezTo>
                      <a:pt x="5656" y="989"/>
                      <a:pt x="5299" y="727"/>
                      <a:pt x="4930" y="477"/>
                    </a:cubicBezTo>
                    <a:cubicBezTo>
                      <a:pt x="4644" y="287"/>
                      <a:pt x="4382" y="49"/>
                      <a:pt x="4025" y="13"/>
                    </a:cubicBezTo>
                    <a:cubicBezTo>
                      <a:pt x="3962" y="5"/>
                      <a:pt x="3899" y="1"/>
                      <a:pt x="3836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5839;p62">
                <a:extLst>
                  <a:ext uri="{FF2B5EF4-FFF2-40B4-BE49-F238E27FC236}">
                    <a16:creationId xmlns:a16="http://schemas.microsoft.com/office/drawing/2014/main" id="{C1F6859A-CB5D-45B0-94D2-B4C0023BC2B4}"/>
                  </a:ext>
                </a:extLst>
              </p:cNvPr>
              <p:cNvSpPr/>
              <p:nvPr/>
            </p:nvSpPr>
            <p:spPr>
              <a:xfrm>
                <a:off x="2020182" y="2065174"/>
                <a:ext cx="404445" cy="1033417"/>
              </a:xfrm>
              <a:custGeom>
                <a:avLst/>
                <a:gdLst/>
                <a:ahLst/>
                <a:cxnLst/>
                <a:rect l="l" t="t" r="r" b="b"/>
                <a:pathLst>
                  <a:path w="8205" h="20965" extrusionOk="0">
                    <a:moveTo>
                      <a:pt x="1540" y="1"/>
                    </a:moveTo>
                    <a:cubicBezTo>
                      <a:pt x="1328" y="1"/>
                      <a:pt x="1105" y="36"/>
                      <a:pt x="918" y="98"/>
                    </a:cubicBezTo>
                    <a:cubicBezTo>
                      <a:pt x="870" y="158"/>
                      <a:pt x="822" y="229"/>
                      <a:pt x="775" y="289"/>
                    </a:cubicBezTo>
                    <a:cubicBezTo>
                      <a:pt x="287" y="1074"/>
                      <a:pt x="84" y="2051"/>
                      <a:pt x="37" y="2967"/>
                    </a:cubicBezTo>
                    <a:cubicBezTo>
                      <a:pt x="1" y="3860"/>
                      <a:pt x="299" y="4765"/>
                      <a:pt x="739" y="5539"/>
                    </a:cubicBezTo>
                    <a:cubicBezTo>
                      <a:pt x="930" y="5896"/>
                      <a:pt x="1156" y="6242"/>
                      <a:pt x="1418" y="6551"/>
                    </a:cubicBezTo>
                    <a:cubicBezTo>
                      <a:pt x="1632" y="6813"/>
                      <a:pt x="1846" y="7028"/>
                      <a:pt x="2049" y="7301"/>
                    </a:cubicBezTo>
                    <a:cubicBezTo>
                      <a:pt x="2227" y="7551"/>
                      <a:pt x="2370" y="7825"/>
                      <a:pt x="2418" y="8123"/>
                    </a:cubicBezTo>
                    <a:cubicBezTo>
                      <a:pt x="2477" y="8492"/>
                      <a:pt x="2418" y="8861"/>
                      <a:pt x="2323" y="9218"/>
                    </a:cubicBezTo>
                    <a:cubicBezTo>
                      <a:pt x="2085" y="10052"/>
                      <a:pt x="1596" y="10814"/>
                      <a:pt x="1418" y="11659"/>
                    </a:cubicBezTo>
                    <a:cubicBezTo>
                      <a:pt x="1227" y="12492"/>
                      <a:pt x="1287" y="13493"/>
                      <a:pt x="1823" y="14207"/>
                    </a:cubicBezTo>
                    <a:cubicBezTo>
                      <a:pt x="2025" y="14481"/>
                      <a:pt x="2311" y="14755"/>
                      <a:pt x="2358" y="15124"/>
                    </a:cubicBezTo>
                    <a:cubicBezTo>
                      <a:pt x="2406" y="15540"/>
                      <a:pt x="2192" y="15933"/>
                      <a:pt x="2001" y="16291"/>
                    </a:cubicBezTo>
                    <a:cubicBezTo>
                      <a:pt x="1775" y="16672"/>
                      <a:pt x="1549" y="17064"/>
                      <a:pt x="1418" y="17493"/>
                    </a:cubicBezTo>
                    <a:cubicBezTo>
                      <a:pt x="1287" y="17910"/>
                      <a:pt x="1239" y="18338"/>
                      <a:pt x="1287" y="18791"/>
                    </a:cubicBezTo>
                    <a:cubicBezTo>
                      <a:pt x="1311" y="19172"/>
                      <a:pt x="1418" y="19553"/>
                      <a:pt x="1596" y="19886"/>
                    </a:cubicBezTo>
                    <a:cubicBezTo>
                      <a:pt x="1626" y="19880"/>
                      <a:pt x="1653" y="19877"/>
                      <a:pt x="1680" y="19877"/>
                    </a:cubicBezTo>
                    <a:cubicBezTo>
                      <a:pt x="1706" y="19877"/>
                      <a:pt x="1733" y="19880"/>
                      <a:pt x="1763" y="19886"/>
                    </a:cubicBezTo>
                    <a:cubicBezTo>
                      <a:pt x="1989" y="19922"/>
                      <a:pt x="2132" y="20124"/>
                      <a:pt x="2299" y="20291"/>
                    </a:cubicBezTo>
                    <a:cubicBezTo>
                      <a:pt x="2751" y="20743"/>
                      <a:pt x="3394" y="20964"/>
                      <a:pt x="4037" y="20964"/>
                    </a:cubicBezTo>
                    <a:cubicBezTo>
                      <a:pt x="4258" y="20964"/>
                      <a:pt x="4479" y="20938"/>
                      <a:pt x="4692" y="20886"/>
                    </a:cubicBezTo>
                    <a:cubicBezTo>
                      <a:pt x="5525" y="20684"/>
                      <a:pt x="6240" y="20101"/>
                      <a:pt x="6728" y="19398"/>
                    </a:cubicBezTo>
                    <a:cubicBezTo>
                      <a:pt x="7347" y="18553"/>
                      <a:pt x="7657" y="17445"/>
                      <a:pt x="7430" y="16433"/>
                    </a:cubicBezTo>
                    <a:cubicBezTo>
                      <a:pt x="7204" y="15421"/>
                      <a:pt x="6395" y="14493"/>
                      <a:pt x="5347" y="14326"/>
                    </a:cubicBezTo>
                    <a:lnTo>
                      <a:pt x="5347" y="14326"/>
                    </a:lnTo>
                    <a:cubicBezTo>
                      <a:pt x="5413" y="14337"/>
                      <a:pt x="5480" y="14342"/>
                      <a:pt x="5546" y="14342"/>
                    </a:cubicBezTo>
                    <a:cubicBezTo>
                      <a:pt x="6004" y="14342"/>
                      <a:pt x="6458" y="14102"/>
                      <a:pt x="6811" y="13790"/>
                    </a:cubicBezTo>
                    <a:cubicBezTo>
                      <a:pt x="7716" y="12993"/>
                      <a:pt x="8204" y="11623"/>
                      <a:pt x="7680" y="10552"/>
                    </a:cubicBezTo>
                    <a:cubicBezTo>
                      <a:pt x="7133" y="9409"/>
                      <a:pt x="5752" y="8992"/>
                      <a:pt x="4513" y="8694"/>
                    </a:cubicBezTo>
                    <a:cubicBezTo>
                      <a:pt x="4978" y="8325"/>
                      <a:pt x="5442" y="7932"/>
                      <a:pt x="5764" y="7444"/>
                    </a:cubicBezTo>
                    <a:cubicBezTo>
                      <a:pt x="6609" y="6170"/>
                      <a:pt x="6299" y="4396"/>
                      <a:pt x="5454" y="3134"/>
                    </a:cubicBezTo>
                    <a:cubicBezTo>
                      <a:pt x="4966" y="2408"/>
                      <a:pt x="4311" y="1789"/>
                      <a:pt x="3620" y="1253"/>
                    </a:cubicBezTo>
                    <a:cubicBezTo>
                      <a:pt x="3263" y="979"/>
                      <a:pt x="2906" y="717"/>
                      <a:pt x="2537" y="467"/>
                    </a:cubicBezTo>
                    <a:cubicBezTo>
                      <a:pt x="2251" y="277"/>
                      <a:pt x="1989" y="39"/>
                      <a:pt x="1632" y="3"/>
                    </a:cubicBezTo>
                    <a:cubicBezTo>
                      <a:pt x="1602" y="1"/>
                      <a:pt x="1571" y="1"/>
                      <a:pt x="154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5840;p62">
                <a:extLst>
                  <a:ext uri="{FF2B5EF4-FFF2-40B4-BE49-F238E27FC236}">
                    <a16:creationId xmlns:a16="http://schemas.microsoft.com/office/drawing/2014/main" id="{DF177900-51AF-4B4B-87E2-E9F9803C123C}"/>
                  </a:ext>
                </a:extLst>
              </p:cNvPr>
              <p:cNvSpPr/>
              <p:nvPr/>
            </p:nvSpPr>
            <p:spPr>
              <a:xfrm>
                <a:off x="1910457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30" y="0"/>
                    </a:moveTo>
                    <a:cubicBezTo>
                      <a:pt x="4668" y="0"/>
                      <a:pt x="0" y="536"/>
                      <a:pt x="0" y="1203"/>
                    </a:cubicBezTo>
                    <a:cubicBezTo>
                      <a:pt x="0" y="1869"/>
                      <a:pt x="4668" y="2405"/>
                      <a:pt x="10430" y="2405"/>
                    </a:cubicBezTo>
                    <a:cubicBezTo>
                      <a:pt x="16193" y="2405"/>
                      <a:pt x="20872" y="1869"/>
                      <a:pt x="20872" y="1203"/>
                    </a:cubicBezTo>
                    <a:cubicBezTo>
                      <a:pt x="20872" y="536"/>
                      <a:pt x="16193" y="0"/>
                      <a:pt x="10430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5841;p62">
                <a:extLst>
                  <a:ext uri="{FF2B5EF4-FFF2-40B4-BE49-F238E27FC236}">
                    <a16:creationId xmlns:a16="http://schemas.microsoft.com/office/drawing/2014/main" id="{D9C68030-8519-4080-BCFC-B036A2E0155C}"/>
                  </a:ext>
                </a:extLst>
              </p:cNvPr>
              <p:cNvSpPr/>
              <p:nvPr/>
            </p:nvSpPr>
            <p:spPr>
              <a:xfrm>
                <a:off x="2468597" y="3407515"/>
                <a:ext cx="1775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13" extrusionOk="0">
                    <a:moveTo>
                      <a:pt x="12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36" y="12"/>
                      <a:pt x="36" y="0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5842;p62">
                <a:extLst>
                  <a:ext uri="{FF2B5EF4-FFF2-40B4-BE49-F238E27FC236}">
                    <a16:creationId xmlns:a16="http://schemas.microsoft.com/office/drawing/2014/main" id="{3CB63205-4E96-48B5-8870-A732FF936495}"/>
                  </a:ext>
                </a:extLst>
              </p:cNvPr>
              <p:cNvSpPr/>
              <p:nvPr/>
            </p:nvSpPr>
            <p:spPr>
              <a:xfrm>
                <a:off x="2465048" y="3338259"/>
                <a:ext cx="236012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12943" extrusionOk="0">
                    <a:moveTo>
                      <a:pt x="4763" y="0"/>
                    </a:moveTo>
                    <a:cubicBezTo>
                      <a:pt x="3942" y="179"/>
                      <a:pt x="3096" y="262"/>
                      <a:pt x="2251" y="310"/>
                    </a:cubicBezTo>
                    <a:cubicBezTo>
                      <a:pt x="1608" y="346"/>
                      <a:pt x="965" y="358"/>
                      <a:pt x="322" y="358"/>
                    </a:cubicBezTo>
                    <a:cubicBezTo>
                      <a:pt x="370" y="2572"/>
                      <a:pt x="13" y="10597"/>
                      <a:pt x="1" y="12943"/>
                    </a:cubicBezTo>
                    <a:lnTo>
                      <a:pt x="3454" y="12943"/>
                    </a:lnTo>
                    <a:cubicBezTo>
                      <a:pt x="3454" y="12943"/>
                      <a:pt x="4120" y="6501"/>
                      <a:pt x="4537" y="3560"/>
                    </a:cubicBezTo>
                    <a:cubicBezTo>
                      <a:pt x="4644" y="2822"/>
                      <a:pt x="4728" y="1548"/>
                      <a:pt x="4787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5843;p62">
                <a:extLst>
                  <a:ext uri="{FF2B5EF4-FFF2-40B4-BE49-F238E27FC236}">
                    <a16:creationId xmlns:a16="http://schemas.microsoft.com/office/drawing/2014/main" id="{50B119F4-C879-4F40-8FAF-E2620C2F5482}"/>
                  </a:ext>
                </a:extLst>
              </p:cNvPr>
              <p:cNvSpPr/>
              <p:nvPr/>
            </p:nvSpPr>
            <p:spPr>
              <a:xfrm>
                <a:off x="2479737" y="3338259"/>
                <a:ext cx="222457" cy="164982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3347" extrusionOk="0">
                    <a:moveTo>
                      <a:pt x="4477" y="0"/>
                    </a:moveTo>
                    <a:cubicBezTo>
                      <a:pt x="3656" y="179"/>
                      <a:pt x="2810" y="274"/>
                      <a:pt x="1965" y="310"/>
                    </a:cubicBezTo>
                    <a:cubicBezTo>
                      <a:pt x="1322" y="346"/>
                      <a:pt x="679" y="358"/>
                      <a:pt x="48" y="358"/>
                    </a:cubicBezTo>
                    <a:cubicBezTo>
                      <a:pt x="60" y="989"/>
                      <a:pt x="24" y="2072"/>
                      <a:pt x="1" y="3346"/>
                    </a:cubicBezTo>
                    <a:cubicBezTo>
                      <a:pt x="655" y="3334"/>
                      <a:pt x="1322" y="3322"/>
                      <a:pt x="1977" y="3263"/>
                    </a:cubicBezTo>
                    <a:cubicBezTo>
                      <a:pt x="2620" y="3203"/>
                      <a:pt x="3263" y="3132"/>
                      <a:pt x="3882" y="3025"/>
                    </a:cubicBezTo>
                    <a:cubicBezTo>
                      <a:pt x="4037" y="3013"/>
                      <a:pt x="4180" y="2977"/>
                      <a:pt x="4334" y="2953"/>
                    </a:cubicBezTo>
                    <a:cubicBezTo>
                      <a:pt x="4406" y="2203"/>
                      <a:pt x="4465" y="1179"/>
                      <a:pt x="4513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5844;p62">
                <a:extLst>
                  <a:ext uri="{FF2B5EF4-FFF2-40B4-BE49-F238E27FC236}">
                    <a16:creationId xmlns:a16="http://schemas.microsoft.com/office/drawing/2014/main" id="{C7112563-58A5-4E49-86F9-23436D8491DF}"/>
                  </a:ext>
                </a:extLst>
              </p:cNvPr>
              <p:cNvSpPr/>
              <p:nvPr/>
            </p:nvSpPr>
            <p:spPr>
              <a:xfrm>
                <a:off x="2465048" y="3714461"/>
                <a:ext cx="199585" cy="262384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323" extrusionOk="0">
                    <a:moveTo>
                      <a:pt x="4049" y="0"/>
                    </a:moveTo>
                    <a:lnTo>
                      <a:pt x="4049" y="0"/>
                    </a:lnTo>
                    <a:cubicBezTo>
                      <a:pt x="3289" y="42"/>
                      <a:pt x="2529" y="60"/>
                      <a:pt x="1771" y="60"/>
                    </a:cubicBezTo>
                    <a:cubicBezTo>
                      <a:pt x="1235" y="60"/>
                      <a:pt x="700" y="51"/>
                      <a:pt x="168" y="36"/>
                    </a:cubicBezTo>
                    <a:cubicBezTo>
                      <a:pt x="144" y="286"/>
                      <a:pt x="144" y="536"/>
                      <a:pt x="132" y="798"/>
                    </a:cubicBezTo>
                    <a:lnTo>
                      <a:pt x="132" y="881"/>
                    </a:lnTo>
                    <a:cubicBezTo>
                      <a:pt x="132" y="1012"/>
                      <a:pt x="120" y="1167"/>
                      <a:pt x="120" y="1298"/>
                    </a:cubicBezTo>
                    <a:lnTo>
                      <a:pt x="120" y="1405"/>
                    </a:lnTo>
                    <a:cubicBezTo>
                      <a:pt x="60" y="3060"/>
                      <a:pt x="13" y="4525"/>
                      <a:pt x="1" y="5322"/>
                    </a:cubicBezTo>
                    <a:lnTo>
                      <a:pt x="3454" y="5322"/>
                    </a:lnTo>
                    <a:cubicBezTo>
                      <a:pt x="3454" y="5322"/>
                      <a:pt x="3644" y="3441"/>
                      <a:pt x="3894" y="1239"/>
                    </a:cubicBezTo>
                    <a:cubicBezTo>
                      <a:pt x="3894" y="1215"/>
                      <a:pt x="3918" y="1179"/>
                      <a:pt x="3918" y="1155"/>
                    </a:cubicBezTo>
                    <a:cubicBezTo>
                      <a:pt x="3930" y="1012"/>
                      <a:pt x="3942" y="893"/>
                      <a:pt x="3954" y="762"/>
                    </a:cubicBezTo>
                    <a:cubicBezTo>
                      <a:pt x="3954" y="739"/>
                      <a:pt x="3954" y="703"/>
                      <a:pt x="3978" y="691"/>
                    </a:cubicBezTo>
                    <a:cubicBezTo>
                      <a:pt x="4001" y="465"/>
                      <a:pt x="4013" y="227"/>
                      <a:pt x="4049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5845;p62">
                <a:extLst>
                  <a:ext uri="{FF2B5EF4-FFF2-40B4-BE49-F238E27FC236}">
                    <a16:creationId xmlns:a16="http://schemas.microsoft.com/office/drawing/2014/main" id="{8567D47E-6F06-40E2-9C8D-9A34E548DA1F}"/>
                  </a:ext>
                </a:extLst>
              </p:cNvPr>
              <p:cNvSpPr/>
              <p:nvPr/>
            </p:nvSpPr>
            <p:spPr>
              <a:xfrm>
                <a:off x="2471506" y="3749065"/>
                <a:ext cx="189628" cy="12077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45" extrusionOk="0">
                    <a:moveTo>
                      <a:pt x="3847" y="1"/>
                    </a:moveTo>
                    <a:lnTo>
                      <a:pt x="3847" y="1"/>
                    </a:lnTo>
                    <a:cubicBezTo>
                      <a:pt x="3704" y="13"/>
                      <a:pt x="3573" y="37"/>
                      <a:pt x="3430" y="60"/>
                    </a:cubicBezTo>
                    <a:cubicBezTo>
                      <a:pt x="2770" y="143"/>
                      <a:pt x="2117" y="176"/>
                      <a:pt x="1466" y="176"/>
                    </a:cubicBezTo>
                    <a:cubicBezTo>
                      <a:pt x="1271" y="176"/>
                      <a:pt x="1076" y="173"/>
                      <a:pt x="882" y="167"/>
                    </a:cubicBezTo>
                    <a:cubicBezTo>
                      <a:pt x="584" y="144"/>
                      <a:pt x="298" y="132"/>
                      <a:pt x="1" y="108"/>
                    </a:cubicBezTo>
                    <a:lnTo>
                      <a:pt x="1" y="179"/>
                    </a:lnTo>
                    <a:cubicBezTo>
                      <a:pt x="479" y="224"/>
                      <a:pt x="956" y="245"/>
                      <a:pt x="1431" y="245"/>
                    </a:cubicBezTo>
                    <a:cubicBezTo>
                      <a:pt x="2233" y="245"/>
                      <a:pt x="3030" y="184"/>
                      <a:pt x="3823" y="72"/>
                    </a:cubicBezTo>
                    <a:cubicBezTo>
                      <a:pt x="3823" y="48"/>
                      <a:pt x="3823" y="13"/>
                      <a:pt x="3847" y="1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5846;p62">
                <a:extLst>
                  <a:ext uri="{FF2B5EF4-FFF2-40B4-BE49-F238E27FC236}">
                    <a16:creationId xmlns:a16="http://schemas.microsoft.com/office/drawing/2014/main" id="{F8AF1FBD-5CA0-45A4-BCB9-27950EFC2B6C}"/>
                  </a:ext>
                </a:extLst>
              </p:cNvPr>
              <p:cNvSpPr/>
              <p:nvPr/>
            </p:nvSpPr>
            <p:spPr>
              <a:xfrm>
                <a:off x="2470372" y="3772577"/>
                <a:ext cx="186671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07" extrusionOk="0">
                    <a:moveTo>
                      <a:pt x="3786" y="0"/>
                    </a:moveTo>
                    <a:cubicBezTo>
                      <a:pt x="3608" y="36"/>
                      <a:pt x="3453" y="60"/>
                      <a:pt x="3274" y="95"/>
                    </a:cubicBezTo>
                    <a:cubicBezTo>
                      <a:pt x="2655" y="179"/>
                      <a:pt x="2048" y="214"/>
                      <a:pt x="1429" y="214"/>
                    </a:cubicBezTo>
                    <a:cubicBezTo>
                      <a:pt x="1107" y="214"/>
                      <a:pt x="810" y="191"/>
                      <a:pt x="512" y="179"/>
                    </a:cubicBezTo>
                    <a:cubicBezTo>
                      <a:pt x="369" y="167"/>
                      <a:pt x="214" y="167"/>
                      <a:pt x="71" y="155"/>
                    </a:cubicBezTo>
                    <a:lnTo>
                      <a:pt x="0" y="155"/>
                    </a:lnTo>
                    <a:cubicBezTo>
                      <a:pt x="12" y="155"/>
                      <a:pt x="12" y="179"/>
                      <a:pt x="0" y="226"/>
                    </a:cubicBezTo>
                    <a:cubicBezTo>
                      <a:pt x="24" y="226"/>
                      <a:pt x="71" y="238"/>
                      <a:pt x="95" y="238"/>
                    </a:cubicBezTo>
                    <a:cubicBezTo>
                      <a:pt x="274" y="250"/>
                      <a:pt x="441" y="274"/>
                      <a:pt x="619" y="286"/>
                    </a:cubicBezTo>
                    <a:cubicBezTo>
                      <a:pt x="865" y="300"/>
                      <a:pt x="1111" y="306"/>
                      <a:pt x="1357" y="306"/>
                    </a:cubicBezTo>
                    <a:cubicBezTo>
                      <a:pt x="2170" y="306"/>
                      <a:pt x="2979" y="232"/>
                      <a:pt x="3774" y="95"/>
                    </a:cubicBezTo>
                    <a:cubicBezTo>
                      <a:pt x="3774" y="60"/>
                      <a:pt x="3786" y="36"/>
                      <a:pt x="3786" y="0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5847;p62">
                <a:extLst>
                  <a:ext uri="{FF2B5EF4-FFF2-40B4-BE49-F238E27FC236}">
                    <a16:creationId xmlns:a16="http://schemas.microsoft.com/office/drawing/2014/main" id="{2A8C4BE3-9FED-47DA-B3F0-4558D69ED19A}"/>
                  </a:ext>
                </a:extLst>
              </p:cNvPr>
              <p:cNvSpPr/>
              <p:nvPr/>
            </p:nvSpPr>
            <p:spPr>
              <a:xfrm>
                <a:off x="2439810" y="3967924"/>
                <a:ext cx="306994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3242" y="1"/>
                    </a:moveTo>
                    <a:cubicBezTo>
                      <a:pt x="2233" y="1"/>
                      <a:pt x="601" y="40"/>
                      <a:pt x="501" y="73"/>
                    </a:cubicBezTo>
                    <a:cubicBezTo>
                      <a:pt x="334" y="121"/>
                      <a:pt x="1" y="1514"/>
                      <a:pt x="191" y="1823"/>
                    </a:cubicBezTo>
                    <a:cubicBezTo>
                      <a:pt x="245" y="1927"/>
                      <a:pt x="929" y="1961"/>
                      <a:pt x="1820" y="1961"/>
                    </a:cubicBezTo>
                    <a:cubicBezTo>
                      <a:pt x="3284" y="1961"/>
                      <a:pt x="5306" y="1869"/>
                      <a:pt x="6002" y="1847"/>
                    </a:cubicBezTo>
                    <a:cubicBezTo>
                      <a:pt x="6145" y="1847"/>
                      <a:pt x="6228" y="1693"/>
                      <a:pt x="6168" y="1573"/>
                    </a:cubicBezTo>
                    <a:cubicBezTo>
                      <a:pt x="6049" y="1335"/>
                      <a:pt x="5764" y="990"/>
                      <a:pt x="5216" y="633"/>
                    </a:cubicBezTo>
                    <a:cubicBezTo>
                      <a:pt x="4323" y="38"/>
                      <a:pt x="4025" y="26"/>
                      <a:pt x="4025" y="26"/>
                    </a:cubicBezTo>
                    <a:cubicBezTo>
                      <a:pt x="3990" y="8"/>
                      <a:pt x="3672" y="1"/>
                      <a:pt x="3242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5848;p62">
                <a:extLst>
                  <a:ext uri="{FF2B5EF4-FFF2-40B4-BE49-F238E27FC236}">
                    <a16:creationId xmlns:a16="http://schemas.microsoft.com/office/drawing/2014/main" id="{FA9FEEFC-A85E-4D29-A571-98905C83B192}"/>
                  </a:ext>
                </a:extLst>
              </p:cNvPr>
              <p:cNvSpPr/>
              <p:nvPr/>
            </p:nvSpPr>
            <p:spPr>
              <a:xfrm>
                <a:off x="2628798" y="3995134"/>
                <a:ext cx="7812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532" extrusionOk="0">
                    <a:moveTo>
                      <a:pt x="1223" y="1"/>
                    </a:moveTo>
                    <a:cubicBezTo>
                      <a:pt x="1082" y="1"/>
                      <a:pt x="943" y="16"/>
                      <a:pt x="798" y="45"/>
                    </a:cubicBezTo>
                    <a:cubicBezTo>
                      <a:pt x="596" y="81"/>
                      <a:pt x="394" y="140"/>
                      <a:pt x="215" y="248"/>
                    </a:cubicBezTo>
                    <a:cubicBezTo>
                      <a:pt x="144" y="295"/>
                      <a:pt x="1" y="367"/>
                      <a:pt x="36" y="474"/>
                    </a:cubicBezTo>
                    <a:cubicBezTo>
                      <a:pt x="54" y="517"/>
                      <a:pt x="82" y="532"/>
                      <a:pt x="114" y="532"/>
                    </a:cubicBezTo>
                    <a:cubicBezTo>
                      <a:pt x="172" y="532"/>
                      <a:pt x="245" y="485"/>
                      <a:pt x="298" y="462"/>
                    </a:cubicBezTo>
                    <a:cubicBezTo>
                      <a:pt x="667" y="248"/>
                      <a:pt x="1072" y="176"/>
                      <a:pt x="1489" y="176"/>
                    </a:cubicBezTo>
                    <a:cubicBezTo>
                      <a:pt x="1560" y="176"/>
                      <a:pt x="1584" y="45"/>
                      <a:pt x="1501" y="21"/>
                    </a:cubicBezTo>
                    <a:cubicBezTo>
                      <a:pt x="1407" y="7"/>
                      <a:pt x="1315" y="1"/>
                      <a:pt x="12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5849;p62">
                <a:extLst>
                  <a:ext uri="{FF2B5EF4-FFF2-40B4-BE49-F238E27FC236}">
                    <a16:creationId xmlns:a16="http://schemas.microsoft.com/office/drawing/2014/main" id="{4EB01DA0-05DC-4219-8290-0761AF3BE49A}"/>
                  </a:ext>
                </a:extLst>
              </p:cNvPr>
              <p:cNvSpPr/>
              <p:nvPr/>
            </p:nvSpPr>
            <p:spPr>
              <a:xfrm>
                <a:off x="2598533" y="3982663"/>
                <a:ext cx="80199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611" extrusionOk="0">
                    <a:moveTo>
                      <a:pt x="1520" y="0"/>
                    </a:moveTo>
                    <a:cubicBezTo>
                      <a:pt x="1270" y="0"/>
                      <a:pt x="1008" y="24"/>
                      <a:pt x="758" y="96"/>
                    </a:cubicBezTo>
                    <a:lnTo>
                      <a:pt x="400" y="239"/>
                    </a:lnTo>
                    <a:cubicBezTo>
                      <a:pt x="317" y="274"/>
                      <a:pt x="198" y="322"/>
                      <a:pt x="103" y="393"/>
                    </a:cubicBezTo>
                    <a:cubicBezTo>
                      <a:pt x="91" y="393"/>
                      <a:pt x="79" y="417"/>
                      <a:pt x="55" y="429"/>
                    </a:cubicBezTo>
                    <a:cubicBezTo>
                      <a:pt x="0" y="484"/>
                      <a:pt x="47" y="610"/>
                      <a:pt x="129" y="610"/>
                    </a:cubicBezTo>
                    <a:cubicBezTo>
                      <a:pt x="136" y="610"/>
                      <a:pt x="143" y="609"/>
                      <a:pt x="150" y="608"/>
                    </a:cubicBezTo>
                    <a:cubicBezTo>
                      <a:pt x="269" y="560"/>
                      <a:pt x="377" y="489"/>
                      <a:pt x="472" y="429"/>
                    </a:cubicBezTo>
                    <a:cubicBezTo>
                      <a:pt x="579" y="370"/>
                      <a:pt x="686" y="322"/>
                      <a:pt x="805" y="298"/>
                    </a:cubicBezTo>
                    <a:cubicBezTo>
                      <a:pt x="1043" y="215"/>
                      <a:pt x="1281" y="179"/>
                      <a:pt x="1520" y="155"/>
                    </a:cubicBezTo>
                    <a:cubicBezTo>
                      <a:pt x="1627" y="143"/>
                      <a:pt x="1627" y="0"/>
                      <a:pt x="15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5850;p62">
                <a:extLst>
                  <a:ext uri="{FF2B5EF4-FFF2-40B4-BE49-F238E27FC236}">
                    <a16:creationId xmlns:a16="http://schemas.microsoft.com/office/drawing/2014/main" id="{FF467258-5369-4B48-A251-AC565B280DAF}"/>
                  </a:ext>
                </a:extLst>
              </p:cNvPr>
              <p:cNvSpPr/>
              <p:nvPr/>
            </p:nvSpPr>
            <p:spPr>
              <a:xfrm>
                <a:off x="2583055" y="3969058"/>
                <a:ext cx="70439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513" extrusionOk="0">
                    <a:moveTo>
                      <a:pt x="1098" y="0"/>
                    </a:moveTo>
                    <a:cubicBezTo>
                      <a:pt x="943" y="0"/>
                      <a:pt x="790" y="17"/>
                      <a:pt x="631" y="62"/>
                    </a:cubicBezTo>
                    <a:cubicBezTo>
                      <a:pt x="512" y="98"/>
                      <a:pt x="393" y="134"/>
                      <a:pt x="274" y="193"/>
                    </a:cubicBezTo>
                    <a:cubicBezTo>
                      <a:pt x="179" y="241"/>
                      <a:pt x="0" y="312"/>
                      <a:pt x="0" y="431"/>
                    </a:cubicBezTo>
                    <a:cubicBezTo>
                      <a:pt x="0" y="467"/>
                      <a:pt x="24" y="479"/>
                      <a:pt x="36" y="491"/>
                    </a:cubicBezTo>
                    <a:cubicBezTo>
                      <a:pt x="61" y="506"/>
                      <a:pt x="81" y="512"/>
                      <a:pt x="102" y="512"/>
                    </a:cubicBezTo>
                    <a:cubicBezTo>
                      <a:pt x="129" y="512"/>
                      <a:pt x="156" y="500"/>
                      <a:pt x="191" y="479"/>
                    </a:cubicBezTo>
                    <a:cubicBezTo>
                      <a:pt x="262" y="443"/>
                      <a:pt x="298" y="419"/>
                      <a:pt x="357" y="396"/>
                    </a:cubicBezTo>
                    <a:cubicBezTo>
                      <a:pt x="452" y="336"/>
                      <a:pt x="572" y="288"/>
                      <a:pt x="667" y="253"/>
                    </a:cubicBezTo>
                    <a:cubicBezTo>
                      <a:pt x="893" y="181"/>
                      <a:pt x="1131" y="134"/>
                      <a:pt x="1369" y="122"/>
                    </a:cubicBezTo>
                    <a:cubicBezTo>
                      <a:pt x="1429" y="110"/>
                      <a:pt x="1429" y="38"/>
                      <a:pt x="1369" y="15"/>
                    </a:cubicBezTo>
                    <a:cubicBezTo>
                      <a:pt x="1278" y="6"/>
                      <a:pt x="1188" y="0"/>
                      <a:pt x="10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5851;p62">
                <a:extLst>
                  <a:ext uri="{FF2B5EF4-FFF2-40B4-BE49-F238E27FC236}">
                    <a16:creationId xmlns:a16="http://schemas.microsoft.com/office/drawing/2014/main" id="{0A1E4498-996D-4B3C-8118-A58E2D4BDFBA}"/>
                  </a:ext>
                </a:extLst>
              </p:cNvPr>
              <p:cNvSpPr/>
              <p:nvPr/>
            </p:nvSpPr>
            <p:spPr>
              <a:xfrm>
                <a:off x="2145188" y="3338259"/>
                <a:ext cx="307585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2943" extrusionOk="0">
                    <a:moveTo>
                      <a:pt x="6204" y="0"/>
                    </a:moveTo>
                    <a:cubicBezTo>
                      <a:pt x="5359" y="179"/>
                      <a:pt x="4490" y="262"/>
                      <a:pt x="3644" y="310"/>
                    </a:cubicBezTo>
                    <a:cubicBezTo>
                      <a:pt x="3001" y="346"/>
                      <a:pt x="2370" y="358"/>
                      <a:pt x="1727" y="358"/>
                    </a:cubicBezTo>
                    <a:cubicBezTo>
                      <a:pt x="1537" y="2572"/>
                      <a:pt x="299" y="10597"/>
                      <a:pt x="1" y="12943"/>
                    </a:cubicBezTo>
                    <a:lnTo>
                      <a:pt x="3454" y="12943"/>
                    </a:lnTo>
                    <a:cubicBezTo>
                      <a:pt x="3454" y="12943"/>
                      <a:pt x="4835" y="6501"/>
                      <a:pt x="5585" y="3560"/>
                    </a:cubicBezTo>
                    <a:cubicBezTo>
                      <a:pt x="5775" y="2822"/>
                      <a:pt x="6014" y="1548"/>
                      <a:pt x="624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5852;p62">
                <a:extLst>
                  <a:ext uri="{FF2B5EF4-FFF2-40B4-BE49-F238E27FC236}">
                    <a16:creationId xmlns:a16="http://schemas.microsoft.com/office/drawing/2014/main" id="{4E9D46D1-A928-4CEB-82E2-412415188FBC}"/>
                  </a:ext>
                </a:extLst>
              </p:cNvPr>
              <p:cNvSpPr/>
              <p:nvPr/>
            </p:nvSpPr>
            <p:spPr>
              <a:xfrm>
                <a:off x="2212128" y="3338259"/>
                <a:ext cx="240646" cy="164982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3347" extrusionOk="0">
                    <a:moveTo>
                      <a:pt x="4846" y="0"/>
                    </a:moveTo>
                    <a:cubicBezTo>
                      <a:pt x="4001" y="179"/>
                      <a:pt x="3132" y="274"/>
                      <a:pt x="2286" y="310"/>
                    </a:cubicBezTo>
                    <a:cubicBezTo>
                      <a:pt x="1643" y="346"/>
                      <a:pt x="1012" y="358"/>
                      <a:pt x="369" y="358"/>
                    </a:cubicBezTo>
                    <a:cubicBezTo>
                      <a:pt x="310" y="989"/>
                      <a:pt x="179" y="2072"/>
                      <a:pt x="0" y="3346"/>
                    </a:cubicBezTo>
                    <a:cubicBezTo>
                      <a:pt x="667" y="3334"/>
                      <a:pt x="1322" y="3322"/>
                      <a:pt x="1989" y="3263"/>
                    </a:cubicBezTo>
                    <a:cubicBezTo>
                      <a:pt x="2632" y="3203"/>
                      <a:pt x="3286" y="3132"/>
                      <a:pt x="3929" y="3025"/>
                    </a:cubicBezTo>
                    <a:cubicBezTo>
                      <a:pt x="4072" y="3013"/>
                      <a:pt x="4227" y="2977"/>
                      <a:pt x="4370" y="2953"/>
                    </a:cubicBezTo>
                    <a:cubicBezTo>
                      <a:pt x="4525" y="2203"/>
                      <a:pt x="4703" y="1179"/>
                      <a:pt x="48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5853;p62">
                <a:extLst>
                  <a:ext uri="{FF2B5EF4-FFF2-40B4-BE49-F238E27FC236}">
                    <a16:creationId xmlns:a16="http://schemas.microsoft.com/office/drawing/2014/main" id="{735F9264-7B44-4157-B005-A9630A3E8A68}"/>
                  </a:ext>
                </a:extLst>
              </p:cNvPr>
              <p:cNvSpPr/>
              <p:nvPr/>
            </p:nvSpPr>
            <p:spPr>
              <a:xfrm>
                <a:off x="2146371" y="3714461"/>
                <a:ext cx="227781" cy="26238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5323" extrusionOk="0">
                    <a:moveTo>
                      <a:pt x="4620" y="0"/>
                    </a:moveTo>
                    <a:cubicBezTo>
                      <a:pt x="3860" y="42"/>
                      <a:pt x="3096" y="60"/>
                      <a:pt x="2337" y="60"/>
                    </a:cubicBezTo>
                    <a:cubicBezTo>
                      <a:pt x="1800" y="60"/>
                      <a:pt x="1267" y="51"/>
                      <a:pt x="739" y="36"/>
                    </a:cubicBezTo>
                    <a:cubicBezTo>
                      <a:pt x="703" y="286"/>
                      <a:pt x="656" y="536"/>
                      <a:pt x="632" y="798"/>
                    </a:cubicBezTo>
                    <a:cubicBezTo>
                      <a:pt x="632" y="822"/>
                      <a:pt x="620" y="846"/>
                      <a:pt x="620" y="881"/>
                    </a:cubicBezTo>
                    <a:cubicBezTo>
                      <a:pt x="596" y="1012"/>
                      <a:pt x="572" y="1167"/>
                      <a:pt x="560" y="1298"/>
                    </a:cubicBezTo>
                    <a:cubicBezTo>
                      <a:pt x="560" y="1334"/>
                      <a:pt x="537" y="1370"/>
                      <a:pt x="537" y="1405"/>
                    </a:cubicBezTo>
                    <a:cubicBezTo>
                      <a:pt x="298" y="3060"/>
                      <a:pt x="96" y="4525"/>
                      <a:pt x="1" y="5322"/>
                    </a:cubicBezTo>
                    <a:lnTo>
                      <a:pt x="3454" y="5322"/>
                    </a:lnTo>
                    <a:cubicBezTo>
                      <a:pt x="3454" y="5322"/>
                      <a:pt x="3858" y="3441"/>
                      <a:pt x="4347" y="1239"/>
                    </a:cubicBezTo>
                    <a:cubicBezTo>
                      <a:pt x="4347" y="1215"/>
                      <a:pt x="4370" y="1179"/>
                      <a:pt x="4370" y="1155"/>
                    </a:cubicBezTo>
                    <a:cubicBezTo>
                      <a:pt x="4394" y="1012"/>
                      <a:pt x="4430" y="893"/>
                      <a:pt x="4454" y="762"/>
                    </a:cubicBezTo>
                    <a:cubicBezTo>
                      <a:pt x="4454" y="739"/>
                      <a:pt x="4466" y="703"/>
                      <a:pt x="4466" y="691"/>
                    </a:cubicBezTo>
                    <a:cubicBezTo>
                      <a:pt x="4513" y="465"/>
                      <a:pt x="4573" y="227"/>
                      <a:pt x="4620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5854;p62">
                <a:extLst>
                  <a:ext uri="{FF2B5EF4-FFF2-40B4-BE49-F238E27FC236}">
                    <a16:creationId xmlns:a16="http://schemas.microsoft.com/office/drawing/2014/main" id="{6695252D-2676-45B0-8E8C-B00D9489E38C}"/>
                  </a:ext>
                </a:extLst>
              </p:cNvPr>
              <p:cNvSpPr/>
              <p:nvPr/>
            </p:nvSpPr>
            <p:spPr>
              <a:xfrm>
                <a:off x="2176884" y="3749065"/>
                <a:ext cx="189628" cy="12077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45" extrusionOk="0">
                    <a:moveTo>
                      <a:pt x="3847" y="1"/>
                    </a:moveTo>
                    <a:lnTo>
                      <a:pt x="3847" y="1"/>
                    </a:lnTo>
                    <a:cubicBezTo>
                      <a:pt x="3716" y="13"/>
                      <a:pt x="3573" y="37"/>
                      <a:pt x="3430" y="60"/>
                    </a:cubicBezTo>
                    <a:cubicBezTo>
                      <a:pt x="2779" y="143"/>
                      <a:pt x="2121" y="176"/>
                      <a:pt x="1473" y="176"/>
                    </a:cubicBezTo>
                    <a:cubicBezTo>
                      <a:pt x="1279" y="176"/>
                      <a:pt x="1086" y="173"/>
                      <a:pt x="894" y="167"/>
                    </a:cubicBezTo>
                    <a:cubicBezTo>
                      <a:pt x="596" y="144"/>
                      <a:pt x="310" y="132"/>
                      <a:pt x="13" y="108"/>
                    </a:cubicBezTo>
                    <a:cubicBezTo>
                      <a:pt x="1" y="120"/>
                      <a:pt x="1" y="156"/>
                      <a:pt x="1" y="179"/>
                    </a:cubicBezTo>
                    <a:cubicBezTo>
                      <a:pt x="470" y="224"/>
                      <a:pt x="945" y="245"/>
                      <a:pt x="1421" y="245"/>
                    </a:cubicBezTo>
                    <a:cubicBezTo>
                      <a:pt x="2225" y="245"/>
                      <a:pt x="3035" y="184"/>
                      <a:pt x="3835" y="72"/>
                    </a:cubicBezTo>
                    <a:cubicBezTo>
                      <a:pt x="3835" y="48"/>
                      <a:pt x="3847" y="13"/>
                      <a:pt x="3847" y="1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5855;p62">
                <a:extLst>
                  <a:ext uri="{FF2B5EF4-FFF2-40B4-BE49-F238E27FC236}">
                    <a16:creationId xmlns:a16="http://schemas.microsoft.com/office/drawing/2014/main" id="{3B157061-7569-452D-8390-C08E0E77382A}"/>
                  </a:ext>
                </a:extLst>
              </p:cNvPr>
              <p:cNvSpPr/>
              <p:nvPr/>
            </p:nvSpPr>
            <p:spPr>
              <a:xfrm>
                <a:off x="2172792" y="3772577"/>
                <a:ext cx="189037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07" extrusionOk="0">
                    <a:moveTo>
                      <a:pt x="3834" y="0"/>
                    </a:moveTo>
                    <a:lnTo>
                      <a:pt x="3299" y="95"/>
                    </a:lnTo>
                    <a:cubicBezTo>
                      <a:pt x="2668" y="179"/>
                      <a:pt x="2060" y="214"/>
                      <a:pt x="1429" y="214"/>
                    </a:cubicBezTo>
                    <a:cubicBezTo>
                      <a:pt x="1120" y="214"/>
                      <a:pt x="822" y="191"/>
                      <a:pt x="524" y="179"/>
                    </a:cubicBezTo>
                    <a:cubicBezTo>
                      <a:pt x="382" y="167"/>
                      <a:pt x="227" y="167"/>
                      <a:pt x="84" y="155"/>
                    </a:cubicBezTo>
                    <a:lnTo>
                      <a:pt x="1" y="155"/>
                    </a:lnTo>
                    <a:lnTo>
                      <a:pt x="1" y="226"/>
                    </a:lnTo>
                    <a:cubicBezTo>
                      <a:pt x="36" y="226"/>
                      <a:pt x="84" y="238"/>
                      <a:pt x="108" y="238"/>
                    </a:cubicBezTo>
                    <a:cubicBezTo>
                      <a:pt x="274" y="250"/>
                      <a:pt x="453" y="274"/>
                      <a:pt x="632" y="286"/>
                    </a:cubicBezTo>
                    <a:cubicBezTo>
                      <a:pt x="878" y="300"/>
                      <a:pt x="1124" y="306"/>
                      <a:pt x="1371" y="306"/>
                    </a:cubicBezTo>
                    <a:cubicBezTo>
                      <a:pt x="2188" y="306"/>
                      <a:pt x="3006" y="232"/>
                      <a:pt x="3811" y="95"/>
                    </a:cubicBezTo>
                    <a:cubicBezTo>
                      <a:pt x="3811" y="60"/>
                      <a:pt x="3834" y="36"/>
                      <a:pt x="3834" y="0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5856;p62">
                <a:extLst>
                  <a:ext uri="{FF2B5EF4-FFF2-40B4-BE49-F238E27FC236}">
                    <a16:creationId xmlns:a16="http://schemas.microsoft.com/office/drawing/2014/main" id="{6E7FAB59-1A38-4778-9C3B-62CA20DE8C66}"/>
                  </a:ext>
                </a:extLst>
              </p:cNvPr>
              <p:cNvSpPr/>
              <p:nvPr/>
            </p:nvSpPr>
            <p:spPr>
              <a:xfrm>
                <a:off x="2121725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7" y="40"/>
                      <a:pt x="489" y="73"/>
                    </a:cubicBezTo>
                    <a:cubicBezTo>
                      <a:pt x="322" y="121"/>
                      <a:pt x="1" y="1514"/>
                      <a:pt x="179" y="1823"/>
                    </a:cubicBezTo>
                    <a:cubicBezTo>
                      <a:pt x="233" y="1927"/>
                      <a:pt x="919" y="1961"/>
                      <a:pt x="1811" y="1961"/>
                    </a:cubicBezTo>
                    <a:cubicBezTo>
                      <a:pt x="3279" y="1961"/>
                      <a:pt x="5305" y="1869"/>
                      <a:pt x="6001" y="1847"/>
                    </a:cubicBezTo>
                    <a:cubicBezTo>
                      <a:pt x="6132" y="1847"/>
                      <a:pt x="6216" y="1693"/>
                      <a:pt x="6156" y="1573"/>
                    </a:cubicBezTo>
                    <a:cubicBezTo>
                      <a:pt x="6037" y="1335"/>
                      <a:pt x="5763" y="990"/>
                      <a:pt x="5204" y="633"/>
                    </a:cubicBezTo>
                    <a:cubicBezTo>
                      <a:pt x="4299" y="38"/>
                      <a:pt x="4013" y="26"/>
                      <a:pt x="4013" y="26"/>
                    </a:cubicBezTo>
                    <a:cubicBezTo>
                      <a:pt x="3977" y="8"/>
                      <a:pt x="3661" y="1"/>
                      <a:pt x="3232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5857;p62">
                <a:extLst>
                  <a:ext uri="{FF2B5EF4-FFF2-40B4-BE49-F238E27FC236}">
                    <a16:creationId xmlns:a16="http://schemas.microsoft.com/office/drawing/2014/main" id="{9964EFA7-DE0D-4BF5-A686-F1F1689947A6}"/>
                  </a:ext>
                </a:extLst>
              </p:cNvPr>
              <p:cNvSpPr/>
              <p:nvPr/>
            </p:nvSpPr>
            <p:spPr>
              <a:xfrm>
                <a:off x="2309530" y="3995134"/>
                <a:ext cx="78720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2" extrusionOk="0">
                    <a:moveTo>
                      <a:pt x="1223" y="1"/>
                    </a:moveTo>
                    <a:cubicBezTo>
                      <a:pt x="1082" y="1"/>
                      <a:pt x="943" y="16"/>
                      <a:pt x="798" y="45"/>
                    </a:cubicBezTo>
                    <a:cubicBezTo>
                      <a:pt x="596" y="81"/>
                      <a:pt x="406" y="140"/>
                      <a:pt x="227" y="248"/>
                    </a:cubicBezTo>
                    <a:cubicBezTo>
                      <a:pt x="144" y="295"/>
                      <a:pt x="1" y="367"/>
                      <a:pt x="48" y="474"/>
                    </a:cubicBezTo>
                    <a:cubicBezTo>
                      <a:pt x="61" y="517"/>
                      <a:pt x="88" y="532"/>
                      <a:pt x="121" y="532"/>
                    </a:cubicBezTo>
                    <a:cubicBezTo>
                      <a:pt x="178" y="532"/>
                      <a:pt x="253" y="485"/>
                      <a:pt x="298" y="462"/>
                    </a:cubicBezTo>
                    <a:cubicBezTo>
                      <a:pt x="667" y="248"/>
                      <a:pt x="1072" y="176"/>
                      <a:pt x="1489" y="176"/>
                    </a:cubicBezTo>
                    <a:cubicBezTo>
                      <a:pt x="1560" y="176"/>
                      <a:pt x="1596" y="45"/>
                      <a:pt x="1501" y="21"/>
                    </a:cubicBezTo>
                    <a:cubicBezTo>
                      <a:pt x="1407" y="7"/>
                      <a:pt x="1315" y="1"/>
                      <a:pt x="12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5858;p62">
                <a:extLst>
                  <a:ext uri="{FF2B5EF4-FFF2-40B4-BE49-F238E27FC236}">
                    <a16:creationId xmlns:a16="http://schemas.microsoft.com/office/drawing/2014/main" id="{C486F559-9DFB-42F9-A303-247DEF257930}"/>
                  </a:ext>
                </a:extLst>
              </p:cNvPr>
              <p:cNvSpPr/>
              <p:nvPr/>
            </p:nvSpPr>
            <p:spPr>
              <a:xfrm>
                <a:off x="2279807" y="3982663"/>
                <a:ext cx="79657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11" extrusionOk="0">
                    <a:moveTo>
                      <a:pt x="1509" y="0"/>
                    </a:moveTo>
                    <a:cubicBezTo>
                      <a:pt x="1259" y="0"/>
                      <a:pt x="1009" y="24"/>
                      <a:pt x="758" y="96"/>
                    </a:cubicBezTo>
                    <a:lnTo>
                      <a:pt x="389" y="239"/>
                    </a:lnTo>
                    <a:cubicBezTo>
                      <a:pt x="306" y="274"/>
                      <a:pt x="187" y="322"/>
                      <a:pt x="92" y="393"/>
                    </a:cubicBezTo>
                    <a:cubicBezTo>
                      <a:pt x="80" y="393"/>
                      <a:pt x="68" y="417"/>
                      <a:pt x="56" y="429"/>
                    </a:cubicBezTo>
                    <a:cubicBezTo>
                      <a:pt x="1" y="484"/>
                      <a:pt x="48" y="610"/>
                      <a:pt x="121" y="610"/>
                    </a:cubicBezTo>
                    <a:cubicBezTo>
                      <a:pt x="127" y="610"/>
                      <a:pt x="133" y="609"/>
                      <a:pt x="139" y="608"/>
                    </a:cubicBezTo>
                    <a:cubicBezTo>
                      <a:pt x="258" y="560"/>
                      <a:pt x="366" y="489"/>
                      <a:pt x="473" y="429"/>
                    </a:cubicBezTo>
                    <a:cubicBezTo>
                      <a:pt x="568" y="370"/>
                      <a:pt x="675" y="322"/>
                      <a:pt x="794" y="298"/>
                    </a:cubicBezTo>
                    <a:cubicBezTo>
                      <a:pt x="1032" y="215"/>
                      <a:pt x="1270" y="179"/>
                      <a:pt x="1509" y="155"/>
                    </a:cubicBezTo>
                    <a:cubicBezTo>
                      <a:pt x="1616" y="143"/>
                      <a:pt x="1616" y="0"/>
                      <a:pt x="15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5859;p62">
                <a:extLst>
                  <a:ext uri="{FF2B5EF4-FFF2-40B4-BE49-F238E27FC236}">
                    <a16:creationId xmlns:a16="http://schemas.microsoft.com/office/drawing/2014/main" id="{F7A3FA37-B571-43BB-90DA-D060C00D47EA}"/>
                  </a:ext>
                </a:extLst>
              </p:cNvPr>
              <p:cNvSpPr/>
              <p:nvPr/>
            </p:nvSpPr>
            <p:spPr>
              <a:xfrm>
                <a:off x="2264920" y="3969058"/>
                <a:ext cx="70488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13" extrusionOk="0">
                    <a:moveTo>
                      <a:pt x="1095" y="0"/>
                    </a:moveTo>
                    <a:cubicBezTo>
                      <a:pt x="937" y="0"/>
                      <a:pt x="778" y="17"/>
                      <a:pt x="620" y="62"/>
                    </a:cubicBezTo>
                    <a:cubicBezTo>
                      <a:pt x="501" y="98"/>
                      <a:pt x="382" y="134"/>
                      <a:pt x="263" y="193"/>
                    </a:cubicBezTo>
                    <a:cubicBezTo>
                      <a:pt x="156" y="241"/>
                      <a:pt x="1" y="312"/>
                      <a:pt x="1" y="431"/>
                    </a:cubicBezTo>
                    <a:cubicBezTo>
                      <a:pt x="1" y="467"/>
                      <a:pt x="13" y="479"/>
                      <a:pt x="25" y="491"/>
                    </a:cubicBezTo>
                    <a:cubicBezTo>
                      <a:pt x="50" y="506"/>
                      <a:pt x="72" y="512"/>
                      <a:pt x="95" y="512"/>
                    </a:cubicBezTo>
                    <a:cubicBezTo>
                      <a:pt x="126" y="512"/>
                      <a:pt x="157" y="500"/>
                      <a:pt x="191" y="479"/>
                    </a:cubicBezTo>
                    <a:cubicBezTo>
                      <a:pt x="251" y="443"/>
                      <a:pt x="298" y="419"/>
                      <a:pt x="358" y="396"/>
                    </a:cubicBezTo>
                    <a:cubicBezTo>
                      <a:pt x="441" y="336"/>
                      <a:pt x="560" y="288"/>
                      <a:pt x="668" y="253"/>
                    </a:cubicBezTo>
                    <a:cubicBezTo>
                      <a:pt x="894" y="181"/>
                      <a:pt x="1132" y="134"/>
                      <a:pt x="1370" y="122"/>
                    </a:cubicBezTo>
                    <a:cubicBezTo>
                      <a:pt x="1430" y="110"/>
                      <a:pt x="1430" y="38"/>
                      <a:pt x="1370" y="15"/>
                    </a:cubicBezTo>
                    <a:cubicBezTo>
                      <a:pt x="1279" y="6"/>
                      <a:pt x="1187" y="0"/>
                      <a:pt x="10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5860;p62">
                <a:extLst>
                  <a:ext uri="{FF2B5EF4-FFF2-40B4-BE49-F238E27FC236}">
                    <a16:creationId xmlns:a16="http://schemas.microsoft.com/office/drawing/2014/main" id="{E518DAEF-E8D7-41FE-BEEB-6F8CF93089DF}"/>
                  </a:ext>
                </a:extLst>
              </p:cNvPr>
              <p:cNvSpPr/>
              <p:nvPr/>
            </p:nvSpPr>
            <p:spPr>
              <a:xfrm>
                <a:off x="2108219" y="3073408"/>
                <a:ext cx="684969" cy="39680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8050" extrusionOk="0">
                    <a:moveTo>
                      <a:pt x="12323" y="1"/>
                    </a:moveTo>
                    <a:cubicBezTo>
                      <a:pt x="12316" y="1"/>
                      <a:pt x="12308" y="2"/>
                      <a:pt x="12300" y="4"/>
                    </a:cubicBezTo>
                    <a:cubicBezTo>
                      <a:pt x="12133" y="28"/>
                      <a:pt x="11979" y="75"/>
                      <a:pt x="11812" y="111"/>
                    </a:cubicBezTo>
                    <a:cubicBezTo>
                      <a:pt x="11776" y="123"/>
                      <a:pt x="11740" y="123"/>
                      <a:pt x="11705" y="123"/>
                    </a:cubicBezTo>
                    <a:cubicBezTo>
                      <a:pt x="11121" y="206"/>
                      <a:pt x="10550" y="289"/>
                      <a:pt x="9966" y="325"/>
                    </a:cubicBezTo>
                    <a:lnTo>
                      <a:pt x="9919" y="325"/>
                    </a:lnTo>
                    <a:cubicBezTo>
                      <a:pt x="9859" y="325"/>
                      <a:pt x="9812" y="349"/>
                      <a:pt x="9776" y="349"/>
                    </a:cubicBezTo>
                    <a:cubicBezTo>
                      <a:pt x="9657" y="361"/>
                      <a:pt x="9514" y="361"/>
                      <a:pt x="9395" y="373"/>
                    </a:cubicBezTo>
                    <a:cubicBezTo>
                      <a:pt x="9371" y="373"/>
                      <a:pt x="9335" y="373"/>
                      <a:pt x="9312" y="385"/>
                    </a:cubicBezTo>
                    <a:cubicBezTo>
                      <a:pt x="8578" y="436"/>
                      <a:pt x="7847" y="459"/>
                      <a:pt x="7119" y="459"/>
                    </a:cubicBezTo>
                    <a:cubicBezTo>
                      <a:pt x="6488" y="459"/>
                      <a:pt x="5858" y="442"/>
                      <a:pt x="5228" y="409"/>
                    </a:cubicBezTo>
                    <a:lnTo>
                      <a:pt x="5109" y="409"/>
                    </a:lnTo>
                    <a:cubicBezTo>
                      <a:pt x="4859" y="385"/>
                      <a:pt x="4609" y="373"/>
                      <a:pt x="4359" y="349"/>
                    </a:cubicBezTo>
                    <a:cubicBezTo>
                      <a:pt x="4061" y="313"/>
                      <a:pt x="3763" y="301"/>
                      <a:pt x="3466" y="266"/>
                    </a:cubicBezTo>
                    <a:lnTo>
                      <a:pt x="3382" y="266"/>
                    </a:lnTo>
                    <a:cubicBezTo>
                      <a:pt x="3144" y="242"/>
                      <a:pt x="2906" y="206"/>
                      <a:pt x="2668" y="194"/>
                    </a:cubicBezTo>
                    <a:cubicBezTo>
                      <a:pt x="2662" y="193"/>
                      <a:pt x="2656" y="193"/>
                      <a:pt x="2649" y="193"/>
                    </a:cubicBezTo>
                    <a:cubicBezTo>
                      <a:pt x="2585" y="193"/>
                      <a:pt x="2525" y="248"/>
                      <a:pt x="2525" y="313"/>
                    </a:cubicBezTo>
                    <a:cubicBezTo>
                      <a:pt x="2430" y="980"/>
                      <a:pt x="2346" y="1540"/>
                      <a:pt x="2275" y="1837"/>
                    </a:cubicBezTo>
                    <a:cubicBezTo>
                      <a:pt x="1775" y="3599"/>
                      <a:pt x="501" y="6659"/>
                      <a:pt x="1" y="7350"/>
                    </a:cubicBezTo>
                    <a:cubicBezTo>
                      <a:pt x="358" y="7469"/>
                      <a:pt x="810" y="7576"/>
                      <a:pt x="1334" y="7671"/>
                    </a:cubicBezTo>
                    <a:cubicBezTo>
                      <a:pt x="1358" y="7671"/>
                      <a:pt x="1394" y="7683"/>
                      <a:pt x="1406" y="7683"/>
                    </a:cubicBezTo>
                    <a:cubicBezTo>
                      <a:pt x="2695" y="7907"/>
                      <a:pt x="4401" y="8050"/>
                      <a:pt x="6238" y="8050"/>
                    </a:cubicBezTo>
                    <a:cubicBezTo>
                      <a:pt x="8797" y="8050"/>
                      <a:pt x="11608" y="7773"/>
                      <a:pt x="13895" y="7052"/>
                    </a:cubicBezTo>
                    <a:cubicBezTo>
                      <a:pt x="13479" y="5623"/>
                      <a:pt x="13086" y="3766"/>
                      <a:pt x="12741" y="1921"/>
                    </a:cubicBezTo>
                    <a:cubicBezTo>
                      <a:pt x="12729" y="1873"/>
                      <a:pt x="12729" y="1813"/>
                      <a:pt x="12717" y="1778"/>
                    </a:cubicBezTo>
                    <a:cubicBezTo>
                      <a:pt x="12610" y="1194"/>
                      <a:pt x="12491" y="611"/>
                      <a:pt x="12395" y="63"/>
                    </a:cubicBezTo>
                    <a:cubicBezTo>
                      <a:pt x="12376" y="24"/>
                      <a:pt x="12356" y="1"/>
                      <a:pt x="12323" y="1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5861;p62">
                <a:extLst>
                  <a:ext uri="{FF2B5EF4-FFF2-40B4-BE49-F238E27FC236}">
                    <a16:creationId xmlns:a16="http://schemas.microsoft.com/office/drawing/2014/main" id="{B8334FA0-585C-4582-9A0A-3B586788DF0E}"/>
                  </a:ext>
                </a:extLst>
              </p:cNvPr>
              <p:cNvSpPr/>
              <p:nvPr/>
            </p:nvSpPr>
            <p:spPr>
              <a:xfrm>
                <a:off x="2173975" y="3085880"/>
                <a:ext cx="103317" cy="366293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7431" extrusionOk="0">
                    <a:moveTo>
                      <a:pt x="2024" y="1"/>
                    </a:moveTo>
                    <a:cubicBezTo>
                      <a:pt x="1965" y="429"/>
                      <a:pt x="1882" y="846"/>
                      <a:pt x="1810" y="1263"/>
                    </a:cubicBezTo>
                    <a:cubicBezTo>
                      <a:pt x="1608" y="2394"/>
                      <a:pt x="1322" y="3513"/>
                      <a:pt x="989" y="4632"/>
                    </a:cubicBezTo>
                    <a:cubicBezTo>
                      <a:pt x="834" y="5180"/>
                      <a:pt x="631" y="5751"/>
                      <a:pt x="441" y="6299"/>
                    </a:cubicBezTo>
                    <a:cubicBezTo>
                      <a:pt x="298" y="6656"/>
                      <a:pt x="143" y="7037"/>
                      <a:pt x="0" y="7418"/>
                    </a:cubicBezTo>
                    <a:cubicBezTo>
                      <a:pt x="24" y="7418"/>
                      <a:pt x="60" y="7430"/>
                      <a:pt x="72" y="7430"/>
                    </a:cubicBezTo>
                    <a:cubicBezTo>
                      <a:pt x="131" y="7299"/>
                      <a:pt x="179" y="7156"/>
                      <a:pt x="238" y="7025"/>
                    </a:cubicBezTo>
                    <a:cubicBezTo>
                      <a:pt x="358" y="6716"/>
                      <a:pt x="477" y="6418"/>
                      <a:pt x="596" y="6109"/>
                    </a:cubicBezTo>
                    <a:cubicBezTo>
                      <a:pt x="1322" y="4108"/>
                      <a:pt x="1822" y="2061"/>
                      <a:pt x="20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5862;p62">
                <a:extLst>
                  <a:ext uri="{FF2B5EF4-FFF2-40B4-BE49-F238E27FC236}">
                    <a16:creationId xmlns:a16="http://schemas.microsoft.com/office/drawing/2014/main" id="{E96809E1-96B1-4EDF-BABC-0AAA70143234}"/>
                  </a:ext>
                </a:extLst>
              </p:cNvPr>
              <p:cNvSpPr/>
              <p:nvPr/>
            </p:nvSpPr>
            <p:spPr>
              <a:xfrm>
                <a:off x="2246485" y="3091745"/>
                <a:ext cx="118253" cy="158673"/>
              </a:xfrm>
              <a:custGeom>
                <a:avLst/>
                <a:gdLst/>
                <a:ahLst/>
                <a:cxnLst/>
                <a:rect l="l" t="t" r="r" b="b"/>
                <a:pathLst>
                  <a:path w="2399" h="3219" extrusionOk="0">
                    <a:moveTo>
                      <a:pt x="2280" y="1"/>
                    </a:moveTo>
                    <a:cubicBezTo>
                      <a:pt x="2280" y="13"/>
                      <a:pt x="2280" y="13"/>
                      <a:pt x="2256" y="37"/>
                    </a:cubicBezTo>
                    <a:cubicBezTo>
                      <a:pt x="2077" y="644"/>
                      <a:pt x="1780" y="1239"/>
                      <a:pt x="1399" y="1775"/>
                    </a:cubicBezTo>
                    <a:cubicBezTo>
                      <a:pt x="1006" y="2311"/>
                      <a:pt x="530" y="2751"/>
                      <a:pt x="30" y="3168"/>
                    </a:cubicBezTo>
                    <a:cubicBezTo>
                      <a:pt x="0" y="3197"/>
                      <a:pt x="19" y="3219"/>
                      <a:pt x="40" y="3219"/>
                    </a:cubicBezTo>
                    <a:cubicBezTo>
                      <a:pt x="45" y="3219"/>
                      <a:pt x="49" y="3218"/>
                      <a:pt x="53" y="3216"/>
                    </a:cubicBezTo>
                    <a:cubicBezTo>
                      <a:pt x="387" y="3025"/>
                      <a:pt x="672" y="2775"/>
                      <a:pt x="934" y="2489"/>
                    </a:cubicBezTo>
                    <a:cubicBezTo>
                      <a:pt x="1399" y="2013"/>
                      <a:pt x="1780" y="1465"/>
                      <a:pt x="2066" y="870"/>
                    </a:cubicBezTo>
                    <a:cubicBezTo>
                      <a:pt x="2196" y="584"/>
                      <a:pt x="2316" y="298"/>
                      <a:pt x="2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5863;p62">
                <a:extLst>
                  <a:ext uri="{FF2B5EF4-FFF2-40B4-BE49-F238E27FC236}">
                    <a16:creationId xmlns:a16="http://schemas.microsoft.com/office/drawing/2014/main" id="{BF7B2FFC-C721-4097-8714-85F3B428AF6D}"/>
                  </a:ext>
                </a:extLst>
              </p:cNvPr>
              <p:cNvSpPr/>
              <p:nvPr/>
            </p:nvSpPr>
            <p:spPr>
              <a:xfrm>
                <a:off x="2684548" y="3077697"/>
                <a:ext cx="51708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822" extrusionOk="0">
                    <a:moveTo>
                      <a:pt x="1" y="0"/>
                    </a:moveTo>
                    <a:cubicBezTo>
                      <a:pt x="96" y="286"/>
                      <a:pt x="239" y="572"/>
                      <a:pt x="370" y="822"/>
                    </a:cubicBezTo>
                    <a:cubicBezTo>
                      <a:pt x="560" y="1179"/>
                      <a:pt x="787" y="1512"/>
                      <a:pt x="1049" y="1822"/>
                    </a:cubicBezTo>
                    <a:cubicBezTo>
                      <a:pt x="1037" y="1774"/>
                      <a:pt x="1037" y="1715"/>
                      <a:pt x="1025" y="1667"/>
                    </a:cubicBezTo>
                    <a:cubicBezTo>
                      <a:pt x="799" y="1393"/>
                      <a:pt x="608" y="1095"/>
                      <a:pt x="441" y="774"/>
                    </a:cubicBezTo>
                    <a:cubicBezTo>
                      <a:pt x="310" y="524"/>
                      <a:pt x="203" y="262"/>
                      <a:pt x="96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5864;p62">
                <a:extLst>
                  <a:ext uri="{FF2B5EF4-FFF2-40B4-BE49-F238E27FC236}">
                    <a16:creationId xmlns:a16="http://schemas.microsoft.com/office/drawing/2014/main" id="{3750E830-F9D8-4E78-8600-223571E82F9A}"/>
                  </a:ext>
                </a:extLst>
              </p:cNvPr>
              <p:cNvSpPr/>
              <p:nvPr/>
            </p:nvSpPr>
            <p:spPr>
              <a:xfrm>
                <a:off x="2561317" y="3088837"/>
                <a:ext cx="38793" cy="126583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568" extrusionOk="0">
                    <a:moveTo>
                      <a:pt x="715" y="0"/>
                    </a:moveTo>
                    <a:cubicBezTo>
                      <a:pt x="727" y="298"/>
                      <a:pt x="739" y="596"/>
                      <a:pt x="727" y="905"/>
                    </a:cubicBezTo>
                    <a:cubicBezTo>
                      <a:pt x="727" y="1191"/>
                      <a:pt x="715" y="1465"/>
                      <a:pt x="691" y="1739"/>
                    </a:cubicBezTo>
                    <a:cubicBezTo>
                      <a:pt x="679" y="1965"/>
                      <a:pt x="691" y="2322"/>
                      <a:pt x="429" y="2453"/>
                    </a:cubicBezTo>
                    <a:cubicBezTo>
                      <a:pt x="387" y="2471"/>
                      <a:pt x="350" y="2480"/>
                      <a:pt x="319" y="2480"/>
                    </a:cubicBezTo>
                    <a:cubicBezTo>
                      <a:pt x="145" y="2480"/>
                      <a:pt x="121" y="2235"/>
                      <a:pt x="131" y="2084"/>
                    </a:cubicBezTo>
                    <a:cubicBezTo>
                      <a:pt x="143" y="1834"/>
                      <a:pt x="191" y="1596"/>
                      <a:pt x="203" y="1346"/>
                    </a:cubicBezTo>
                    <a:cubicBezTo>
                      <a:pt x="239" y="905"/>
                      <a:pt x="215" y="477"/>
                      <a:pt x="179" y="48"/>
                    </a:cubicBezTo>
                    <a:cubicBezTo>
                      <a:pt x="143" y="48"/>
                      <a:pt x="120" y="48"/>
                      <a:pt x="84" y="60"/>
                    </a:cubicBezTo>
                    <a:cubicBezTo>
                      <a:pt x="96" y="107"/>
                      <a:pt x="96" y="167"/>
                      <a:pt x="96" y="227"/>
                    </a:cubicBezTo>
                    <a:cubicBezTo>
                      <a:pt x="143" y="786"/>
                      <a:pt x="131" y="1370"/>
                      <a:pt x="60" y="1953"/>
                    </a:cubicBezTo>
                    <a:cubicBezTo>
                      <a:pt x="24" y="2132"/>
                      <a:pt x="0" y="2358"/>
                      <a:pt x="131" y="2489"/>
                    </a:cubicBezTo>
                    <a:cubicBezTo>
                      <a:pt x="178" y="2544"/>
                      <a:pt x="240" y="2567"/>
                      <a:pt x="306" y="2567"/>
                    </a:cubicBezTo>
                    <a:cubicBezTo>
                      <a:pt x="412" y="2567"/>
                      <a:pt x="527" y="2509"/>
                      <a:pt x="608" y="2429"/>
                    </a:cubicBezTo>
                    <a:cubicBezTo>
                      <a:pt x="786" y="2239"/>
                      <a:pt x="774" y="1953"/>
                      <a:pt x="774" y="1715"/>
                    </a:cubicBezTo>
                    <a:cubicBezTo>
                      <a:pt x="786" y="1417"/>
                      <a:pt x="786" y="1108"/>
                      <a:pt x="786" y="810"/>
                    </a:cubicBezTo>
                    <a:cubicBezTo>
                      <a:pt x="786" y="536"/>
                      <a:pt x="774" y="274"/>
                      <a:pt x="751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5865;p62">
                <a:extLst>
                  <a:ext uri="{FF2B5EF4-FFF2-40B4-BE49-F238E27FC236}">
                    <a16:creationId xmlns:a16="http://schemas.microsoft.com/office/drawing/2014/main" id="{C64568D3-94CC-485B-9D5A-886A1C73681D}"/>
                  </a:ext>
                </a:extLst>
              </p:cNvPr>
              <p:cNvSpPr/>
              <p:nvPr/>
            </p:nvSpPr>
            <p:spPr>
              <a:xfrm>
                <a:off x="2188664" y="2631006"/>
                <a:ext cx="566962" cy="589883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11967" extrusionOk="0">
                    <a:moveTo>
                      <a:pt x="4650" y="1"/>
                    </a:moveTo>
                    <a:cubicBezTo>
                      <a:pt x="4608" y="1"/>
                      <a:pt x="4566" y="1"/>
                      <a:pt x="4524" y="1"/>
                    </a:cubicBezTo>
                    <a:cubicBezTo>
                      <a:pt x="2703" y="49"/>
                      <a:pt x="1417" y="359"/>
                      <a:pt x="1000" y="763"/>
                    </a:cubicBezTo>
                    <a:cubicBezTo>
                      <a:pt x="941" y="823"/>
                      <a:pt x="893" y="871"/>
                      <a:pt x="881" y="930"/>
                    </a:cubicBezTo>
                    <a:cubicBezTo>
                      <a:pt x="833" y="1025"/>
                      <a:pt x="750" y="1585"/>
                      <a:pt x="667" y="2418"/>
                    </a:cubicBezTo>
                    <a:cubicBezTo>
                      <a:pt x="619" y="2787"/>
                      <a:pt x="583" y="3216"/>
                      <a:pt x="536" y="3692"/>
                    </a:cubicBezTo>
                    <a:cubicBezTo>
                      <a:pt x="488" y="4228"/>
                      <a:pt x="429" y="4812"/>
                      <a:pt x="381" y="5407"/>
                    </a:cubicBezTo>
                    <a:cubicBezTo>
                      <a:pt x="333" y="5931"/>
                      <a:pt x="298" y="6478"/>
                      <a:pt x="250" y="7014"/>
                    </a:cubicBezTo>
                    <a:cubicBezTo>
                      <a:pt x="202" y="7610"/>
                      <a:pt x="155" y="8205"/>
                      <a:pt x="119" y="8764"/>
                    </a:cubicBezTo>
                    <a:cubicBezTo>
                      <a:pt x="83" y="9241"/>
                      <a:pt x="60" y="9693"/>
                      <a:pt x="36" y="10110"/>
                    </a:cubicBezTo>
                    <a:cubicBezTo>
                      <a:pt x="24" y="10658"/>
                      <a:pt x="12" y="11169"/>
                      <a:pt x="0" y="11562"/>
                    </a:cubicBezTo>
                    <a:cubicBezTo>
                      <a:pt x="509" y="11637"/>
                      <a:pt x="2902" y="11966"/>
                      <a:pt x="5882" y="11966"/>
                    </a:cubicBezTo>
                    <a:cubicBezTo>
                      <a:pt x="7640" y="11966"/>
                      <a:pt x="9602" y="11852"/>
                      <a:pt x="11501" y="11503"/>
                    </a:cubicBezTo>
                    <a:cubicBezTo>
                      <a:pt x="11501" y="11050"/>
                      <a:pt x="11466" y="10586"/>
                      <a:pt x="11454" y="10098"/>
                    </a:cubicBezTo>
                    <a:cubicBezTo>
                      <a:pt x="11430" y="9598"/>
                      <a:pt x="11394" y="9098"/>
                      <a:pt x="11347" y="8610"/>
                    </a:cubicBezTo>
                    <a:cubicBezTo>
                      <a:pt x="11311" y="8050"/>
                      <a:pt x="11251" y="7502"/>
                      <a:pt x="11192" y="6967"/>
                    </a:cubicBezTo>
                    <a:cubicBezTo>
                      <a:pt x="11109" y="6371"/>
                      <a:pt x="11037" y="5788"/>
                      <a:pt x="10954" y="5228"/>
                    </a:cubicBezTo>
                    <a:cubicBezTo>
                      <a:pt x="10859" y="4657"/>
                      <a:pt x="10751" y="4121"/>
                      <a:pt x="10668" y="3645"/>
                    </a:cubicBezTo>
                    <a:cubicBezTo>
                      <a:pt x="10561" y="3133"/>
                      <a:pt x="10442" y="2668"/>
                      <a:pt x="10347" y="2276"/>
                    </a:cubicBezTo>
                    <a:cubicBezTo>
                      <a:pt x="10192" y="1740"/>
                      <a:pt x="10025" y="1347"/>
                      <a:pt x="9870" y="1133"/>
                    </a:cubicBezTo>
                    <a:cubicBezTo>
                      <a:pt x="9811" y="1049"/>
                      <a:pt x="9585" y="930"/>
                      <a:pt x="9251" y="811"/>
                    </a:cubicBezTo>
                    <a:cubicBezTo>
                      <a:pt x="8242" y="428"/>
                      <a:pt x="6228" y="1"/>
                      <a:pt x="4650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5866;p62">
                <a:extLst>
                  <a:ext uri="{FF2B5EF4-FFF2-40B4-BE49-F238E27FC236}">
                    <a16:creationId xmlns:a16="http://schemas.microsoft.com/office/drawing/2014/main" id="{0707D09B-19E1-44C5-8EA9-CB126DE95929}"/>
                  </a:ext>
                </a:extLst>
              </p:cNvPr>
              <p:cNvSpPr/>
              <p:nvPr/>
            </p:nvSpPr>
            <p:spPr>
              <a:xfrm>
                <a:off x="2336345" y="2637611"/>
                <a:ext cx="266672" cy="210627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1506" y="1"/>
                    </a:moveTo>
                    <a:cubicBezTo>
                      <a:pt x="542" y="1"/>
                      <a:pt x="0" y="268"/>
                      <a:pt x="778" y="1106"/>
                    </a:cubicBezTo>
                    <a:cubicBezTo>
                      <a:pt x="1743" y="2142"/>
                      <a:pt x="3100" y="3273"/>
                      <a:pt x="3814" y="3868"/>
                    </a:cubicBezTo>
                    <a:cubicBezTo>
                      <a:pt x="4124" y="4130"/>
                      <a:pt x="4326" y="4273"/>
                      <a:pt x="4326" y="4273"/>
                    </a:cubicBezTo>
                    <a:cubicBezTo>
                      <a:pt x="4326" y="4273"/>
                      <a:pt x="4445" y="4070"/>
                      <a:pt x="4588" y="3737"/>
                    </a:cubicBezTo>
                    <a:cubicBezTo>
                      <a:pt x="4934" y="3011"/>
                      <a:pt x="5410" y="1713"/>
                      <a:pt x="5076" y="820"/>
                    </a:cubicBezTo>
                    <a:cubicBezTo>
                      <a:pt x="4862" y="237"/>
                      <a:pt x="3886" y="260"/>
                      <a:pt x="2779" y="106"/>
                    </a:cubicBezTo>
                    <a:cubicBezTo>
                      <a:pt x="2326" y="42"/>
                      <a:pt x="1883" y="1"/>
                      <a:pt x="1506" y="1"/>
                    </a:cubicBezTo>
                    <a:close/>
                  </a:path>
                </a:pathLst>
              </a:custGeom>
              <a:solidFill>
                <a:srgbClr val="C8D9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5867;p62">
                <a:extLst>
                  <a:ext uri="{FF2B5EF4-FFF2-40B4-BE49-F238E27FC236}">
                    <a16:creationId xmlns:a16="http://schemas.microsoft.com/office/drawing/2014/main" id="{7FC791BC-AFD1-4294-97D9-5D4A49EC4B0D}"/>
                  </a:ext>
                </a:extLst>
              </p:cNvPr>
              <p:cNvSpPr/>
              <p:nvPr/>
            </p:nvSpPr>
            <p:spPr>
              <a:xfrm>
                <a:off x="2370554" y="2557707"/>
                <a:ext cx="209000" cy="13506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40" extrusionOk="0">
                    <a:moveTo>
                      <a:pt x="549" y="0"/>
                    </a:moveTo>
                    <a:lnTo>
                      <a:pt x="168" y="1310"/>
                    </a:lnTo>
                    <a:cubicBezTo>
                      <a:pt x="168" y="1310"/>
                      <a:pt x="1" y="2119"/>
                      <a:pt x="1668" y="2560"/>
                    </a:cubicBezTo>
                    <a:cubicBezTo>
                      <a:pt x="2166" y="2692"/>
                      <a:pt x="2551" y="2739"/>
                      <a:pt x="2848" y="2739"/>
                    </a:cubicBezTo>
                    <a:cubicBezTo>
                      <a:pt x="3592" y="2739"/>
                      <a:pt x="3775" y="2441"/>
                      <a:pt x="3775" y="2441"/>
                    </a:cubicBezTo>
                    <a:lnTo>
                      <a:pt x="4240" y="786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5868;p62">
                <a:extLst>
                  <a:ext uri="{FF2B5EF4-FFF2-40B4-BE49-F238E27FC236}">
                    <a16:creationId xmlns:a16="http://schemas.microsoft.com/office/drawing/2014/main" id="{4F2CC7E8-202D-4743-97BF-C6A430CBEEF1}"/>
                  </a:ext>
                </a:extLst>
              </p:cNvPr>
              <p:cNvSpPr/>
              <p:nvPr/>
            </p:nvSpPr>
            <p:spPr>
              <a:xfrm>
                <a:off x="2377012" y="2540652"/>
                <a:ext cx="209592" cy="10036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2036" extrusionOk="0">
                    <a:moveTo>
                      <a:pt x="1192" y="1"/>
                    </a:moveTo>
                    <a:cubicBezTo>
                      <a:pt x="942" y="1"/>
                      <a:pt x="668" y="1"/>
                      <a:pt x="418" y="84"/>
                    </a:cubicBezTo>
                    <a:cubicBezTo>
                      <a:pt x="287" y="120"/>
                      <a:pt x="144" y="179"/>
                      <a:pt x="72" y="287"/>
                    </a:cubicBezTo>
                    <a:cubicBezTo>
                      <a:pt x="1" y="406"/>
                      <a:pt x="25" y="560"/>
                      <a:pt x="72" y="691"/>
                    </a:cubicBezTo>
                    <a:cubicBezTo>
                      <a:pt x="203" y="1072"/>
                      <a:pt x="537" y="1406"/>
                      <a:pt x="942" y="1608"/>
                    </a:cubicBezTo>
                    <a:cubicBezTo>
                      <a:pt x="1334" y="1823"/>
                      <a:pt x="1787" y="1930"/>
                      <a:pt x="2227" y="1989"/>
                    </a:cubicBezTo>
                    <a:cubicBezTo>
                      <a:pt x="2411" y="2018"/>
                      <a:pt x="2591" y="2035"/>
                      <a:pt x="2768" y="2035"/>
                    </a:cubicBezTo>
                    <a:cubicBezTo>
                      <a:pt x="2960" y="2035"/>
                      <a:pt x="3149" y="2015"/>
                      <a:pt x="3335" y="1965"/>
                    </a:cubicBezTo>
                    <a:cubicBezTo>
                      <a:pt x="3632" y="1894"/>
                      <a:pt x="4037" y="1715"/>
                      <a:pt x="4168" y="1453"/>
                    </a:cubicBezTo>
                    <a:cubicBezTo>
                      <a:pt x="4251" y="1239"/>
                      <a:pt x="4180" y="822"/>
                      <a:pt x="4049" y="644"/>
                    </a:cubicBezTo>
                    <a:cubicBezTo>
                      <a:pt x="3930" y="501"/>
                      <a:pt x="3739" y="441"/>
                      <a:pt x="3537" y="394"/>
                    </a:cubicBezTo>
                    <a:cubicBezTo>
                      <a:pt x="2763" y="179"/>
                      <a:pt x="1977" y="25"/>
                      <a:pt x="119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5869;p62">
                <a:extLst>
                  <a:ext uri="{FF2B5EF4-FFF2-40B4-BE49-F238E27FC236}">
                    <a16:creationId xmlns:a16="http://schemas.microsoft.com/office/drawing/2014/main" id="{3BDE08DA-0659-4F0A-8F69-FACF6C99490F}"/>
                  </a:ext>
                </a:extLst>
              </p:cNvPr>
              <p:cNvSpPr/>
              <p:nvPr/>
            </p:nvSpPr>
            <p:spPr>
              <a:xfrm>
                <a:off x="2346253" y="2608085"/>
                <a:ext cx="247399" cy="154581"/>
              </a:xfrm>
              <a:custGeom>
                <a:avLst/>
                <a:gdLst/>
                <a:ahLst/>
                <a:cxnLst/>
                <a:rect l="l" t="t" r="r" b="b"/>
                <a:pathLst>
                  <a:path w="5019" h="3136" extrusionOk="0">
                    <a:moveTo>
                      <a:pt x="740" y="1"/>
                    </a:moveTo>
                    <a:cubicBezTo>
                      <a:pt x="372" y="1"/>
                      <a:pt x="0" y="1006"/>
                      <a:pt x="53" y="1133"/>
                    </a:cubicBezTo>
                    <a:cubicBezTo>
                      <a:pt x="887" y="3002"/>
                      <a:pt x="2554" y="3038"/>
                      <a:pt x="2899" y="3133"/>
                    </a:cubicBezTo>
                    <a:cubicBezTo>
                      <a:pt x="2904" y="3135"/>
                      <a:pt x="2909" y="3136"/>
                      <a:pt x="2915" y="3136"/>
                    </a:cubicBezTo>
                    <a:cubicBezTo>
                      <a:pt x="3147" y="3136"/>
                      <a:pt x="3828" y="1967"/>
                      <a:pt x="3828" y="1967"/>
                    </a:cubicBezTo>
                    <a:cubicBezTo>
                      <a:pt x="3828" y="1967"/>
                      <a:pt x="4416" y="2907"/>
                      <a:pt x="4563" y="2907"/>
                    </a:cubicBezTo>
                    <a:cubicBezTo>
                      <a:pt x="4564" y="2907"/>
                      <a:pt x="4565" y="2907"/>
                      <a:pt x="4566" y="2907"/>
                    </a:cubicBezTo>
                    <a:cubicBezTo>
                      <a:pt x="4721" y="2895"/>
                      <a:pt x="4995" y="1990"/>
                      <a:pt x="5018" y="1717"/>
                    </a:cubicBezTo>
                    <a:cubicBezTo>
                      <a:pt x="5018" y="1550"/>
                      <a:pt x="4756" y="907"/>
                      <a:pt x="4637" y="657"/>
                    </a:cubicBezTo>
                    <a:cubicBezTo>
                      <a:pt x="4632" y="647"/>
                      <a:pt x="4619" y="641"/>
                      <a:pt x="4605" y="641"/>
                    </a:cubicBezTo>
                    <a:cubicBezTo>
                      <a:pt x="4584" y="641"/>
                      <a:pt x="4561" y="653"/>
                      <a:pt x="4554" y="681"/>
                    </a:cubicBezTo>
                    <a:cubicBezTo>
                      <a:pt x="4459" y="883"/>
                      <a:pt x="4280" y="1359"/>
                      <a:pt x="3887" y="1395"/>
                    </a:cubicBezTo>
                    <a:cubicBezTo>
                      <a:pt x="3798" y="1402"/>
                      <a:pt x="3711" y="1405"/>
                      <a:pt x="3626" y="1405"/>
                    </a:cubicBezTo>
                    <a:cubicBezTo>
                      <a:pt x="2101" y="1405"/>
                      <a:pt x="1258" y="343"/>
                      <a:pt x="875" y="50"/>
                    </a:cubicBezTo>
                    <a:cubicBezTo>
                      <a:pt x="831" y="16"/>
                      <a:pt x="785" y="1"/>
                      <a:pt x="74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5870;p62">
                <a:extLst>
                  <a:ext uri="{FF2B5EF4-FFF2-40B4-BE49-F238E27FC236}">
                    <a16:creationId xmlns:a16="http://schemas.microsoft.com/office/drawing/2014/main" id="{CBAA7F27-E8C0-489F-B12E-2B80B5B4B3A1}"/>
                  </a:ext>
                </a:extLst>
              </p:cNvPr>
              <p:cNvSpPr/>
              <p:nvPr/>
            </p:nvSpPr>
            <p:spPr>
              <a:xfrm>
                <a:off x="2342112" y="2598275"/>
                <a:ext cx="251540" cy="153842"/>
              </a:xfrm>
              <a:custGeom>
                <a:avLst/>
                <a:gdLst/>
                <a:ahLst/>
                <a:cxnLst/>
                <a:rect l="l" t="t" r="r" b="b"/>
                <a:pathLst>
                  <a:path w="5103" h="3121" extrusionOk="0">
                    <a:moveTo>
                      <a:pt x="754" y="1"/>
                    </a:moveTo>
                    <a:cubicBezTo>
                      <a:pt x="376" y="1"/>
                      <a:pt x="1" y="1014"/>
                      <a:pt x="54" y="1142"/>
                    </a:cubicBezTo>
                    <a:cubicBezTo>
                      <a:pt x="899" y="2987"/>
                      <a:pt x="2614" y="3035"/>
                      <a:pt x="2923" y="3118"/>
                    </a:cubicBezTo>
                    <a:cubicBezTo>
                      <a:pt x="2929" y="3120"/>
                      <a:pt x="2934" y="3120"/>
                      <a:pt x="2940" y="3120"/>
                    </a:cubicBezTo>
                    <a:cubicBezTo>
                      <a:pt x="3172" y="3120"/>
                      <a:pt x="3864" y="1951"/>
                      <a:pt x="3864" y="1951"/>
                    </a:cubicBezTo>
                    <a:cubicBezTo>
                      <a:pt x="3864" y="1951"/>
                      <a:pt x="4445" y="2880"/>
                      <a:pt x="4620" y="2880"/>
                    </a:cubicBezTo>
                    <a:cubicBezTo>
                      <a:pt x="4622" y="2880"/>
                      <a:pt x="4624" y="2880"/>
                      <a:pt x="4626" y="2880"/>
                    </a:cubicBezTo>
                    <a:cubicBezTo>
                      <a:pt x="4781" y="2856"/>
                      <a:pt x="5067" y="1951"/>
                      <a:pt x="5079" y="1677"/>
                    </a:cubicBezTo>
                    <a:cubicBezTo>
                      <a:pt x="5102" y="1511"/>
                      <a:pt x="4840" y="880"/>
                      <a:pt x="4709" y="618"/>
                    </a:cubicBezTo>
                    <a:cubicBezTo>
                      <a:pt x="4704" y="608"/>
                      <a:pt x="4691" y="602"/>
                      <a:pt x="4677" y="602"/>
                    </a:cubicBezTo>
                    <a:cubicBezTo>
                      <a:pt x="4656" y="602"/>
                      <a:pt x="4633" y="614"/>
                      <a:pt x="4626" y="642"/>
                    </a:cubicBezTo>
                    <a:cubicBezTo>
                      <a:pt x="4531" y="856"/>
                      <a:pt x="4352" y="1332"/>
                      <a:pt x="3947" y="1368"/>
                    </a:cubicBezTo>
                    <a:cubicBezTo>
                      <a:pt x="3849" y="1376"/>
                      <a:pt x="3753" y="1380"/>
                      <a:pt x="3660" y="1380"/>
                    </a:cubicBezTo>
                    <a:cubicBezTo>
                      <a:pt x="2137" y="1380"/>
                      <a:pt x="1269" y="338"/>
                      <a:pt x="888" y="46"/>
                    </a:cubicBezTo>
                    <a:cubicBezTo>
                      <a:pt x="843" y="15"/>
                      <a:pt x="799" y="1"/>
                      <a:pt x="754" y="1"/>
                    </a:cubicBezTo>
                    <a:close/>
                  </a:path>
                </a:pathLst>
              </a:custGeom>
              <a:solidFill>
                <a:srgbClr val="C8D9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5872;p62">
                <a:extLst>
                  <a:ext uri="{FF2B5EF4-FFF2-40B4-BE49-F238E27FC236}">
                    <a16:creationId xmlns:a16="http://schemas.microsoft.com/office/drawing/2014/main" id="{27D19210-9D9A-484E-943C-326E7AAC519D}"/>
                  </a:ext>
                </a:extLst>
              </p:cNvPr>
              <p:cNvSpPr/>
              <p:nvPr/>
            </p:nvSpPr>
            <p:spPr>
              <a:xfrm>
                <a:off x="2078890" y="3324161"/>
                <a:ext cx="80445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233" extrusionOk="0">
                    <a:moveTo>
                      <a:pt x="340" y="0"/>
                    </a:moveTo>
                    <a:cubicBezTo>
                      <a:pt x="286" y="0"/>
                      <a:pt x="242" y="14"/>
                      <a:pt x="215" y="48"/>
                    </a:cubicBezTo>
                    <a:cubicBezTo>
                      <a:pt x="84" y="215"/>
                      <a:pt x="536" y="584"/>
                      <a:pt x="536" y="584"/>
                    </a:cubicBezTo>
                    <a:cubicBezTo>
                      <a:pt x="536" y="584"/>
                      <a:pt x="357" y="527"/>
                      <a:pt x="227" y="527"/>
                    </a:cubicBezTo>
                    <a:cubicBezTo>
                      <a:pt x="85" y="527"/>
                      <a:pt x="1" y="595"/>
                      <a:pt x="274" y="882"/>
                    </a:cubicBezTo>
                    <a:cubicBezTo>
                      <a:pt x="539" y="1165"/>
                      <a:pt x="904" y="1232"/>
                      <a:pt x="1189" y="1232"/>
                    </a:cubicBezTo>
                    <a:cubicBezTo>
                      <a:pt x="1442" y="1232"/>
                      <a:pt x="1632" y="1179"/>
                      <a:pt x="1632" y="1179"/>
                    </a:cubicBezTo>
                    <a:lnTo>
                      <a:pt x="894" y="203"/>
                    </a:lnTo>
                    <a:cubicBezTo>
                      <a:pt x="894" y="203"/>
                      <a:pt x="548" y="0"/>
                      <a:pt x="34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5873;p62">
                <a:extLst>
                  <a:ext uri="{FF2B5EF4-FFF2-40B4-BE49-F238E27FC236}">
                    <a16:creationId xmlns:a16="http://schemas.microsoft.com/office/drawing/2014/main" id="{A76E33C3-47D1-4CD2-B766-68394C6C1DF7}"/>
                  </a:ext>
                </a:extLst>
              </p:cNvPr>
              <p:cNvSpPr/>
              <p:nvPr/>
            </p:nvSpPr>
            <p:spPr>
              <a:xfrm>
                <a:off x="2095403" y="3231983"/>
                <a:ext cx="161384" cy="152215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088" extrusionOk="0">
                    <a:moveTo>
                      <a:pt x="1915" y="0"/>
                    </a:moveTo>
                    <a:cubicBezTo>
                      <a:pt x="1365" y="0"/>
                      <a:pt x="0" y="1138"/>
                      <a:pt x="11" y="1275"/>
                    </a:cubicBezTo>
                    <a:cubicBezTo>
                      <a:pt x="23" y="1442"/>
                      <a:pt x="856" y="3026"/>
                      <a:pt x="1201" y="3085"/>
                    </a:cubicBezTo>
                    <a:cubicBezTo>
                      <a:pt x="1212" y="3087"/>
                      <a:pt x="1224" y="3088"/>
                      <a:pt x="1236" y="3088"/>
                    </a:cubicBezTo>
                    <a:cubicBezTo>
                      <a:pt x="1643" y="3088"/>
                      <a:pt x="3156" y="2186"/>
                      <a:pt x="3214" y="1621"/>
                    </a:cubicBezTo>
                    <a:cubicBezTo>
                      <a:pt x="3273" y="1037"/>
                      <a:pt x="2083" y="61"/>
                      <a:pt x="2083" y="61"/>
                    </a:cubicBezTo>
                    <a:cubicBezTo>
                      <a:pt x="2043" y="19"/>
                      <a:pt x="1986" y="0"/>
                      <a:pt x="1915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5874;p62">
                <a:extLst>
                  <a:ext uri="{FF2B5EF4-FFF2-40B4-BE49-F238E27FC236}">
                    <a16:creationId xmlns:a16="http://schemas.microsoft.com/office/drawing/2014/main" id="{EFCB04A0-F720-471D-A885-7FB973ECCEAB}"/>
                  </a:ext>
                </a:extLst>
              </p:cNvPr>
              <p:cNvSpPr/>
              <p:nvPr/>
            </p:nvSpPr>
            <p:spPr>
              <a:xfrm>
                <a:off x="2113740" y="3329928"/>
                <a:ext cx="2859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580" h="837" extrusionOk="0">
                    <a:moveTo>
                      <a:pt x="40" y="1"/>
                    </a:moveTo>
                    <a:cubicBezTo>
                      <a:pt x="20" y="1"/>
                      <a:pt x="1" y="21"/>
                      <a:pt x="8" y="50"/>
                    </a:cubicBezTo>
                    <a:cubicBezTo>
                      <a:pt x="56" y="205"/>
                      <a:pt x="127" y="348"/>
                      <a:pt x="222" y="479"/>
                    </a:cubicBezTo>
                    <a:cubicBezTo>
                      <a:pt x="270" y="562"/>
                      <a:pt x="306" y="610"/>
                      <a:pt x="365" y="681"/>
                    </a:cubicBezTo>
                    <a:lnTo>
                      <a:pt x="460" y="765"/>
                    </a:lnTo>
                    <a:cubicBezTo>
                      <a:pt x="484" y="800"/>
                      <a:pt x="520" y="824"/>
                      <a:pt x="544" y="836"/>
                    </a:cubicBezTo>
                    <a:cubicBezTo>
                      <a:pt x="568" y="836"/>
                      <a:pt x="579" y="824"/>
                      <a:pt x="579" y="812"/>
                    </a:cubicBezTo>
                    <a:cubicBezTo>
                      <a:pt x="544" y="800"/>
                      <a:pt x="520" y="765"/>
                      <a:pt x="508" y="741"/>
                    </a:cubicBezTo>
                    <a:cubicBezTo>
                      <a:pt x="472" y="705"/>
                      <a:pt x="448" y="681"/>
                      <a:pt x="425" y="646"/>
                    </a:cubicBezTo>
                    <a:cubicBezTo>
                      <a:pt x="365" y="586"/>
                      <a:pt x="329" y="527"/>
                      <a:pt x="282" y="455"/>
                    </a:cubicBezTo>
                    <a:cubicBezTo>
                      <a:pt x="187" y="324"/>
                      <a:pt x="115" y="169"/>
                      <a:pt x="67" y="27"/>
                    </a:cubicBezTo>
                    <a:cubicBezTo>
                      <a:pt x="63" y="8"/>
                      <a:pt x="51" y="1"/>
                      <a:pt x="40" y="1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5875;p62">
                <a:extLst>
                  <a:ext uri="{FF2B5EF4-FFF2-40B4-BE49-F238E27FC236}">
                    <a16:creationId xmlns:a16="http://schemas.microsoft.com/office/drawing/2014/main" id="{F6D43DA9-3DF9-4BBB-968F-11226EB75B6A}"/>
                  </a:ext>
                </a:extLst>
              </p:cNvPr>
              <p:cNvSpPr/>
              <p:nvPr/>
            </p:nvSpPr>
            <p:spPr>
              <a:xfrm>
                <a:off x="1914548" y="2658758"/>
                <a:ext cx="397988" cy="674272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13679" extrusionOk="0">
                    <a:moveTo>
                      <a:pt x="6920" y="1"/>
                    </a:moveTo>
                    <a:cubicBezTo>
                      <a:pt x="5835" y="1"/>
                      <a:pt x="2349" y="3138"/>
                      <a:pt x="1180" y="5320"/>
                    </a:cubicBezTo>
                    <a:cubicBezTo>
                      <a:pt x="1" y="7487"/>
                      <a:pt x="1477" y="10095"/>
                      <a:pt x="3085" y="12940"/>
                    </a:cubicBezTo>
                    <a:cubicBezTo>
                      <a:pt x="3108" y="12964"/>
                      <a:pt x="3120" y="12988"/>
                      <a:pt x="3132" y="13012"/>
                    </a:cubicBezTo>
                    <a:cubicBezTo>
                      <a:pt x="3251" y="13238"/>
                      <a:pt x="3382" y="13464"/>
                      <a:pt x="3501" y="13678"/>
                    </a:cubicBezTo>
                    <a:lnTo>
                      <a:pt x="6156" y="11416"/>
                    </a:lnTo>
                    <a:cubicBezTo>
                      <a:pt x="6156" y="11416"/>
                      <a:pt x="5978" y="11154"/>
                      <a:pt x="5740" y="10726"/>
                    </a:cubicBezTo>
                    <a:lnTo>
                      <a:pt x="5692" y="10630"/>
                    </a:lnTo>
                    <a:cubicBezTo>
                      <a:pt x="5144" y="9654"/>
                      <a:pt x="4299" y="7987"/>
                      <a:pt x="4323" y="7011"/>
                    </a:cubicBezTo>
                    <a:cubicBezTo>
                      <a:pt x="4370" y="5570"/>
                      <a:pt x="6216" y="4570"/>
                      <a:pt x="7252" y="3915"/>
                    </a:cubicBezTo>
                    <a:cubicBezTo>
                      <a:pt x="8073" y="3403"/>
                      <a:pt x="7907" y="427"/>
                      <a:pt x="7085" y="34"/>
                    </a:cubicBezTo>
                    <a:cubicBezTo>
                      <a:pt x="7039" y="11"/>
                      <a:pt x="6983" y="1"/>
                      <a:pt x="6920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5876;p62">
                <a:extLst>
                  <a:ext uri="{FF2B5EF4-FFF2-40B4-BE49-F238E27FC236}">
                    <a16:creationId xmlns:a16="http://schemas.microsoft.com/office/drawing/2014/main" id="{71337CF1-2BAF-45DE-A344-9F1B10BE38A6}"/>
                  </a:ext>
                </a:extLst>
              </p:cNvPr>
              <p:cNvSpPr/>
              <p:nvPr/>
            </p:nvSpPr>
            <p:spPr>
              <a:xfrm>
                <a:off x="2065975" y="3182148"/>
                <a:ext cx="131512" cy="11741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382" extrusionOk="0">
                    <a:moveTo>
                      <a:pt x="2584" y="0"/>
                    </a:moveTo>
                    <a:cubicBezTo>
                      <a:pt x="2572" y="0"/>
                      <a:pt x="2560" y="12"/>
                      <a:pt x="2549" y="24"/>
                    </a:cubicBezTo>
                    <a:cubicBezTo>
                      <a:pt x="2287" y="203"/>
                      <a:pt x="2037" y="405"/>
                      <a:pt x="1787" y="608"/>
                    </a:cubicBezTo>
                    <a:cubicBezTo>
                      <a:pt x="1298" y="1012"/>
                      <a:pt x="834" y="1429"/>
                      <a:pt x="405" y="1870"/>
                    </a:cubicBezTo>
                    <a:cubicBezTo>
                      <a:pt x="263" y="2024"/>
                      <a:pt x="132" y="2155"/>
                      <a:pt x="1" y="2310"/>
                    </a:cubicBezTo>
                    <a:cubicBezTo>
                      <a:pt x="13" y="2334"/>
                      <a:pt x="24" y="2346"/>
                      <a:pt x="48" y="2382"/>
                    </a:cubicBezTo>
                    <a:cubicBezTo>
                      <a:pt x="489" y="1917"/>
                      <a:pt x="953" y="1453"/>
                      <a:pt x="1453" y="1024"/>
                    </a:cubicBezTo>
                    <a:cubicBezTo>
                      <a:pt x="1751" y="774"/>
                      <a:pt x="2072" y="524"/>
                      <a:pt x="2394" y="286"/>
                    </a:cubicBezTo>
                    <a:cubicBezTo>
                      <a:pt x="2489" y="203"/>
                      <a:pt x="2572" y="143"/>
                      <a:pt x="2668" y="84"/>
                    </a:cubicBezTo>
                    <a:cubicBezTo>
                      <a:pt x="2644" y="60"/>
                      <a:pt x="2620" y="24"/>
                      <a:pt x="2584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5877;p62">
                <a:extLst>
                  <a:ext uri="{FF2B5EF4-FFF2-40B4-BE49-F238E27FC236}">
                    <a16:creationId xmlns:a16="http://schemas.microsoft.com/office/drawing/2014/main" id="{B4813FCA-65CE-48F4-BDE9-A838CB214B63}"/>
                  </a:ext>
                </a:extLst>
              </p:cNvPr>
              <p:cNvSpPr/>
              <p:nvPr/>
            </p:nvSpPr>
            <p:spPr>
              <a:xfrm>
                <a:off x="2209170" y="2851739"/>
                <a:ext cx="62848" cy="4111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834" extrusionOk="0">
                    <a:moveTo>
                      <a:pt x="1275" y="0"/>
                    </a:moveTo>
                    <a:lnTo>
                      <a:pt x="1275" y="0"/>
                    </a:lnTo>
                    <a:cubicBezTo>
                      <a:pt x="1025" y="95"/>
                      <a:pt x="798" y="214"/>
                      <a:pt x="596" y="345"/>
                    </a:cubicBezTo>
                    <a:cubicBezTo>
                      <a:pt x="382" y="476"/>
                      <a:pt x="179" y="631"/>
                      <a:pt x="1" y="834"/>
                    </a:cubicBezTo>
                    <a:cubicBezTo>
                      <a:pt x="156" y="822"/>
                      <a:pt x="310" y="798"/>
                      <a:pt x="477" y="774"/>
                    </a:cubicBezTo>
                    <a:cubicBezTo>
                      <a:pt x="632" y="750"/>
                      <a:pt x="787" y="715"/>
                      <a:pt x="953" y="655"/>
                    </a:cubicBezTo>
                    <a:cubicBezTo>
                      <a:pt x="858" y="631"/>
                      <a:pt x="787" y="619"/>
                      <a:pt x="691" y="619"/>
                    </a:cubicBezTo>
                    <a:cubicBezTo>
                      <a:pt x="650" y="607"/>
                      <a:pt x="605" y="601"/>
                      <a:pt x="562" y="601"/>
                    </a:cubicBezTo>
                    <a:cubicBezTo>
                      <a:pt x="519" y="601"/>
                      <a:pt x="477" y="607"/>
                      <a:pt x="441" y="619"/>
                    </a:cubicBezTo>
                    <a:cubicBezTo>
                      <a:pt x="429" y="619"/>
                      <a:pt x="417" y="619"/>
                      <a:pt x="394" y="631"/>
                    </a:cubicBezTo>
                    <a:cubicBezTo>
                      <a:pt x="489" y="584"/>
                      <a:pt x="572" y="524"/>
                      <a:pt x="667" y="465"/>
                    </a:cubicBezTo>
                    <a:cubicBezTo>
                      <a:pt x="870" y="334"/>
                      <a:pt x="1096" y="179"/>
                      <a:pt x="1275" y="0"/>
                    </a:cubicBezTo>
                    <a:close/>
                  </a:path>
                </a:pathLst>
              </a:custGeom>
              <a:solidFill>
                <a:srgbClr val="4436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5878;p62">
                <a:extLst>
                  <a:ext uri="{FF2B5EF4-FFF2-40B4-BE49-F238E27FC236}">
                    <a16:creationId xmlns:a16="http://schemas.microsoft.com/office/drawing/2014/main" id="{E6D0F17D-4888-4321-9BF5-DDCA01997C14}"/>
                  </a:ext>
                </a:extLst>
              </p:cNvPr>
              <p:cNvSpPr/>
              <p:nvPr/>
            </p:nvSpPr>
            <p:spPr>
              <a:xfrm>
                <a:off x="2590054" y="1929816"/>
                <a:ext cx="245378" cy="284368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5769" extrusionOk="0">
                    <a:moveTo>
                      <a:pt x="1357" y="0"/>
                    </a:moveTo>
                    <a:cubicBezTo>
                      <a:pt x="938" y="0"/>
                      <a:pt x="524" y="115"/>
                      <a:pt x="334" y="487"/>
                    </a:cubicBezTo>
                    <a:cubicBezTo>
                      <a:pt x="1" y="1201"/>
                      <a:pt x="370" y="2249"/>
                      <a:pt x="620" y="2844"/>
                    </a:cubicBezTo>
                    <a:cubicBezTo>
                      <a:pt x="965" y="3642"/>
                      <a:pt x="1501" y="4344"/>
                      <a:pt x="2049" y="5035"/>
                    </a:cubicBezTo>
                    <a:cubicBezTo>
                      <a:pt x="2334" y="5383"/>
                      <a:pt x="2712" y="5769"/>
                      <a:pt x="3218" y="5769"/>
                    </a:cubicBezTo>
                    <a:cubicBezTo>
                      <a:pt x="3282" y="5769"/>
                      <a:pt x="3349" y="5763"/>
                      <a:pt x="3418" y="5749"/>
                    </a:cubicBezTo>
                    <a:cubicBezTo>
                      <a:pt x="3763" y="5666"/>
                      <a:pt x="4073" y="5428"/>
                      <a:pt x="4263" y="5166"/>
                    </a:cubicBezTo>
                    <a:cubicBezTo>
                      <a:pt x="4478" y="4892"/>
                      <a:pt x="4561" y="4582"/>
                      <a:pt x="4621" y="4285"/>
                    </a:cubicBezTo>
                    <a:cubicBezTo>
                      <a:pt x="4978" y="2487"/>
                      <a:pt x="4001" y="760"/>
                      <a:pt x="2275" y="153"/>
                    </a:cubicBezTo>
                    <a:cubicBezTo>
                      <a:pt x="2049" y="78"/>
                      <a:pt x="1702" y="0"/>
                      <a:pt x="1357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5879;p62">
                <a:extLst>
                  <a:ext uri="{FF2B5EF4-FFF2-40B4-BE49-F238E27FC236}">
                    <a16:creationId xmlns:a16="http://schemas.microsoft.com/office/drawing/2014/main" id="{3F8CBAB1-958E-4D31-ADAB-D108D9A9AF9E}"/>
                  </a:ext>
                </a:extLst>
              </p:cNvPr>
              <p:cNvSpPr/>
              <p:nvPr/>
            </p:nvSpPr>
            <p:spPr>
              <a:xfrm>
                <a:off x="2186890" y="1923211"/>
                <a:ext cx="619212" cy="694728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7114" y="0"/>
                    </a:moveTo>
                    <a:cubicBezTo>
                      <a:pt x="6889" y="0"/>
                      <a:pt x="6657" y="13"/>
                      <a:pt x="6418" y="37"/>
                    </a:cubicBezTo>
                    <a:cubicBezTo>
                      <a:pt x="2727" y="430"/>
                      <a:pt x="0" y="4062"/>
                      <a:pt x="357" y="8003"/>
                    </a:cubicBezTo>
                    <a:cubicBezTo>
                      <a:pt x="465" y="9217"/>
                      <a:pt x="858" y="10300"/>
                      <a:pt x="1429" y="11205"/>
                    </a:cubicBezTo>
                    <a:cubicBezTo>
                      <a:pt x="2569" y="12986"/>
                      <a:pt x="4483" y="14094"/>
                      <a:pt x="6626" y="14094"/>
                    </a:cubicBezTo>
                    <a:cubicBezTo>
                      <a:pt x="6833" y="14094"/>
                      <a:pt x="7041" y="14084"/>
                      <a:pt x="7251" y="14063"/>
                    </a:cubicBezTo>
                    <a:cubicBezTo>
                      <a:pt x="7430" y="14051"/>
                      <a:pt x="7608" y="14027"/>
                      <a:pt x="7775" y="14003"/>
                    </a:cubicBezTo>
                    <a:cubicBezTo>
                      <a:pt x="9585" y="13753"/>
                      <a:pt x="10728" y="13170"/>
                      <a:pt x="11442" y="12372"/>
                    </a:cubicBezTo>
                    <a:cubicBezTo>
                      <a:pt x="12276" y="11420"/>
                      <a:pt x="12549" y="10146"/>
                      <a:pt x="12549" y="8693"/>
                    </a:cubicBezTo>
                    <a:cubicBezTo>
                      <a:pt x="12561" y="8062"/>
                      <a:pt x="12526" y="7395"/>
                      <a:pt x="12478" y="6717"/>
                    </a:cubicBezTo>
                    <a:cubicBezTo>
                      <a:pt x="12166" y="2541"/>
                      <a:pt x="10365" y="0"/>
                      <a:pt x="711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5880;p62">
                <a:extLst>
                  <a:ext uri="{FF2B5EF4-FFF2-40B4-BE49-F238E27FC236}">
                    <a16:creationId xmlns:a16="http://schemas.microsoft.com/office/drawing/2014/main" id="{A9BAAA1A-28B5-445B-B601-0145C707BCBC}"/>
                  </a:ext>
                </a:extLst>
              </p:cNvPr>
              <p:cNvSpPr/>
              <p:nvPr/>
            </p:nvSpPr>
            <p:spPr>
              <a:xfrm>
                <a:off x="2059518" y="1826942"/>
                <a:ext cx="661456" cy="550647"/>
              </a:xfrm>
              <a:custGeom>
                <a:avLst/>
                <a:gdLst/>
                <a:ahLst/>
                <a:cxnLst/>
                <a:rect l="l" t="t" r="r" b="b"/>
                <a:pathLst>
                  <a:path w="13419" h="11171" extrusionOk="0">
                    <a:moveTo>
                      <a:pt x="9177" y="1"/>
                    </a:moveTo>
                    <a:cubicBezTo>
                      <a:pt x="8748" y="1"/>
                      <a:pt x="8315" y="41"/>
                      <a:pt x="7883" y="109"/>
                    </a:cubicBezTo>
                    <a:cubicBezTo>
                      <a:pt x="7823" y="121"/>
                      <a:pt x="7775" y="121"/>
                      <a:pt x="7716" y="133"/>
                    </a:cubicBezTo>
                    <a:cubicBezTo>
                      <a:pt x="6263" y="383"/>
                      <a:pt x="4739" y="823"/>
                      <a:pt x="3406" y="1562"/>
                    </a:cubicBezTo>
                    <a:cubicBezTo>
                      <a:pt x="2953" y="1812"/>
                      <a:pt x="2525" y="2097"/>
                      <a:pt x="2120" y="2431"/>
                    </a:cubicBezTo>
                    <a:cubicBezTo>
                      <a:pt x="1441" y="2990"/>
                      <a:pt x="846" y="3681"/>
                      <a:pt x="489" y="4502"/>
                    </a:cubicBezTo>
                    <a:cubicBezTo>
                      <a:pt x="36" y="5479"/>
                      <a:pt x="1" y="6550"/>
                      <a:pt x="263" y="7479"/>
                    </a:cubicBezTo>
                    <a:cubicBezTo>
                      <a:pt x="536" y="8396"/>
                      <a:pt x="1263" y="9932"/>
                      <a:pt x="1727" y="10158"/>
                    </a:cubicBezTo>
                    <a:cubicBezTo>
                      <a:pt x="1818" y="10205"/>
                      <a:pt x="1944" y="10222"/>
                      <a:pt x="2088" y="10222"/>
                    </a:cubicBezTo>
                    <a:cubicBezTo>
                      <a:pt x="2446" y="10222"/>
                      <a:pt x="2917" y="10118"/>
                      <a:pt x="3256" y="10118"/>
                    </a:cubicBezTo>
                    <a:cubicBezTo>
                      <a:pt x="3367" y="10118"/>
                      <a:pt x="3463" y="10129"/>
                      <a:pt x="3537" y="10158"/>
                    </a:cubicBezTo>
                    <a:cubicBezTo>
                      <a:pt x="4001" y="10313"/>
                      <a:pt x="4358" y="10587"/>
                      <a:pt x="4549" y="10908"/>
                    </a:cubicBezTo>
                    <a:cubicBezTo>
                      <a:pt x="4633" y="11060"/>
                      <a:pt x="4736" y="11170"/>
                      <a:pt x="4907" y="11170"/>
                    </a:cubicBezTo>
                    <a:cubicBezTo>
                      <a:pt x="4978" y="11170"/>
                      <a:pt x="5059" y="11152"/>
                      <a:pt x="5156" y="11110"/>
                    </a:cubicBezTo>
                    <a:cubicBezTo>
                      <a:pt x="5394" y="11003"/>
                      <a:pt x="5608" y="10813"/>
                      <a:pt x="5692" y="10610"/>
                    </a:cubicBezTo>
                    <a:cubicBezTo>
                      <a:pt x="6013" y="10253"/>
                      <a:pt x="5775" y="9741"/>
                      <a:pt x="5728" y="9301"/>
                    </a:cubicBezTo>
                    <a:cubicBezTo>
                      <a:pt x="5751" y="9086"/>
                      <a:pt x="5799" y="8836"/>
                      <a:pt x="5918" y="8610"/>
                    </a:cubicBezTo>
                    <a:cubicBezTo>
                      <a:pt x="6097" y="8253"/>
                      <a:pt x="6418" y="7979"/>
                      <a:pt x="6799" y="7836"/>
                    </a:cubicBezTo>
                    <a:cubicBezTo>
                      <a:pt x="7144" y="7693"/>
                      <a:pt x="7478" y="7634"/>
                      <a:pt x="7811" y="7539"/>
                    </a:cubicBezTo>
                    <a:cubicBezTo>
                      <a:pt x="8168" y="7431"/>
                      <a:pt x="9764" y="7015"/>
                      <a:pt x="10919" y="6193"/>
                    </a:cubicBezTo>
                    <a:cubicBezTo>
                      <a:pt x="11621" y="5705"/>
                      <a:pt x="12312" y="5133"/>
                      <a:pt x="12824" y="4443"/>
                    </a:cubicBezTo>
                    <a:cubicBezTo>
                      <a:pt x="13169" y="3979"/>
                      <a:pt x="13419" y="3431"/>
                      <a:pt x="13407" y="2859"/>
                    </a:cubicBezTo>
                    <a:cubicBezTo>
                      <a:pt x="13359" y="1478"/>
                      <a:pt x="11931" y="573"/>
                      <a:pt x="10800" y="228"/>
                    </a:cubicBezTo>
                    <a:cubicBezTo>
                      <a:pt x="10271" y="67"/>
                      <a:pt x="9727" y="1"/>
                      <a:pt x="917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5881;p62">
                <a:extLst>
                  <a:ext uri="{FF2B5EF4-FFF2-40B4-BE49-F238E27FC236}">
                    <a16:creationId xmlns:a16="http://schemas.microsoft.com/office/drawing/2014/main" id="{547DABB1-52EF-4438-85D3-332752714A96}"/>
                  </a:ext>
                </a:extLst>
              </p:cNvPr>
              <p:cNvSpPr/>
              <p:nvPr/>
            </p:nvSpPr>
            <p:spPr>
              <a:xfrm>
                <a:off x="2226768" y="1833449"/>
                <a:ext cx="420859" cy="236062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4789" extrusionOk="0">
                    <a:moveTo>
                      <a:pt x="4478" y="1"/>
                    </a:moveTo>
                    <a:cubicBezTo>
                      <a:pt x="4418" y="25"/>
                      <a:pt x="4371" y="25"/>
                      <a:pt x="4311" y="37"/>
                    </a:cubicBezTo>
                    <a:cubicBezTo>
                      <a:pt x="2870" y="287"/>
                      <a:pt x="1334" y="715"/>
                      <a:pt x="1" y="1465"/>
                    </a:cubicBezTo>
                    <a:cubicBezTo>
                      <a:pt x="156" y="2299"/>
                      <a:pt x="906" y="3025"/>
                      <a:pt x="1763" y="3061"/>
                    </a:cubicBezTo>
                    <a:cubicBezTo>
                      <a:pt x="1787" y="3062"/>
                      <a:pt x="1812" y="3062"/>
                      <a:pt x="1837" y="3062"/>
                    </a:cubicBezTo>
                    <a:cubicBezTo>
                      <a:pt x="1975" y="3062"/>
                      <a:pt x="2116" y="3052"/>
                      <a:pt x="2252" y="3052"/>
                    </a:cubicBezTo>
                    <a:cubicBezTo>
                      <a:pt x="2471" y="3052"/>
                      <a:pt x="2676" y="3078"/>
                      <a:pt x="2835" y="3216"/>
                    </a:cubicBezTo>
                    <a:cubicBezTo>
                      <a:pt x="2954" y="3323"/>
                      <a:pt x="3037" y="3454"/>
                      <a:pt x="3120" y="3573"/>
                    </a:cubicBezTo>
                    <a:cubicBezTo>
                      <a:pt x="3466" y="4048"/>
                      <a:pt x="4056" y="4329"/>
                      <a:pt x="4645" y="4329"/>
                    </a:cubicBezTo>
                    <a:cubicBezTo>
                      <a:pt x="4868" y="4329"/>
                      <a:pt x="5090" y="4289"/>
                      <a:pt x="5299" y="4204"/>
                    </a:cubicBezTo>
                    <a:cubicBezTo>
                      <a:pt x="5355" y="4172"/>
                      <a:pt x="5426" y="4140"/>
                      <a:pt x="5489" y="4140"/>
                    </a:cubicBezTo>
                    <a:cubicBezTo>
                      <a:pt x="5520" y="4140"/>
                      <a:pt x="5549" y="4148"/>
                      <a:pt x="5573" y="4168"/>
                    </a:cubicBezTo>
                    <a:cubicBezTo>
                      <a:pt x="5633" y="4216"/>
                      <a:pt x="5656" y="4287"/>
                      <a:pt x="5680" y="4347"/>
                    </a:cubicBezTo>
                    <a:cubicBezTo>
                      <a:pt x="5787" y="4609"/>
                      <a:pt x="6049" y="4751"/>
                      <a:pt x="6323" y="4787"/>
                    </a:cubicBezTo>
                    <a:cubicBezTo>
                      <a:pt x="6346" y="4788"/>
                      <a:pt x="6370" y="4789"/>
                      <a:pt x="6393" y="4789"/>
                    </a:cubicBezTo>
                    <a:cubicBezTo>
                      <a:pt x="6643" y="4789"/>
                      <a:pt x="6892" y="4731"/>
                      <a:pt x="7121" y="4644"/>
                    </a:cubicBezTo>
                    <a:cubicBezTo>
                      <a:pt x="7478" y="4525"/>
                      <a:pt x="7859" y="4382"/>
                      <a:pt x="8121" y="4109"/>
                    </a:cubicBezTo>
                    <a:cubicBezTo>
                      <a:pt x="8395" y="3835"/>
                      <a:pt x="8538" y="3394"/>
                      <a:pt x="8371" y="3085"/>
                    </a:cubicBezTo>
                    <a:cubicBezTo>
                      <a:pt x="8240" y="2823"/>
                      <a:pt x="7954" y="2656"/>
                      <a:pt x="7692" y="2501"/>
                    </a:cubicBezTo>
                    <a:cubicBezTo>
                      <a:pt x="6692" y="1942"/>
                      <a:pt x="5728" y="1299"/>
                      <a:pt x="4918" y="477"/>
                    </a:cubicBezTo>
                    <a:cubicBezTo>
                      <a:pt x="4787" y="334"/>
                      <a:pt x="4621" y="179"/>
                      <a:pt x="4478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5882;p62">
                <a:extLst>
                  <a:ext uri="{FF2B5EF4-FFF2-40B4-BE49-F238E27FC236}">
                    <a16:creationId xmlns:a16="http://schemas.microsoft.com/office/drawing/2014/main" id="{A45768A1-FBE9-4798-80A0-5E579F5BD97E}"/>
                  </a:ext>
                </a:extLst>
              </p:cNvPr>
              <p:cNvSpPr/>
              <p:nvPr/>
            </p:nvSpPr>
            <p:spPr>
              <a:xfrm>
                <a:off x="2498518" y="2136895"/>
                <a:ext cx="1232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24" y="12"/>
                    </a:moveTo>
                    <a:lnTo>
                      <a:pt x="24" y="12"/>
                    </a:lnTo>
                    <a:cubicBezTo>
                      <a:pt x="1" y="0"/>
                      <a:pt x="1" y="0"/>
                      <a:pt x="24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5883;p62">
                <a:extLst>
                  <a:ext uri="{FF2B5EF4-FFF2-40B4-BE49-F238E27FC236}">
                    <a16:creationId xmlns:a16="http://schemas.microsoft.com/office/drawing/2014/main" id="{6B41EEB3-2011-485F-BF0B-956497A04565}"/>
                  </a:ext>
                </a:extLst>
              </p:cNvPr>
              <p:cNvSpPr/>
              <p:nvPr/>
            </p:nvSpPr>
            <p:spPr>
              <a:xfrm>
                <a:off x="2088847" y="2295716"/>
                <a:ext cx="180263" cy="183910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3731" extrusionOk="0">
                    <a:moveTo>
                      <a:pt x="1412" y="0"/>
                    </a:moveTo>
                    <a:cubicBezTo>
                      <a:pt x="1142" y="0"/>
                      <a:pt x="879" y="53"/>
                      <a:pt x="656" y="184"/>
                    </a:cubicBezTo>
                    <a:cubicBezTo>
                      <a:pt x="418" y="315"/>
                      <a:pt x="215" y="529"/>
                      <a:pt x="120" y="850"/>
                    </a:cubicBezTo>
                    <a:cubicBezTo>
                      <a:pt x="1" y="1208"/>
                      <a:pt x="13" y="1577"/>
                      <a:pt x="96" y="1910"/>
                    </a:cubicBezTo>
                    <a:cubicBezTo>
                      <a:pt x="299" y="2636"/>
                      <a:pt x="799" y="3208"/>
                      <a:pt x="1454" y="3505"/>
                    </a:cubicBezTo>
                    <a:cubicBezTo>
                      <a:pt x="1722" y="3628"/>
                      <a:pt x="2078" y="3730"/>
                      <a:pt x="2430" y="3730"/>
                    </a:cubicBezTo>
                    <a:cubicBezTo>
                      <a:pt x="2796" y="3730"/>
                      <a:pt x="3157" y="3619"/>
                      <a:pt x="3406" y="3303"/>
                    </a:cubicBezTo>
                    <a:cubicBezTo>
                      <a:pt x="3632" y="3041"/>
                      <a:pt x="3656" y="2672"/>
                      <a:pt x="3632" y="2339"/>
                    </a:cubicBezTo>
                    <a:cubicBezTo>
                      <a:pt x="3549" y="1624"/>
                      <a:pt x="3347" y="779"/>
                      <a:pt x="2763" y="386"/>
                    </a:cubicBezTo>
                    <a:cubicBezTo>
                      <a:pt x="2424" y="178"/>
                      <a:pt x="1906" y="0"/>
                      <a:pt x="14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5884;p62">
                <a:extLst>
                  <a:ext uri="{FF2B5EF4-FFF2-40B4-BE49-F238E27FC236}">
                    <a16:creationId xmlns:a16="http://schemas.microsoft.com/office/drawing/2014/main" id="{E03A383D-19D3-41BA-85E4-953F1CD70788}"/>
                  </a:ext>
                </a:extLst>
              </p:cNvPr>
              <p:cNvSpPr/>
              <p:nvPr/>
            </p:nvSpPr>
            <p:spPr>
              <a:xfrm>
                <a:off x="2108219" y="2343136"/>
                <a:ext cx="11214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07" extrusionOk="0">
                    <a:moveTo>
                      <a:pt x="786" y="1"/>
                    </a:moveTo>
                    <a:cubicBezTo>
                      <a:pt x="693" y="1"/>
                      <a:pt x="601" y="14"/>
                      <a:pt x="513" y="43"/>
                    </a:cubicBezTo>
                    <a:cubicBezTo>
                      <a:pt x="394" y="67"/>
                      <a:pt x="287" y="126"/>
                      <a:pt x="203" y="222"/>
                    </a:cubicBezTo>
                    <a:cubicBezTo>
                      <a:pt x="132" y="293"/>
                      <a:pt x="1" y="424"/>
                      <a:pt x="37" y="543"/>
                    </a:cubicBezTo>
                    <a:cubicBezTo>
                      <a:pt x="45" y="595"/>
                      <a:pt x="92" y="629"/>
                      <a:pt x="140" y="629"/>
                    </a:cubicBezTo>
                    <a:cubicBezTo>
                      <a:pt x="158" y="629"/>
                      <a:pt x="175" y="624"/>
                      <a:pt x="191" y="615"/>
                    </a:cubicBezTo>
                    <a:cubicBezTo>
                      <a:pt x="263" y="591"/>
                      <a:pt x="322" y="484"/>
                      <a:pt x="382" y="436"/>
                    </a:cubicBezTo>
                    <a:cubicBezTo>
                      <a:pt x="453" y="376"/>
                      <a:pt x="525" y="341"/>
                      <a:pt x="620" y="305"/>
                    </a:cubicBezTo>
                    <a:cubicBezTo>
                      <a:pt x="680" y="293"/>
                      <a:pt x="727" y="281"/>
                      <a:pt x="787" y="281"/>
                    </a:cubicBezTo>
                    <a:cubicBezTo>
                      <a:pt x="703" y="424"/>
                      <a:pt x="668" y="591"/>
                      <a:pt x="680" y="769"/>
                    </a:cubicBezTo>
                    <a:cubicBezTo>
                      <a:pt x="691" y="877"/>
                      <a:pt x="727" y="972"/>
                      <a:pt x="763" y="1067"/>
                    </a:cubicBezTo>
                    <a:cubicBezTo>
                      <a:pt x="799" y="1115"/>
                      <a:pt x="822" y="1174"/>
                      <a:pt x="870" y="1198"/>
                    </a:cubicBezTo>
                    <a:cubicBezTo>
                      <a:pt x="882" y="1210"/>
                      <a:pt x="894" y="1246"/>
                      <a:pt x="930" y="1258"/>
                    </a:cubicBezTo>
                    <a:cubicBezTo>
                      <a:pt x="965" y="1293"/>
                      <a:pt x="989" y="1293"/>
                      <a:pt x="1037" y="1305"/>
                    </a:cubicBezTo>
                    <a:cubicBezTo>
                      <a:pt x="1041" y="1306"/>
                      <a:pt x="1046" y="1306"/>
                      <a:pt x="1050" y="1306"/>
                    </a:cubicBezTo>
                    <a:cubicBezTo>
                      <a:pt x="1105" y="1306"/>
                      <a:pt x="1154" y="1241"/>
                      <a:pt x="1132" y="1186"/>
                    </a:cubicBezTo>
                    <a:cubicBezTo>
                      <a:pt x="1120" y="1150"/>
                      <a:pt x="1120" y="1127"/>
                      <a:pt x="1108" y="1115"/>
                    </a:cubicBezTo>
                    <a:cubicBezTo>
                      <a:pt x="1096" y="1091"/>
                      <a:pt x="1084" y="1079"/>
                      <a:pt x="1061" y="1055"/>
                    </a:cubicBezTo>
                    <a:cubicBezTo>
                      <a:pt x="1037" y="1019"/>
                      <a:pt x="1013" y="996"/>
                      <a:pt x="1001" y="960"/>
                    </a:cubicBezTo>
                    <a:cubicBezTo>
                      <a:pt x="953" y="888"/>
                      <a:pt x="930" y="817"/>
                      <a:pt x="930" y="722"/>
                    </a:cubicBezTo>
                    <a:cubicBezTo>
                      <a:pt x="918" y="579"/>
                      <a:pt x="941" y="424"/>
                      <a:pt x="1001" y="293"/>
                    </a:cubicBezTo>
                    <a:cubicBezTo>
                      <a:pt x="1108" y="305"/>
                      <a:pt x="1215" y="353"/>
                      <a:pt x="1299" y="400"/>
                    </a:cubicBezTo>
                    <a:cubicBezTo>
                      <a:pt x="1644" y="555"/>
                      <a:pt x="1989" y="877"/>
                      <a:pt x="2144" y="1234"/>
                    </a:cubicBezTo>
                    <a:cubicBezTo>
                      <a:pt x="2152" y="1262"/>
                      <a:pt x="2171" y="1274"/>
                      <a:pt x="2191" y="1274"/>
                    </a:cubicBezTo>
                    <a:cubicBezTo>
                      <a:pt x="2231" y="1274"/>
                      <a:pt x="2275" y="1229"/>
                      <a:pt x="2251" y="1174"/>
                    </a:cubicBezTo>
                    <a:cubicBezTo>
                      <a:pt x="2168" y="924"/>
                      <a:pt x="2061" y="722"/>
                      <a:pt x="1894" y="543"/>
                    </a:cubicBezTo>
                    <a:cubicBezTo>
                      <a:pt x="1715" y="365"/>
                      <a:pt x="1525" y="222"/>
                      <a:pt x="1287" y="115"/>
                    </a:cubicBezTo>
                    <a:cubicBezTo>
                      <a:pt x="1132" y="45"/>
                      <a:pt x="958" y="1"/>
                      <a:pt x="786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5887;p62">
                <a:extLst>
                  <a:ext uri="{FF2B5EF4-FFF2-40B4-BE49-F238E27FC236}">
                    <a16:creationId xmlns:a16="http://schemas.microsoft.com/office/drawing/2014/main" id="{E0BF31F0-2436-42B0-B2B9-879675585330}"/>
                  </a:ext>
                </a:extLst>
              </p:cNvPr>
              <p:cNvSpPr/>
              <p:nvPr/>
            </p:nvSpPr>
            <p:spPr>
              <a:xfrm>
                <a:off x="2558113" y="2367980"/>
                <a:ext cx="168778" cy="7221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65" extrusionOk="0">
                    <a:moveTo>
                      <a:pt x="3040" y="0"/>
                    </a:moveTo>
                    <a:cubicBezTo>
                      <a:pt x="2836" y="0"/>
                      <a:pt x="2435" y="151"/>
                      <a:pt x="1863" y="170"/>
                    </a:cubicBezTo>
                    <a:cubicBezTo>
                      <a:pt x="1816" y="172"/>
                      <a:pt x="1771" y="173"/>
                      <a:pt x="1727" y="173"/>
                    </a:cubicBezTo>
                    <a:cubicBezTo>
                      <a:pt x="1270" y="173"/>
                      <a:pt x="968" y="64"/>
                      <a:pt x="707" y="64"/>
                    </a:cubicBezTo>
                    <a:cubicBezTo>
                      <a:pt x="592" y="64"/>
                      <a:pt x="484" y="85"/>
                      <a:pt x="375" y="146"/>
                    </a:cubicBezTo>
                    <a:cubicBezTo>
                      <a:pt x="0" y="339"/>
                      <a:pt x="741" y="1464"/>
                      <a:pt x="1709" y="1464"/>
                    </a:cubicBezTo>
                    <a:cubicBezTo>
                      <a:pt x="1756" y="1464"/>
                      <a:pt x="1804" y="1461"/>
                      <a:pt x="1851" y="1456"/>
                    </a:cubicBezTo>
                    <a:cubicBezTo>
                      <a:pt x="2863" y="1325"/>
                      <a:pt x="3423" y="384"/>
                      <a:pt x="3161" y="39"/>
                    </a:cubicBezTo>
                    <a:cubicBezTo>
                      <a:pt x="3136" y="11"/>
                      <a:pt x="3095" y="0"/>
                      <a:pt x="3040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5888;p62">
                <a:extLst>
                  <a:ext uri="{FF2B5EF4-FFF2-40B4-BE49-F238E27FC236}">
                    <a16:creationId xmlns:a16="http://schemas.microsoft.com/office/drawing/2014/main" id="{CC7688F7-BA93-4517-B924-C0BD432D9293}"/>
                  </a:ext>
                </a:extLst>
              </p:cNvPr>
              <p:cNvSpPr/>
              <p:nvPr/>
            </p:nvSpPr>
            <p:spPr>
              <a:xfrm>
                <a:off x="2571274" y="2385479"/>
                <a:ext cx="102775" cy="54813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112" extrusionOk="0">
                    <a:moveTo>
                      <a:pt x="268" y="0"/>
                    </a:moveTo>
                    <a:cubicBezTo>
                      <a:pt x="171" y="0"/>
                      <a:pt x="79" y="16"/>
                      <a:pt x="1" y="53"/>
                    </a:cubicBezTo>
                    <a:cubicBezTo>
                      <a:pt x="90" y="442"/>
                      <a:pt x="677" y="1112"/>
                      <a:pt x="1404" y="1112"/>
                    </a:cubicBezTo>
                    <a:cubicBezTo>
                      <a:pt x="1455" y="1112"/>
                      <a:pt x="1508" y="1108"/>
                      <a:pt x="1561" y="1101"/>
                    </a:cubicBezTo>
                    <a:cubicBezTo>
                      <a:pt x="1763" y="1065"/>
                      <a:pt x="1942" y="1030"/>
                      <a:pt x="2084" y="946"/>
                    </a:cubicBezTo>
                    <a:cubicBezTo>
                      <a:pt x="1799" y="613"/>
                      <a:pt x="1430" y="375"/>
                      <a:pt x="1061" y="208"/>
                    </a:cubicBezTo>
                    <a:cubicBezTo>
                      <a:pt x="859" y="120"/>
                      <a:pt x="541" y="0"/>
                      <a:pt x="268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5889;p62">
                <a:extLst>
                  <a:ext uri="{FF2B5EF4-FFF2-40B4-BE49-F238E27FC236}">
                    <a16:creationId xmlns:a16="http://schemas.microsoft.com/office/drawing/2014/main" id="{6AB9ED47-9B81-4AC4-8409-F486683E15F1}"/>
                  </a:ext>
                </a:extLst>
              </p:cNvPr>
              <p:cNvSpPr/>
              <p:nvPr/>
            </p:nvSpPr>
            <p:spPr>
              <a:xfrm>
                <a:off x="2512616" y="2175639"/>
                <a:ext cx="93360" cy="33026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670" extrusionOk="0">
                    <a:moveTo>
                      <a:pt x="1084" y="0"/>
                    </a:moveTo>
                    <a:cubicBezTo>
                      <a:pt x="893" y="0"/>
                      <a:pt x="715" y="48"/>
                      <a:pt x="572" y="107"/>
                    </a:cubicBezTo>
                    <a:cubicBezTo>
                      <a:pt x="357" y="191"/>
                      <a:pt x="155" y="322"/>
                      <a:pt x="48" y="536"/>
                    </a:cubicBezTo>
                    <a:cubicBezTo>
                      <a:pt x="36" y="548"/>
                      <a:pt x="36" y="584"/>
                      <a:pt x="12" y="596"/>
                    </a:cubicBezTo>
                    <a:cubicBezTo>
                      <a:pt x="2" y="637"/>
                      <a:pt x="0" y="669"/>
                      <a:pt x="31" y="669"/>
                    </a:cubicBezTo>
                    <a:cubicBezTo>
                      <a:pt x="36" y="669"/>
                      <a:pt x="42" y="669"/>
                      <a:pt x="48" y="667"/>
                    </a:cubicBezTo>
                    <a:cubicBezTo>
                      <a:pt x="60" y="667"/>
                      <a:pt x="96" y="643"/>
                      <a:pt x="107" y="619"/>
                    </a:cubicBezTo>
                    <a:cubicBezTo>
                      <a:pt x="325" y="424"/>
                      <a:pt x="632" y="273"/>
                      <a:pt x="1006" y="273"/>
                    </a:cubicBezTo>
                    <a:cubicBezTo>
                      <a:pt x="1020" y="273"/>
                      <a:pt x="1034" y="274"/>
                      <a:pt x="1048" y="274"/>
                    </a:cubicBezTo>
                    <a:cubicBezTo>
                      <a:pt x="1143" y="298"/>
                      <a:pt x="1250" y="298"/>
                      <a:pt x="1358" y="322"/>
                    </a:cubicBezTo>
                    <a:cubicBezTo>
                      <a:pt x="1445" y="351"/>
                      <a:pt x="1540" y="388"/>
                      <a:pt x="1649" y="388"/>
                    </a:cubicBezTo>
                    <a:cubicBezTo>
                      <a:pt x="1674" y="388"/>
                      <a:pt x="1700" y="386"/>
                      <a:pt x="1727" y="381"/>
                    </a:cubicBezTo>
                    <a:cubicBezTo>
                      <a:pt x="1858" y="381"/>
                      <a:pt x="1893" y="250"/>
                      <a:pt x="1834" y="191"/>
                    </a:cubicBezTo>
                    <a:cubicBezTo>
                      <a:pt x="1762" y="84"/>
                      <a:pt x="1560" y="60"/>
                      <a:pt x="1441" y="24"/>
                    </a:cubicBezTo>
                    <a:cubicBezTo>
                      <a:pt x="1322" y="12"/>
                      <a:pt x="1191" y="0"/>
                      <a:pt x="1084" y="0"/>
                    </a:cubicBezTo>
                    <a:close/>
                  </a:path>
                </a:pathLst>
              </a:custGeom>
              <a:solidFill>
                <a:srgbClr val="C05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5890;p62">
                <a:extLst>
                  <a:ext uri="{FF2B5EF4-FFF2-40B4-BE49-F238E27FC236}">
                    <a16:creationId xmlns:a16="http://schemas.microsoft.com/office/drawing/2014/main" id="{473624CD-8E37-4344-A5B1-CA35088DE9E3}"/>
                  </a:ext>
                </a:extLst>
              </p:cNvPr>
              <p:cNvSpPr/>
              <p:nvPr/>
            </p:nvSpPr>
            <p:spPr>
              <a:xfrm>
                <a:off x="2691696" y="2167802"/>
                <a:ext cx="73692" cy="26963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547" extrusionOk="0">
                    <a:moveTo>
                      <a:pt x="640" y="0"/>
                    </a:moveTo>
                    <a:cubicBezTo>
                      <a:pt x="606" y="0"/>
                      <a:pt x="571" y="2"/>
                      <a:pt x="534" y="4"/>
                    </a:cubicBezTo>
                    <a:cubicBezTo>
                      <a:pt x="451" y="16"/>
                      <a:pt x="368" y="40"/>
                      <a:pt x="284" y="76"/>
                    </a:cubicBezTo>
                    <a:cubicBezTo>
                      <a:pt x="201" y="123"/>
                      <a:pt x="70" y="171"/>
                      <a:pt x="34" y="290"/>
                    </a:cubicBezTo>
                    <a:cubicBezTo>
                      <a:pt x="0" y="358"/>
                      <a:pt x="53" y="470"/>
                      <a:pt x="151" y="470"/>
                    </a:cubicBezTo>
                    <a:cubicBezTo>
                      <a:pt x="155" y="470"/>
                      <a:pt x="160" y="469"/>
                      <a:pt x="165" y="469"/>
                    </a:cubicBezTo>
                    <a:cubicBezTo>
                      <a:pt x="273" y="457"/>
                      <a:pt x="344" y="397"/>
                      <a:pt x="439" y="362"/>
                    </a:cubicBezTo>
                    <a:cubicBezTo>
                      <a:pt x="511" y="338"/>
                      <a:pt x="582" y="302"/>
                      <a:pt x="654" y="290"/>
                    </a:cubicBezTo>
                    <a:cubicBezTo>
                      <a:pt x="718" y="274"/>
                      <a:pt x="782" y="266"/>
                      <a:pt x="844" y="266"/>
                    </a:cubicBezTo>
                    <a:cubicBezTo>
                      <a:pt x="1059" y="266"/>
                      <a:pt x="1259" y="357"/>
                      <a:pt x="1416" y="504"/>
                    </a:cubicBezTo>
                    <a:cubicBezTo>
                      <a:pt x="1427" y="516"/>
                      <a:pt x="1463" y="528"/>
                      <a:pt x="1475" y="540"/>
                    </a:cubicBezTo>
                    <a:cubicBezTo>
                      <a:pt x="1479" y="545"/>
                      <a:pt x="1483" y="547"/>
                      <a:pt x="1485" y="547"/>
                    </a:cubicBezTo>
                    <a:cubicBezTo>
                      <a:pt x="1494" y="547"/>
                      <a:pt x="1483" y="508"/>
                      <a:pt x="1463" y="469"/>
                    </a:cubicBezTo>
                    <a:cubicBezTo>
                      <a:pt x="1439" y="457"/>
                      <a:pt x="1427" y="421"/>
                      <a:pt x="1427" y="409"/>
                    </a:cubicBezTo>
                    <a:cubicBezTo>
                      <a:pt x="1296" y="219"/>
                      <a:pt x="1118" y="112"/>
                      <a:pt x="951" y="52"/>
                    </a:cubicBezTo>
                    <a:cubicBezTo>
                      <a:pt x="851" y="16"/>
                      <a:pt x="751" y="0"/>
                      <a:pt x="640" y="0"/>
                    </a:cubicBezTo>
                    <a:close/>
                  </a:path>
                </a:pathLst>
              </a:custGeom>
              <a:solidFill>
                <a:srgbClr val="C05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5891;p62">
                <a:extLst>
                  <a:ext uri="{FF2B5EF4-FFF2-40B4-BE49-F238E27FC236}">
                    <a16:creationId xmlns:a16="http://schemas.microsoft.com/office/drawing/2014/main" id="{8BFB9FE1-60BA-48EE-8887-0D80312D1FA4}"/>
                  </a:ext>
                </a:extLst>
              </p:cNvPr>
              <p:cNvSpPr/>
              <p:nvPr/>
            </p:nvSpPr>
            <p:spPr>
              <a:xfrm>
                <a:off x="2485160" y="2273535"/>
                <a:ext cx="101444" cy="37019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751" extrusionOk="0">
                    <a:moveTo>
                      <a:pt x="1073" y="1"/>
                    </a:moveTo>
                    <a:cubicBezTo>
                      <a:pt x="870" y="1"/>
                      <a:pt x="669" y="49"/>
                      <a:pt x="498" y="145"/>
                    </a:cubicBezTo>
                    <a:cubicBezTo>
                      <a:pt x="391" y="181"/>
                      <a:pt x="295" y="264"/>
                      <a:pt x="212" y="336"/>
                    </a:cubicBezTo>
                    <a:cubicBezTo>
                      <a:pt x="141" y="407"/>
                      <a:pt x="33" y="503"/>
                      <a:pt x="10" y="598"/>
                    </a:cubicBezTo>
                    <a:cubicBezTo>
                      <a:pt x="1" y="634"/>
                      <a:pt x="19" y="670"/>
                      <a:pt x="49" y="670"/>
                    </a:cubicBezTo>
                    <a:cubicBezTo>
                      <a:pt x="58" y="670"/>
                      <a:pt x="69" y="666"/>
                      <a:pt x="81" y="657"/>
                    </a:cubicBezTo>
                    <a:cubicBezTo>
                      <a:pt x="152" y="622"/>
                      <a:pt x="236" y="526"/>
                      <a:pt x="307" y="479"/>
                    </a:cubicBezTo>
                    <a:cubicBezTo>
                      <a:pt x="379" y="419"/>
                      <a:pt x="474" y="360"/>
                      <a:pt x="557" y="324"/>
                    </a:cubicBezTo>
                    <a:cubicBezTo>
                      <a:pt x="705" y="245"/>
                      <a:pt x="861" y="199"/>
                      <a:pt x="1012" y="199"/>
                    </a:cubicBezTo>
                    <a:cubicBezTo>
                      <a:pt x="1043" y="199"/>
                      <a:pt x="1074" y="201"/>
                      <a:pt x="1105" y="205"/>
                    </a:cubicBezTo>
                    <a:cubicBezTo>
                      <a:pt x="1284" y="217"/>
                      <a:pt x="1450" y="276"/>
                      <a:pt x="1605" y="360"/>
                    </a:cubicBezTo>
                    <a:cubicBezTo>
                      <a:pt x="1676" y="407"/>
                      <a:pt x="1748" y="467"/>
                      <a:pt x="1807" y="538"/>
                    </a:cubicBezTo>
                    <a:cubicBezTo>
                      <a:pt x="1867" y="598"/>
                      <a:pt x="1915" y="693"/>
                      <a:pt x="1974" y="741"/>
                    </a:cubicBezTo>
                    <a:cubicBezTo>
                      <a:pt x="1980" y="747"/>
                      <a:pt x="1989" y="750"/>
                      <a:pt x="1999" y="750"/>
                    </a:cubicBezTo>
                    <a:cubicBezTo>
                      <a:pt x="2026" y="750"/>
                      <a:pt x="2057" y="728"/>
                      <a:pt x="2057" y="693"/>
                    </a:cubicBezTo>
                    <a:cubicBezTo>
                      <a:pt x="2057" y="598"/>
                      <a:pt x="1998" y="479"/>
                      <a:pt x="1938" y="419"/>
                    </a:cubicBezTo>
                    <a:cubicBezTo>
                      <a:pt x="1879" y="348"/>
                      <a:pt x="1807" y="276"/>
                      <a:pt x="1724" y="217"/>
                    </a:cubicBezTo>
                    <a:cubicBezTo>
                      <a:pt x="1545" y="98"/>
                      <a:pt x="1343" y="26"/>
                      <a:pt x="1141" y="3"/>
                    </a:cubicBezTo>
                    <a:cubicBezTo>
                      <a:pt x="1118" y="1"/>
                      <a:pt x="1095" y="1"/>
                      <a:pt x="1073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5892;p62">
                <a:extLst>
                  <a:ext uri="{FF2B5EF4-FFF2-40B4-BE49-F238E27FC236}">
                    <a16:creationId xmlns:a16="http://schemas.microsoft.com/office/drawing/2014/main" id="{84888AB1-6C95-4412-9550-F105CD9B2F6E}"/>
                  </a:ext>
                </a:extLst>
              </p:cNvPr>
              <p:cNvSpPr/>
              <p:nvPr/>
            </p:nvSpPr>
            <p:spPr>
              <a:xfrm>
                <a:off x="2709195" y="2262986"/>
                <a:ext cx="66298" cy="40321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818" extrusionOk="0">
                    <a:moveTo>
                      <a:pt x="651" y="0"/>
                    </a:moveTo>
                    <a:cubicBezTo>
                      <a:pt x="613" y="0"/>
                      <a:pt x="575" y="5"/>
                      <a:pt x="537" y="14"/>
                    </a:cubicBezTo>
                    <a:cubicBezTo>
                      <a:pt x="406" y="38"/>
                      <a:pt x="287" y="133"/>
                      <a:pt x="179" y="264"/>
                    </a:cubicBezTo>
                    <a:cubicBezTo>
                      <a:pt x="132" y="324"/>
                      <a:pt x="96" y="395"/>
                      <a:pt x="60" y="490"/>
                    </a:cubicBezTo>
                    <a:cubicBezTo>
                      <a:pt x="37" y="562"/>
                      <a:pt x="1" y="681"/>
                      <a:pt x="1" y="776"/>
                    </a:cubicBezTo>
                    <a:cubicBezTo>
                      <a:pt x="1" y="799"/>
                      <a:pt x="21" y="818"/>
                      <a:pt x="38" y="818"/>
                    </a:cubicBezTo>
                    <a:cubicBezTo>
                      <a:pt x="48" y="818"/>
                      <a:pt x="56" y="812"/>
                      <a:pt x="60" y="800"/>
                    </a:cubicBezTo>
                    <a:cubicBezTo>
                      <a:pt x="96" y="740"/>
                      <a:pt x="120" y="669"/>
                      <a:pt x="156" y="598"/>
                    </a:cubicBezTo>
                    <a:cubicBezTo>
                      <a:pt x="179" y="514"/>
                      <a:pt x="227" y="455"/>
                      <a:pt x="275" y="395"/>
                    </a:cubicBezTo>
                    <a:cubicBezTo>
                      <a:pt x="346" y="300"/>
                      <a:pt x="465" y="217"/>
                      <a:pt x="572" y="193"/>
                    </a:cubicBezTo>
                    <a:cubicBezTo>
                      <a:pt x="601" y="190"/>
                      <a:pt x="628" y="189"/>
                      <a:pt x="655" y="189"/>
                    </a:cubicBezTo>
                    <a:cubicBezTo>
                      <a:pt x="755" y="189"/>
                      <a:pt x="848" y="208"/>
                      <a:pt x="941" y="264"/>
                    </a:cubicBezTo>
                    <a:cubicBezTo>
                      <a:pt x="1001" y="300"/>
                      <a:pt x="1061" y="359"/>
                      <a:pt x="1120" y="395"/>
                    </a:cubicBezTo>
                    <a:cubicBezTo>
                      <a:pt x="1180" y="443"/>
                      <a:pt x="1227" y="514"/>
                      <a:pt x="1287" y="562"/>
                    </a:cubicBezTo>
                    <a:cubicBezTo>
                      <a:pt x="1290" y="563"/>
                      <a:pt x="1293" y="564"/>
                      <a:pt x="1297" y="564"/>
                    </a:cubicBezTo>
                    <a:cubicBezTo>
                      <a:pt x="1319" y="564"/>
                      <a:pt x="1345" y="532"/>
                      <a:pt x="1334" y="490"/>
                    </a:cubicBezTo>
                    <a:cubicBezTo>
                      <a:pt x="1287" y="395"/>
                      <a:pt x="1227" y="312"/>
                      <a:pt x="1168" y="252"/>
                    </a:cubicBezTo>
                    <a:cubicBezTo>
                      <a:pt x="1096" y="181"/>
                      <a:pt x="1037" y="133"/>
                      <a:pt x="953" y="86"/>
                    </a:cubicBezTo>
                    <a:cubicBezTo>
                      <a:pt x="857" y="33"/>
                      <a:pt x="755" y="0"/>
                      <a:pt x="651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5893;p62">
                <a:extLst>
                  <a:ext uri="{FF2B5EF4-FFF2-40B4-BE49-F238E27FC236}">
                    <a16:creationId xmlns:a16="http://schemas.microsoft.com/office/drawing/2014/main" id="{CC9A0658-8B8D-42AC-BD2B-472D13E954B2}"/>
                  </a:ext>
                </a:extLst>
              </p:cNvPr>
              <p:cNvSpPr/>
              <p:nvPr/>
            </p:nvSpPr>
            <p:spPr>
              <a:xfrm>
                <a:off x="2653445" y="2219165"/>
                <a:ext cx="54665" cy="13028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643" extrusionOk="0">
                    <a:moveTo>
                      <a:pt x="267" y="1"/>
                    </a:moveTo>
                    <a:cubicBezTo>
                      <a:pt x="246" y="1"/>
                      <a:pt x="226" y="13"/>
                      <a:pt x="215" y="34"/>
                    </a:cubicBezTo>
                    <a:cubicBezTo>
                      <a:pt x="179" y="94"/>
                      <a:pt x="167" y="177"/>
                      <a:pt x="156" y="248"/>
                    </a:cubicBezTo>
                    <a:cubicBezTo>
                      <a:pt x="132" y="320"/>
                      <a:pt x="120" y="391"/>
                      <a:pt x="108" y="486"/>
                    </a:cubicBezTo>
                    <a:cubicBezTo>
                      <a:pt x="96" y="617"/>
                      <a:pt x="72" y="760"/>
                      <a:pt x="60" y="915"/>
                    </a:cubicBezTo>
                    <a:cubicBezTo>
                      <a:pt x="36" y="1177"/>
                      <a:pt x="1" y="1475"/>
                      <a:pt x="132" y="1713"/>
                    </a:cubicBezTo>
                    <a:cubicBezTo>
                      <a:pt x="179" y="1808"/>
                      <a:pt x="275" y="1891"/>
                      <a:pt x="358" y="1951"/>
                    </a:cubicBezTo>
                    <a:cubicBezTo>
                      <a:pt x="477" y="2010"/>
                      <a:pt x="596" y="2010"/>
                      <a:pt x="715" y="2010"/>
                    </a:cubicBezTo>
                    <a:lnTo>
                      <a:pt x="822" y="2010"/>
                    </a:lnTo>
                    <a:cubicBezTo>
                      <a:pt x="870" y="2010"/>
                      <a:pt x="894" y="2010"/>
                      <a:pt x="906" y="2070"/>
                    </a:cubicBezTo>
                    <a:cubicBezTo>
                      <a:pt x="929" y="2118"/>
                      <a:pt x="882" y="2213"/>
                      <a:pt x="870" y="2249"/>
                    </a:cubicBezTo>
                    <a:cubicBezTo>
                      <a:pt x="810" y="2368"/>
                      <a:pt x="727" y="2475"/>
                      <a:pt x="632" y="2546"/>
                    </a:cubicBezTo>
                    <a:cubicBezTo>
                      <a:pt x="588" y="2579"/>
                      <a:pt x="605" y="2643"/>
                      <a:pt x="645" y="2643"/>
                    </a:cubicBezTo>
                    <a:cubicBezTo>
                      <a:pt x="649" y="2643"/>
                      <a:pt x="652" y="2642"/>
                      <a:pt x="656" y="2641"/>
                    </a:cubicBezTo>
                    <a:cubicBezTo>
                      <a:pt x="882" y="2546"/>
                      <a:pt x="1025" y="2344"/>
                      <a:pt x="1072" y="2106"/>
                    </a:cubicBezTo>
                    <a:cubicBezTo>
                      <a:pt x="1108" y="1725"/>
                      <a:pt x="656" y="1879"/>
                      <a:pt x="465" y="1796"/>
                    </a:cubicBezTo>
                    <a:cubicBezTo>
                      <a:pt x="191" y="1665"/>
                      <a:pt x="227" y="1284"/>
                      <a:pt x="239" y="1034"/>
                    </a:cubicBezTo>
                    <a:lnTo>
                      <a:pt x="287" y="546"/>
                    </a:lnTo>
                    <a:cubicBezTo>
                      <a:pt x="298" y="451"/>
                      <a:pt x="298" y="379"/>
                      <a:pt x="310" y="284"/>
                    </a:cubicBezTo>
                    <a:cubicBezTo>
                      <a:pt x="310" y="213"/>
                      <a:pt x="346" y="141"/>
                      <a:pt x="334" y="58"/>
                    </a:cubicBezTo>
                    <a:cubicBezTo>
                      <a:pt x="321" y="18"/>
                      <a:pt x="293" y="1"/>
                      <a:pt x="267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5894;p62">
              <a:extLst>
                <a:ext uri="{FF2B5EF4-FFF2-40B4-BE49-F238E27FC236}">
                  <a16:creationId xmlns:a16="http://schemas.microsoft.com/office/drawing/2014/main" id="{0F4558E4-5B04-43B0-9BEC-A73688C165A6}"/>
                </a:ext>
              </a:extLst>
            </p:cNvPr>
            <p:cNvGrpSpPr/>
            <p:nvPr/>
          </p:nvGrpSpPr>
          <p:grpSpPr>
            <a:xfrm>
              <a:off x="4768912" y="2372395"/>
              <a:ext cx="1167538" cy="2283918"/>
              <a:chOff x="5871060" y="1827829"/>
              <a:chExt cx="1104004" cy="2295170"/>
            </a:xfrm>
          </p:grpSpPr>
          <p:sp>
            <p:nvSpPr>
              <p:cNvPr id="65" name="Google Shape;5895;p62">
                <a:extLst>
                  <a:ext uri="{FF2B5EF4-FFF2-40B4-BE49-F238E27FC236}">
                    <a16:creationId xmlns:a16="http://schemas.microsoft.com/office/drawing/2014/main" id="{2CCF1895-BA97-4DE6-A1DF-3DCF289F7116}"/>
                  </a:ext>
                </a:extLst>
              </p:cNvPr>
              <p:cNvSpPr/>
              <p:nvPr/>
            </p:nvSpPr>
            <p:spPr>
              <a:xfrm>
                <a:off x="5913895" y="1891762"/>
                <a:ext cx="1061169" cy="980871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19899" extrusionOk="0">
                    <a:moveTo>
                      <a:pt x="11569" y="0"/>
                    </a:moveTo>
                    <a:cubicBezTo>
                      <a:pt x="10530" y="0"/>
                      <a:pt x="9475" y="230"/>
                      <a:pt x="8525" y="556"/>
                    </a:cubicBezTo>
                    <a:cubicBezTo>
                      <a:pt x="7049" y="1080"/>
                      <a:pt x="5668" y="2044"/>
                      <a:pt x="4834" y="3402"/>
                    </a:cubicBezTo>
                    <a:cubicBezTo>
                      <a:pt x="3608" y="5378"/>
                      <a:pt x="3477" y="7914"/>
                      <a:pt x="3942" y="10105"/>
                    </a:cubicBezTo>
                    <a:cubicBezTo>
                      <a:pt x="4037" y="10593"/>
                      <a:pt x="4180" y="11081"/>
                      <a:pt x="4251" y="11593"/>
                    </a:cubicBezTo>
                    <a:cubicBezTo>
                      <a:pt x="4382" y="12522"/>
                      <a:pt x="4192" y="13867"/>
                      <a:pt x="3060" y="14213"/>
                    </a:cubicBezTo>
                    <a:cubicBezTo>
                      <a:pt x="2887" y="14264"/>
                      <a:pt x="2708" y="14278"/>
                      <a:pt x="2527" y="14278"/>
                    </a:cubicBezTo>
                    <a:cubicBezTo>
                      <a:pt x="2279" y="14278"/>
                      <a:pt x="2028" y="14250"/>
                      <a:pt x="1786" y="14250"/>
                    </a:cubicBezTo>
                    <a:cubicBezTo>
                      <a:pt x="1504" y="14250"/>
                      <a:pt x="1233" y="14288"/>
                      <a:pt x="989" y="14451"/>
                    </a:cubicBezTo>
                    <a:cubicBezTo>
                      <a:pt x="786" y="14582"/>
                      <a:pt x="632" y="14784"/>
                      <a:pt x="524" y="14998"/>
                    </a:cubicBezTo>
                    <a:cubicBezTo>
                      <a:pt x="1" y="16141"/>
                      <a:pt x="679" y="17499"/>
                      <a:pt x="1751" y="17915"/>
                    </a:cubicBezTo>
                    <a:cubicBezTo>
                      <a:pt x="2060" y="18036"/>
                      <a:pt x="2389" y="18090"/>
                      <a:pt x="2724" y="18090"/>
                    </a:cubicBezTo>
                    <a:cubicBezTo>
                      <a:pt x="3550" y="18090"/>
                      <a:pt x="4414" y="17757"/>
                      <a:pt x="5108" y="17249"/>
                    </a:cubicBezTo>
                    <a:lnTo>
                      <a:pt x="5108" y="17249"/>
                    </a:lnTo>
                    <a:cubicBezTo>
                      <a:pt x="5037" y="18344"/>
                      <a:pt x="5954" y="19320"/>
                      <a:pt x="7013" y="19439"/>
                    </a:cubicBezTo>
                    <a:cubicBezTo>
                      <a:pt x="7105" y="19450"/>
                      <a:pt x="7197" y="19455"/>
                      <a:pt x="7289" y="19455"/>
                    </a:cubicBezTo>
                    <a:cubicBezTo>
                      <a:pt x="8271" y="19455"/>
                      <a:pt x="9252" y="18888"/>
                      <a:pt x="9895" y="18082"/>
                    </a:cubicBezTo>
                    <a:cubicBezTo>
                      <a:pt x="9918" y="18035"/>
                      <a:pt x="9954" y="17987"/>
                      <a:pt x="10014" y="17975"/>
                    </a:cubicBezTo>
                    <a:cubicBezTo>
                      <a:pt x="10031" y="17966"/>
                      <a:pt x="10049" y="17962"/>
                      <a:pt x="10066" y="17962"/>
                    </a:cubicBezTo>
                    <a:cubicBezTo>
                      <a:pt x="10143" y="17962"/>
                      <a:pt x="10215" y="18038"/>
                      <a:pt x="10264" y="18106"/>
                    </a:cubicBezTo>
                    <a:cubicBezTo>
                      <a:pt x="10859" y="18820"/>
                      <a:pt x="11597" y="19416"/>
                      <a:pt x="12478" y="19713"/>
                    </a:cubicBezTo>
                    <a:cubicBezTo>
                      <a:pt x="12838" y="19835"/>
                      <a:pt x="13219" y="19899"/>
                      <a:pt x="13601" y="19899"/>
                    </a:cubicBezTo>
                    <a:cubicBezTo>
                      <a:pt x="14156" y="19899"/>
                      <a:pt x="14711" y="19764"/>
                      <a:pt x="15205" y="19475"/>
                    </a:cubicBezTo>
                    <a:cubicBezTo>
                      <a:pt x="16026" y="18987"/>
                      <a:pt x="16622" y="18035"/>
                      <a:pt x="16562" y="17082"/>
                    </a:cubicBezTo>
                    <a:lnTo>
                      <a:pt x="16562" y="17082"/>
                    </a:lnTo>
                    <a:cubicBezTo>
                      <a:pt x="17217" y="17368"/>
                      <a:pt x="17872" y="17642"/>
                      <a:pt x="18586" y="17737"/>
                    </a:cubicBezTo>
                    <a:cubicBezTo>
                      <a:pt x="18713" y="17752"/>
                      <a:pt x="18842" y="17760"/>
                      <a:pt x="18972" y="17760"/>
                    </a:cubicBezTo>
                    <a:cubicBezTo>
                      <a:pt x="19554" y="17760"/>
                      <a:pt x="20155" y="17600"/>
                      <a:pt x="20622" y="17201"/>
                    </a:cubicBezTo>
                    <a:cubicBezTo>
                      <a:pt x="21277" y="16630"/>
                      <a:pt x="21527" y="15606"/>
                      <a:pt x="21182" y="14820"/>
                    </a:cubicBezTo>
                    <a:cubicBezTo>
                      <a:pt x="20894" y="14117"/>
                      <a:pt x="20160" y="13719"/>
                      <a:pt x="19412" y="13719"/>
                    </a:cubicBezTo>
                    <a:cubicBezTo>
                      <a:pt x="19323" y="13719"/>
                      <a:pt x="19234" y="13725"/>
                      <a:pt x="19146" y="13736"/>
                    </a:cubicBezTo>
                    <a:cubicBezTo>
                      <a:pt x="19052" y="13748"/>
                      <a:pt x="18958" y="13754"/>
                      <a:pt x="18865" y="13754"/>
                    </a:cubicBezTo>
                    <a:cubicBezTo>
                      <a:pt x="17531" y="13754"/>
                      <a:pt x="16355" y="12541"/>
                      <a:pt x="17134" y="9569"/>
                    </a:cubicBezTo>
                    <a:cubicBezTo>
                      <a:pt x="17646" y="7617"/>
                      <a:pt x="17396" y="5283"/>
                      <a:pt x="16622" y="3414"/>
                    </a:cubicBezTo>
                    <a:cubicBezTo>
                      <a:pt x="16526" y="3211"/>
                      <a:pt x="16443" y="3021"/>
                      <a:pt x="16336" y="2818"/>
                    </a:cubicBezTo>
                    <a:cubicBezTo>
                      <a:pt x="15669" y="1604"/>
                      <a:pt x="14633" y="663"/>
                      <a:pt x="13300" y="247"/>
                    </a:cubicBezTo>
                    <a:cubicBezTo>
                      <a:pt x="12743" y="74"/>
                      <a:pt x="12159" y="0"/>
                      <a:pt x="11569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896;p62">
                <a:extLst>
                  <a:ext uri="{FF2B5EF4-FFF2-40B4-BE49-F238E27FC236}">
                    <a16:creationId xmlns:a16="http://schemas.microsoft.com/office/drawing/2014/main" id="{DD8CBB8D-2923-4B2F-8920-952E883B5B38}"/>
                  </a:ext>
                </a:extLst>
              </p:cNvPr>
              <p:cNvSpPr/>
              <p:nvPr/>
            </p:nvSpPr>
            <p:spPr>
              <a:xfrm>
                <a:off x="5994883" y="1892748"/>
                <a:ext cx="957852" cy="980576"/>
              </a:xfrm>
              <a:custGeom>
                <a:avLst/>
                <a:gdLst/>
                <a:ahLst/>
                <a:cxnLst/>
                <a:rect l="l" t="t" r="r" b="b"/>
                <a:pathLst>
                  <a:path w="19432" h="19893" extrusionOk="0">
                    <a:moveTo>
                      <a:pt x="9868" y="1"/>
                    </a:moveTo>
                    <a:cubicBezTo>
                      <a:pt x="8835" y="1"/>
                      <a:pt x="7791" y="228"/>
                      <a:pt x="6847" y="560"/>
                    </a:cubicBezTo>
                    <a:cubicBezTo>
                      <a:pt x="5430" y="1060"/>
                      <a:pt x="4108" y="1977"/>
                      <a:pt x="3263" y="3251"/>
                    </a:cubicBezTo>
                    <a:cubicBezTo>
                      <a:pt x="3037" y="4132"/>
                      <a:pt x="3037" y="5049"/>
                      <a:pt x="3120" y="5965"/>
                    </a:cubicBezTo>
                    <a:cubicBezTo>
                      <a:pt x="3227" y="6954"/>
                      <a:pt x="3453" y="7930"/>
                      <a:pt x="3644" y="8906"/>
                    </a:cubicBezTo>
                    <a:cubicBezTo>
                      <a:pt x="3834" y="9906"/>
                      <a:pt x="3989" y="10918"/>
                      <a:pt x="3989" y="11942"/>
                    </a:cubicBezTo>
                    <a:cubicBezTo>
                      <a:pt x="3989" y="12883"/>
                      <a:pt x="3834" y="13788"/>
                      <a:pt x="3465" y="14657"/>
                    </a:cubicBezTo>
                    <a:cubicBezTo>
                      <a:pt x="3120" y="15455"/>
                      <a:pt x="2608" y="16169"/>
                      <a:pt x="1953" y="16741"/>
                    </a:cubicBezTo>
                    <a:cubicBezTo>
                      <a:pt x="1429" y="17193"/>
                      <a:pt x="798" y="17574"/>
                      <a:pt x="143" y="17812"/>
                    </a:cubicBezTo>
                    <a:cubicBezTo>
                      <a:pt x="108" y="17824"/>
                      <a:pt x="60" y="17836"/>
                      <a:pt x="1" y="17872"/>
                    </a:cubicBezTo>
                    <a:lnTo>
                      <a:pt x="84" y="17907"/>
                    </a:lnTo>
                    <a:cubicBezTo>
                      <a:pt x="400" y="18028"/>
                      <a:pt x="732" y="18082"/>
                      <a:pt x="1068" y="18082"/>
                    </a:cubicBezTo>
                    <a:cubicBezTo>
                      <a:pt x="1896" y="18082"/>
                      <a:pt x="2750" y="17749"/>
                      <a:pt x="3453" y="17241"/>
                    </a:cubicBezTo>
                    <a:lnTo>
                      <a:pt x="3453" y="17241"/>
                    </a:lnTo>
                    <a:cubicBezTo>
                      <a:pt x="3358" y="18348"/>
                      <a:pt x="4287" y="19312"/>
                      <a:pt x="5358" y="19431"/>
                    </a:cubicBezTo>
                    <a:cubicBezTo>
                      <a:pt x="5449" y="19442"/>
                      <a:pt x="5540" y="19447"/>
                      <a:pt x="5631" y="19447"/>
                    </a:cubicBezTo>
                    <a:cubicBezTo>
                      <a:pt x="6606" y="19447"/>
                      <a:pt x="7596" y="18880"/>
                      <a:pt x="8228" y="18074"/>
                    </a:cubicBezTo>
                    <a:cubicBezTo>
                      <a:pt x="8275" y="18026"/>
                      <a:pt x="8299" y="17991"/>
                      <a:pt x="8347" y="17967"/>
                    </a:cubicBezTo>
                    <a:cubicBezTo>
                      <a:pt x="8358" y="17964"/>
                      <a:pt x="8369" y="17963"/>
                      <a:pt x="8381" y="17963"/>
                    </a:cubicBezTo>
                    <a:cubicBezTo>
                      <a:pt x="8464" y="17963"/>
                      <a:pt x="8544" y="18036"/>
                      <a:pt x="8597" y="18110"/>
                    </a:cubicBezTo>
                    <a:cubicBezTo>
                      <a:pt x="9192" y="18824"/>
                      <a:pt x="9942" y="19419"/>
                      <a:pt x="10823" y="19717"/>
                    </a:cubicBezTo>
                    <a:cubicBezTo>
                      <a:pt x="11187" y="19830"/>
                      <a:pt x="11572" y="19892"/>
                      <a:pt x="11959" y="19892"/>
                    </a:cubicBezTo>
                    <a:cubicBezTo>
                      <a:pt x="12509" y="19892"/>
                      <a:pt x="13060" y="19766"/>
                      <a:pt x="13550" y="19479"/>
                    </a:cubicBezTo>
                    <a:cubicBezTo>
                      <a:pt x="14360" y="18979"/>
                      <a:pt x="14955" y="18026"/>
                      <a:pt x="14895" y="17074"/>
                    </a:cubicBezTo>
                    <a:lnTo>
                      <a:pt x="14895" y="17074"/>
                    </a:lnTo>
                    <a:cubicBezTo>
                      <a:pt x="15550" y="17360"/>
                      <a:pt x="16229" y="17645"/>
                      <a:pt x="16919" y="17729"/>
                    </a:cubicBezTo>
                    <a:cubicBezTo>
                      <a:pt x="17046" y="17744"/>
                      <a:pt x="17174" y="17751"/>
                      <a:pt x="17302" y="17751"/>
                    </a:cubicBezTo>
                    <a:cubicBezTo>
                      <a:pt x="17900" y="17751"/>
                      <a:pt x="18505" y="17585"/>
                      <a:pt x="18955" y="17193"/>
                    </a:cubicBezTo>
                    <a:cubicBezTo>
                      <a:pt x="19158" y="17014"/>
                      <a:pt x="19313" y="16812"/>
                      <a:pt x="19432" y="16574"/>
                    </a:cubicBezTo>
                    <a:lnTo>
                      <a:pt x="19432" y="16574"/>
                    </a:lnTo>
                    <a:cubicBezTo>
                      <a:pt x="19182" y="16693"/>
                      <a:pt x="18932" y="16764"/>
                      <a:pt x="18658" y="16812"/>
                    </a:cubicBezTo>
                    <a:cubicBezTo>
                      <a:pt x="18439" y="16845"/>
                      <a:pt x="18216" y="16860"/>
                      <a:pt x="17992" y="16860"/>
                    </a:cubicBezTo>
                    <a:cubicBezTo>
                      <a:pt x="17728" y="16860"/>
                      <a:pt x="17463" y="16839"/>
                      <a:pt x="17205" y="16800"/>
                    </a:cubicBezTo>
                    <a:cubicBezTo>
                      <a:pt x="16693" y="16717"/>
                      <a:pt x="16253" y="16526"/>
                      <a:pt x="15824" y="16264"/>
                    </a:cubicBezTo>
                    <a:cubicBezTo>
                      <a:pt x="15181" y="15859"/>
                      <a:pt x="14610" y="15348"/>
                      <a:pt x="14121" y="14788"/>
                    </a:cubicBezTo>
                    <a:cubicBezTo>
                      <a:pt x="13657" y="14252"/>
                      <a:pt x="13264" y="13621"/>
                      <a:pt x="13062" y="12931"/>
                    </a:cubicBezTo>
                    <a:cubicBezTo>
                      <a:pt x="12943" y="12514"/>
                      <a:pt x="12931" y="12073"/>
                      <a:pt x="12978" y="11645"/>
                    </a:cubicBezTo>
                    <a:cubicBezTo>
                      <a:pt x="13026" y="11216"/>
                      <a:pt x="13145" y="10811"/>
                      <a:pt x="13276" y="10406"/>
                    </a:cubicBezTo>
                    <a:cubicBezTo>
                      <a:pt x="13562" y="9549"/>
                      <a:pt x="13836" y="8680"/>
                      <a:pt x="14038" y="7811"/>
                    </a:cubicBezTo>
                    <a:cubicBezTo>
                      <a:pt x="14217" y="6989"/>
                      <a:pt x="14312" y="6144"/>
                      <a:pt x="14252" y="5311"/>
                    </a:cubicBezTo>
                    <a:cubicBezTo>
                      <a:pt x="14193" y="4596"/>
                      <a:pt x="14038" y="3882"/>
                      <a:pt x="13764" y="3203"/>
                    </a:cubicBezTo>
                    <a:cubicBezTo>
                      <a:pt x="13348" y="2155"/>
                      <a:pt x="12705" y="1203"/>
                      <a:pt x="11931" y="369"/>
                    </a:cubicBezTo>
                    <a:cubicBezTo>
                      <a:pt x="11835" y="322"/>
                      <a:pt x="11728" y="274"/>
                      <a:pt x="11621" y="250"/>
                    </a:cubicBezTo>
                    <a:cubicBezTo>
                      <a:pt x="11055" y="76"/>
                      <a:pt x="10463" y="1"/>
                      <a:pt x="9868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5897;p62">
                <a:extLst>
                  <a:ext uri="{FF2B5EF4-FFF2-40B4-BE49-F238E27FC236}">
                    <a16:creationId xmlns:a16="http://schemas.microsoft.com/office/drawing/2014/main" id="{AA703231-CE5D-48F2-B442-CE52C92F4A1A}"/>
                  </a:ext>
                </a:extLst>
              </p:cNvPr>
              <p:cNvSpPr/>
              <p:nvPr/>
            </p:nvSpPr>
            <p:spPr>
              <a:xfrm>
                <a:off x="5893932" y="3250813"/>
                <a:ext cx="194311" cy="26943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5466" extrusionOk="0">
                    <a:moveTo>
                      <a:pt x="2001" y="0"/>
                    </a:moveTo>
                    <a:cubicBezTo>
                      <a:pt x="1846" y="322"/>
                      <a:pt x="1632" y="739"/>
                      <a:pt x="1513" y="977"/>
                    </a:cubicBezTo>
                    <a:cubicBezTo>
                      <a:pt x="1215" y="1298"/>
                      <a:pt x="1" y="3358"/>
                      <a:pt x="298" y="3572"/>
                    </a:cubicBezTo>
                    <a:cubicBezTo>
                      <a:pt x="315" y="3585"/>
                      <a:pt x="333" y="3590"/>
                      <a:pt x="353" y="3590"/>
                    </a:cubicBezTo>
                    <a:cubicBezTo>
                      <a:pt x="582" y="3590"/>
                      <a:pt x="1030" y="2839"/>
                      <a:pt x="1096" y="2763"/>
                    </a:cubicBezTo>
                    <a:lnTo>
                      <a:pt x="1096" y="2763"/>
                    </a:lnTo>
                    <a:cubicBezTo>
                      <a:pt x="1025" y="2894"/>
                      <a:pt x="1025" y="4965"/>
                      <a:pt x="1382" y="5025"/>
                    </a:cubicBezTo>
                    <a:cubicBezTo>
                      <a:pt x="1385" y="5025"/>
                      <a:pt x="1388" y="5026"/>
                      <a:pt x="1391" y="5026"/>
                    </a:cubicBezTo>
                    <a:cubicBezTo>
                      <a:pt x="1622" y="5026"/>
                      <a:pt x="1704" y="3713"/>
                      <a:pt x="1751" y="3560"/>
                    </a:cubicBezTo>
                    <a:lnTo>
                      <a:pt x="1751" y="3560"/>
                    </a:lnTo>
                    <a:cubicBezTo>
                      <a:pt x="1704" y="3725"/>
                      <a:pt x="1902" y="5466"/>
                      <a:pt x="2275" y="5466"/>
                    </a:cubicBezTo>
                    <a:cubicBezTo>
                      <a:pt x="2279" y="5466"/>
                      <a:pt x="2283" y="5466"/>
                      <a:pt x="2287" y="5465"/>
                    </a:cubicBezTo>
                    <a:cubicBezTo>
                      <a:pt x="2561" y="5442"/>
                      <a:pt x="2358" y="3572"/>
                      <a:pt x="2418" y="3572"/>
                    </a:cubicBezTo>
                    <a:lnTo>
                      <a:pt x="2418" y="3572"/>
                    </a:lnTo>
                    <a:cubicBezTo>
                      <a:pt x="2383" y="3595"/>
                      <a:pt x="2867" y="5040"/>
                      <a:pt x="3145" y="5040"/>
                    </a:cubicBezTo>
                    <a:cubicBezTo>
                      <a:pt x="3153" y="5040"/>
                      <a:pt x="3161" y="5039"/>
                      <a:pt x="3168" y="5037"/>
                    </a:cubicBezTo>
                    <a:cubicBezTo>
                      <a:pt x="3358" y="4977"/>
                      <a:pt x="3061" y="3382"/>
                      <a:pt x="3108" y="3382"/>
                    </a:cubicBezTo>
                    <a:lnTo>
                      <a:pt x="3108" y="3382"/>
                    </a:lnTo>
                    <a:cubicBezTo>
                      <a:pt x="3097" y="3393"/>
                      <a:pt x="3432" y="4266"/>
                      <a:pt x="3626" y="4266"/>
                    </a:cubicBezTo>
                    <a:cubicBezTo>
                      <a:pt x="3632" y="4266"/>
                      <a:pt x="3638" y="4265"/>
                      <a:pt x="3644" y="4263"/>
                    </a:cubicBezTo>
                    <a:cubicBezTo>
                      <a:pt x="3787" y="4215"/>
                      <a:pt x="3430" y="2846"/>
                      <a:pt x="3501" y="2298"/>
                    </a:cubicBezTo>
                    <a:cubicBezTo>
                      <a:pt x="3501" y="1834"/>
                      <a:pt x="3823" y="929"/>
                      <a:pt x="3942" y="643"/>
                    </a:cubicBezTo>
                    <a:cubicBezTo>
                      <a:pt x="3299" y="465"/>
                      <a:pt x="2644" y="239"/>
                      <a:pt x="2001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5898;p62">
                <a:extLst>
                  <a:ext uri="{FF2B5EF4-FFF2-40B4-BE49-F238E27FC236}">
                    <a16:creationId xmlns:a16="http://schemas.microsoft.com/office/drawing/2014/main" id="{B10DC9D9-B640-4E65-80C7-FC5C1CC2F273}"/>
                  </a:ext>
                </a:extLst>
              </p:cNvPr>
              <p:cNvSpPr/>
              <p:nvPr/>
            </p:nvSpPr>
            <p:spPr>
              <a:xfrm>
                <a:off x="5919761" y="2662504"/>
                <a:ext cx="321781" cy="729184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793" extrusionOk="0">
                    <a:moveTo>
                      <a:pt x="5166" y="1"/>
                    </a:moveTo>
                    <a:cubicBezTo>
                      <a:pt x="4981" y="1"/>
                      <a:pt x="4785" y="96"/>
                      <a:pt x="4585" y="315"/>
                    </a:cubicBezTo>
                    <a:cubicBezTo>
                      <a:pt x="3727" y="1267"/>
                      <a:pt x="1251" y="6816"/>
                      <a:pt x="179" y="13067"/>
                    </a:cubicBezTo>
                    <a:cubicBezTo>
                      <a:pt x="179" y="13102"/>
                      <a:pt x="167" y="13126"/>
                      <a:pt x="167" y="13162"/>
                    </a:cubicBezTo>
                    <a:lnTo>
                      <a:pt x="84" y="13733"/>
                    </a:lnTo>
                    <a:cubicBezTo>
                      <a:pt x="1" y="14245"/>
                      <a:pt x="2346" y="14733"/>
                      <a:pt x="3299" y="14793"/>
                    </a:cubicBezTo>
                    <a:cubicBezTo>
                      <a:pt x="3299" y="14793"/>
                      <a:pt x="3346" y="14567"/>
                      <a:pt x="3430" y="14174"/>
                    </a:cubicBezTo>
                    <a:cubicBezTo>
                      <a:pt x="3430" y="14138"/>
                      <a:pt x="3430" y="14102"/>
                      <a:pt x="3442" y="14067"/>
                    </a:cubicBezTo>
                    <a:cubicBezTo>
                      <a:pt x="3668" y="13031"/>
                      <a:pt x="4132" y="10983"/>
                      <a:pt x="4680" y="8685"/>
                    </a:cubicBezTo>
                    <a:cubicBezTo>
                      <a:pt x="5466" y="5363"/>
                      <a:pt x="6454" y="4518"/>
                      <a:pt x="6490" y="2946"/>
                    </a:cubicBezTo>
                    <a:cubicBezTo>
                      <a:pt x="6528" y="1695"/>
                      <a:pt x="5944" y="1"/>
                      <a:pt x="5166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899;p62">
                <a:extLst>
                  <a:ext uri="{FF2B5EF4-FFF2-40B4-BE49-F238E27FC236}">
                    <a16:creationId xmlns:a16="http://schemas.microsoft.com/office/drawing/2014/main" id="{921A95B4-B17E-4244-B19D-D4CF7E487BE6}"/>
                  </a:ext>
                </a:extLst>
              </p:cNvPr>
              <p:cNvSpPr/>
              <p:nvPr/>
            </p:nvSpPr>
            <p:spPr>
              <a:xfrm>
                <a:off x="6004298" y="2671525"/>
                <a:ext cx="237146" cy="721346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14634" extrusionOk="0">
                    <a:moveTo>
                      <a:pt x="3882" y="1"/>
                    </a:moveTo>
                    <a:cubicBezTo>
                      <a:pt x="3822" y="84"/>
                      <a:pt x="3751" y="180"/>
                      <a:pt x="3691" y="263"/>
                    </a:cubicBezTo>
                    <a:cubicBezTo>
                      <a:pt x="3024" y="1251"/>
                      <a:pt x="2477" y="2311"/>
                      <a:pt x="2036" y="3406"/>
                    </a:cubicBezTo>
                    <a:cubicBezTo>
                      <a:pt x="1596" y="4513"/>
                      <a:pt x="1262" y="5656"/>
                      <a:pt x="1024" y="6835"/>
                    </a:cubicBezTo>
                    <a:cubicBezTo>
                      <a:pt x="905" y="7430"/>
                      <a:pt x="810" y="8026"/>
                      <a:pt x="714" y="8621"/>
                    </a:cubicBezTo>
                    <a:cubicBezTo>
                      <a:pt x="631" y="9300"/>
                      <a:pt x="572" y="10002"/>
                      <a:pt x="524" y="10681"/>
                    </a:cubicBezTo>
                    <a:cubicBezTo>
                      <a:pt x="429" y="11919"/>
                      <a:pt x="345" y="13181"/>
                      <a:pt x="0" y="14372"/>
                    </a:cubicBezTo>
                    <a:cubicBezTo>
                      <a:pt x="584" y="14515"/>
                      <a:pt x="1179" y="14598"/>
                      <a:pt x="1560" y="14634"/>
                    </a:cubicBezTo>
                    <a:cubicBezTo>
                      <a:pt x="1560" y="14634"/>
                      <a:pt x="1607" y="14407"/>
                      <a:pt x="1703" y="14003"/>
                    </a:cubicBezTo>
                    <a:cubicBezTo>
                      <a:pt x="1715" y="13979"/>
                      <a:pt x="1715" y="13943"/>
                      <a:pt x="1715" y="13896"/>
                    </a:cubicBezTo>
                    <a:cubicBezTo>
                      <a:pt x="1941" y="12860"/>
                      <a:pt x="2393" y="10824"/>
                      <a:pt x="2953" y="8514"/>
                    </a:cubicBezTo>
                    <a:cubicBezTo>
                      <a:pt x="3751" y="5180"/>
                      <a:pt x="4715" y="4335"/>
                      <a:pt x="4763" y="2787"/>
                    </a:cubicBezTo>
                    <a:cubicBezTo>
                      <a:pt x="4810" y="1775"/>
                      <a:pt x="4441" y="477"/>
                      <a:pt x="388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5900;p62">
                <a:extLst>
                  <a:ext uri="{FF2B5EF4-FFF2-40B4-BE49-F238E27FC236}">
                    <a16:creationId xmlns:a16="http://schemas.microsoft.com/office/drawing/2014/main" id="{7EDEA085-3004-459D-B33A-632AA1F12E91}"/>
                  </a:ext>
                </a:extLst>
              </p:cNvPr>
              <p:cNvSpPr/>
              <p:nvPr/>
            </p:nvSpPr>
            <p:spPr>
              <a:xfrm>
                <a:off x="5927993" y="3306563"/>
                <a:ext cx="161433" cy="55208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1120" extrusionOk="0">
                    <a:moveTo>
                      <a:pt x="24" y="1"/>
                    </a:moveTo>
                    <a:cubicBezTo>
                      <a:pt x="24" y="36"/>
                      <a:pt x="0" y="60"/>
                      <a:pt x="0" y="96"/>
                    </a:cubicBezTo>
                    <a:cubicBezTo>
                      <a:pt x="584" y="274"/>
                      <a:pt x="1167" y="465"/>
                      <a:pt x="1751" y="643"/>
                    </a:cubicBezTo>
                    <a:cubicBezTo>
                      <a:pt x="2251" y="810"/>
                      <a:pt x="2751" y="989"/>
                      <a:pt x="3263" y="1120"/>
                    </a:cubicBezTo>
                    <a:cubicBezTo>
                      <a:pt x="3263" y="1096"/>
                      <a:pt x="3263" y="1048"/>
                      <a:pt x="3275" y="1013"/>
                    </a:cubicBezTo>
                    <a:cubicBezTo>
                      <a:pt x="2774" y="834"/>
                      <a:pt x="2262" y="703"/>
                      <a:pt x="1774" y="536"/>
                    </a:cubicBezTo>
                    <a:cubicBezTo>
                      <a:pt x="1191" y="358"/>
                      <a:pt x="596" y="179"/>
                      <a:pt x="24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901;p62">
                <a:extLst>
                  <a:ext uri="{FF2B5EF4-FFF2-40B4-BE49-F238E27FC236}">
                    <a16:creationId xmlns:a16="http://schemas.microsoft.com/office/drawing/2014/main" id="{9B2E2AE2-9942-4F1A-92E7-8FE0824B6DFF}"/>
                  </a:ext>
                </a:extLst>
              </p:cNvPr>
              <p:cNvSpPr/>
              <p:nvPr/>
            </p:nvSpPr>
            <p:spPr>
              <a:xfrm>
                <a:off x="6212609" y="2602810"/>
                <a:ext cx="576969" cy="719621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4599" extrusionOk="0">
                    <a:moveTo>
                      <a:pt x="5998" y="1"/>
                    </a:moveTo>
                    <a:cubicBezTo>
                      <a:pt x="3849" y="1"/>
                      <a:pt x="2018" y="371"/>
                      <a:pt x="1822" y="669"/>
                    </a:cubicBezTo>
                    <a:cubicBezTo>
                      <a:pt x="1" y="3431"/>
                      <a:pt x="215" y="12944"/>
                      <a:pt x="1168" y="13956"/>
                    </a:cubicBezTo>
                    <a:cubicBezTo>
                      <a:pt x="1597" y="14406"/>
                      <a:pt x="3407" y="14598"/>
                      <a:pt x="5351" y="14598"/>
                    </a:cubicBezTo>
                    <a:cubicBezTo>
                      <a:pt x="7723" y="14598"/>
                      <a:pt x="10296" y="14312"/>
                      <a:pt x="10800" y="13861"/>
                    </a:cubicBezTo>
                    <a:cubicBezTo>
                      <a:pt x="11705" y="13063"/>
                      <a:pt x="11264" y="7729"/>
                      <a:pt x="11264" y="5467"/>
                    </a:cubicBezTo>
                    <a:cubicBezTo>
                      <a:pt x="11264" y="3205"/>
                      <a:pt x="10693" y="407"/>
                      <a:pt x="7847" y="97"/>
                    </a:cubicBezTo>
                    <a:cubicBezTo>
                      <a:pt x="7225" y="30"/>
                      <a:pt x="6599" y="1"/>
                      <a:pt x="5998" y="1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5902;p62">
                <a:extLst>
                  <a:ext uri="{FF2B5EF4-FFF2-40B4-BE49-F238E27FC236}">
                    <a16:creationId xmlns:a16="http://schemas.microsoft.com/office/drawing/2014/main" id="{13080915-D037-4EC7-9639-4C67EBAADF6D}"/>
                  </a:ext>
                </a:extLst>
              </p:cNvPr>
              <p:cNvSpPr/>
              <p:nvPr/>
            </p:nvSpPr>
            <p:spPr>
              <a:xfrm>
                <a:off x="6608773" y="2631647"/>
                <a:ext cx="180213" cy="67792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3753" extrusionOk="0">
                    <a:moveTo>
                      <a:pt x="1298" y="0"/>
                    </a:moveTo>
                    <a:cubicBezTo>
                      <a:pt x="1084" y="167"/>
                      <a:pt x="894" y="393"/>
                      <a:pt x="751" y="643"/>
                    </a:cubicBezTo>
                    <a:cubicBezTo>
                      <a:pt x="405" y="1250"/>
                      <a:pt x="286" y="2001"/>
                      <a:pt x="227" y="2715"/>
                    </a:cubicBezTo>
                    <a:cubicBezTo>
                      <a:pt x="96" y="4382"/>
                      <a:pt x="36" y="6061"/>
                      <a:pt x="12" y="7727"/>
                    </a:cubicBezTo>
                    <a:cubicBezTo>
                      <a:pt x="1" y="8597"/>
                      <a:pt x="12" y="9442"/>
                      <a:pt x="60" y="10299"/>
                    </a:cubicBezTo>
                    <a:cubicBezTo>
                      <a:pt x="96" y="10823"/>
                      <a:pt x="120" y="11323"/>
                      <a:pt x="203" y="11835"/>
                    </a:cubicBezTo>
                    <a:cubicBezTo>
                      <a:pt x="274" y="12323"/>
                      <a:pt x="393" y="12800"/>
                      <a:pt x="632" y="13216"/>
                    </a:cubicBezTo>
                    <a:cubicBezTo>
                      <a:pt x="763" y="13454"/>
                      <a:pt x="941" y="13633"/>
                      <a:pt x="1132" y="13752"/>
                    </a:cubicBezTo>
                    <a:cubicBezTo>
                      <a:pt x="1929" y="13633"/>
                      <a:pt x="2525" y="13478"/>
                      <a:pt x="2739" y="13276"/>
                    </a:cubicBezTo>
                    <a:cubicBezTo>
                      <a:pt x="3656" y="12466"/>
                      <a:pt x="3215" y="7144"/>
                      <a:pt x="3215" y="4882"/>
                    </a:cubicBezTo>
                    <a:cubicBezTo>
                      <a:pt x="3227" y="3084"/>
                      <a:pt x="2858" y="953"/>
                      <a:pt x="1298" y="0"/>
                    </a:cubicBezTo>
                    <a:close/>
                  </a:path>
                </a:pathLst>
              </a:custGeom>
              <a:solidFill>
                <a:srgbClr val="F2B6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5903;p62">
                <a:extLst>
                  <a:ext uri="{FF2B5EF4-FFF2-40B4-BE49-F238E27FC236}">
                    <a16:creationId xmlns:a16="http://schemas.microsoft.com/office/drawing/2014/main" id="{6686224D-A316-4455-BF94-94A9323BCEEC}"/>
                  </a:ext>
                </a:extLst>
              </p:cNvPr>
              <p:cNvSpPr/>
              <p:nvPr/>
            </p:nvSpPr>
            <p:spPr>
              <a:xfrm>
                <a:off x="6507280" y="2644216"/>
                <a:ext cx="301917" cy="383644"/>
              </a:xfrm>
              <a:custGeom>
                <a:avLst/>
                <a:gdLst/>
                <a:ahLst/>
                <a:cxnLst/>
                <a:rect l="l" t="t" r="r" b="b"/>
                <a:pathLst>
                  <a:path w="6125" h="7783" extrusionOk="0">
                    <a:moveTo>
                      <a:pt x="836" y="1"/>
                    </a:moveTo>
                    <a:cubicBezTo>
                      <a:pt x="1" y="1"/>
                      <a:pt x="108" y="1881"/>
                      <a:pt x="643" y="3162"/>
                    </a:cubicBezTo>
                    <a:cubicBezTo>
                      <a:pt x="940" y="3841"/>
                      <a:pt x="1417" y="4401"/>
                      <a:pt x="1893" y="4960"/>
                    </a:cubicBezTo>
                    <a:cubicBezTo>
                      <a:pt x="2310" y="5448"/>
                      <a:pt x="3798" y="7401"/>
                      <a:pt x="4965" y="7746"/>
                    </a:cubicBezTo>
                    <a:cubicBezTo>
                      <a:pt x="5047" y="7771"/>
                      <a:pt x="5123" y="7782"/>
                      <a:pt x="5195" y="7782"/>
                    </a:cubicBezTo>
                    <a:cubicBezTo>
                      <a:pt x="5924" y="7782"/>
                      <a:pt x="6124" y="6601"/>
                      <a:pt x="5929" y="6091"/>
                    </a:cubicBezTo>
                    <a:cubicBezTo>
                      <a:pt x="5334" y="4424"/>
                      <a:pt x="4048" y="2770"/>
                      <a:pt x="2691" y="1365"/>
                    </a:cubicBezTo>
                    <a:cubicBezTo>
                      <a:pt x="2286" y="948"/>
                      <a:pt x="1869" y="507"/>
                      <a:pt x="1381" y="198"/>
                    </a:cubicBezTo>
                    <a:cubicBezTo>
                      <a:pt x="1167" y="62"/>
                      <a:pt x="986" y="1"/>
                      <a:pt x="836" y="1"/>
                    </a:cubicBezTo>
                    <a:close/>
                  </a:path>
                </a:pathLst>
              </a:custGeom>
              <a:solidFill>
                <a:srgbClr val="E0E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5904;p62">
                <a:extLst>
                  <a:ext uri="{FF2B5EF4-FFF2-40B4-BE49-F238E27FC236}">
                    <a16:creationId xmlns:a16="http://schemas.microsoft.com/office/drawing/2014/main" id="{AFF30A3F-5A15-4A77-BA1A-F28E7CFD2A9F}"/>
                  </a:ext>
                </a:extLst>
              </p:cNvPr>
              <p:cNvSpPr/>
              <p:nvPr/>
            </p:nvSpPr>
            <p:spPr>
              <a:xfrm>
                <a:off x="5871060" y="4004401"/>
                <a:ext cx="1028291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0"/>
                    </a:moveTo>
                    <a:cubicBezTo>
                      <a:pt x="4668" y="0"/>
                      <a:pt x="0" y="536"/>
                      <a:pt x="0" y="1203"/>
                    </a:cubicBezTo>
                    <a:cubicBezTo>
                      <a:pt x="0" y="1869"/>
                      <a:pt x="4668" y="2405"/>
                      <a:pt x="10430" y="2405"/>
                    </a:cubicBezTo>
                    <a:cubicBezTo>
                      <a:pt x="16193" y="2405"/>
                      <a:pt x="20860" y="1869"/>
                      <a:pt x="20860" y="1203"/>
                    </a:cubicBezTo>
                    <a:cubicBezTo>
                      <a:pt x="20860" y="536"/>
                      <a:pt x="16193" y="0"/>
                      <a:pt x="10430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5905;p62">
                <a:extLst>
                  <a:ext uri="{FF2B5EF4-FFF2-40B4-BE49-F238E27FC236}">
                    <a16:creationId xmlns:a16="http://schemas.microsoft.com/office/drawing/2014/main" id="{04972738-6B70-4C0B-ADFA-5EE7EC5FF819}"/>
                  </a:ext>
                </a:extLst>
              </p:cNvPr>
              <p:cNvSpPr/>
              <p:nvPr/>
            </p:nvSpPr>
            <p:spPr>
              <a:xfrm>
                <a:off x="6089377" y="3407515"/>
                <a:ext cx="182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37" h="13" extrusionOk="0">
                    <a:moveTo>
                      <a:pt x="12" y="0"/>
                    </a:moveTo>
                    <a:cubicBezTo>
                      <a:pt x="1" y="0"/>
                      <a:pt x="1" y="12"/>
                      <a:pt x="12" y="12"/>
                    </a:cubicBezTo>
                    <a:cubicBezTo>
                      <a:pt x="36" y="12"/>
                      <a:pt x="36" y="0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5906;p62">
                <a:extLst>
                  <a:ext uri="{FF2B5EF4-FFF2-40B4-BE49-F238E27FC236}">
                    <a16:creationId xmlns:a16="http://schemas.microsoft.com/office/drawing/2014/main" id="{1D4D3171-0FC0-4151-8148-F3404FB05494}"/>
                  </a:ext>
                </a:extLst>
              </p:cNvPr>
              <p:cNvSpPr/>
              <p:nvPr/>
            </p:nvSpPr>
            <p:spPr>
              <a:xfrm>
                <a:off x="6057682" y="2620408"/>
                <a:ext cx="568737" cy="505938"/>
              </a:xfrm>
              <a:custGeom>
                <a:avLst/>
                <a:gdLst/>
                <a:ahLst/>
                <a:cxnLst/>
                <a:rect l="l" t="t" r="r" b="b"/>
                <a:pathLst>
                  <a:path w="11538" h="10264" extrusionOk="0">
                    <a:moveTo>
                      <a:pt x="7214" y="0"/>
                    </a:moveTo>
                    <a:cubicBezTo>
                      <a:pt x="6101" y="0"/>
                      <a:pt x="4756" y="217"/>
                      <a:pt x="3692" y="455"/>
                    </a:cubicBezTo>
                    <a:cubicBezTo>
                      <a:pt x="3668" y="466"/>
                      <a:pt x="3620" y="466"/>
                      <a:pt x="3596" y="478"/>
                    </a:cubicBezTo>
                    <a:cubicBezTo>
                      <a:pt x="2739" y="693"/>
                      <a:pt x="2084" y="919"/>
                      <a:pt x="1953" y="1074"/>
                    </a:cubicBezTo>
                    <a:cubicBezTo>
                      <a:pt x="1667" y="1395"/>
                      <a:pt x="1525" y="1824"/>
                      <a:pt x="1370" y="2205"/>
                    </a:cubicBezTo>
                    <a:cubicBezTo>
                      <a:pt x="1060" y="3038"/>
                      <a:pt x="858" y="3919"/>
                      <a:pt x="655" y="4800"/>
                    </a:cubicBezTo>
                    <a:cubicBezTo>
                      <a:pt x="524" y="5360"/>
                      <a:pt x="441" y="5931"/>
                      <a:pt x="334" y="6491"/>
                    </a:cubicBezTo>
                    <a:cubicBezTo>
                      <a:pt x="227" y="7051"/>
                      <a:pt x="1" y="7598"/>
                      <a:pt x="108" y="8146"/>
                    </a:cubicBezTo>
                    <a:cubicBezTo>
                      <a:pt x="167" y="8456"/>
                      <a:pt x="334" y="8741"/>
                      <a:pt x="536" y="8979"/>
                    </a:cubicBezTo>
                    <a:cubicBezTo>
                      <a:pt x="1072" y="9575"/>
                      <a:pt x="1846" y="9837"/>
                      <a:pt x="2596" y="10039"/>
                    </a:cubicBezTo>
                    <a:cubicBezTo>
                      <a:pt x="3208" y="10209"/>
                      <a:pt x="3839" y="10264"/>
                      <a:pt x="4470" y="10264"/>
                    </a:cubicBezTo>
                    <a:cubicBezTo>
                      <a:pt x="4723" y="10264"/>
                      <a:pt x="4976" y="10255"/>
                      <a:pt x="5227" y="10241"/>
                    </a:cubicBezTo>
                    <a:cubicBezTo>
                      <a:pt x="6061" y="10206"/>
                      <a:pt x="6894" y="10099"/>
                      <a:pt x="7728" y="10039"/>
                    </a:cubicBezTo>
                    <a:cubicBezTo>
                      <a:pt x="8502" y="9980"/>
                      <a:pt x="9287" y="9932"/>
                      <a:pt x="10002" y="9634"/>
                    </a:cubicBezTo>
                    <a:cubicBezTo>
                      <a:pt x="10097" y="9610"/>
                      <a:pt x="10169" y="9575"/>
                      <a:pt x="10240" y="9539"/>
                    </a:cubicBezTo>
                    <a:cubicBezTo>
                      <a:pt x="10502" y="9396"/>
                      <a:pt x="10740" y="9218"/>
                      <a:pt x="10942" y="9015"/>
                    </a:cubicBezTo>
                    <a:cubicBezTo>
                      <a:pt x="11073" y="8860"/>
                      <a:pt x="11181" y="8717"/>
                      <a:pt x="11300" y="8551"/>
                    </a:cubicBezTo>
                    <a:cubicBezTo>
                      <a:pt x="11395" y="8432"/>
                      <a:pt x="11538" y="8265"/>
                      <a:pt x="11538" y="8122"/>
                    </a:cubicBezTo>
                    <a:cubicBezTo>
                      <a:pt x="11395" y="4979"/>
                      <a:pt x="11347" y="1478"/>
                      <a:pt x="11157" y="1228"/>
                    </a:cubicBezTo>
                    <a:cubicBezTo>
                      <a:pt x="10633" y="562"/>
                      <a:pt x="10073" y="347"/>
                      <a:pt x="8680" y="121"/>
                    </a:cubicBezTo>
                    <a:cubicBezTo>
                      <a:pt x="8633" y="121"/>
                      <a:pt x="8597" y="109"/>
                      <a:pt x="8549" y="109"/>
                    </a:cubicBezTo>
                    <a:cubicBezTo>
                      <a:pt x="8192" y="50"/>
                      <a:pt x="7799" y="26"/>
                      <a:pt x="7382" y="2"/>
                    </a:cubicBezTo>
                    <a:cubicBezTo>
                      <a:pt x="7327" y="1"/>
                      <a:pt x="7270" y="0"/>
                      <a:pt x="7214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5907;p62">
                <a:extLst>
                  <a:ext uri="{FF2B5EF4-FFF2-40B4-BE49-F238E27FC236}">
                    <a16:creationId xmlns:a16="http://schemas.microsoft.com/office/drawing/2014/main" id="{70FEE867-AE64-40D8-B695-65318294CA18}"/>
                  </a:ext>
                </a:extLst>
              </p:cNvPr>
              <p:cNvSpPr/>
              <p:nvPr/>
            </p:nvSpPr>
            <p:spPr>
              <a:xfrm>
                <a:off x="6243712" y="2553567"/>
                <a:ext cx="209000" cy="13481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7"/>
                    </a:lnTo>
                    <a:lnTo>
                      <a:pt x="453" y="2442"/>
                    </a:lnTo>
                    <a:cubicBezTo>
                      <a:pt x="453" y="2442"/>
                      <a:pt x="637" y="2735"/>
                      <a:pt x="1389" y="2735"/>
                    </a:cubicBezTo>
                    <a:cubicBezTo>
                      <a:pt x="1686" y="2735"/>
                      <a:pt x="2073" y="2689"/>
                      <a:pt x="2573" y="2561"/>
                    </a:cubicBezTo>
                    <a:cubicBezTo>
                      <a:pt x="4239" y="2108"/>
                      <a:pt x="4073" y="1311"/>
                      <a:pt x="4073" y="1311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5908;p62">
                <a:extLst>
                  <a:ext uri="{FF2B5EF4-FFF2-40B4-BE49-F238E27FC236}">
                    <a16:creationId xmlns:a16="http://schemas.microsoft.com/office/drawing/2014/main" id="{080BC710-2630-4F26-8891-3ADDB27B99F7}"/>
                  </a:ext>
                </a:extLst>
              </p:cNvPr>
              <p:cNvSpPr/>
              <p:nvPr/>
            </p:nvSpPr>
            <p:spPr>
              <a:xfrm>
                <a:off x="6247673" y="2533400"/>
                <a:ext cx="196221" cy="105601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142" extrusionOk="0">
                    <a:moveTo>
                      <a:pt x="3689" y="0"/>
                    </a:moveTo>
                    <a:cubicBezTo>
                      <a:pt x="3558" y="0"/>
                      <a:pt x="3427" y="6"/>
                      <a:pt x="3298" y="17"/>
                    </a:cubicBezTo>
                    <a:cubicBezTo>
                      <a:pt x="2429" y="88"/>
                      <a:pt x="1572" y="315"/>
                      <a:pt x="727" y="565"/>
                    </a:cubicBezTo>
                    <a:cubicBezTo>
                      <a:pt x="524" y="624"/>
                      <a:pt x="310" y="696"/>
                      <a:pt x="191" y="850"/>
                    </a:cubicBezTo>
                    <a:cubicBezTo>
                      <a:pt x="48" y="1041"/>
                      <a:pt x="0" y="1458"/>
                      <a:pt x="120" y="1672"/>
                    </a:cubicBezTo>
                    <a:cubicBezTo>
                      <a:pt x="262" y="1922"/>
                      <a:pt x="727" y="2077"/>
                      <a:pt x="1060" y="2112"/>
                    </a:cubicBezTo>
                    <a:cubicBezTo>
                      <a:pt x="1194" y="2133"/>
                      <a:pt x="1331" y="2142"/>
                      <a:pt x="1470" y="2142"/>
                    </a:cubicBezTo>
                    <a:cubicBezTo>
                      <a:pt x="1736" y="2142"/>
                      <a:pt x="2008" y="2108"/>
                      <a:pt x="2275" y="2053"/>
                    </a:cubicBezTo>
                    <a:cubicBezTo>
                      <a:pt x="2763" y="1970"/>
                      <a:pt x="3263" y="1839"/>
                      <a:pt x="3679" y="1600"/>
                    </a:cubicBezTo>
                    <a:cubicBezTo>
                      <a:pt x="4096" y="1350"/>
                      <a:pt x="4453" y="1017"/>
                      <a:pt x="4584" y="612"/>
                    </a:cubicBezTo>
                    <a:cubicBezTo>
                      <a:pt x="4632" y="481"/>
                      <a:pt x="4644" y="315"/>
                      <a:pt x="4549" y="207"/>
                    </a:cubicBezTo>
                    <a:cubicBezTo>
                      <a:pt x="4465" y="112"/>
                      <a:pt x="4311" y="65"/>
                      <a:pt x="4168" y="29"/>
                    </a:cubicBezTo>
                    <a:cubicBezTo>
                      <a:pt x="4010" y="9"/>
                      <a:pt x="3849" y="0"/>
                      <a:pt x="3689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5911;p62">
                <a:extLst>
                  <a:ext uri="{FF2B5EF4-FFF2-40B4-BE49-F238E27FC236}">
                    <a16:creationId xmlns:a16="http://schemas.microsoft.com/office/drawing/2014/main" id="{08D8F4BA-326C-40DB-B30E-71D18EFAE827}"/>
                  </a:ext>
                </a:extLst>
              </p:cNvPr>
              <p:cNvSpPr/>
              <p:nvPr/>
            </p:nvSpPr>
            <p:spPr>
              <a:xfrm>
                <a:off x="6432109" y="2716627"/>
                <a:ext cx="206043" cy="216148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4385" extrusionOk="0">
                    <a:moveTo>
                      <a:pt x="811" y="1"/>
                    </a:moveTo>
                    <a:cubicBezTo>
                      <a:pt x="560" y="1"/>
                      <a:pt x="332" y="84"/>
                      <a:pt x="203" y="324"/>
                    </a:cubicBezTo>
                    <a:cubicBezTo>
                      <a:pt x="167" y="396"/>
                      <a:pt x="132" y="503"/>
                      <a:pt x="108" y="598"/>
                    </a:cubicBezTo>
                    <a:cubicBezTo>
                      <a:pt x="96" y="717"/>
                      <a:pt x="72" y="836"/>
                      <a:pt x="96" y="955"/>
                    </a:cubicBezTo>
                    <a:cubicBezTo>
                      <a:pt x="108" y="1134"/>
                      <a:pt x="156" y="1301"/>
                      <a:pt x="108" y="1479"/>
                    </a:cubicBezTo>
                    <a:cubicBezTo>
                      <a:pt x="60" y="1634"/>
                      <a:pt x="1" y="1753"/>
                      <a:pt x="60" y="1896"/>
                    </a:cubicBezTo>
                    <a:cubicBezTo>
                      <a:pt x="108" y="2015"/>
                      <a:pt x="179" y="2134"/>
                      <a:pt x="179" y="2289"/>
                    </a:cubicBezTo>
                    <a:cubicBezTo>
                      <a:pt x="179" y="2467"/>
                      <a:pt x="108" y="2610"/>
                      <a:pt x="156" y="2789"/>
                    </a:cubicBezTo>
                    <a:cubicBezTo>
                      <a:pt x="156" y="2825"/>
                      <a:pt x="167" y="2848"/>
                      <a:pt x="179" y="2884"/>
                    </a:cubicBezTo>
                    <a:lnTo>
                      <a:pt x="191" y="2896"/>
                    </a:lnTo>
                    <a:cubicBezTo>
                      <a:pt x="227" y="2920"/>
                      <a:pt x="263" y="2955"/>
                      <a:pt x="298" y="2967"/>
                    </a:cubicBezTo>
                    <a:cubicBezTo>
                      <a:pt x="644" y="3206"/>
                      <a:pt x="1072" y="3277"/>
                      <a:pt x="1453" y="3444"/>
                    </a:cubicBezTo>
                    <a:cubicBezTo>
                      <a:pt x="2037" y="3682"/>
                      <a:pt x="2573" y="4027"/>
                      <a:pt x="3108" y="4384"/>
                    </a:cubicBezTo>
                    <a:lnTo>
                      <a:pt x="4180" y="2170"/>
                    </a:lnTo>
                    <a:cubicBezTo>
                      <a:pt x="2978" y="1651"/>
                      <a:pt x="3257" y="38"/>
                      <a:pt x="2422" y="38"/>
                    </a:cubicBezTo>
                    <a:cubicBezTo>
                      <a:pt x="2412" y="38"/>
                      <a:pt x="2403" y="38"/>
                      <a:pt x="2394" y="38"/>
                    </a:cubicBezTo>
                    <a:cubicBezTo>
                      <a:pt x="2321" y="365"/>
                      <a:pt x="2231" y="453"/>
                      <a:pt x="2142" y="453"/>
                    </a:cubicBezTo>
                    <a:cubicBezTo>
                      <a:pt x="2085" y="453"/>
                      <a:pt x="2028" y="416"/>
                      <a:pt x="1977" y="384"/>
                    </a:cubicBezTo>
                    <a:cubicBezTo>
                      <a:pt x="1890" y="321"/>
                      <a:pt x="1306" y="1"/>
                      <a:pt x="81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5912;p62">
                <a:extLst>
                  <a:ext uri="{FF2B5EF4-FFF2-40B4-BE49-F238E27FC236}">
                    <a16:creationId xmlns:a16="http://schemas.microsoft.com/office/drawing/2014/main" id="{79B543F7-4669-4A66-85B3-5FD6D5918CD4}"/>
                  </a:ext>
                </a:extLst>
              </p:cNvPr>
              <p:cNvSpPr/>
              <p:nvPr/>
            </p:nvSpPr>
            <p:spPr>
              <a:xfrm>
                <a:off x="6534243" y="2777208"/>
                <a:ext cx="314634" cy="277369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5627" extrusionOk="0">
                    <a:moveTo>
                      <a:pt x="1346" y="0"/>
                    </a:moveTo>
                    <a:cubicBezTo>
                      <a:pt x="1274" y="202"/>
                      <a:pt x="84" y="2691"/>
                      <a:pt x="0" y="2869"/>
                    </a:cubicBezTo>
                    <a:cubicBezTo>
                      <a:pt x="60" y="2929"/>
                      <a:pt x="215" y="3096"/>
                      <a:pt x="453" y="3298"/>
                    </a:cubicBezTo>
                    <a:cubicBezTo>
                      <a:pt x="477" y="3334"/>
                      <a:pt x="501" y="3346"/>
                      <a:pt x="536" y="3381"/>
                    </a:cubicBezTo>
                    <a:cubicBezTo>
                      <a:pt x="1432" y="4190"/>
                      <a:pt x="3216" y="5626"/>
                      <a:pt x="4453" y="5626"/>
                    </a:cubicBezTo>
                    <a:cubicBezTo>
                      <a:pt x="4893" y="5626"/>
                      <a:pt x="5264" y="5445"/>
                      <a:pt x="5501" y="4989"/>
                    </a:cubicBezTo>
                    <a:cubicBezTo>
                      <a:pt x="6382" y="3298"/>
                      <a:pt x="3251" y="1119"/>
                      <a:pt x="1905" y="310"/>
                    </a:cubicBezTo>
                    <a:cubicBezTo>
                      <a:pt x="1882" y="298"/>
                      <a:pt x="1870" y="298"/>
                      <a:pt x="1858" y="286"/>
                    </a:cubicBezTo>
                    <a:cubicBezTo>
                      <a:pt x="1620" y="131"/>
                      <a:pt x="1441" y="48"/>
                      <a:pt x="1346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5913;p62">
                <a:extLst>
                  <a:ext uri="{FF2B5EF4-FFF2-40B4-BE49-F238E27FC236}">
                    <a16:creationId xmlns:a16="http://schemas.microsoft.com/office/drawing/2014/main" id="{CC3FDA6B-FE08-4844-BF9F-8EF4E82130B9}"/>
                  </a:ext>
                </a:extLst>
              </p:cNvPr>
              <p:cNvSpPr/>
              <p:nvPr/>
            </p:nvSpPr>
            <p:spPr>
              <a:xfrm>
                <a:off x="6557115" y="2789531"/>
                <a:ext cx="70488" cy="15320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108" extrusionOk="0">
                    <a:moveTo>
                      <a:pt x="1382" y="0"/>
                    </a:moveTo>
                    <a:cubicBezTo>
                      <a:pt x="1287" y="250"/>
                      <a:pt x="1203" y="512"/>
                      <a:pt x="1096" y="750"/>
                    </a:cubicBezTo>
                    <a:cubicBezTo>
                      <a:pt x="810" y="1441"/>
                      <a:pt x="477" y="2119"/>
                      <a:pt x="132" y="2786"/>
                    </a:cubicBezTo>
                    <a:cubicBezTo>
                      <a:pt x="84" y="2870"/>
                      <a:pt x="37" y="2953"/>
                      <a:pt x="1" y="3036"/>
                    </a:cubicBezTo>
                    <a:cubicBezTo>
                      <a:pt x="13" y="3072"/>
                      <a:pt x="37" y="3084"/>
                      <a:pt x="72" y="3108"/>
                    </a:cubicBezTo>
                    <a:cubicBezTo>
                      <a:pt x="96" y="3048"/>
                      <a:pt x="120" y="3012"/>
                      <a:pt x="144" y="2965"/>
                    </a:cubicBezTo>
                    <a:cubicBezTo>
                      <a:pt x="322" y="2619"/>
                      <a:pt x="501" y="2274"/>
                      <a:pt x="668" y="1917"/>
                    </a:cubicBezTo>
                    <a:cubicBezTo>
                      <a:pt x="953" y="1310"/>
                      <a:pt x="1215" y="691"/>
                      <a:pt x="1430" y="48"/>
                    </a:cubicBezTo>
                    <a:lnTo>
                      <a:pt x="1382" y="0"/>
                    </a:ln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5914;p62">
                <a:extLst>
                  <a:ext uri="{FF2B5EF4-FFF2-40B4-BE49-F238E27FC236}">
                    <a16:creationId xmlns:a16="http://schemas.microsoft.com/office/drawing/2014/main" id="{B07957A8-51AD-4EF7-94C3-C55A265F0D73}"/>
                  </a:ext>
                </a:extLst>
              </p:cNvPr>
              <p:cNvSpPr/>
              <p:nvPr/>
            </p:nvSpPr>
            <p:spPr>
              <a:xfrm>
                <a:off x="6599408" y="2776617"/>
                <a:ext cx="166707" cy="123281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501" extrusionOk="0">
                    <a:moveTo>
                      <a:pt x="0" y="0"/>
                    </a:moveTo>
                    <a:cubicBezTo>
                      <a:pt x="143" y="84"/>
                      <a:pt x="298" y="191"/>
                      <a:pt x="441" y="274"/>
                    </a:cubicBezTo>
                    <a:cubicBezTo>
                      <a:pt x="595" y="369"/>
                      <a:pt x="738" y="453"/>
                      <a:pt x="893" y="560"/>
                    </a:cubicBezTo>
                    <a:cubicBezTo>
                      <a:pt x="1191" y="750"/>
                      <a:pt x="1476" y="953"/>
                      <a:pt x="1750" y="1155"/>
                    </a:cubicBezTo>
                    <a:cubicBezTo>
                      <a:pt x="2036" y="1369"/>
                      <a:pt x="2322" y="1572"/>
                      <a:pt x="2584" y="1798"/>
                    </a:cubicBezTo>
                    <a:cubicBezTo>
                      <a:pt x="2858" y="2024"/>
                      <a:pt x="3119" y="2262"/>
                      <a:pt x="3381" y="2500"/>
                    </a:cubicBezTo>
                    <a:cubicBezTo>
                      <a:pt x="3155" y="2227"/>
                      <a:pt x="2905" y="1977"/>
                      <a:pt x="2631" y="1738"/>
                    </a:cubicBezTo>
                    <a:cubicBezTo>
                      <a:pt x="2381" y="1500"/>
                      <a:pt x="2096" y="1274"/>
                      <a:pt x="1810" y="1072"/>
                    </a:cubicBezTo>
                    <a:cubicBezTo>
                      <a:pt x="1536" y="869"/>
                      <a:pt x="1238" y="667"/>
                      <a:pt x="941" y="488"/>
                    </a:cubicBezTo>
                    <a:cubicBezTo>
                      <a:pt x="619" y="310"/>
                      <a:pt x="322" y="131"/>
                      <a:pt x="0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5915;p62">
                <a:extLst>
                  <a:ext uri="{FF2B5EF4-FFF2-40B4-BE49-F238E27FC236}">
                    <a16:creationId xmlns:a16="http://schemas.microsoft.com/office/drawing/2014/main" id="{04851FEB-4C06-4063-83A3-CA4D97932D59}"/>
                  </a:ext>
                </a:extLst>
              </p:cNvPr>
              <p:cNvSpPr/>
              <p:nvPr/>
            </p:nvSpPr>
            <p:spPr>
              <a:xfrm>
                <a:off x="6107566" y="3338259"/>
                <a:ext cx="236555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12943" extrusionOk="0">
                    <a:moveTo>
                      <a:pt x="1" y="0"/>
                    </a:moveTo>
                    <a:cubicBezTo>
                      <a:pt x="60" y="1548"/>
                      <a:pt x="155" y="2822"/>
                      <a:pt x="263" y="3560"/>
                    </a:cubicBezTo>
                    <a:cubicBezTo>
                      <a:pt x="679" y="6501"/>
                      <a:pt x="1346" y="12943"/>
                      <a:pt x="1346" y="12943"/>
                    </a:cubicBezTo>
                    <a:lnTo>
                      <a:pt x="4799" y="12943"/>
                    </a:lnTo>
                    <a:cubicBezTo>
                      <a:pt x="4787" y="10597"/>
                      <a:pt x="4442" y="2572"/>
                      <a:pt x="4465" y="358"/>
                    </a:cubicBezTo>
                    <a:cubicBezTo>
                      <a:pt x="3834" y="358"/>
                      <a:pt x="3191" y="346"/>
                      <a:pt x="2549" y="310"/>
                    </a:cubicBezTo>
                    <a:cubicBezTo>
                      <a:pt x="1703" y="262"/>
                      <a:pt x="858" y="179"/>
                      <a:pt x="36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5916;p62">
                <a:extLst>
                  <a:ext uri="{FF2B5EF4-FFF2-40B4-BE49-F238E27FC236}">
                    <a16:creationId xmlns:a16="http://schemas.microsoft.com/office/drawing/2014/main" id="{6DCC0C70-8A4B-4C0B-8AD9-836D9FE84CD4}"/>
                  </a:ext>
                </a:extLst>
              </p:cNvPr>
              <p:cNvSpPr/>
              <p:nvPr/>
            </p:nvSpPr>
            <p:spPr>
              <a:xfrm>
                <a:off x="6107566" y="3338259"/>
                <a:ext cx="222506" cy="162024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3287" extrusionOk="0">
                    <a:moveTo>
                      <a:pt x="1" y="0"/>
                    </a:moveTo>
                    <a:cubicBezTo>
                      <a:pt x="48" y="1132"/>
                      <a:pt x="108" y="2132"/>
                      <a:pt x="179" y="2858"/>
                    </a:cubicBezTo>
                    <a:cubicBezTo>
                      <a:pt x="429" y="2917"/>
                      <a:pt x="679" y="2965"/>
                      <a:pt x="917" y="3013"/>
                    </a:cubicBezTo>
                    <a:cubicBezTo>
                      <a:pt x="1763" y="3132"/>
                      <a:pt x="2608" y="3203"/>
                      <a:pt x="3477" y="3251"/>
                    </a:cubicBezTo>
                    <a:cubicBezTo>
                      <a:pt x="3811" y="3263"/>
                      <a:pt x="4168" y="3275"/>
                      <a:pt x="4513" y="3287"/>
                    </a:cubicBezTo>
                    <a:cubicBezTo>
                      <a:pt x="4489" y="2024"/>
                      <a:pt x="4454" y="965"/>
                      <a:pt x="4465" y="358"/>
                    </a:cubicBezTo>
                    <a:cubicBezTo>
                      <a:pt x="3834" y="358"/>
                      <a:pt x="3191" y="346"/>
                      <a:pt x="2549" y="310"/>
                    </a:cubicBezTo>
                    <a:cubicBezTo>
                      <a:pt x="1703" y="274"/>
                      <a:pt x="858" y="179"/>
                      <a:pt x="36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5917;p62">
                <a:extLst>
                  <a:ext uri="{FF2B5EF4-FFF2-40B4-BE49-F238E27FC236}">
                    <a16:creationId xmlns:a16="http://schemas.microsoft.com/office/drawing/2014/main" id="{4FECD6B0-BD7F-4F94-A82A-73F2C91118B3}"/>
                  </a:ext>
                </a:extLst>
              </p:cNvPr>
              <p:cNvSpPr/>
              <p:nvPr/>
            </p:nvSpPr>
            <p:spPr>
              <a:xfrm>
                <a:off x="6150993" y="3765528"/>
                <a:ext cx="193720" cy="211317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4287" extrusionOk="0">
                    <a:moveTo>
                      <a:pt x="1" y="0"/>
                    </a:moveTo>
                    <a:cubicBezTo>
                      <a:pt x="1" y="36"/>
                      <a:pt x="13" y="84"/>
                      <a:pt x="13" y="119"/>
                    </a:cubicBezTo>
                    <a:cubicBezTo>
                      <a:pt x="13" y="143"/>
                      <a:pt x="36" y="179"/>
                      <a:pt x="36" y="203"/>
                    </a:cubicBezTo>
                    <a:cubicBezTo>
                      <a:pt x="286" y="2393"/>
                      <a:pt x="477" y="4286"/>
                      <a:pt x="477" y="4286"/>
                    </a:cubicBezTo>
                    <a:lnTo>
                      <a:pt x="3930" y="4286"/>
                    </a:lnTo>
                    <a:cubicBezTo>
                      <a:pt x="3930" y="3477"/>
                      <a:pt x="3882" y="2024"/>
                      <a:pt x="3823" y="357"/>
                    </a:cubicBezTo>
                    <a:cubicBezTo>
                      <a:pt x="3811" y="322"/>
                      <a:pt x="3811" y="298"/>
                      <a:pt x="3811" y="262"/>
                    </a:cubicBezTo>
                    <a:lnTo>
                      <a:pt x="3811" y="95"/>
                    </a:lnTo>
                    <a:cubicBezTo>
                      <a:pt x="2549" y="72"/>
                      <a:pt x="1287" y="12"/>
                      <a:pt x="1" y="0"/>
                    </a:cubicBezTo>
                    <a:close/>
                  </a:path>
                </a:pathLst>
              </a:custGeom>
              <a:solidFill>
                <a:srgbClr val="FFCFCA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5918;p62">
                <a:extLst>
                  <a:ext uri="{FF2B5EF4-FFF2-40B4-BE49-F238E27FC236}">
                    <a16:creationId xmlns:a16="http://schemas.microsoft.com/office/drawing/2014/main" id="{AD3988A2-F1FA-437B-9A78-C3369C15C090}"/>
                  </a:ext>
                </a:extLst>
              </p:cNvPr>
              <p:cNvSpPr/>
              <p:nvPr/>
            </p:nvSpPr>
            <p:spPr>
              <a:xfrm>
                <a:off x="6062365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18" y="38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27" y="1847"/>
                    </a:cubicBezTo>
                    <a:cubicBezTo>
                      <a:pt x="916" y="1869"/>
                      <a:pt x="2939" y="1961"/>
                      <a:pt x="4406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28" y="40"/>
                      <a:pt x="3996" y="1"/>
                      <a:pt x="2987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5919;p62">
                <a:extLst>
                  <a:ext uri="{FF2B5EF4-FFF2-40B4-BE49-F238E27FC236}">
                    <a16:creationId xmlns:a16="http://schemas.microsoft.com/office/drawing/2014/main" id="{ADDDAC46-655A-478F-A0AD-8D07FDC6119F}"/>
                  </a:ext>
                </a:extLst>
              </p:cNvPr>
              <p:cNvSpPr/>
              <p:nvPr/>
            </p:nvSpPr>
            <p:spPr>
              <a:xfrm>
                <a:off x="6102883" y="3995134"/>
                <a:ext cx="7807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532" extrusionOk="0">
                    <a:moveTo>
                      <a:pt x="361" y="1"/>
                    </a:moveTo>
                    <a:cubicBezTo>
                      <a:pt x="270" y="1"/>
                      <a:pt x="178" y="7"/>
                      <a:pt x="84" y="21"/>
                    </a:cubicBezTo>
                    <a:cubicBezTo>
                      <a:pt x="0" y="45"/>
                      <a:pt x="24" y="176"/>
                      <a:pt x="96" y="176"/>
                    </a:cubicBezTo>
                    <a:cubicBezTo>
                      <a:pt x="524" y="176"/>
                      <a:pt x="917" y="248"/>
                      <a:pt x="1286" y="462"/>
                    </a:cubicBezTo>
                    <a:cubicBezTo>
                      <a:pt x="1339" y="485"/>
                      <a:pt x="1412" y="532"/>
                      <a:pt x="1470" y="532"/>
                    </a:cubicBezTo>
                    <a:cubicBezTo>
                      <a:pt x="1503" y="532"/>
                      <a:pt x="1531" y="517"/>
                      <a:pt x="1548" y="474"/>
                    </a:cubicBezTo>
                    <a:cubicBezTo>
                      <a:pt x="1584" y="367"/>
                      <a:pt x="1441" y="295"/>
                      <a:pt x="1370" y="248"/>
                    </a:cubicBezTo>
                    <a:cubicBezTo>
                      <a:pt x="1191" y="140"/>
                      <a:pt x="989" y="81"/>
                      <a:pt x="786" y="45"/>
                    </a:cubicBezTo>
                    <a:cubicBezTo>
                      <a:pt x="642" y="16"/>
                      <a:pt x="502" y="1"/>
                      <a:pt x="361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5920;p62">
                <a:extLst>
                  <a:ext uri="{FF2B5EF4-FFF2-40B4-BE49-F238E27FC236}">
                    <a16:creationId xmlns:a16="http://schemas.microsoft.com/office/drawing/2014/main" id="{4EA0E1B4-2C99-43B6-8F98-BCDB837E08DC}"/>
                  </a:ext>
                </a:extLst>
              </p:cNvPr>
              <p:cNvSpPr/>
              <p:nvPr/>
            </p:nvSpPr>
            <p:spPr>
              <a:xfrm>
                <a:off x="6131029" y="3982663"/>
                <a:ext cx="80248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611" extrusionOk="0">
                    <a:moveTo>
                      <a:pt x="108" y="0"/>
                    </a:moveTo>
                    <a:cubicBezTo>
                      <a:pt x="1" y="0"/>
                      <a:pt x="1" y="143"/>
                      <a:pt x="108" y="155"/>
                    </a:cubicBezTo>
                    <a:cubicBezTo>
                      <a:pt x="346" y="179"/>
                      <a:pt x="584" y="215"/>
                      <a:pt x="822" y="298"/>
                    </a:cubicBezTo>
                    <a:cubicBezTo>
                      <a:pt x="941" y="322"/>
                      <a:pt x="1049" y="370"/>
                      <a:pt x="1156" y="429"/>
                    </a:cubicBezTo>
                    <a:cubicBezTo>
                      <a:pt x="1251" y="489"/>
                      <a:pt x="1358" y="560"/>
                      <a:pt x="1477" y="608"/>
                    </a:cubicBezTo>
                    <a:cubicBezTo>
                      <a:pt x="1484" y="609"/>
                      <a:pt x="1491" y="610"/>
                      <a:pt x="1498" y="610"/>
                    </a:cubicBezTo>
                    <a:cubicBezTo>
                      <a:pt x="1581" y="610"/>
                      <a:pt x="1628" y="484"/>
                      <a:pt x="1572" y="429"/>
                    </a:cubicBezTo>
                    <a:cubicBezTo>
                      <a:pt x="1549" y="417"/>
                      <a:pt x="1537" y="393"/>
                      <a:pt x="1525" y="393"/>
                    </a:cubicBezTo>
                    <a:cubicBezTo>
                      <a:pt x="1430" y="322"/>
                      <a:pt x="1311" y="274"/>
                      <a:pt x="1227" y="239"/>
                    </a:cubicBezTo>
                    <a:lnTo>
                      <a:pt x="870" y="96"/>
                    </a:lnTo>
                    <a:cubicBezTo>
                      <a:pt x="620" y="24"/>
                      <a:pt x="358" y="0"/>
                      <a:pt x="10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5921;p62">
                <a:extLst>
                  <a:ext uri="{FF2B5EF4-FFF2-40B4-BE49-F238E27FC236}">
                    <a16:creationId xmlns:a16="http://schemas.microsoft.com/office/drawing/2014/main" id="{90C4EA08-9EE7-41F2-A3C7-1348478B500C}"/>
                  </a:ext>
                </a:extLst>
              </p:cNvPr>
              <p:cNvSpPr/>
              <p:nvPr/>
            </p:nvSpPr>
            <p:spPr>
              <a:xfrm>
                <a:off x="6155676" y="3969058"/>
                <a:ext cx="70488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13" extrusionOk="0">
                    <a:moveTo>
                      <a:pt x="331" y="0"/>
                    </a:moveTo>
                    <a:cubicBezTo>
                      <a:pt x="242" y="0"/>
                      <a:pt x="152" y="6"/>
                      <a:pt x="60" y="15"/>
                    </a:cubicBezTo>
                    <a:cubicBezTo>
                      <a:pt x="1" y="38"/>
                      <a:pt x="1" y="110"/>
                      <a:pt x="60" y="122"/>
                    </a:cubicBezTo>
                    <a:cubicBezTo>
                      <a:pt x="299" y="134"/>
                      <a:pt x="537" y="181"/>
                      <a:pt x="751" y="253"/>
                    </a:cubicBezTo>
                    <a:cubicBezTo>
                      <a:pt x="858" y="288"/>
                      <a:pt x="977" y="336"/>
                      <a:pt x="1072" y="396"/>
                    </a:cubicBezTo>
                    <a:cubicBezTo>
                      <a:pt x="1132" y="419"/>
                      <a:pt x="1168" y="443"/>
                      <a:pt x="1227" y="479"/>
                    </a:cubicBezTo>
                    <a:cubicBezTo>
                      <a:pt x="1262" y="500"/>
                      <a:pt x="1292" y="512"/>
                      <a:pt x="1324" y="512"/>
                    </a:cubicBezTo>
                    <a:cubicBezTo>
                      <a:pt x="1346" y="512"/>
                      <a:pt x="1369" y="506"/>
                      <a:pt x="1394" y="491"/>
                    </a:cubicBezTo>
                    <a:cubicBezTo>
                      <a:pt x="1406" y="479"/>
                      <a:pt x="1430" y="467"/>
                      <a:pt x="1430" y="431"/>
                    </a:cubicBezTo>
                    <a:cubicBezTo>
                      <a:pt x="1430" y="312"/>
                      <a:pt x="1251" y="241"/>
                      <a:pt x="1156" y="193"/>
                    </a:cubicBezTo>
                    <a:cubicBezTo>
                      <a:pt x="1037" y="134"/>
                      <a:pt x="918" y="98"/>
                      <a:pt x="799" y="62"/>
                    </a:cubicBezTo>
                    <a:cubicBezTo>
                      <a:pt x="640" y="17"/>
                      <a:pt x="486" y="0"/>
                      <a:pt x="33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5922;p62">
                <a:extLst>
                  <a:ext uri="{FF2B5EF4-FFF2-40B4-BE49-F238E27FC236}">
                    <a16:creationId xmlns:a16="http://schemas.microsoft.com/office/drawing/2014/main" id="{624F2E41-3C94-4F99-874E-21A91065C9F0}"/>
                  </a:ext>
                </a:extLst>
              </p:cNvPr>
              <p:cNvSpPr/>
              <p:nvPr/>
            </p:nvSpPr>
            <p:spPr>
              <a:xfrm>
                <a:off x="6355804" y="3338259"/>
                <a:ext cx="307585" cy="638584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2955" extrusionOk="0">
                    <a:moveTo>
                      <a:pt x="1" y="0"/>
                    </a:moveTo>
                    <a:cubicBezTo>
                      <a:pt x="203" y="1358"/>
                      <a:pt x="418" y="2501"/>
                      <a:pt x="584" y="3263"/>
                    </a:cubicBezTo>
                    <a:cubicBezTo>
                      <a:pt x="608" y="3370"/>
                      <a:pt x="644" y="3465"/>
                      <a:pt x="656" y="3560"/>
                    </a:cubicBezTo>
                    <a:cubicBezTo>
                      <a:pt x="1394" y="6501"/>
                      <a:pt x="2787" y="12954"/>
                      <a:pt x="2787" y="12954"/>
                    </a:cubicBezTo>
                    <a:lnTo>
                      <a:pt x="6240" y="12954"/>
                    </a:lnTo>
                    <a:cubicBezTo>
                      <a:pt x="6026" y="11204"/>
                      <a:pt x="5299" y="6323"/>
                      <a:pt x="4835" y="3025"/>
                    </a:cubicBezTo>
                    <a:cubicBezTo>
                      <a:pt x="4668" y="1882"/>
                      <a:pt x="4549" y="929"/>
                      <a:pt x="4513" y="358"/>
                    </a:cubicBezTo>
                    <a:cubicBezTo>
                      <a:pt x="3870" y="358"/>
                      <a:pt x="3228" y="346"/>
                      <a:pt x="2585" y="310"/>
                    </a:cubicBezTo>
                    <a:cubicBezTo>
                      <a:pt x="1739" y="274"/>
                      <a:pt x="882" y="179"/>
                      <a:pt x="2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5923;p62">
                <a:extLst>
                  <a:ext uri="{FF2B5EF4-FFF2-40B4-BE49-F238E27FC236}">
                    <a16:creationId xmlns:a16="http://schemas.microsoft.com/office/drawing/2014/main" id="{23BBF761-7EC8-4BD6-AD6B-E72012063A92}"/>
                  </a:ext>
                </a:extLst>
              </p:cNvPr>
              <p:cNvSpPr/>
              <p:nvPr/>
            </p:nvSpPr>
            <p:spPr>
              <a:xfrm>
                <a:off x="6356395" y="3338259"/>
                <a:ext cx="238329" cy="1616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3279" extrusionOk="0">
                    <a:moveTo>
                      <a:pt x="1" y="0"/>
                    </a:moveTo>
                    <a:cubicBezTo>
                      <a:pt x="215" y="1358"/>
                      <a:pt x="418" y="2501"/>
                      <a:pt x="584" y="3263"/>
                    </a:cubicBezTo>
                    <a:cubicBezTo>
                      <a:pt x="841" y="3270"/>
                      <a:pt x="1220" y="3278"/>
                      <a:pt x="1657" y="3278"/>
                    </a:cubicBezTo>
                    <a:cubicBezTo>
                      <a:pt x="2680" y="3278"/>
                      <a:pt x="4017" y="3233"/>
                      <a:pt x="4835" y="3025"/>
                    </a:cubicBezTo>
                    <a:cubicBezTo>
                      <a:pt x="4692" y="1894"/>
                      <a:pt x="4573" y="941"/>
                      <a:pt x="4513" y="358"/>
                    </a:cubicBezTo>
                    <a:cubicBezTo>
                      <a:pt x="3870" y="358"/>
                      <a:pt x="3227" y="346"/>
                      <a:pt x="2596" y="310"/>
                    </a:cubicBezTo>
                    <a:cubicBezTo>
                      <a:pt x="1739" y="274"/>
                      <a:pt x="882" y="179"/>
                      <a:pt x="37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5924;p62">
                <a:extLst>
                  <a:ext uri="{FF2B5EF4-FFF2-40B4-BE49-F238E27FC236}">
                    <a16:creationId xmlns:a16="http://schemas.microsoft.com/office/drawing/2014/main" id="{6B8C44E7-08DC-41DE-AEFF-C043080978BC}"/>
                  </a:ext>
                </a:extLst>
              </p:cNvPr>
              <p:cNvSpPr/>
              <p:nvPr/>
            </p:nvSpPr>
            <p:spPr>
              <a:xfrm>
                <a:off x="6447389" y="3757296"/>
                <a:ext cx="214817" cy="22014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466" extrusionOk="0">
                    <a:moveTo>
                      <a:pt x="3763" y="0"/>
                    </a:moveTo>
                    <a:cubicBezTo>
                      <a:pt x="3406" y="24"/>
                      <a:pt x="3072" y="72"/>
                      <a:pt x="2715" y="96"/>
                    </a:cubicBezTo>
                    <a:cubicBezTo>
                      <a:pt x="1822" y="179"/>
                      <a:pt x="905" y="239"/>
                      <a:pt x="0" y="262"/>
                    </a:cubicBezTo>
                    <a:lnTo>
                      <a:pt x="0" y="298"/>
                    </a:lnTo>
                    <a:cubicBezTo>
                      <a:pt x="0" y="322"/>
                      <a:pt x="12" y="358"/>
                      <a:pt x="12" y="381"/>
                    </a:cubicBezTo>
                    <a:cubicBezTo>
                      <a:pt x="512" y="2572"/>
                      <a:pt x="905" y="4465"/>
                      <a:pt x="905" y="4465"/>
                    </a:cubicBezTo>
                    <a:lnTo>
                      <a:pt x="4358" y="4465"/>
                    </a:lnTo>
                    <a:cubicBezTo>
                      <a:pt x="4275" y="3656"/>
                      <a:pt x="4060" y="2203"/>
                      <a:pt x="3822" y="536"/>
                    </a:cubicBezTo>
                    <a:cubicBezTo>
                      <a:pt x="3846" y="489"/>
                      <a:pt x="3822" y="465"/>
                      <a:pt x="3822" y="429"/>
                    </a:cubicBezTo>
                    <a:cubicBezTo>
                      <a:pt x="3810" y="298"/>
                      <a:pt x="3787" y="143"/>
                      <a:pt x="3763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rgbClr val="FFCFCA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5925;p62">
                <a:extLst>
                  <a:ext uri="{FF2B5EF4-FFF2-40B4-BE49-F238E27FC236}">
                    <a16:creationId xmlns:a16="http://schemas.microsoft.com/office/drawing/2014/main" id="{229B6B2E-8995-4ABE-B069-FDA136812101}"/>
                  </a:ext>
                </a:extLst>
              </p:cNvPr>
              <p:cNvSpPr/>
              <p:nvPr/>
            </p:nvSpPr>
            <p:spPr>
              <a:xfrm>
                <a:off x="6381633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5" y="1"/>
                    </a:moveTo>
                    <a:cubicBezTo>
                      <a:pt x="2555" y="1"/>
                      <a:pt x="2239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53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15" y="1847"/>
                    </a:cubicBezTo>
                    <a:cubicBezTo>
                      <a:pt x="911" y="1869"/>
                      <a:pt x="2938" y="1961"/>
                      <a:pt x="4405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19" y="40"/>
                      <a:pt x="3991" y="1"/>
                      <a:pt x="2985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5926;p62">
                <a:extLst>
                  <a:ext uri="{FF2B5EF4-FFF2-40B4-BE49-F238E27FC236}">
                    <a16:creationId xmlns:a16="http://schemas.microsoft.com/office/drawing/2014/main" id="{B2AA6D3B-C846-40D6-897A-7B4B87251875}"/>
                  </a:ext>
                </a:extLst>
              </p:cNvPr>
              <p:cNvSpPr/>
              <p:nvPr/>
            </p:nvSpPr>
            <p:spPr>
              <a:xfrm>
                <a:off x="6422152" y="3995134"/>
                <a:ext cx="7807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532" extrusionOk="0">
                    <a:moveTo>
                      <a:pt x="361" y="1"/>
                    </a:moveTo>
                    <a:cubicBezTo>
                      <a:pt x="270" y="1"/>
                      <a:pt x="178" y="7"/>
                      <a:pt x="84" y="21"/>
                    </a:cubicBezTo>
                    <a:cubicBezTo>
                      <a:pt x="0" y="45"/>
                      <a:pt x="24" y="176"/>
                      <a:pt x="96" y="176"/>
                    </a:cubicBezTo>
                    <a:cubicBezTo>
                      <a:pt x="512" y="176"/>
                      <a:pt x="917" y="248"/>
                      <a:pt x="1286" y="462"/>
                    </a:cubicBezTo>
                    <a:cubicBezTo>
                      <a:pt x="1332" y="485"/>
                      <a:pt x="1407" y="532"/>
                      <a:pt x="1464" y="532"/>
                    </a:cubicBezTo>
                    <a:cubicBezTo>
                      <a:pt x="1497" y="532"/>
                      <a:pt x="1523" y="517"/>
                      <a:pt x="1536" y="474"/>
                    </a:cubicBezTo>
                    <a:cubicBezTo>
                      <a:pt x="1584" y="367"/>
                      <a:pt x="1441" y="295"/>
                      <a:pt x="1358" y="248"/>
                    </a:cubicBezTo>
                    <a:cubicBezTo>
                      <a:pt x="1191" y="140"/>
                      <a:pt x="989" y="81"/>
                      <a:pt x="786" y="45"/>
                    </a:cubicBezTo>
                    <a:cubicBezTo>
                      <a:pt x="642" y="16"/>
                      <a:pt x="502" y="1"/>
                      <a:pt x="361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5927;p62">
                <a:extLst>
                  <a:ext uri="{FF2B5EF4-FFF2-40B4-BE49-F238E27FC236}">
                    <a16:creationId xmlns:a16="http://schemas.microsoft.com/office/drawing/2014/main" id="{EDBC5AC4-28ED-4826-8FE4-34DAFDE1A5CF}"/>
                  </a:ext>
                </a:extLst>
              </p:cNvPr>
              <p:cNvSpPr/>
              <p:nvPr/>
            </p:nvSpPr>
            <p:spPr>
              <a:xfrm>
                <a:off x="6449706" y="3982663"/>
                <a:ext cx="80199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611" extrusionOk="0">
                    <a:moveTo>
                      <a:pt x="108" y="0"/>
                    </a:moveTo>
                    <a:cubicBezTo>
                      <a:pt x="1" y="0"/>
                      <a:pt x="1" y="143"/>
                      <a:pt x="108" y="155"/>
                    </a:cubicBezTo>
                    <a:cubicBezTo>
                      <a:pt x="346" y="179"/>
                      <a:pt x="584" y="215"/>
                      <a:pt x="822" y="298"/>
                    </a:cubicBezTo>
                    <a:cubicBezTo>
                      <a:pt x="942" y="322"/>
                      <a:pt x="1037" y="370"/>
                      <a:pt x="1144" y="429"/>
                    </a:cubicBezTo>
                    <a:cubicBezTo>
                      <a:pt x="1251" y="489"/>
                      <a:pt x="1358" y="560"/>
                      <a:pt x="1477" y="608"/>
                    </a:cubicBezTo>
                    <a:cubicBezTo>
                      <a:pt x="1485" y="609"/>
                      <a:pt x="1492" y="610"/>
                      <a:pt x="1498" y="610"/>
                    </a:cubicBezTo>
                    <a:cubicBezTo>
                      <a:pt x="1581" y="610"/>
                      <a:pt x="1627" y="484"/>
                      <a:pt x="1561" y="429"/>
                    </a:cubicBezTo>
                    <a:cubicBezTo>
                      <a:pt x="1549" y="417"/>
                      <a:pt x="1537" y="393"/>
                      <a:pt x="1513" y="393"/>
                    </a:cubicBezTo>
                    <a:cubicBezTo>
                      <a:pt x="1430" y="322"/>
                      <a:pt x="1311" y="274"/>
                      <a:pt x="1215" y="239"/>
                    </a:cubicBezTo>
                    <a:lnTo>
                      <a:pt x="858" y="96"/>
                    </a:lnTo>
                    <a:cubicBezTo>
                      <a:pt x="608" y="24"/>
                      <a:pt x="358" y="0"/>
                      <a:pt x="10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5928;p62">
                <a:extLst>
                  <a:ext uri="{FF2B5EF4-FFF2-40B4-BE49-F238E27FC236}">
                    <a16:creationId xmlns:a16="http://schemas.microsoft.com/office/drawing/2014/main" id="{B423D7F3-AAE5-4B83-9E3A-C1F479244764}"/>
                  </a:ext>
                </a:extLst>
              </p:cNvPr>
              <p:cNvSpPr/>
              <p:nvPr/>
            </p:nvSpPr>
            <p:spPr>
              <a:xfrm>
                <a:off x="6474402" y="3969058"/>
                <a:ext cx="70439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513" extrusionOk="0">
                    <a:moveTo>
                      <a:pt x="339" y="0"/>
                    </a:moveTo>
                    <a:cubicBezTo>
                      <a:pt x="248" y="0"/>
                      <a:pt x="155" y="6"/>
                      <a:pt x="60" y="15"/>
                    </a:cubicBezTo>
                    <a:cubicBezTo>
                      <a:pt x="0" y="38"/>
                      <a:pt x="0" y="110"/>
                      <a:pt x="60" y="122"/>
                    </a:cubicBezTo>
                    <a:cubicBezTo>
                      <a:pt x="298" y="134"/>
                      <a:pt x="536" y="181"/>
                      <a:pt x="762" y="253"/>
                    </a:cubicBezTo>
                    <a:cubicBezTo>
                      <a:pt x="869" y="288"/>
                      <a:pt x="988" y="336"/>
                      <a:pt x="1072" y="396"/>
                    </a:cubicBezTo>
                    <a:cubicBezTo>
                      <a:pt x="1131" y="419"/>
                      <a:pt x="1179" y="443"/>
                      <a:pt x="1238" y="479"/>
                    </a:cubicBezTo>
                    <a:cubicBezTo>
                      <a:pt x="1273" y="500"/>
                      <a:pt x="1303" y="512"/>
                      <a:pt x="1335" y="512"/>
                    </a:cubicBezTo>
                    <a:cubicBezTo>
                      <a:pt x="1357" y="512"/>
                      <a:pt x="1380" y="506"/>
                      <a:pt x="1405" y="491"/>
                    </a:cubicBezTo>
                    <a:cubicBezTo>
                      <a:pt x="1417" y="479"/>
                      <a:pt x="1429" y="467"/>
                      <a:pt x="1429" y="431"/>
                    </a:cubicBezTo>
                    <a:cubicBezTo>
                      <a:pt x="1429" y="312"/>
                      <a:pt x="1250" y="241"/>
                      <a:pt x="1167" y="193"/>
                    </a:cubicBezTo>
                    <a:cubicBezTo>
                      <a:pt x="1048" y="134"/>
                      <a:pt x="929" y="98"/>
                      <a:pt x="810" y="62"/>
                    </a:cubicBezTo>
                    <a:cubicBezTo>
                      <a:pt x="651" y="17"/>
                      <a:pt x="497" y="0"/>
                      <a:pt x="339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5929;p62">
                <a:extLst>
                  <a:ext uri="{FF2B5EF4-FFF2-40B4-BE49-F238E27FC236}">
                    <a16:creationId xmlns:a16="http://schemas.microsoft.com/office/drawing/2014/main" id="{D17B1BAA-6517-46B5-8987-7F44486A1EEF}"/>
                  </a:ext>
                </a:extLst>
              </p:cNvPr>
              <p:cNvSpPr/>
              <p:nvPr/>
            </p:nvSpPr>
            <p:spPr>
              <a:xfrm>
                <a:off x="6016621" y="3073408"/>
                <a:ext cx="684919" cy="396805"/>
              </a:xfrm>
              <a:custGeom>
                <a:avLst/>
                <a:gdLst/>
                <a:ahLst/>
                <a:cxnLst/>
                <a:rect l="l" t="t" r="r" b="b"/>
                <a:pathLst>
                  <a:path w="13895" h="8050" extrusionOk="0">
                    <a:moveTo>
                      <a:pt x="1573" y="1"/>
                    </a:moveTo>
                    <a:cubicBezTo>
                      <a:pt x="1540" y="1"/>
                      <a:pt x="1522" y="24"/>
                      <a:pt x="1512" y="63"/>
                    </a:cubicBezTo>
                    <a:cubicBezTo>
                      <a:pt x="1405" y="611"/>
                      <a:pt x="1286" y="1194"/>
                      <a:pt x="1179" y="1778"/>
                    </a:cubicBezTo>
                    <a:cubicBezTo>
                      <a:pt x="1167" y="1813"/>
                      <a:pt x="1167" y="1873"/>
                      <a:pt x="1155" y="1921"/>
                    </a:cubicBezTo>
                    <a:cubicBezTo>
                      <a:pt x="810" y="3766"/>
                      <a:pt x="417" y="5623"/>
                      <a:pt x="0" y="7052"/>
                    </a:cubicBezTo>
                    <a:cubicBezTo>
                      <a:pt x="2287" y="7773"/>
                      <a:pt x="5103" y="8050"/>
                      <a:pt x="7662" y="8050"/>
                    </a:cubicBezTo>
                    <a:cubicBezTo>
                      <a:pt x="9500" y="8050"/>
                      <a:pt x="11206" y="7907"/>
                      <a:pt x="12490" y="7683"/>
                    </a:cubicBezTo>
                    <a:cubicBezTo>
                      <a:pt x="12502" y="7683"/>
                      <a:pt x="12537" y="7671"/>
                      <a:pt x="12561" y="7671"/>
                    </a:cubicBezTo>
                    <a:cubicBezTo>
                      <a:pt x="13085" y="7576"/>
                      <a:pt x="13538" y="7469"/>
                      <a:pt x="13895" y="7350"/>
                    </a:cubicBezTo>
                    <a:cubicBezTo>
                      <a:pt x="13395" y="6659"/>
                      <a:pt x="12121" y="3599"/>
                      <a:pt x="11633" y="1837"/>
                    </a:cubicBezTo>
                    <a:cubicBezTo>
                      <a:pt x="11549" y="1540"/>
                      <a:pt x="11466" y="980"/>
                      <a:pt x="11371" y="313"/>
                    </a:cubicBezTo>
                    <a:cubicBezTo>
                      <a:pt x="11371" y="248"/>
                      <a:pt x="11311" y="193"/>
                      <a:pt x="11246" y="193"/>
                    </a:cubicBezTo>
                    <a:cubicBezTo>
                      <a:pt x="11240" y="193"/>
                      <a:pt x="11234" y="193"/>
                      <a:pt x="11228" y="194"/>
                    </a:cubicBezTo>
                    <a:cubicBezTo>
                      <a:pt x="10990" y="206"/>
                      <a:pt x="10751" y="242"/>
                      <a:pt x="10513" y="266"/>
                    </a:cubicBezTo>
                    <a:lnTo>
                      <a:pt x="10442" y="266"/>
                    </a:lnTo>
                    <a:cubicBezTo>
                      <a:pt x="10144" y="301"/>
                      <a:pt x="9847" y="313"/>
                      <a:pt x="9549" y="349"/>
                    </a:cubicBezTo>
                    <a:cubicBezTo>
                      <a:pt x="9287" y="373"/>
                      <a:pt x="9037" y="385"/>
                      <a:pt x="8787" y="409"/>
                    </a:cubicBezTo>
                    <a:lnTo>
                      <a:pt x="8668" y="409"/>
                    </a:lnTo>
                    <a:cubicBezTo>
                      <a:pt x="8038" y="442"/>
                      <a:pt x="7408" y="459"/>
                      <a:pt x="6777" y="459"/>
                    </a:cubicBezTo>
                    <a:cubicBezTo>
                      <a:pt x="6048" y="459"/>
                      <a:pt x="5318" y="436"/>
                      <a:pt x="4584" y="385"/>
                    </a:cubicBezTo>
                    <a:cubicBezTo>
                      <a:pt x="4560" y="373"/>
                      <a:pt x="4525" y="373"/>
                      <a:pt x="4501" y="373"/>
                    </a:cubicBezTo>
                    <a:cubicBezTo>
                      <a:pt x="4382" y="361"/>
                      <a:pt x="4251" y="361"/>
                      <a:pt x="4132" y="349"/>
                    </a:cubicBezTo>
                    <a:cubicBezTo>
                      <a:pt x="4084" y="349"/>
                      <a:pt x="4036" y="325"/>
                      <a:pt x="3977" y="325"/>
                    </a:cubicBezTo>
                    <a:lnTo>
                      <a:pt x="3929" y="325"/>
                    </a:lnTo>
                    <a:cubicBezTo>
                      <a:pt x="3358" y="289"/>
                      <a:pt x="2774" y="206"/>
                      <a:pt x="2191" y="123"/>
                    </a:cubicBezTo>
                    <a:cubicBezTo>
                      <a:pt x="2167" y="123"/>
                      <a:pt x="2119" y="123"/>
                      <a:pt x="2084" y="111"/>
                    </a:cubicBezTo>
                    <a:cubicBezTo>
                      <a:pt x="1929" y="75"/>
                      <a:pt x="1762" y="28"/>
                      <a:pt x="1596" y="4"/>
                    </a:cubicBezTo>
                    <a:cubicBezTo>
                      <a:pt x="1587" y="2"/>
                      <a:pt x="1580" y="1"/>
                      <a:pt x="15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5930;p62">
                <a:extLst>
                  <a:ext uri="{FF2B5EF4-FFF2-40B4-BE49-F238E27FC236}">
                    <a16:creationId xmlns:a16="http://schemas.microsoft.com/office/drawing/2014/main" id="{580AC69F-BFA4-4648-9879-0C1DC64B2BB4}"/>
                  </a:ext>
                </a:extLst>
              </p:cNvPr>
              <p:cNvSpPr/>
              <p:nvPr/>
            </p:nvSpPr>
            <p:spPr>
              <a:xfrm>
                <a:off x="6532468" y="3085880"/>
                <a:ext cx="103366" cy="366293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7431" extrusionOk="0">
                    <a:moveTo>
                      <a:pt x="1" y="1"/>
                    </a:moveTo>
                    <a:cubicBezTo>
                      <a:pt x="275" y="2061"/>
                      <a:pt x="775" y="4108"/>
                      <a:pt x="1501" y="6109"/>
                    </a:cubicBezTo>
                    <a:cubicBezTo>
                      <a:pt x="1632" y="6418"/>
                      <a:pt x="1739" y="6716"/>
                      <a:pt x="1858" y="7025"/>
                    </a:cubicBezTo>
                    <a:cubicBezTo>
                      <a:pt x="1930" y="7156"/>
                      <a:pt x="1965" y="7299"/>
                      <a:pt x="2025" y="7430"/>
                    </a:cubicBezTo>
                    <a:cubicBezTo>
                      <a:pt x="2037" y="7430"/>
                      <a:pt x="2072" y="7418"/>
                      <a:pt x="2096" y="7418"/>
                    </a:cubicBezTo>
                    <a:cubicBezTo>
                      <a:pt x="1953" y="7037"/>
                      <a:pt x="1799" y="6656"/>
                      <a:pt x="1656" y="6299"/>
                    </a:cubicBezTo>
                    <a:cubicBezTo>
                      <a:pt x="1465" y="5751"/>
                      <a:pt x="1263" y="5180"/>
                      <a:pt x="1108" y="4632"/>
                    </a:cubicBezTo>
                    <a:cubicBezTo>
                      <a:pt x="775" y="3513"/>
                      <a:pt x="501" y="2394"/>
                      <a:pt x="286" y="1263"/>
                    </a:cubicBezTo>
                    <a:cubicBezTo>
                      <a:pt x="215" y="846"/>
                      <a:pt x="144" y="429"/>
                      <a:pt x="7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5931;p62">
                <a:extLst>
                  <a:ext uri="{FF2B5EF4-FFF2-40B4-BE49-F238E27FC236}">
                    <a16:creationId xmlns:a16="http://schemas.microsoft.com/office/drawing/2014/main" id="{014C3E1A-BA9F-4CE5-AAC1-DAAFB0E31E6F}"/>
                  </a:ext>
                </a:extLst>
              </p:cNvPr>
              <p:cNvSpPr/>
              <p:nvPr/>
            </p:nvSpPr>
            <p:spPr>
              <a:xfrm>
                <a:off x="6445023" y="3091745"/>
                <a:ext cx="117316" cy="158673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3219" extrusionOk="0">
                    <a:moveTo>
                      <a:pt x="1" y="1"/>
                    </a:moveTo>
                    <a:cubicBezTo>
                      <a:pt x="84" y="298"/>
                      <a:pt x="203" y="584"/>
                      <a:pt x="334" y="870"/>
                    </a:cubicBezTo>
                    <a:cubicBezTo>
                      <a:pt x="620" y="1465"/>
                      <a:pt x="1001" y="2013"/>
                      <a:pt x="1465" y="2489"/>
                    </a:cubicBezTo>
                    <a:cubicBezTo>
                      <a:pt x="1727" y="2775"/>
                      <a:pt x="2013" y="3025"/>
                      <a:pt x="2346" y="3216"/>
                    </a:cubicBezTo>
                    <a:cubicBezTo>
                      <a:pt x="2350" y="3218"/>
                      <a:pt x="2354" y="3219"/>
                      <a:pt x="2358" y="3219"/>
                    </a:cubicBezTo>
                    <a:cubicBezTo>
                      <a:pt x="2374" y="3219"/>
                      <a:pt x="2380" y="3197"/>
                      <a:pt x="2370" y="3168"/>
                    </a:cubicBezTo>
                    <a:cubicBezTo>
                      <a:pt x="1870" y="2751"/>
                      <a:pt x="1394" y="2311"/>
                      <a:pt x="1001" y="1775"/>
                    </a:cubicBezTo>
                    <a:cubicBezTo>
                      <a:pt x="620" y="1239"/>
                      <a:pt x="322" y="644"/>
                      <a:pt x="144" y="37"/>
                    </a:cubicBezTo>
                    <a:cubicBezTo>
                      <a:pt x="132" y="13"/>
                      <a:pt x="132" y="13"/>
                      <a:pt x="13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5932;p62">
                <a:extLst>
                  <a:ext uri="{FF2B5EF4-FFF2-40B4-BE49-F238E27FC236}">
                    <a16:creationId xmlns:a16="http://schemas.microsoft.com/office/drawing/2014/main" id="{06565291-4242-47B8-B8FC-767365236478}"/>
                  </a:ext>
                </a:extLst>
              </p:cNvPr>
              <p:cNvSpPr/>
              <p:nvPr/>
            </p:nvSpPr>
            <p:spPr>
              <a:xfrm>
                <a:off x="6072963" y="3077697"/>
                <a:ext cx="51659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822" extrusionOk="0">
                    <a:moveTo>
                      <a:pt x="953" y="0"/>
                    </a:moveTo>
                    <a:cubicBezTo>
                      <a:pt x="845" y="262"/>
                      <a:pt x="738" y="524"/>
                      <a:pt x="607" y="774"/>
                    </a:cubicBezTo>
                    <a:cubicBezTo>
                      <a:pt x="441" y="1095"/>
                      <a:pt x="250" y="1393"/>
                      <a:pt x="24" y="1667"/>
                    </a:cubicBezTo>
                    <a:cubicBezTo>
                      <a:pt x="12" y="1715"/>
                      <a:pt x="12" y="1774"/>
                      <a:pt x="0" y="1822"/>
                    </a:cubicBezTo>
                    <a:cubicBezTo>
                      <a:pt x="262" y="1512"/>
                      <a:pt x="488" y="1179"/>
                      <a:pt x="679" y="822"/>
                    </a:cubicBezTo>
                    <a:cubicBezTo>
                      <a:pt x="810" y="572"/>
                      <a:pt x="953" y="286"/>
                      <a:pt x="104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5933;p62">
                <a:extLst>
                  <a:ext uri="{FF2B5EF4-FFF2-40B4-BE49-F238E27FC236}">
                    <a16:creationId xmlns:a16="http://schemas.microsoft.com/office/drawing/2014/main" id="{719BB913-435A-4FE5-9550-988EE7DC4028}"/>
                  </a:ext>
                </a:extLst>
              </p:cNvPr>
              <p:cNvSpPr/>
              <p:nvPr/>
            </p:nvSpPr>
            <p:spPr>
              <a:xfrm>
                <a:off x="6209109" y="3088837"/>
                <a:ext cx="38793" cy="126583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568" extrusionOk="0">
                    <a:moveTo>
                      <a:pt x="36" y="0"/>
                    </a:moveTo>
                    <a:cubicBezTo>
                      <a:pt x="12" y="274"/>
                      <a:pt x="0" y="536"/>
                      <a:pt x="0" y="810"/>
                    </a:cubicBezTo>
                    <a:cubicBezTo>
                      <a:pt x="0" y="1108"/>
                      <a:pt x="0" y="1417"/>
                      <a:pt x="12" y="1715"/>
                    </a:cubicBezTo>
                    <a:cubicBezTo>
                      <a:pt x="12" y="1953"/>
                      <a:pt x="0" y="2239"/>
                      <a:pt x="179" y="2429"/>
                    </a:cubicBezTo>
                    <a:cubicBezTo>
                      <a:pt x="259" y="2509"/>
                      <a:pt x="375" y="2567"/>
                      <a:pt x="480" y="2567"/>
                    </a:cubicBezTo>
                    <a:cubicBezTo>
                      <a:pt x="547" y="2567"/>
                      <a:pt x="609" y="2544"/>
                      <a:pt x="655" y="2489"/>
                    </a:cubicBezTo>
                    <a:cubicBezTo>
                      <a:pt x="786" y="2358"/>
                      <a:pt x="762" y="2132"/>
                      <a:pt x="727" y="1953"/>
                    </a:cubicBezTo>
                    <a:cubicBezTo>
                      <a:pt x="655" y="1370"/>
                      <a:pt x="643" y="786"/>
                      <a:pt x="679" y="227"/>
                    </a:cubicBezTo>
                    <a:cubicBezTo>
                      <a:pt x="703" y="167"/>
                      <a:pt x="703" y="107"/>
                      <a:pt x="703" y="60"/>
                    </a:cubicBezTo>
                    <a:cubicBezTo>
                      <a:pt x="667" y="48"/>
                      <a:pt x="643" y="48"/>
                      <a:pt x="608" y="48"/>
                    </a:cubicBezTo>
                    <a:cubicBezTo>
                      <a:pt x="572" y="477"/>
                      <a:pt x="548" y="905"/>
                      <a:pt x="584" y="1346"/>
                    </a:cubicBezTo>
                    <a:cubicBezTo>
                      <a:pt x="596" y="1596"/>
                      <a:pt x="643" y="1834"/>
                      <a:pt x="655" y="2084"/>
                    </a:cubicBezTo>
                    <a:cubicBezTo>
                      <a:pt x="665" y="2235"/>
                      <a:pt x="641" y="2480"/>
                      <a:pt x="468" y="2480"/>
                    </a:cubicBezTo>
                    <a:cubicBezTo>
                      <a:pt x="436" y="2480"/>
                      <a:pt x="400" y="2471"/>
                      <a:pt x="358" y="2453"/>
                    </a:cubicBezTo>
                    <a:cubicBezTo>
                      <a:pt x="96" y="2322"/>
                      <a:pt x="108" y="1965"/>
                      <a:pt x="96" y="1739"/>
                    </a:cubicBezTo>
                    <a:cubicBezTo>
                      <a:pt x="72" y="1465"/>
                      <a:pt x="60" y="1191"/>
                      <a:pt x="60" y="905"/>
                    </a:cubicBezTo>
                    <a:cubicBezTo>
                      <a:pt x="48" y="596"/>
                      <a:pt x="60" y="298"/>
                      <a:pt x="72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5934;p62">
                <a:extLst>
                  <a:ext uri="{FF2B5EF4-FFF2-40B4-BE49-F238E27FC236}">
                    <a16:creationId xmlns:a16="http://schemas.microsoft.com/office/drawing/2014/main" id="{52FF8259-1483-48ED-BA9F-AC6960AEDC87}"/>
                  </a:ext>
                </a:extLst>
              </p:cNvPr>
              <p:cNvSpPr/>
              <p:nvPr/>
            </p:nvSpPr>
            <p:spPr>
              <a:xfrm>
                <a:off x="6003707" y="1923211"/>
                <a:ext cx="619212" cy="694728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7" y="0"/>
                    </a:moveTo>
                    <a:cubicBezTo>
                      <a:pt x="2196" y="0"/>
                      <a:pt x="395" y="2541"/>
                      <a:pt x="84" y="6717"/>
                    </a:cubicBezTo>
                    <a:cubicBezTo>
                      <a:pt x="48" y="7395"/>
                      <a:pt x="0" y="8062"/>
                      <a:pt x="12" y="8693"/>
                    </a:cubicBezTo>
                    <a:cubicBezTo>
                      <a:pt x="12" y="10146"/>
                      <a:pt x="262" y="11420"/>
                      <a:pt x="1119" y="12372"/>
                    </a:cubicBezTo>
                    <a:cubicBezTo>
                      <a:pt x="1834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0" y="14063"/>
                    </a:cubicBezTo>
                    <a:cubicBezTo>
                      <a:pt x="5521" y="14084"/>
                      <a:pt x="5729" y="14094"/>
                      <a:pt x="5935" y="14094"/>
                    </a:cubicBezTo>
                    <a:cubicBezTo>
                      <a:pt x="8079" y="14094"/>
                      <a:pt x="9992" y="12986"/>
                      <a:pt x="11133" y="11205"/>
                    </a:cubicBezTo>
                    <a:cubicBezTo>
                      <a:pt x="11716" y="10300"/>
                      <a:pt x="12097" y="9217"/>
                      <a:pt x="12204" y="8003"/>
                    </a:cubicBezTo>
                    <a:cubicBezTo>
                      <a:pt x="12561" y="4062"/>
                      <a:pt x="9835" y="430"/>
                      <a:pt x="6144" y="37"/>
                    </a:cubicBezTo>
                    <a:cubicBezTo>
                      <a:pt x="5905" y="13"/>
                      <a:pt x="5673" y="0"/>
                      <a:pt x="5447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5935;p62">
                <a:extLst>
                  <a:ext uri="{FF2B5EF4-FFF2-40B4-BE49-F238E27FC236}">
                    <a16:creationId xmlns:a16="http://schemas.microsoft.com/office/drawing/2014/main" id="{913F3F63-C077-4284-AF87-4E434A12B468}"/>
                  </a:ext>
                </a:extLst>
              </p:cNvPr>
              <p:cNvSpPr/>
              <p:nvPr/>
            </p:nvSpPr>
            <p:spPr>
              <a:xfrm>
                <a:off x="5998432" y="1827829"/>
                <a:ext cx="771773" cy="536894"/>
              </a:xfrm>
              <a:custGeom>
                <a:avLst/>
                <a:gdLst/>
                <a:ahLst/>
                <a:cxnLst/>
                <a:rect l="l" t="t" r="r" b="b"/>
                <a:pathLst>
                  <a:path w="15657" h="10892" extrusionOk="0">
                    <a:moveTo>
                      <a:pt x="7253" y="0"/>
                    </a:moveTo>
                    <a:cubicBezTo>
                      <a:pt x="6645" y="0"/>
                      <a:pt x="6037" y="58"/>
                      <a:pt x="5441" y="174"/>
                    </a:cubicBezTo>
                    <a:cubicBezTo>
                      <a:pt x="4453" y="365"/>
                      <a:pt x="3500" y="722"/>
                      <a:pt x="2655" y="1246"/>
                    </a:cubicBezTo>
                    <a:cubicBezTo>
                      <a:pt x="2596" y="1294"/>
                      <a:pt x="2524" y="1317"/>
                      <a:pt x="2465" y="1365"/>
                    </a:cubicBezTo>
                    <a:cubicBezTo>
                      <a:pt x="2250" y="1496"/>
                      <a:pt x="2048" y="1651"/>
                      <a:pt x="1846" y="1817"/>
                    </a:cubicBezTo>
                    <a:cubicBezTo>
                      <a:pt x="1238" y="2353"/>
                      <a:pt x="750" y="3020"/>
                      <a:pt x="452" y="3782"/>
                    </a:cubicBezTo>
                    <a:cubicBezTo>
                      <a:pt x="393" y="3937"/>
                      <a:pt x="333" y="4103"/>
                      <a:pt x="286" y="4270"/>
                    </a:cubicBezTo>
                    <a:cubicBezTo>
                      <a:pt x="226" y="4496"/>
                      <a:pt x="179" y="4711"/>
                      <a:pt x="155" y="4937"/>
                    </a:cubicBezTo>
                    <a:cubicBezTo>
                      <a:pt x="107" y="5294"/>
                      <a:pt x="0" y="5854"/>
                      <a:pt x="262" y="6116"/>
                    </a:cubicBezTo>
                    <a:cubicBezTo>
                      <a:pt x="345" y="6223"/>
                      <a:pt x="476" y="6282"/>
                      <a:pt x="691" y="6282"/>
                    </a:cubicBezTo>
                    <a:cubicBezTo>
                      <a:pt x="953" y="6282"/>
                      <a:pt x="1226" y="6211"/>
                      <a:pt x="1488" y="6187"/>
                    </a:cubicBezTo>
                    <a:cubicBezTo>
                      <a:pt x="1774" y="6175"/>
                      <a:pt x="2072" y="6139"/>
                      <a:pt x="2357" y="6104"/>
                    </a:cubicBezTo>
                    <a:cubicBezTo>
                      <a:pt x="3191" y="5997"/>
                      <a:pt x="4012" y="5854"/>
                      <a:pt x="4798" y="5627"/>
                    </a:cubicBezTo>
                    <a:cubicBezTo>
                      <a:pt x="5644" y="5389"/>
                      <a:pt x="6465" y="5056"/>
                      <a:pt x="7203" y="4615"/>
                    </a:cubicBezTo>
                    <a:cubicBezTo>
                      <a:pt x="7239" y="4604"/>
                      <a:pt x="7382" y="4508"/>
                      <a:pt x="7549" y="4401"/>
                    </a:cubicBezTo>
                    <a:cubicBezTo>
                      <a:pt x="7846" y="4211"/>
                      <a:pt x="8215" y="3949"/>
                      <a:pt x="8203" y="3889"/>
                    </a:cubicBezTo>
                    <a:lnTo>
                      <a:pt x="8203" y="3889"/>
                    </a:lnTo>
                    <a:cubicBezTo>
                      <a:pt x="8275" y="4092"/>
                      <a:pt x="8334" y="4282"/>
                      <a:pt x="8394" y="4496"/>
                    </a:cubicBezTo>
                    <a:cubicBezTo>
                      <a:pt x="8668" y="5377"/>
                      <a:pt x="8894" y="6247"/>
                      <a:pt x="9263" y="7104"/>
                    </a:cubicBezTo>
                    <a:cubicBezTo>
                      <a:pt x="9382" y="7366"/>
                      <a:pt x="9513" y="7628"/>
                      <a:pt x="9680" y="7890"/>
                    </a:cubicBezTo>
                    <a:cubicBezTo>
                      <a:pt x="9882" y="8211"/>
                      <a:pt x="10061" y="8592"/>
                      <a:pt x="10097" y="8985"/>
                    </a:cubicBezTo>
                    <a:cubicBezTo>
                      <a:pt x="10120" y="9366"/>
                      <a:pt x="10037" y="9735"/>
                      <a:pt x="10025" y="10092"/>
                    </a:cubicBezTo>
                    <a:cubicBezTo>
                      <a:pt x="10001" y="10485"/>
                      <a:pt x="9942" y="10866"/>
                      <a:pt x="10406" y="10890"/>
                    </a:cubicBezTo>
                    <a:cubicBezTo>
                      <a:pt x="10415" y="10891"/>
                      <a:pt x="10424" y="10891"/>
                      <a:pt x="10433" y="10891"/>
                    </a:cubicBezTo>
                    <a:cubicBezTo>
                      <a:pt x="10861" y="10891"/>
                      <a:pt x="11083" y="10068"/>
                      <a:pt x="11839" y="10068"/>
                    </a:cubicBezTo>
                    <a:cubicBezTo>
                      <a:pt x="11849" y="10068"/>
                      <a:pt x="11860" y="10068"/>
                      <a:pt x="11871" y="10068"/>
                    </a:cubicBezTo>
                    <a:cubicBezTo>
                      <a:pt x="12565" y="10101"/>
                      <a:pt x="12684" y="10775"/>
                      <a:pt x="13055" y="10775"/>
                    </a:cubicBezTo>
                    <a:cubicBezTo>
                      <a:pt x="13097" y="10775"/>
                      <a:pt x="13142" y="10767"/>
                      <a:pt x="13192" y="10747"/>
                    </a:cubicBezTo>
                    <a:cubicBezTo>
                      <a:pt x="13478" y="10628"/>
                      <a:pt x="13692" y="10283"/>
                      <a:pt x="13871" y="10057"/>
                    </a:cubicBezTo>
                    <a:cubicBezTo>
                      <a:pt x="15097" y="8664"/>
                      <a:pt x="15657" y="6961"/>
                      <a:pt x="15109" y="5223"/>
                    </a:cubicBezTo>
                    <a:cubicBezTo>
                      <a:pt x="15061" y="5056"/>
                      <a:pt x="14990" y="4889"/>
                      <a:pt x="14930" y="4734"/>
                    </a:cubicBezTo>
                    <a:cubicBezTo>
                      <a:pt x="14847" y="4532"/>
                      <a:pt x="14645" y="4080"/>
                      <a:pt x="14526" y="3842"/>
                    </a:cubicBezTo>
                    <a:cubicBezTo>
                      <a:pt x="14514" y="3806"/>
                      <a:pt x="14502" y="3794"/>
                      <a:pt x="14490" y="3758"/>
                    </a:cubicBezTo>
                    <a:cubicBezTo>
                      <a:pt x="14085" y="3080"/>
                      <a:pt x="13549" y="2484"/>
                      <a:pt x="12942" y="1972"/>
                    </a:cubicBezTo>
                    <a:cubicBezTo>
                      <a:pt x="12668" y="1758"/>
                      <a:pt x="12406" y="1556"/>
                      <a:pt x="12109" y="1377"/>
                    </a:cubicBezTo>
                    <a:cubicBezTo>
                      <a:pt x="10661" y="456"/>
                      <a:pt x="8956" y="0"/>
                      <a:pt x="725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5936;p62">
                <a:extLst>
                  <a:ext uri="{FF2B5EF4-FFF2-40B4-BE49-F238E27FC236}">
                    <a16:creationId xmlns:a16="http://schemas.microsoft.com/office/drawing/2014/main" id="{32FE9513-486E-4FDD-A566-BF750C3C5213}"/>
                  </a:ext>
                </a:extLst>
              </p:cNvPr>
              <p:cNvSpPr/>
              <p:nvPr/>
            </p:nvSpPr>
            <p:spPr>
              <a:xfrm>
                <a:off x="6412737" y="2015980"/>
                <a:ext cx="330506" cy="192931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3914" extrusionOk="0">
                    <a:moveTo>
                      <a:pt x="6121" y="1"/>
                    </a:moveTo>
                    <a:cubicBezTo>
                      <a:pt x="5918" y="48"/>
                      <a:pt x="5704" y="96"/>
                      <a:pt x="5513" y="144"/>
                    </a:cubicBezTo>
                    <a:cubicBezTo>
                      <a:pt x="4010" y="478"/>
                      <a:pt x="2491" y="698"/>
                      <a:pt x="969" y="698"/>
                    </a:cubicBezTo>
                    <a:cubicBezTo>
                      <a:pt x="646" y="698"/>
                      <a:pt x="323" y="688"/>
                      <a:pt x="1" y="667"/>
                    </a:cubicBezTo>
                    <a:lnTo>
                      <a:pt x="1" y="667"/>
                    </a:lnTo>
                    <a:cubicBezTo>
                      <a:pt x="275" y="1537"/>
                      <a:pt x="501" y="2418"/>
                      <a:pt x="870" y="3263"/>
                    </a:cubicBezTo>
                    <a:lnTo>
                      <a:pt x="1037" y="3263"/>
                    </a:lnTo>
                    <a:cubicBezTo>
                      <a:pt x="1358" y="3215"/>
                      <a:pt x="1656" y="3001"/>
                      <a:pt x="1989" y="2989"/>
                    </a:cubicBezTo>
                    <a:cubicBezTo>
                      <a:pt x="1999" y="2989"/>
                      <a:pt x="2008" y="2989"/>
                      <a:pt x="2017" y="2989"/>
                    </a:cubicBezTo>
                    <a:cubicBezTo>
                      <a:pt x="2680" y="2989"/>
                      <a:pt x="3106" y="3812"/>
                      <a:pt x="3787" y="3906"/>
                    </a:cubicBezTo>
                    <a:cubicBezTo>
                      <a:pt x="3824" y="3911"/>
                      <a:pt x="3862" y="3913"/>
                      <a:pt x="3898" y="3913"/>
                    </a:cubicBezTo>
                    <a:cubicBezTo>
                      <a:pt x="4490" y="3913"/>
                      <a:pt x="4961" y="3298"/>
                      <a:pt x="5085" y="2715"/>
                    </a:cubicBezTo>
                    <a:cubicBezTo>
                      <a:pt x="5168" y="2322"/>
                      <a:pt x="5168" y="1894"/>
                      <a:pt x="5454" y="1632"/>
                    </a:cubicBezTo>
                    <a:cubicBezTo>
                      <a:pt x="5659" y="1419"/>
                      <a:pt x="5936" y="1363"/>
                      <a:pt x="6235" y="1363"/>
                    </a:cubicBezTo>
                    <a:cubicBezTo>
                      <a:pt x="6388" y="1363"/>
                      <a:pt x="6547" y="1378"/>
                      <a:pt x="6704" y="1394"/>
                    </a:cubicBezTo>
                    <a:cubicBezTo>
                      <a:pt x="6656" y="1227"/>
                      <a:pt x="6585" y="1060"/>
                      <a:pt x="6525" y="894"/>
                    </a:cubicBezTo>
                    <a:cubicBezTo>
                      <a:pt x="6442" y="703"/>
                      <a:pt x="6240" y="239"/>
                      <a:pt x="6121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5937;p62">
                <a:extLst>
                  <a:ext uri="{FF2B5EF4-FFF2-40B4-BE49-F238E27FC236}">
                    <a16:creationId xmlns:a16="http://schemas.microsoft.com/office/drawing/2014/main" id="{F2836F7B-AE4D-42CD-B8A4-23E2294CCEF1}"/>
                  </a:ext>
                </a:extLst>
              </p:cNvPr>
              <p:cNvSpPr/>
              <p:nvPr/>
            </p:nvSpPr>
            <p:spPr>
              <a:xfrm>
                <a:off x="6012481" y="1915620"/>
                <a:ext cx="358061" cy="189037"/>
              </a:xfrm>
              <a:custGeom>
                <a:avLst/>
                <a:gdLst/>
                <a:ahLst/>
                <a:cxnLst/>
                <a:rect l="l" t="t" r="r" b="b"/>
                <a:pathLst>
                  <a:path w="7264" h="3835" extrusionOk="0">
                    <a:moveTo>
                      <a:pt x="1537" y="1"/>
                    </a:moveTo>
                    <a:cubicBezTo>
                      <a:pt x="918" y="537"/>
                      <a:pt x="429" y="1215"/>
                      <a:pt x="132" y="1965"/>
                    </a:cubicBezTo>
                    <a:cubicBezTo>
                      <a:pt x="108" y="2144"/>
                      <a:pt x="48" y="2311"/>
                      <a:pt x="1" y="2477"/>
                    </a:cubicBezTo>
                    <a:cubicBezTo>
                      <a:pt x="120" y="2525"/>
                      <a:pt x="227" y="2549"/>
                      <a:pt x="322" y="2596"/>
                    </a:cubicBezTo>
                    <a:cubicBezTo>
                      <a:pt x="668" y="2739"/>
                      <a:pt x="953" y="3001"/>
                      <a:pt x="1275" y="3156"/>
                    </a:cubicBezTo>
                    <a:cubicBezTo>
                      <a:pt x="1640" y="3348"/>
                      <a:pt x="2035" y="3447"/>
                      <a:pt x="2437" y="3447"/>
                    </a:cubicBezTo>
                    <a:cubicBezTo>
                      <a:pt x="2534" y="3447"/>
                      <a:pt x="2630" y="3441"/>
                      <a:pt x="2727" y="3430"/>
                    </a:cubicBezTo>
                    <a:cubicBezTo>
                      <a:pt x="3001" y="3394"/>
                      <a:pt x="3287" y="3311"/>
                      <a:pt x="3573" y="3311"/>
                    </a:cubicBezTo>
                    <a:cubicBezTo>
                      <a:pt x="3593" y="3310"/>
                      <a:pt x="3613" y="3309"/>
                      <a:pt x="3633" y="3309"/>
                    </a:cubicBezTo>
                    <a:cubicBezTo>
                      <a:pt x="3901" y="3309"/>
                      <a:pt x="4180" y="3384"/>
                      <a:pt x="4347" y="3573"/>
                    </a:cubicBezTo>
                    <a:cubicBezTo>
                      <a:pt x="4418" y="3656"/>
                      <a:pt x="4466" y="3739"/>
                      <a:pt x="4513" y="3835"/>
                    </a:cubicBezTo>
                    <a:cubicBezTo>
                      <a:pt x="5359" y="3596"/>
                      <a:pt x="6180" y="3263"/>
                      <a:pt x="6918" y="2823"/>
                    </a:cubicBezTo>
                    <a:cubicBezTo>
                      <a:pt x="6954" y="2799"/>
                      <a:pt x="7097" y="2715"/>
                      <a:pt x="7264" y="2608"/>
                    </a:cubicBezTo>
                    <a:cubicBezTo>
                      <a:pt x="7085" y="2584"/>
                      <a:pt x="6895" y="2561"/>
                      <a:pt x="6716" y="2525"/>
                    </a:cubicBezTo>
                    <a:cubicBezTo>
                      <a:pt x="6073" y="2406"/>
                      <a:pt x="5442" y="2239"/>
                      <a:pt x="4823" y="2013"/>
                    </a:cubicBezTo>
                    <a:cubicBezTo>
                      <a:pt x="3716" y="1608"/>
                      <a:pt x="2668" y="1013"/>
                      <a:pt x="1787" y="239"/>
                    </a:cubicBezTo>
                    <a:cubicBezTo>
                      <a:pt x="1691" y="167"/>
                      <a:pt x="1620" y="96"/>
                      <a:pt x="1537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5938;p62">
                <a:extLst>
                  <a:ext uri="{FF2B5EF4-FFF2-40B4-BE49-F238E27FC236}">
                    <a16:creationId xmlns:a16="http://schemas.microsoft.com/office/drawing/2014/main" id="{0FB8A50F-2CEF-4898-9E80-F0E018E97D7B}"/>
                  </a:ext>
                </a:extLst>
              </p:cNvPr>
              <p:cNvSpPr/>
              <p:nvPr/>
            </p:nvSpPr>
            <p:spPr>
              <a:xfrm>
                <a:off x="6310060" y="2136895"/>
                <a:ext cx="1232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24" y="0"/>
                      <a:pt x="24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5939;p62">
                <a:extLst>
                  <a:ext uri="{FF2B5EF4-FFF2-40B4-BE49-F238E27FC236}">
                    <a16:creationId xmlns:a16="http://schemas.microsoft.com/office/drawing/2014/main" id="{F2C3AB16-FEA1-42DB-89FE-E52335853A90}"/>
                  </a:ext>
                </a:extLst>
              </p:cNvPr>
              <p:cNvSpPr/>
              <p:nvPr/>
            </p:nvSpPr>
            <p:spPr>
              <a:xfrm>
                <a:off x="6540700" y="2295716"/>
                <a:ext cx="180213" cy="18391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1" extrusionOk="0">
                    <a:moveTo>
                      <a:pt x="2245" y="0"/>
                    </a:moveTo>
                    <a:cubicBezTo>
                      <a:pt x="1750" y="0"/>
                      <a:pt x="1232" y="178"/>
                      <a:pt x="893" y="386"/>
                    </a:cubicBezTo>
                    <a:cubicBezTo>
                      <a:pt x="310" y="779"/>
                      <a:pt x="108" y="1624"/>
                      <a:pt x="24" y="2339"/>
                    </a:cubicBezTo>
                    <a:cubicBezTo>
                      <a:pt x="0" y="2672"/>
                      <a:pt x="24" y="3041"/>
                      <a:pt x="250" y="3303"/>
                    </a:cubicBezTo>
                    <a:cubicBezTo>
                      <a:pt x="500" y="3619"/>
                      <a:pt x="860" y="3730"/>
                      <a:pt x="1227" y="3730"/>
                    </a:cubicBezTo>
                    <a:cubicBezTo>
                      <a:pt x="1578" y="3730"/>
                      <a:pt x="1935" y="3628"/>
                      <a:pt x="2203" y="3505"/>
                    </a:cubicBezTo>
                    <a:cubicBezTo>
                      <a:pt x="2858" y="3208"/>
                      <a:pt x="3358" y="2636"/>
                      <a:pt x="3560" y="1910"/>
                    </a:cubicBezTo>
                    <a:cubicBezTo>
                      <a:pt x="3644" y="1577"/>
                      <a:pt x="3656" y="1208"/>
                      <a:pt x="3537" y="850"/>
                    </a:cubicBezTo>
                    <a:cubicBezTo>
                      <a:pt x="3441" y="529"/>
                      <a:pt x="3239" y="315"/>
                      <a:pt x="3001" y="184"/>
                    </a:cubicBezTo>
                    <a:cubicBezTo>
                      <a:pt x="2778" y="53"/>
                      <a:pt x="2515" y="0"/>
                      <a:pt x="22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5940;p62">
                <a:extLst>
                  <a:ext uri="{FF2B5EF4-FFF2-40B4-BE49-F238E27FC236}">
                    <a16:creationId xmlns:a16="http://schemas.microsoft.com/office/drawing/2014/main" id="{02FC3E84-6CE4-42F8-80E1-7F4F496AC4C4}"/>
                  </a:ext>
                </a:extLst>
              </p:cNvPr>
              <p:cNvSpPr/>
              <p:nvPr/>
            </p:nvSpPr>
            <p:spPr>
              <a:xfrm>
                <a:off x="6589401" y="2343136"/>
                <a:ext cx="11214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07" extrusionOk="0">
                    <a:moveTo>
                      <a:pt x="1489" y="1"/>
                    </a:moveTo>
                    <a:cubicBezTo>
                      <a:pt x="1317" y="1"/>
                      <a:pt x="1143" y="45"/>
                      <a:pt x="989" y="115"/>
                    </a:cubicBezTo>
                    <a:cubicBezTo>
                      <a:pt x="751" y="222"/>
                      <a:pt x="560" y="365"/>
                      <a:pt x="382" y="543"/>
                    </a:cubicBezTo>
                    <a:cubicBezTo>
                      <a:pt x="215" y="722"/>
                      <a:pt x="108" y="924"/>
                      <a:pt x="24" y="1174"/>
                    </a:cubicBezTo>
                    <a:cubicBezTo>
                      <a:pt x="1" y="1229"/>
                      <a:pt x="45" y="1274"/>
                      <a:pt x="84" y="1274"/>
                    </a:cubicBezTo>
                    <a:cubicBezTo>
                      <a:pt x="104" y="1274"/>
                      <a:pt x="124" y="1262"/>
                      <a:pt x="132" y="1234"/>
                    </a:cubicBezTo>
                    <a:cubicBezTo>
                      <a:pt x="298" y="877"/>
                      <a:pt x="632" y="555"/>
                      <a:pt x="977" y="400"/>
                    </a:cubicBezTo>
                    <a:cubicBezTo>
                      <a:pt x="1072" y="353"/>
                      <a:pt x="1167" y="305"/>
                      <a:pt x="1275" y="293"/>
                    </a:cubicBezTo>
                    <a:cubicBezTo>
                      <a:pt x="1334" y="424"/>
                      <a:pt x="1370" y="579"/>
                      <a:pt x="1346" y="722"/>
                    </a:cubicBezTo>
                    <a:cubicBezTo>
                      <a:pt x="1346" y="817"/>
                      <a:pt x="1322" y="888"/>
                      <a:pt x="1275" y="960"/>
                    </a:cubicBezTo>
                    <a:cubicBezTo>
                      <a:pt x="1263" y="996"/>
                      <a:pt x="1239" y="1019"/>
                      <a:pt x="1215" y="1055"/>
                    </a:cubicBezTo>
                    <a:cubicBezTo>
                      <a:pt x="1203" y="1079"/>
                      <a:pt x="1179" y="1091"/>
                      <a:pt x="1167" y="1115"/>
                    </a:cubicBezTo>
                    <a:cubicBezTo>
                      <a:pt x="1156" y="1127"/>
                      <a:pt x="1156" y="1150"/>
                      <a:pt x="1144" y="1186"/>
                    </a:cubicBezTo>
                    <a:cubicBezTo>
                      <a:pt x="1122" y="1241"/>
                      <a:pt x="1171" y="1306"/>
                      <a:pt x="1226" y="1306"/>
                    </a:cubicBezTo>
                    <a:cubicBezTo>
                      <a:pt x="1230" y="1306"/>
                      <a:pt x="1234" y="1306"/>
                      <a:pt x="1239" y="1305"/>
                    </a:cubicBezTo>
                    <a:cubicBezTo>
                      <a:pt x="1287" y="1293"/>
                      <a:pt x="1322" y="1293"/>
                      <a:pt x="1346" y="1258"/>
                    </a:cubicBezTo>
                    <a:cubicBezTo>
                      <a:pt x="1382" y="1246"/>
                      <a:pt x="1394" y="1210"/>
                      <a:pt x="1406" y="1198"/>
                    </a:cubicBezTo>
                    <a:cubicBezTo>
                      <a:pt x="1453" y="1174"/>
                      <a:pt x="1477" y="1115"/>
                      <a:pt x="1513" y="1067"/>
                    </a:cubicBezTo>
                    <a:cubicBezTo>
                      <a:pt x="1560" y="972"/>
                      <a:pt x="1584" y="877"/>
                      <a:pt x="1596" y="769"/>
                    </a:cubicBezTo>
                    <a:cubicBezTo>
                      <a:pt x="1620" y="591"/>
                      <a:pt x="1572" y="424"/>
                      <a:pt x="1501" y="281"/>
                    </a:cubicBezTo>
                    <a:cubicBezTo>
                      <a:pt x="1560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4"/>
                      <a:pt x="2013" y="591"/>
                      <a:pt x="2096" y="615"/>
                    </a:cubicBezTo>
                    <a:cubicBezTo>
                      <a:pt x="2112" y="624"/>
                      <a:pt x="2129" y="629"/>
                      <a:pt x="2145" y="629"/>
                    </a:cubicBezTo>
                    <a:cubicBezTo>
                      <a:pt x="2190" y="629"/>
                      <a:pt x="2230" y="595"/>
                      <a:pt x="2239" y="543"/>
                    </a:cubicBezTo>
                    <a:cubicBezTo>
                      <a:pt x="2275" y="424"/>
                      <a:pt x="2156" y="293"/>
                      <a:pt x="2072" y="222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1"/>
                      <a:pt x="1489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5943;p62">
                <a:extLst>
                  <a:ext uri="{FF2B5EF4-FFF2-40B4-BE49-F238E27FC236}">
                    <a16:creationId xmlns:a16="http://schemas.microsoft.com/office/drawing/2014/main" id="{F751B841-3FD7-497C-B85F-F047F0B44DDE}"/>
                  </a:ext>
                </a:extLst>
              </p:cNvPr>
              <p:cNvSpPr/>
              <p:nvPr/>
            </p:nvSpPr>
            <p:spPr>
              <a:xfrm>
                <a:off x="6082920" y="2367980"/>
                <a:ext cx="168778" cy="7221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65" extrusionOk="0">
                    <a:moveTo>
                      <a:pt x="384" y="0"/>
                    </a:moveTo>
                    <a:cubicBezTo>
                      <a:pt x="328" y="0"/>
                      <a:pt x="288" y="11"/>
                      <a:pt x="262" y="39"/>
                    </a:cubicBezTo>
                    <a:cubicBezTo>
                      <a:pt x="1" y="384"/>
                      <a:pt x="560" y="1325"/>
                      <a:pt x="1584" y="1456"/>
                    </a:cubicBezTo>
                    <a:cubicBezTo>
                      <a:pt x="1631" y="1461"/>
                      <a:pt x="1678" y="1464"/>
                      <a:pt x="1724" y="1464"/>
                    </a:cubicBezTo>
                    <a:cubicBezTo>
                      <a:pt x="2682" y="1464"/>
                      <a:pt x="3423" y="339"/>
                      <a:pt x="3049" y="146"/>
                    </a:cubicBezTo>
                    <a:cubicBezTo>
                      <a:pt x="2939" y="85"/>
                      <a:pt x="2832" y="64"/>
                      <a:pt x="2717" y="64"/>
                    </a:cubicBezTo>
                    <a:cubicBezTo>
                      <a:pt x="2456" y="64"/>
                      <a:pt x="2154" y="173"/>
                      <a:pt x="1697" y="173"/>
                    </a:cubicBezTo>
                    <a:cubicBezTo>
                      <a:pt x="1653" y="173"/>
                      <a:pt x="1607" y="172"/>
                      <a:pt x="1560" y="170"/>
                    </a:cubicBezTo>
                    <a:cubicBezTo>
                      <a:pt x="989" y="151"/>
                      <a:pt x="587" y="0"/>
                      <a:pt x="384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5944;p62">
                <a:extLst>
                  <a:ext uri="{FF2B5EF4-FFF2-40B4-BE49-F238E27FC236}">
                    <a16:creationId xmlns:a16="http://schemas.microsoft.com/office/drawing/2014/main" id="{EC939A4E-71B0-451B-A26A-4D3D851B59B1}"/>
                  </a:ext>
                </a:extLst>
              </p:cNvPr>
              <p:cNvSpPr/>
              <p:nvPr/>
            </p:nvSpPr>
            <p:spPr>
              <a:xfrm>
                <a:off x="6135761" y="2385479"/>
                <a:ext cx="102726" cy="54813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1" y="0"/>
                    </a:moveTo>
                    <a:cubicBezTo>
                      <a:pt x="1537" y="0"/>
                      <a:pt x="1226" y="120"/>
                      <a:pt x="1024" y="208"/>
                    </a:cubicBezTo>
                    <a:cubicBezTo>
                      <a:pt x="655" y="375"/>
                      <a:pt x="286" y="613"/>
                      <a:pt x="0" y="946"/>
                    </a:cubicBezTo>
                    <a:cubicBezTo>
                      <a:pt x="143" y="1030"/>
                      <a:pt x="322" y="1065"/>
                      <a:pt x="524" y="1101"/>
                    </a:cubicBezTo>
                    <a:cubicBezTo>
                      <a:pt x="577" y="1108"/>
                      <a:pt x="629" y="1112"/>
                      <a:pt x="681" y="1112"/>
                    </a:cubicBezTo>
                    <a:cubicBezTo>
                      <a:pt x="1408" y="1112"/>
                      <a:pt x="1995" y="442"/>
                      <a:pt x="2084" y="53"/>
                    </a:cubicBezTo>
                    <a:cubicBezTo>
                      <a:pt x="2002" y="16"/>
                      <a:pt x="1909" y="0"/>
                      <a:pt x="1811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5945;p62">
                <a:extLst>
                  <a:ext uri="{FF2B5EF4-FFF2-40B4-BE49-F238E27FC236}">
                    <a16:creationId xmlns:a16="http://schemas.microsoft.com/office/drawing/2014/main" id="{0E145470-3F82-4773-BD0F-7F833F6D5013}"/>
                  </a:ext>
                </a:extLst>
              </p:cNvPr>
              <p:cNvSpPr/>
              <p:nvPr/>
            </p:nvSpPr>
            <p:spPr>
              <a:xfrm>
                <a:off x="6100517" y="2247952"/>
                <a:ext cx="64622" cy="1131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5" extrusionOk="0">
                    <a:moveTo>
                      <a:pt x="1075" y="1"/>
                    </a:moveTo>
                    <a:cubicBezTo>
                      <a:pt x="1043" y="1"/>
                      <a:pt x="1013" y="16"/>
                      <a:pt x="1001" y="45"/>
                    </a:cubicBezTo>
                    <a:cubicBezTo>
                      <a:pt x="929" y="164"/>
                      <a:pt x="941" y="379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4"/>
                      <a:pt x="953" y="1391"/>
                      <a:pt x="929" y="1415"/>
                    </a:cubicBezTo>
                    <a:cubicBezTo>
                      <a:pt x="911" y="1438"/>
                      <a:pt x="880" y="1446"/>
                      <a:pt x="845" y="1446"/>
                    </a:cubicBezTo>
                    <a:cubicBezTo>
                      <a:pt x="791" y="1446"/>
                      <a:pt x="728" y="1424"/>
                      <a:pt x="691" y="1403"/>
                    </a:cubicBezTo>
                    <a:cubicBezTo>
                      <a:pt x="581" y="1359"/>
                      <a:pt x="451" y="1294"/>
                      <a:pt x="328" y="1294"/>
                    </a:cubicBezTo>
                    <a:cubicBezTo>
                      <a:pt x="318" y="1294"/>
                      <a:pt x="308" y="1295"/>
                      <a:pt x="298" y="1295"/>
                    </a:cubicBezTo>
                    <a:cubicBezTo>
                      <a:pt x="179" y="1319"/>
                      <a:pt x="72" y="1391"/>
                      <a:pt x="48" y="1510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46"/>
                      <a:pt x="275" y="2177"/>
                      <a:pt x="370" y="2284"/>
                    </a:cubicBezTo>
                    <a:cubicBezTo>
                      <a:pt x="380" y="2291"/>
                      <a:pt x="390" y="2295"/>
                      <a:pt x="400" y="2295"/>
                    </a:cubicBezTo>
                    <a:cubicBezTo>
                      <a:pt x="435" y="2295"/>
                      <a:pt x="462" y="2252"/>
                      <a:pt x="453" y="2224"/>
                    </a:cubicBezTo>
                    <a:cubicBezTo>
                      <a:pt x="406" y="2069"/>
                      <a:pt x="346" y="1938"/>
                      <a:pt x="298" y="1784"/>
                    </a:cubicBezTo>
                    <a:cubicBezTo>
                      <a:pt x="286" y="1748"/>
                      <a:pt x="251" y="1653"/>
                      <a:pt x="286" y="1617"/>
                    </a:cubicBezTo>
                    <a:cubicBezTo>
                      <a:pt x="302" y="1594"/>
                      <a:pt x="326" y="1586"/>
                      <a:pt x="354" y="1586"/>
                    </a:cubicBezTo>
                    <a:cubicBezTo>
                      <a:pt x="371" y="1586"/>
                      <a:pt x="388" y="1589"/>
                      <a:pt x="406" y="1593"/>
                    </a:cubicBezTo>
                    <a:cubicBezTo>
                      <a:pt x="525" y="1617"/>
                      <a:pt x="644" y="1700"/>
                      <a:pt x="763" y="1724"/>
                    </a:cubicBezTo>
                    <a:cubicBezTo>
                      <a:pt x="805" y="1738"/>
                      <a:pt x="849" y="1745"/>
                      <a:pt x="892" y="1745"/>
                    </a:cubicBezTo>
                    <a:cubicBezTo>
                      <a:pt x="958" y="1745"/>
                      <a:pt x="1022" y="1729"/>
                      <a:pt x="1072" y="1700"/>
                    </a:cubicBezTo>
                    <a:cubicBezTo>
                      <a:pt x="1310" y="1569"/>
                      <a:pt x="1251" y="1212"/>
                      <a:pt x="1251" y="950"/>
                    </a:cubicBezTo>
                    <a:lnTo>
                      <a:pt x="1251" y="498"/>
                    </a:lnTo>
                    <a:cubicBezTo>
                      <a:pt x="1239" y="343"/>
                      <a:pt x="1251" y="164"/>
                      <a:pt x="1168" y="45"/>
                    </a:cubicBezTo>
                    <a:cubicBezTo>
                      <a:pt x="1144" y="16"/>
                      <a:pt x="1108" y="1"/>
                      <a:pt x="1075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5946;p62">
                <a:extLst>
                  <a:ext uri="{FF2B5EF4-FFF2-40B4-BE49-F238E27FC236}">
                    <a16:creationId xmlns:a16="http://schemas.microsoft.com/office/drawing/2014/main" id="{479AF6EC-C770-4D7D-BDD7-73E8D3A1E25F}"/>
                  </a:ext>
                </a:extLst>
              </p:cNvPr>
              <p:cNvSpPr/>
              <p:nvPr/>
            </p:nvSpPr>
            <p:spPr>
              <a:xfrm>
                <a:off x="6246078" y="2260127"/>
                <a:ext cx="41701" cy="62897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2" y="620"/>
                    </a:cubicBezTo>
                    <a:cubicBezTo>
                      <a:pt x="0" y="977"/>
                      <a:pt x="167" y="1263"/>
                      <a:pt x="393" y="1275"/>
                    </a:cubicBezTo>
                    <a:cubicBezTo>
                      <a:pt x="398" y="1275"/>
                      <a:pt x="402" y="1275"/>
                      <a:pt x="407" y="1275"/>
                    </a:cubicBezTo>
                    <a:cubicBezTo>
                      <a:pt x="627" y="1275"/>
                      <a:pt x="810" y="994"/>
                      <a:pt x="822" y="644"/>
                    </a:cubicBezTo>
                    <a:cubicBezTo>
                      <a:pt x="846" y="298"/>
                      <a:pt x="667" y="13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5947;p62">
                <a:extLst>
                  <a:ext uri="{FF2B5EF4-FFF2-40B4-BE49-F238E27FC236}">
                    <a16:creationId xmlns:a16="http://schemas.microsoft.com/office/drawing/2014/main" id="{F8B7B5FE-4095-4484-95B2-DD48B399EE80}"/>
                  </a:ext>
                </a:extLst>
              </p:cNvPr>
              <p:cNvSpPr/>
              <p:nvPr/>
            </p:nvSpPr>
            <p:spPr>
              <a:xfrm>
                <a:off x="6058273" y="2255444"/>
                <a:ext cx="33519" cy="52299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061" extrusionOk="0">
                    <a:moveTo>
                      <a:pt x="358" y="0"/>
                    </a:moveTo>
                    <a:cubicBezTo>
                      <a:pt x="167" y="0"/>
                      <a:pt x="24" y="227"/>
                      <a:pt x="12" y="524"/>
                    </a:cubicBezTo>
                    <a:cubicBezTo>
                      <a:pt x="0" y="822"/>
                      <a:pt x="143" y="1060"/>
                      <a:pt x="322" y="1060"/>
                    </a:cubicBezTo>
                    <a:cubicBezTo>
                      <a:pt x="501" y="1060"/>
                      <a:pt x="667" y="834"/>
                      <a:pt x="667" y="536"/>
                    </a:cubicBezTo>
                    <a:cubicBezTo>
                      <a:pt x="679" y="239"/>
                      <a:pt x="536" y="0"/>
                      <a:pt x="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5948;p62">
                <a:extLst>
                  <a:ext uri="{FF2B5EF4-FFF2-40B4-BE49-F238E27FC236}">
                    <a16:creationId xmlns:a16="http://schemas.microsoft.com/office/drawing/2014/main" id="{A59E182C-66E0-4D15-9D8F-58B6B89C2622}"/>
                  </a:ext>
                </a:extLst>
              </p:cNvPr>
              <p:cNvSpPr/>
              <p:nvPr/>
            </p:nvSpPr>
            <p:spPr>
              <a:xfrm>
                <a:off x="6206743" y="2167999"/>
                <a:ext cx="83403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093" extrusionOk="0">
                    <a:moveTo>
                      <a:pt x="310" y="0"/>
                    </a:moveTo>
                    <a:cubicBezTo>
                      <a:pt x="233" y="0"/>
                      <a:pt x="156" y="12"/>
                      <a:pt x="96" y="48"/>
                    </a:cubicBezTo>
                    <a:cubicBezTo>
                      <a:pt x="13" y="96"/>
                      <a:pt x="1" y="227"/>
                      <a:pt x="132" y="274"/>
                    </a:cubicBezTo>
                    <a:cubicBezTo>
                      <a:pt x="275" y="334"/>
                      <a:pt x="406" y="322"/>
                      <a:pt x="513" y="334"/>
                    </a:cubicBezTo>
                    <a:cubicBezTo>
                      <a:pt x="608" y="346"/>
                      <a:pt x="715" y="358"/>
                      <a:pt x="822" y="393"/>
                    </a:cubicBezTo>
                    <a:cubicBezTo>
                      <a:pt x="1191" y="500"/>
                      <a:pt x="1465" y="751"/>
                      <a:pt x="1596" y="1012"/>
                    </a:cubicBezTo>
                    <a:cubicBezTo>
                      <a:pt x="1608" y="1048"/>
                      <a:pt x="1620" y="1060"/>
                      <a:pt x="1644" y="1072"/>
                    </a:cubicBezTo>
                    <a:cubicBezTo>
                      <a:pt x="1658" y="1086"/>
                      <a:pt x="1668" y="1092"/>
                      <a:pt x="1675" y="1092"/>
                    </a:cubicBezTo>
                    <a:cubicBezTo>
                      <a:pt x="1691" y="1092"/>
                      <a:pt x="1691" y="1061"/>
                      <a:pt x="1691" y="1036"/>
                    </a:cubicBezTo>
                    <a:cubicBezTo>
                      <a:pt x="1691" y="1001"/>
                      <a:pt x="1691" y="989"/>
                      <a:pt x="1668" y="953"/>
                    </a:cubicBezTo>
                    <a:cubicBezTo>
                      <a:pt x="1644" y="715"/>
                      <a:pt x="1489" y="524"/>
                      <a:pt x="1322" y="381"/>
                    </a:cubicBezTo>
                    <a:cubicBezTo>
                      <a:pt x="1203" y="274"/>
                      <a:pt x="1049" y="167"/>
                      <a:pt x="870" y="108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8" y="0"/>
                      <a:pt x="310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5949;p62">
                <a:extLst>
                  <a:ext uri="{FF2B5EF4-FFF2-40B4-BE49-F238E27FC236}">
                    <a16:creationId xmlns:a16="http://schemas.microsoft.com/office/drawing/2014/main" id="{5B50891C-FC8A-439E-80C8-A37B92FEE1E5}"/>
                  </a:ext>
                </a:extLst>
              </p:cNvPr>
              <p:cNvSpPr/>
              <p:nvPr/>
            </p:nvSpPr>
            <p:spPr>
              <a:xfrm>
                <a:off x="6061773" y="2163316"/>
                <a:ext cx="62848" cy="44708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907" extrusionOk="0">
                    <a:moveTo>
                      <a:pt x="918" y="0"/>
                    </a:moveTo>
                    <a:cubicBezTo>
                      <a:pt x="834" y="0"/>
                      <a:pt x="739" y="12"/>
                      <a:pt x="668" y="24"/>
                    </a:cubicBezTo>
                    <a:cubicBezTo>
                      <a:pt x="537" y="72"/>
                      <a:pt x="418" y="143"/>
                      <a:pt x="310" y="238"/>
                    </a:cubicBezTo>
                    <a:cubicBezTo>
                      <a:pt x="180" y="357"/>
                      <a:pt x="60" y="536"/>
                      <a:pt x="13" y="750"/>
                    </a:cubicBezTo>
                    <a:cubicBezTo>
                      <a:pt x="1" y="786"/>
                      <a:pt x="1" y="798"/>
                      <a:pt x="1" y="834"/>
                    </a:cubicBezTo>
                    <a:cubicBezTo>
                      <a:pt x="1" y="866"/>
                      <a:pt x="1" y="907"/>
                      <a:pt x="18" y="907"/>
                    </a:cubicBezTo>
                    <a:cubicBezTo>
                      <a:pt x="20" y="907"/>
                      <a:pt x="22" y="906"/>
                      <a:pt x="25" y="905"/>
                    </a:cubicBezTo>
                    <a:cubicBezTo>
                      <a:pt x="25" y="893"/>
                      <a:pt x="37" y="869"/>
                      <a:pt x="60" y="846"/>
                    </a:cubicBezTo>
                    <a:cubicBezTo>
                      <a:pt x="180" y="595"/>
                      <a:pt x="382" y="381"/>
                      <a:pt x="668" y="334"/>
                    </a:cubicBezTo>
                    <a:cubicBezTo>
                      <a:pt x="739" y="322"/>
                      <a:pt x="811" y="322"/>
                      <a:pt x="906" y="322"/>
                    </a:cubicBezTo>
                    <a:cubicBezTo>
                      <a:pt x="947" y="322"/>
                      <a:pt x="992" y="325"/>
                      <a:pt x="1040" y="325"/>
                    </a:cubicBezTo>
                    <a:cubicBezTo>
                      <a:pt x="1087" y="325"/>
                      <a:pt x="1138" y="322"/>
                      <a:pt x="1192" y="310"/>
                    </a:cubicBezTo>
                    <a:cubicBezTo>
                      <a:pt x="1275" y="262"/>
                      <a:pt x="1275" y="143"/>
                      <a:pt x="1227" y="84"/>
                    </a:cubicBezTo>
                    <a:cubicBezTo>
                      <a:pt x="1156" y="0"/>
                      <a:pt x="1013" y="0"/>
                      <a:pt x="918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oogle Shape;5784;p62">
              <a:extLst>
                <a:ext uri="{FF2B5EF4-FFF2-40B4-BE49-F238E27FC236}">
                  <a16:creationId xmlns:a16="http://schemas.microsoft.com/office/drawing/2014/main" id="{6F215E4D-6EA4-4ED5-B531-A84D04C605A7}"/>
                </a:ext>
              </a:extLst>
            </p:cNvPr>
            <p:cNvGrpSpPr/>
            <p:nvPr/>
          </p:nvGrpSpPr>
          <p:grpSpPr>
            <a:xfrm>
              <a:off x="5945155" y="2321428"/>
              <a:ext cx="1218838" cy="2542285"/>
              <a:chOff x="4674383" y="1818020"/>
              <a:chExt cx="1065260" cy="2304979"/>
            </a:xfrm>
          </p:grpSpPr>
          <p:sp>
            <p:nvSpPr>
              <p:cNvPr id="23" name="Google Shape;5785;p62">
                <a:extLst>
                  <a:ext uri="{FF2B5EF4-FFF2-40B4-BE49-F238E27FC236}">
                    <a16:creationId xmlns:a16="http://schemas.microsoft.com/office/drawing/2014/main" id="{32A6B668-AE5E-4708-A330-B2F43F80CBC0}"/>
                  </a:ext>
                </a:extLst>
              </p:cNvPr>
              <p:cNvSpPr/>
              <p:nvPr/>
            </p:nvSpPr>
            <p:spPr>
              <a:xfrm>
                <a:off x="4787756" y="3281473"/>
                <a:ext cx="68024" cy="63932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297" extrusionOk="0">
                    <a:moveTo>
                      <a:pt x="323" y="0"/>
                    </a:moveTo>
                    <a:cubicBezTo>
                      <a:pt x="288" y="0"/>
                      <a:pt x="258" y="10"/>
                      <a:pt x="237" y="33"/>
                    </a:cubicBezTo>
                    <a:cubicBezTo>
                      <a:pt x="94" y="176"/>
                      <a:pt x="475" y="593"/>
                      <a:pt x="475" y="593"/>
                    </a:cubicBezTo>
                    <a:cubicBezTo>
                      <a:pt x="475" y="593"/>
                      <a:pt x="278" y="498"/>
                      <a:pt x="156" y="498"/>
                    </a:cubicBezTo>
                    <a:cubicBezTo>
                      <a:pt x="50" y="498"/>
                      <a:pt x="0" y="571"/>
                      <a:pt x="189" y="843"/>
                    </a:cubicBezTo>
                    <a:cubicBezTo>
                      <a:pt x="458" y="1235"/>
                      <a:pt x="918" y="1296"/>
                      <a:pt x="1181" y="1296"/>
                    </a:cubicBezTo>
                    <a:cubicBezTo>
                      <a:pt x="1301" y="1296"/>
                      <a:pt x="1380" y="1283"/>
                      <a:pt x="1380" y="1283"/>
                    </a:cubicBezTo>
                    <a:lnTo>
                      <a:pt x="832" y="259"/>
                    </a:lnTo>
                    <a:cubicBezTo>
                      <a:pt x="832" y="259"/>
                      <a:pt x="506" y="0"/>
                      <a:pt x="323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5786;p62">
                <a:extLst>
                  <a:ext uri="{FF2B5EF4-FFF2-40B4-BE49-F238E27FC236}">
                    <a16:creationId xmlns:a16="http://schemas.microsoft.com/office/drawing/2014/main" id="{4F864E52-7CEE-4091-824A-E9D7140DBB1B}"/>
                  </a:ext>
                </a:extLst>
              </p:cNvPr>
              <p:cNvSpPr/>
              <p:nvPr/>
            </p:nvSpPr>
            <p:spPr>
              <a:xfrm>
                <a:off x="4808804" y="3203837"/>
                <a:ext cx="146152" cy="142406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889" extrusionOk="0">
                    <a:moveTo>
                      <a:pt x="1791" y="0"/>
                    </a:moveTo>
                    <a:cubicBezTo>
                      <a:pt x="1261" y="0"/>
                      <a:pt x="0" y="879"/>
                      <a:pt x="0" y="1001"/>
                    </a:cubicBezTo>
                    <a:cubicBezTo>
                      <a:pt x="0" y="1156"/>
                      <a:pt x="560" y="2787"/>
                      <a:pt x="857" y="2882"/>
                    </a:cubicBezTo>
                    <a:cubicBezTo>
                      <a:pt x="874" y="2887"/>
                      <a:pt x="894" y="2889"/>
                      <a:pt x="917" y="2889"/>
                    </a:cubicBezTo>
                    <a:cubicBezTo>
                      <a:pt x="1320" y="2889"/>
                      <a:pt x="2709" y="2233"/>
                      <a:pt x="2822" y="1715"/>
                    </a:cubicBezTo>
                    <a:cubicBezTo>
                      <a:pt x="2965" y="1168"/>
                      <a:pt x="1988" y="84"/>
                      <a:pt x="1988" y="84"/>
                    </a:cubicBezTo>
                    <a:cubicBezTo>
                      <a:pt x="1950" y="25"/>
                      <a:pt x="1881" y="0"/>
                      <a:pt x="1791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787;p62">
                <a:extLst>
                  <a:ext uri="{FF2B5EF4-FFF2-40B4-BE49-F238E27FC236}">
                    <a16:creationId xmlns:a16="http://schemas.microsoft.com/office/drawing/2014/main" id="{E728D8C3-2638-44AB-8B4C-BEFF16C7E8BE}"/>
                  </a:ext>
                </a:extLst>
              </p:cNvPr>
              <p:cNvSpPr/>
              <p:nvPr/>
            </p:nvSpPr>
            <p:spPr>
              <a:xfrm>
                <a:off x="4818761" y="3290149"/>
                <a:ext cx="21196" cy="4288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870" extrusionOk="0">
                    <a:moveTo>
                      <a:pt x="37" y="0"/>
                    </a:moveTo>
                    <a:cubicBezTo>
                      <a:pt x="20" y="0"/>
                      <a:pt x="0" y="21"/>
                      <a:pt x="0" y="36"/>
                    </a:cubicBezTo>
                    <a:cubicBezTo>
                      <a:pt x="36" y="191"/>
                      <a:pt x="72" y="334"/>
                      <a:pt x="155" y="488"/>
                    </a:cubicBezTo>
                    <a:cubicBezTo>
                      <a:pt x="179" y="560"/>
                      <a:pt x="227" y="619"/>
                      <a:pt x="251" y="691"/>
                    </a:cubicBezTo>
                    <a:cubicBezTo>
                      <a:pt x="274" y="726"/>
                      <a:pt x="298" y="750"/>
                      <a:pt x="334" y="798"/>
                    </a:cubicBezTo>
                    <a:cubicBezTo>
                      <a:pt x="346" y="834"/>
                      <a:pt x="370" y="857"/>
                      <a:pt x="405" y="869"/>
                    </a:cubicBezTo>
                    <a:cubicBezTo>
                      <a:pt x="417" y="869"/>
                      <a:pt x="429" y="869"/>
                      <a:pt x="429" y="857"/>
                    </a:cubicBezTo>
                    <a:cubicBezTo>
                      <a:pt x="429" y="798"/>
                      <a:pt x="417" y="786"/>
                      <a:pt x="393" y="750"/>
                    </a:cubicBezTo>
                    <a:cubicBezTo>
                      <a:pt x="381" y="726"/>
                      <a:pt x="346" y="691"/>
                      <a:pt x="334" y="667"/>
                    </a:cubicBezTo>
                    <a:cubicBezTo>
                      <a:pt x="286" y="607"/>
                      <a:pt x="251" y="536"/>
                      <a:pt x="215" y="453"/>
                    </a:cubicBezTo>
                    <a:cubicBezTo>
                      <a:pt x="155" y="322"/>
                      <a:pt x="96" y="179"/>
                      <a:pt x="60" y="24"/>
                    </a:cubicBezTo>
                    <a:cubicBezTo>
                      <a:pt x="56" y="7"/>
                      <a:pt x="47" y="0"/>
                      <a:pt x="37" y="0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5788;p62">
                <a:extLst>
                  <a:ext uri="{FF2B5EF4-FFF2-40B4-BE49-F238E27FC236}">
                    <a16:creationId xmlns:a16="http://schemas.microsoft.com/office/drawing/2014/main" id="{6409704A-EE00-4265-9552-A5B634C749B8}"/>
                  </a:ext>
                </a:extLst>
              </p:cNvPr>
              <p:cNvSpPr/>
              <p:nvPr/>
            </p:nvSpPr>
            <p:spPr>
              <a:xfrm>
                <a:off x="4674383" y="2659842"/>
                <a:ext cx="389756" cy="628578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12752" extrusionOk="0">
                    <a:moveTo>
                      <a:pt x="6965" y="1"/>
                    </a:moveTo>
                    <a:cubicBezTo>
                      <a:pt x="5886" y="1"/>
                      <a:pt x="2558" y="2522"/>
                      <a:pt x="1298" y="4429"/>
                    </a:cubicBezTo>
                    <a:cubicBezTo>
                      <a:pt x="1" y="6382"/>
                      <a:pt x="1024" y="9060"/>
                      <a:pt x="2156" y="11989"/>
                    </a:cubicBezTo>
                    <a:cubicBezTo>
                      <a:pt x="2167" y="12025"/>
                      <a:pt x="2167" y="12037"/>
                      <a:pt x="2191" y="12073"/>
                    </a:cubicBezTo>
                    <a:cubicBezTo>
                      <a:pt x="2275" y="12287"/>
                      <a:pt x="2370" y="12525"/>
                      <a:pt x="2453" y="12751"/>
                    </a:cubicBezTo>
                    <a:lnTo>
                      <a:pt x="5085" y="10894"/>
                    </a:lnTo>
                    <a:cubicBezTo>
                      <a:pt x="5085" y="10894"/>
                      <a:pt x="4965" y="10608"/>
                      <a:pt x="4787" y="10168"/>
                    </a:cubicBezTo>
                    <a:cubicBezTo>
                      <a:pt x="4775" y="10132"/>
                      <a:pt x="4775" y="10108"/>
                      <a:pt x="4763" y="10073"/>
                    </a:cubicBezTo>
                    <a:cubicBezTo>
                      <a:pt x="4370" y="9060"/>
                      <a:pt x="3811" y="7370"/>
                      <a:pt x="3942" y="6441"/>
                    </a:cubicBezTo>
                    <a:cubicBezTo>
                      <a:pt x="4156" y="5072"/>
                      <a:pt x="5918" y="4334"/>
                      <a:pt x="6918" y="3822"/>
                    </a:cubicBezTo>
                    <a:cubicBezTo>
                      <a:pt x="7728" y="3417"/>
                      <a:pt x="7906" y="536"/>
                      <a:pt x="7192" y="59"/>
                    </a:cubicBezTo>
                    <a:cubicBezTo>
                      <a:pt x="7135" y="20"/>
                      <a:pt x="7058" y="1"/>
                      <a:pt x="6965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5789;p62">
                <a:extLst>
                  <a:ext uri="{FF2B5EF4-FFF2-40B4-BE49-F238E27FC236}">
                    <a16:creationId xmlns:a16="http://schemas.microsoft.com/office/drawing/2014/main" id="{4018A557-5D83-41C4-8061-248CE165F49B}"/>
                  </a:ext>
                </a:extLst>
              </p:cNvPr>
              <p:cNvSpPr/>
              <p:nvPr/>
            </p:nvSpPr>
            <p:spPr>
              <a:xfrm>
                <a:off x="4816395" y="2814769"/>
                <a:ext cx="223098" cy="43490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8823" extrusionOk="0">
                    <a:moveTo>
                      <a:pt x="4525" y="0"/>
                    </a:moveTo>
                    <a:lnTo>
                      <a:pt x="4525" y="0"/>
                    </a:lnTo>
                    <a:cubicBezTo>
                      <a:pt x="4454" y="12"/>
                      <a:pt x="4382" y="36"/>
                      <a:pt x="4311" y="83"/>
                    </a:cubicBezTo>
                    <a:cubicBezTo>
                      <a:pt x="3549" y="441"/>
                      <a:pt x="2787" y="845"/>
                      <a:pt x="2132" y="1369"/>
                    </a:cubicBezTo>
                    <a:cubicBezTo>
                      <a:pt x="1513" y="1857"/>
                      <a:pt x="941" y="2453"/>
                      <a:pt x="572" y="3167"/>
                    </a:cubicBezTo>
                    <a:cubicBezTo>
                      <a:pt x="156" y="3965"/>
                      <a:pt x="1" y="4846"/>
                      <a:pt x="48" y="5739"/>
                    </a:cubicBezTo>
                    <a:cubicBezTo>
                      <a:pt x="84" y="6370"/>
                      <a:pt x="191" y="6977"/>
                      <a:pt x="334" y="7584"/>
                    </a:cubicBezTo>
                    <a:cubicBezTo>
                      <a:pt x="441" y="8001"/>
                      <a:pt x="572" y="8418"/>
                      <a:pt x="703" y="8823"/>
                    </a:cubicBezTo>
                    <a:lnTo>
                      <a:pt x="2227" y="7751"/>
                    </a:lnTo>
                    <a:cubicBezTo>
                      <a:pt x="2227" y="7751"/>
                      <a:pt x="2084" y="7465"/>
                      <a:pt x="1930" y="7025"/>
                    </a:cubicBezTo>
                    <a:cubicBezTo>
                      <a:pt x="1918" y="6989"/>
                      <a:pt x="1918" y="6965"/>
                      <a:pt x="1894" y="6930"/>
                    </a:cubicBezTo>
                    <a:cubicBezTo>
                      <a:pt x="1513" y="5917"/>
                      <a:pt x="930" y="4227"/>
                      <a:pt x="1084" y="3298"/>
                    </a:cubicBezTo>
                    <a:cubicBezTo>
                      <a:pt x="1287" y="1929"/>
                      <a:pt x="3061" y="1191"/>
                      <a:pt x="4061" y="679"/>
                    </a:cubicBezTo>
                    <a:cubicBezTo>
                      <a:pt x="4251" y="572"/>
                      <a:pt x="4418" y="322"/>
                      <a:pt x="4525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5790;p62">
                <a:extLst>
                  <a:ext uri="{FF2B5EF4-FFF2-40B4-BE49-F238E27FC236}">
                    <a16:creationId xmlns:a16="http://schemas.microsoft.com/office/drawing/2014/main" id="{6EEEC3A2-9FFD-44DA-B9E7-3B91D98DE6EC}"/>
                  </a:ext>
                </a:extLst>
              </p:cNvPr>
              <p:cNvSpPr/>
              <p:nvPr/>
            </p:nvSpPr>
            <p:spPr>
              <a:xfrm>
                <a:off x="4782383" y="3155727"/>
                <a:ext cx="129146" cy="99226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013" extrusionOk="0">
                    <a:moveTo>
                      <a:pt x="2584" y="1"/>
                    </a:moveTo>
                    <a:cubicBezTo>
                      <a:pt x="2572" y="13"/>
                      <a:pt x="2560" y="13"/>
                      <a:pt x="2548" y="24"/>
                    </a:cubicBezTo>
                    <a:cubicBezTo>
                      <a:pt x="2286" y="191"/>
                      <a:pt x="2036" y="346"/>
                      <a:pt x="1798" y="501"/>
                    </a:cubicBezTo>
                    <a:cubicBezTo>
                      <a:pt x="1322" y="834"/>
                      <a:pt x="858" y="1191"/>
                      <a:pt x="417" y="1560"/>
                    </a:cubicBezTo>
                    <a:cubicBezTo>
                      <a:pt x="262" y="1679"/>
                      <a:pt x="131" y="1810"/>
                      <a:pt x="0" y="1929"/>
                    </a:cubicBezTo>
                    <a:cubicBezTo>
                      <a:pt x="12" y="1965"/>
                      <a:pt x="12" y="1977"/>
                      <a:pt x="24" y="2013"/>
                    </a:cubicBezTo>
                    <a:cubicBezTo>
                      <a:pt x="477" y="1608"/>
                      <a:pt x="953" y="1215"/>
                      <a:pt x="1441" y="858"/>
                    </a:cubicBezTo>
                    <a:cubicBezTo>
                      <a:pt x="1739" y="655"/>
                      <a:pt x="2048" y="441"/>
                      <a:pt x="2370" y="251"/>
                    </a:cubicBezTo>
                    <a:cubicBezTo>
                      <a:pt x="2453" y="203"/>
                      <a:pt x="2524" y="143"/>
                      <a:pt x="2620" y="108"/>
                    </a:cubicBezTo>
                    <a:cubicBezTo>
                      <a:pt x="2608" y="72"/>
                      <a:pt x="2584" y="48"/>
                      <a:pt x="2584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5791;p62">
                <a:extLst>
                  <a:ext uri="{FF2B5EF4-FFF2-40B4-BE49-F238E27FC236}">
                    <a16:creationId xmlns:a16="http://schemas.microsoft.com/office/drawing/2014/main" id="{32769CB0-88B2-4078-9256-365099B755CA}"/>
                  </a:ext>
                </a:extLst>
              </p:cNvPr>
              <p:cNvSpPr/>
              <p:nvPr/>
            </p:nvSpPr>
            <p:spPr>
              <a:xfrm>
                <a:off x="4710761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43" y="0"/>
                    </a:moveTo>
                    <a:cubicBezTo>
                      <a:pt x="4680" y="0"/>
                      <a:pt x="1" y="536"/>
                      <a:pt x="1" y="1203"/>
                    </a:cubicBezTo>
                    <a:cubicBezTo>
                      <a:pt x="1" y="1869"/>
                      <a:pt x="4680" y="2405"/>
                      <a:pt x="10443" y="2405"/>
                    </a:cubicBezTo>
                    <a:cubicBezTo>
                      <a:pt x="16205" y="2405"/>
                      <a:pt x="20872" y="1869"/>
                      <a:pt x="20872" y="1203"/>
                    </a:cubicBezTo>
                    <a:cubicBezTo>
                      <a:pt x="20872" y="536"/>
                      <a:pt x="16205" y="0"/>
                      <a:pt x="10443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5794;p62">
                <a:extLst>
                  <a:ext uri="{FF2B5EF4-FFF2-40B4-BE49-F238E27FC236}">
                    <a16:creationId xmlns:a16="http://schemas.microsoft.com/office/drawing/2014/main" id="{BE91E46D-4276-4A27-A2D6-C7D72736FB8B}"/>
                  </a:ext>
                </a:extLst>
              </p:cNvPr>
              <p:cNvSpPr/>
              <p:nvPr/>
            </p:nvSpPr>
            <p:spPr>
              <a:xfrm>
                <a:off x="4940810" y="3213844"/>
                <a:ext cx="582243" cy="76359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549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" y="2620"/>
                      <a:pt x="156" y="4977"/>
                      <a:pt x="322" y="6096"/>
                    </a:cubicBezTo>
                    <a:cubicBezTo>
                      <a:pt x="739" y="9049"/>
                      <a:pt x="1406" y="15490"/>
                      <a:pt x="1406" y="15490"/>
                    </a:cubicBezTo>
                    <a:lnTo>
                      <a:pt x="4859" y="15490"/>
                    </a:lnTo>
                    <a:cubicBezTo>
                      <a:pt x="4847" y="12752"/>
                      <a:pt x="4371" y="2358"/>
                      <a:pt x="4597" y="2322"/>
                    </a:cubicBezTo>
                    <a:cubicBezTo>
                      <a:pt x="4659" y="2309"/>
                      <a:pt x="4724" y="2300"/>
                      <a:pt x="4796" y="2300"/>
                    </a:cubicBezTo>
                    <a:cubicBezTo>
                      <a:pt x="4988" y="2300"/>
                      <a:pt x="5227" y="2361"/>
                      <a:pt x="5573" y="2560"/>
                    </a:cubicBezTo>
                    <a:cubicBezTo>
                      <a:pt x="6216" y="2894"/>
                      <a:pt x="8395" y="15490"/>
                      <a:pt x="8395" y="15490"/>
                    </a:cubicBezTo>
                    <a:lnTo>
                      <a:pt x="11812" y="15490"/>
                    </a:lnTo>
                    <a:cubicBezTo>
                      <a:pt x="11502" y="12502"/>
                      <a:pt x="10157" y="3310"/>
                      <a:pt x="9788" y="310"/>
                    </a:cubicBezTo>
                    <a:cubicBezTo>
                      <a:pt x="9669" y="310"/>
                      <a:pt x="9586" y="322"/>
                      <a:pt x="9478" y="322"/>
                    </a:cubicBezTo>
                    <a:cubicBezTo>
                      <a:pt x="8190" y="468"/>
                      <a:pt x="6901" y="529"/>
                      <a:pt x="5612" y="529"/>
                    </a:cubicBezTo>
                    <a:cubicBezTo>
                      <a:pt x="4901" y="529"/>
                      <a:pt x="4189" y="510"/>
                      <a:pt x="3478" y="477"/>
                    </a:cubicBezTo>
                    <a:cubicBezTo>
                      <a:pt x="2323" y="417"/>
                      <a:pt x="1132" y="298"/>
                      <a:pt x="1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5795;p62">
                <a:extLst>
                  <a:ext uri="{FF2B5EF4-FFF2-40B4-BE49-F238E27FC236}">
                    <a16:creationId xmlns:a16="http://schemas.microsoft.com/office/drawing/2014/main" id="{08518653-DE6D-4C1D-8502-B1D384286C05}"/>
                  </a:ext>
                </a:extLst>
              </p:cNvPr>
              <p:cNvSpPr/>
              <p:nvPr/>
            </p:nvSpPr>
            <p:spPr>
              <a:xfrm>
                <a:off x="5337566" y="3862339"/>
                <a:ext cx="184945" cy="114506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2323" extrusionOk="0">
                    <a:moveTo>
                      <a:pt x="3465" y="1"/>
                    </a:moveTo>
                    <a:cubicBezTo>
                      <a:pt x="3120" y="60"/>
                      <a:pt x="2799" y="120"/>
                      <a:pt x="2465" y="155"/>
                    </a:cubicBezTo>
                    <a:cubicBezTo>
                      <a:pt x="1656" y="275"/>
                      <a:pt x="822" y="370"/>
                      <a:pt x="1" y="429"/>
                    </a:cubicBezTo>
                    <a:cubicBezTo>
                      <a:pt x="191" y="1572"/>
                      <a:pt x="322" y="2322"/>
                      <a:pt x="322" y="2322"/>
                    </a:cubicBezTo>
                    <a:lnTo>
                      <a:pt x="3751" y="2322"/>
                    </a:lnTo>
                    <a:cubicBezTo>
                      <a:pt x="3692" y="1751"/>
                      <a:pt x="3584" y="929"/>
                      <a:pt x="3465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5796;p62">
                <a:extLst>
                  <a:ext uri="{FF2B5EF4-FFF2-40B4-BE49-F238E27FC236}">
                    <a16:creationId xmlns:a16="http://schemas.microsoft.com/office/drawing/2014/main" id="{326E8B7C-A3CA-493C-8D5D-DD3C666C4B96}"/>
                  </a:ext>
                </a:extLst>
              </p:cNvPr>
              <p:cNvSpPr/>
              <p:nvPr/>
            </p:nvSpPr>
            <p:spPr>
              <a:xfrm>
                <a:off x="5000109" y="3887577"/>
                <a:ext cx="179622" cy="89860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823" extrusionOk="0">
                    <a:moveTo>
                      <a:pt x="1" y="1"/>
                    </a:moveTo>
                    <a:cubicBezTo>
                      <a:pt x="120" y="1096"/>
                      <a:pt x="191" y="1822"/>
                      <a:pt x="191" y="1822"/>
                    </a:cubicBezTo>
                    <a:lnTo>
                      <a:pt x="3644" y="1822"/>
                    </a:lnTo>
                    <a:cubicBezTo>
                      <a:pt x="3644" y="1394"/>
                      <a:pt x="3632" y="798"/>
                      <a:pt x="3620" y="84"/>
                    </a:cubicBezTo>
                    <a:cubicBezTo>
                      <a:pt x="2977" y="84"/>
                      <a:pt x="2358" y="84"/>
                      <a:pt x="1715" y="60"/>
                    </a:cubicBezTo>
                    <a:cubicBezTo>
                      <a:pt x="1144" y="48"/>
                      <a:pt x="584" y="24"/>
                      <a:pt x="1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5797;p62">
                <a:extLst>
                  <a:ext uri="{FF2B5EF4-FFF2-40B4-BE49-F238E27FC236}">
                    <a16:creationId xmlns:a16="http://schemas.microsoft.com/office/drawing/2014/main" id="{ECBBAFA1-9219-4B72-86A3-CCD74BE3537F}"/>
                  </a:ext>
                </a:extLst>
              </p:cNvPr>
              <p:cNvSpPr/>
              <p:nvPr/>
            </p:nvSpPr>
            <p:spPr>
              <a:xfrm>
                <a:off x="4941401" y="3214435"/>
                <a:ext cx="542957" cy="478334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970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" y="2620"/>
                      <a:pt x="168" y="4989"/>
                      <a:pt x="322" y="6096"/>
                    </a:cubicBezTo>
                    <a:cubicBezTo>
                      <a:pt x="418" y="6906"/>
                      <a:pt x="549" y="8001"/>
                      <a:pt x="703" y="9168"/>
                    </a:cubicBezTo>
                    <a:cubicBezTo>
                      <a:pt x="1013" y="9228"/>
                      <a:pt x="1322" y="9287"/>
                      <a:pt x="1656" y="9335"/>
                    </a:cubicBezTo>
                    <a:cubicBezTo>
                      <a:pt x="2513" y="9454"/>
                      <a:pt x="3394" y="9525"/>
                      <a:pt x="4251" y="9597"/>
                    </a:cubicBezTo>
                    <a:cubicBezTo>
                      <a:pt x="4406" y="9609"/>
                      <a:pt x="4537" y="9609"/>
                      <a:pt x="4692" y="9632"/>
                    </a:cubicBezTo>
                    <a:cubicBezTo>
                      <a:pt x="4573" y="6060"/>
                      <a:pt x="4454" y="2334"/>
                      <a:pt x="4585" y="2310"/>
                    </a:cubicBezTo>
                    <a:cubicBezTo>
                      <a:pt x="4647" y="2297"/>
                      <a:pt x="4713" y="2288"/>
                      <a:pt x="4786" y="2288"/>
                    </a:cubicBezTo>
                    <a:cubicBezTo>
                      <a:pt x="4980" y="2288"/>
                      <a:pt x="5224" y="2349"/>
                      <a:pt x="5561" y="2548"/>
                    </a:cubicBezTo>
                    <a:cubicBezTo>
                      <a:pt x="5906" y="2727"/>
                      <a:pt x="6668" y="6334"/>
                      <a:pt x="7323" y="9704"/>
                    </a:cubicBezTo>
                    <a:cubicBezTo>
                      <a:pt x="8561" y="9668"/>
                      <a:pt x="9800" y="9549"/>
                      <a:pt x="11014" y="9394"/>
                    </a:cubicBezTo>
                    <a:cubicBezTo>
                      <a:pt x="10538" y="5894"/>
                      <a:pt x="9990" y="2048"/>
                      <a:pt x="9764" y="298"/>
                    </a:cubicBezTo>
                    <a:cubicBezTo>
                      <a:pt x="9681" y="310"/>
                      <a:pt x="9574" y="310"/>
                      <a:pt x="9478" y="322"/>
                    </a:cubicBezTo>
                    <a:cubicBezTo>
                      <a:pt x="8194" y="468"/>
                      <a:pt x="6900" y="534"/>
                      <a:pt x="5605" y="534"/>
                    </a:cubicBezTo>
                    <a:cubicBezTo>
                      <a:pt x="4896" y="534"/>
                      <a:pt x="4186" y="514"/>
                      <a:pt x="3478" y="476"/>
                    </a:cubicBezTo>
                    <a:cubicBezTo>
                      <a:pt x="2323" y="417"/>
                      <a:pt x="1132" y="298"/>
                      <a:pt x="1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5798;p62">
                <a:extLst>
                  <a:ext uri="{FF2B5EF4-FFF2-40B4-BE49-F238E27FC236}">
                    <a16:creationId xmlns:a16="http://schemas.microsoft.com/office/drawing/2014/main" id="{3436C32D-BA8F-4C25-9983-DEBEBE4BB0A9}"/>
                  </a:ext>
                </a:extLst>
              </p:cNvPr>
              <p:cNvSpPr/>
              <p:nvPr/>
            </p:nvSpPr>
            <p:spPr>
              <a:xfrm>
                <a:off x="4898566" y="3967924"/>
                <a:ext cx="306994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92" y="1"/>
                    </a:moveTo>
                    <a:cubicBezTo>
                      <a:pt x="2561" y="1"/>
                      <a:pt x="2243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69"/>
                      <a:pt x="2945" y="1961"/>
                      <a:pt x="4412" y="1961"/>
                    </a:cubicBezTo>
                    <a:cubicBezTo>
                      <a:pt x="5304" y="1961"/>
                      <a:pt x="5991" y="1927"/>
                      <a:pt x="6049" y="1823"/>
                    </a:cubicBezTo>
                    <a:cubicBezTo>
                      <a:pt x="6228" y="1514"/>
                      <a:pt x="5894" y="121"/>
                      <a:pt x="5740" y="73"/>
                    </a:cubicBezTo>
                    <a:cubicBezTo>
                      <a:pt x="5631" y="40"/>
                      <a:pt x="4003" y="1"/>
                      <a:pt x="29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5799;p62">
                <a:extLst>
                  <a:ext uri="{FF2B5EF4-FFF2-40B4-BE49-F238E27FC236}">
                    <a16:creationId xmlns:a16="http://schemas.microsoft.com/office/drawing/2014/main" id="{656CEAC6-CC13-42F2-8F30-3D9D621C35B1}"/>
                  </a:ext>
                </a:extLst>
              </p:cNvPr>
              <p:cNvSpPr/>
              <p:nvPr/>
            </p:nvSpPr>
            <p:spPr>
              <a:xfrm>
                <a:off x="5243072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5" y="1"/>
                    </a:moveTo>
                    <a:cubicBezTo>
                      <a:pt x="2555" y="1"/>
                      <a:pt x="2239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53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15" y="1847"/>
                    </a:cubicBezTo>
                    <a:cubicBezTo>
                      <a:pt x="911" y="1869"/>
                      <a:pt x="2938" y="1961"/>
                      <a:pt x="4405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19" y="40"/>
                      <a:pt x="3991" y="1"/>
                      <a:pt x="29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00;p62">
                <a:extLst>
                  <a:ext uri="{FF2B5EF4-FFF2-40B4-BE49-F238E27FC236}">
                    <a16:creationId xmlns:a16="http://schemas.microsoft.com/office/drawing/2014/main" id="{97036EFC-6BD5-43AE-AC55-D11C292E2B7D}"/>
                  </a:ext>
                </a:extLst>
              </p:cNvPr>
              <p:cNvSpPr/>
              <p:nvPr/>
            </p:nvSpPr>
            <p:spPr>
              <a:xfrm>
                <a:off x="4887426" y="3206203"/>
                <a:ext cx="642084" cy="450878"/>
              </a:xfrm>
              <a:custGeom>
                <a:avLst/>
                <a:gdLst/>
                <a:ahLst/>
                <a:cxnLst/>
                <a:rect l="l" t="t" r="r" b="b"/>
                <a:pathLst>
                  <a:path w="13026" h="9147" extrusionOk="0">
                    <a:moveTo>
                      <a:pt x="203" y="1"/>
                    </a:moveTo>
                    <a:cubicBezTo>
                      <a:pt x="203" y="1"/>
                      <a:pt x="143" y="894"/>
                      <a:pt x="96" y="2060"/>
                    </a:cubicBezTo>
                    <a:lnTo>
                      <a:pt x="96" y="2203"/>
                    </a:lnTo>
                    <a:cubicBezTo>
                      <a:pt x="36" y="3489"/>
                      <a:pt x="1" y="5049"/>
                      <a:pt x="36" y="6025"/>
                    </a:cubicBezTo>
                    <a:cubicBezTo>
                      <a:pt x="143" y="7930"/>
                      <a:pt x="239" y="8442"/>
                      <a:pt x="239" y="8442"/>
                    </a:cubicBezTo>
                    <a:cubicBezTo>
                      <a:pt x="239" y="8442"/>
                      <a:pt x="2048" y="8787"/>
                      <a:pt x="3632" y="8918"/>
                    </a:cubicBezTo>
                    <a:cubicBezTo>
                      <a:pt x="4022" y="8954"/>
                      <a:pt x="4390" y="8967"/>
                      <a:pt x="4723" y="8967"/>
                    </a:cubicBezTo>
                    <a:cubicBezTo>
                      <a:pt x="5723" y="8967"/>
                      <a:pt x="6406" y="8847"/>
                      <a:pt x="6406" y="8847"/>
                    </a:cubicBezTo>
                    <a:cubicBezTo>
                      <a:pt x="6406" y="8847"/>
                      <a:pt x="5787" y="6227"/>
                      <a:pt x="5989" y="5989"/>
                    </a:cubicBezTo>
                    <a:cubicBezTo>
                      <a:pt x="6013" y="5966"/>
                      <a:pt x="6013" y="5966"/>
                      <a:pt x="6025" y="5966"/>
                    </a:cubicBezTo>
                    <a:cubicBezTo>
                      <a:pt x="6049" y="5966"/>
                      <a:pt x="6085" y="5989"/>
                      <a:pt x="6108" y="6025"/>
                    </a:cubicBezTo>
                    <a:cubicBezTo>
                      <a:pt x="6394" y="6442"/>
                      <a:pt x="6859" y="8787"/>
                      <a:pt x="6859" y="8787"/>
                    </a:cubicBezTo>
                    <a:cubicBezTo>
                      <a:pt x="6859" y="8787"/>
                      <a:pt x="7991" y="9147"/>
                      <a:pt x="9997" y="9147"/>
                    </a:cubicBezTo>
                    <a:cubicBezTo>
                      <a:pt x="10088" y="9147"/>
                      <a:pt x="10181" y="9146"/>
                      <a:pt x="10276" y="9145"/>
                    </a:cubicBezTo>
                    <a:cubicBezTo>
                      <a:pt x="11097" y="9145"/>
                      <a:pt x="11681" y="8990"/>
                      <a:pt x="12097" y="8823"/>
                    </a:cubicBezTo>
                    <a:cubicBezTo>
                      <a:pt x="12133" y="8811"/>
                      <a:pt x="12169" y="8799"/>
                      <a:pt x="12193" y="8787"/>
                    </a:cubicBezTo>
                    <a:cubicBezTo>
                      <a:pt x="12835" y="8513"/>
                      <a:pt x="13026" y="8168"/>
                      <a:pt x="13026" y="8168"/>
                    </a:cubicBezTo>
                    <a:cubicBezTo>
                      <a:pt x="13026" y="8168"/>
                      <a:pt x="11752" y="1203"/>
                      <a:pt x="11419" y="298"/>
                    </a:cubicBezTo>
                    <a:cubicBezTo>
                      <a:pt x="11419" y="298"/>
                      <a:pt x="11288" y="286"/>
                      <a:pt x="11050" y="286"/>
                    </a:cubicBezTo>
                    <a:lnTo>
                      <a:pt x="10919" y="286"/>
                    </a:lnTo>
                    <a:cubicBezTo>
                      <a:pt x="10418" y="274"/>
                      <a:pt x="9537" y="239"/>
                      <a:pt x="8513" y="215"/>
                    </a:cubicBezTo>
                    <a:lnTo>
                      <a:pt x="8383" y="215"/>
                    </a:lnTo>
                    <a:cubicBezTo>
                      <a:pt x="7370" y="179"/>
                      <a:pt x="6227" y="155"/>
                      <a:pt x="5132" y="120"/>
                    </a:cubicBezTo>
                    <a:lnTo>
                      <a:pt x="5037" y="120"/>
                    </a:lnTo>
                    <a:cubicBezTo>
                      <a:pt x="4906" y="120"/>
                      <a:pt x="4787" y="108"/>
                      <a:pt x="4656" y="108"/>
                    </a:cubicBezTo>
                    <a:lnTo>
                      <a:pt x="4573" y="108"/>
                    </a:lnTo>
                    <a:cubicBezTo>
                      <a:pt x="3239" y="72"/>
                      <a:pt x="2013" y="36"/>
                      <a:pt x="1239" y="12"/>
                    </a:cubicBezTo>
                    <a:lnTo>
                      <a:pt x="1144" y="12"/>
                    </a:lnTo>
                    <a:cubicBezTo>
                      <a:pt x="679" y="12"/>
                      <a:pt x="405" y="1"/>
                      <a:pt x="382" y="1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5801;p62">
                <a:extLst>
                  <a:ext uri="{FF2B5EF4-FFF2-40B4-BE49-F238E27FC236}">
                    <a16:creationId xmlns:a16="http://schemas.microsoft.com/office/drawing/2014/main" id="{DA67DDB3-51C1-438E-8487-0A0CD02C3DF9}"/>
                  </a:ext>
                </a:extLst>
              </p:cNvPr>
              <p:cNvSpPr/>
              <p:nvPr/>
            </p:nvSpPr>
            <p:spPr>
              <a:xfrm>
                <a:off x="5301780" y="3219709"/>
                <a:ext cx="187854" cy="421451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8550" extrusionOk="0">
                    <a:moveTo>
                      <a:pt x="0" y="0"/>
                    </a:moveTo>
                    <a:cubicBezTo>
                      <a:pt x="191" y="1143"/>
                      <a:pt x="834" y="2215"/>
                      <a:pt x="1762" y="2929"/>
                    </a:cubicBezTo>
                    <a:cubicBezTo>
                      <a:pt x="2120" y="3215"/>
                      <a:pt x="2524" y="3417"/>
                      <a:pt x="2953" y="3572"/>
                    </a:cubicBezTo>
                    <a:cubicBezTo>
                      <a:pt x="3108" y="4703"/>
                      <a:pt x="3275" y="5834"/>
                      <a:pt x="3453" y="6966"/>
                    </a:cubicBezTo>
                    <a:cubicBezTo>
                      <a:pt x="3513" y="7323"/>
                      <a:pt x="3572" y="7692"/>
                      <a:pt x="3632" y="8049"/>
                    </a:cubicBezTo>
                    <a:cubicBezTo>
                      <a:pt x="3656" y="8216"/>
                      <a:pt x="3679" y="8394"/>
                      <a:pt x="3703" y="8549"/>
                    </a:cubicBezTo>
                    <a:cubicBezTo>
                      <a:pt x="3751" y="8537"/>
                      <a:pt x="3775" y="8525"/>
                      <a:pt x="3810" y="8513"/>
                    </a:cubicBezTo>
                    <a:cubicBezTo>
                      <a:pt x="3787" y="8406"/>
                      <a:pt x="3763" y="8299"/>
                      <a:pt x="3763" y="8192"/>
                    </a:cubicBezTo>
                    <a:cubicBezTo>
                      <a:pt x="3715" y="7870"/>
                      <a:pt x="3656" y="7537"/>
                      <a:pt x="3608" y="7216"/>
                    </a:cubicBezTo>
                    <a:cubicBezTo>
                      <a:pt x="3525" y="6561"/>
                      <a:pt x="3417" y="5906"/>
                      <a:pt x="3334" y="5251"/>
                    </a:cubicBezTo>
                    <a:cubicBezTo>
                      <a:pt x="3155" y="3941"/>
                      <a:pt x="2977" y="2608"/>
                      <a:pt x="2822" y="1286"/>
                    </a:cubicBezTo>
                    <a:cubicBezTo>
                      <a:pt x="2774" y="917"/>
                      <a:pt x="2739" y="560"/>
                      <a:pt x="2691" y="191"/>
                    </a:cubicBezTo>
                    <a:cubicBezTo>
                      <a:pt x="2691" y="155"/>
                      <a:pt x="2679" y="119"/>
                      <a:pt x="2679" y="72"/>
                    </a:cubicBezTo>
                    <a:lnTo>
                      <a:pt x="2536" y="72"/>
                    </a:lnTo>
                    <a:lnTo>
                      <a:pt x="2536" y="84"/>
                    </a:lnTo>
                    <a:cubicBezTo>
                      <a:pt x="2584" y="417"/>
                      <a:pt x="2620" y="739"/>
                      <a:pt x="2655" y="1072"/>
                    </a:cubicBezTo>
                    <a:cubicBezTo>
                      <a:pt x="2739" y="1739"/>
                      <a:pt x="2810" y="2394"/>
                      <a:pt x="2894" y="3048"/>
                    </a:cubicBezTo>
                    <a:cubicBezTo>
                      <a:pt x="2917" y="3191"/>
                      <a:pt x="2941" y="3358"/>
                      <a:pt x="2953" y="3513"/>
                    </a:cubicBezTo>
                    <a:cubicBezTo>
                      <a:pt x="2227" y="3191"/>
                      <a:pt x="1596" y="2739"/>
                      <a:pt x="1084" y="2120"/>
                    </a:cubicBezTo>
                    <a:cubicBezTo>
                      <a:pt x="572" y="1512"/>
                      <a:pt x="250" y="774"/>
                      <a:pt x="119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02;p62">
                <a:extLst>
                  <a:ext uri="{FF2B5EF4-FFF2-40B4-BE49-F238E27FC236}">
                    <a16:creationId xmlns:a16="http://schemas.microsoft.com/office/drawing/2014/main" id="{A407C7D6-604A-46A1-9608-C4C3664C0955}"/>
                  </a:ext>
                </a:extLst>
              </p:cNvPr>
              <p:cNvSpPr/>
              <p:nvPr/>
            </p:nvSpPr>
            <p:spPr>
              <a:xfrm>
                <a:off x="5106334" y="3212661"/>
                <a:ext cx="34110" cy="180213"/>
              </a:xfrm>
              <a:custGeom>
                <a:avLst/>
                <a:gdLst/>
                <a:ahLst/>
                <a:cxnLst/>
                <a:rect l="l" t="t" r="r" b="b"/>
                <a:pathLst>
                  <a:path w="692" h="3656" extrusionOk="0">
                    <a:moveTo>
                      <a:pt x="155" y="1"/>
                    </a:moveTo>
                    <a:cubicBezTo>
                      <a:pt x="72" y="501"/>
                      <a:pt x="48" y="1001"/>
                      <a:pt x="36" y="1489"/>
                    </a:cubicBezTo>
                    <a:cubicBezTo>
                      <a:pt x="1" y="2203"/>
                      <a:pt x="48" y="2906"/>
                      <a:pt x="120" y="3608"/>
                    </a:cubicBezTo>
                    <a:cubicBezTo>
                      <a:pt x="120" y="3620"/>
                      <a:pt x="132" y="3656"/>
                      <a:pt x="167" y="3656"/>
                    </a:cubicBezTo>
                    <a:cubicBezTo>
                      <a:pt x="310" y="3620"/>
                      <a:pt x="453" y="3608"/>
                      <a:pt x="596" y="3596"/>
                    </a:cubicBezTo>
                    <a:cubicBezTo>
                      <a:pt x="620" y="3596"/>
                      <a:pt x="643" y="3572"/>
                      <a:pt x="643" y="3549"/>
                    </a:cubicBezTo>
                    <a:cubicBezTo>
                      <a:pt x="513" y="2370"/>
                      <a:pt x="524" y="1179"/>
                      <a:pt x="691" y="24"/>
                    </a:cubicBezTo>
                    <a:lnTo>
                      <a:pt x="596" y="24"/>
                    </a:lnTo>
                    <a:cubicBezTo>
                      <a:pt x="572" y="155"/>
                      <a:pt x="548" y="286"/>
                      <a:pt x="536" y="417"/>
                    </a:cubicBezTo>
                    <a:cubicBezTo>
                      <a:pt x="465" y="1072"/>
                      <a:pt x="429" y="1751"/>
                      <a:pt x="453" y="2417"/>
                    </a:cubicBezTo>
                    <a:cubicBezTo>
                      <a:pt x="465" y="2775"/>
                      <a:pt x="489" y="3144"/>
                      <a:pt x="536" y="3501"/>
                    </a:cubicBezTo>
                    <a:cubicBezTo>
                      <a:pt x="429" y="3513"/>
                      <a:pt x="310" y="3537"/>
                      <a:pt x="191" y="3549"/>
                    </a:cubicBezTo>
                    <a:cubicBezTo>
                      <a:pt x="120" y="2882"/>
                      <a:pt x="96" y="2191"/>
                      <a:pt x="108" y="1525"/>
                    </a:cubicBezTo>
                    <a:cubicBezTo>
                      <a:pt x="120" y="1013"/>
                      <a:pt x="167" y="512"/>
                      <a:pt x="227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03;p62">
                <a:extLst>
                  <a:ext uri="{FF2B5EF4-FFF2-40B4-BE49-F238E27FC236}">
                    <a16:creationId xmlns:a16="http://schemas.microsoft.com/office/drawing/2014/main" id="{52FE163F-F2CC-416F-A9ED-2DBB0A1425E1}"/>
                  </a:ext>
                </a:extLst>
              </p:cNvPr>
              <p:cNvSpPr/>
              <p:nvPr/>
            </p:nvSpPr>
            <p:spPr>
              <a:xfrm>
                <a:off x="4892109" y="3208569"/>
                <a:ext cx="57574" cy="106866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2168" extrusionOk="0">
                    <a:moveTo>
                      <a:pt x="1025" y="0"/>
                    </a:moveTo>
                    <a:cubicBezTo>
                      <a:pt x="1025" y="12"/>
                      <a:pt x="1013" y="48"/>
                      <a:pt x="1013" y="72"/>
                    </a:cubicBezTo>
                    <a:cubicBezTo>
                      <a:pt x="846" y="715"/>
                      <a:pt x="548" y="1322"/>
                      <a:pt x="156" y="1846"/>
                    </a:cubicBezTo>
                    <a:cubicBezTo>
                      <a:pt x="108" y="1905"/>
                      <a:pt x="60" y="1965"/>
                      <a:pt x="1" y="2024"/>
                    </a:cubicBezTo>
                    <a:lnTo>
                      <a:pt x="1" y="2167"/>
                    </a:lnTo>
                    <a:cubicBezTo>
                      <a:pt x="572" y="1560"/>
                      <a:pt x="965" y="798"/>
                      <a:pt x="1168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5804;p62">
                <a:extLst>
                  <a:ext uri="{FF2B5EF4-FFF2-40B4-BE49-F238E27FC236}">
                    <a16:creationId xmlns:a16="http://schemas.microsoft.com/office/drawing/2014/main" id="{44B6A890-5BBD-49C2-A4C4-67D5BC69B511}"/>
                  </a:ext>
                </a:extLst>
              </p:cNvPr>
              <p:cNvSpPr/>
              <p:nvPr/>
            </p:nvSpPr>
            <p:spPr>
              <a:xfrm>
                <a:off x="5092237" y="3472088"/>
                <a:ext cx="104451" cy="34357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697" extrusionOk="0">
                    <a:moveTo>
                      <a:pt x="48" y="0"/>
                    </a:moveTo>
                    <a:cubicBezTo>
                      <a:pt x="25" y="0"/>
                      <a:pt x="1" y="36"/>
                      <a:pt x="37" y="36"/>
                    </a:cubicBezTo>
                    <a:cubicBezTo>
                      <a:pt x="739" y="202"/>
                      <a:pt x="1418" y="417"/>
                      <a:pt x="2072" y="691"/>
                    </a:cubicBezTo>
                    <a:cubicBezTo>
                      <a:pt x="2078" y="694"/>
                      <a:pt x="2083" y="696"/>
                      <a:pt x="2088" y="696"/>
                    </a:cubicBezTo>
                    <a:cubicBezTo>
                      <a:pt x="2111" y="696"/>
                      <a:pt x="2118" y="651"/>
                      <a:pt x="2108" y="631"/>
                    </a:cubicBezTo>
                    <a:cubicBezTo>
                      <a:pt x="1465" y="310"/>
                      <a:pt x="763" y="83"/>
                      <a:pt x="4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805;p62">
                <a:extLst>
                  <a:ext uri="{FF2B5EF4-FFF2-40B4-BE49-F238E27FC236}">
                    <a16:creationId xmlns:a16="http://schemas.microsoft.com/office/drawing/2014/main" id="{3EA8DBF3-2DFF-41C8-A828-9D0BDF809C35}"/>
                  </a:ext>
                </a:extLst>
              </p:cNvPr>
              <p:cNvSpPr/>
              <p:nvPr/>
            </p:nvSpPr>
            <p:spPr>
              <a:xfrm>
                <a:off x="4957865" y="2622232"/>
                <a:ext cx="389707" cy="604129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12256" extrusionOk="0">
                    <a:moveTo>
                      <a:pt x="4968" y="0"/>
                    </a:moveTo>
                    <a:cubicBezTo>
                      <a:pt x="4266" y="0"/>
                      <a:pt x="3407" y="175"/>
                      <a:pt x="2739" y="406"/>
                    </a:cubicBezTo>
                    <a:cubicBezTo>
                      <a:pt x="2715" y="418"/>
                      <a:pt x="2691" y="418"/>
                      <a:pt x="2679" y="429"/>
                    </a:cubicBezTo>
                    <a:cubicBezTo>
                      <a:pt x="2143" y="608"/>
                      <a:pt x="1739" y="822"/>
                      <a:pt x="1643" y="953"/>
                    </a:cubicBezTo>
                    <a:cubicBezTo>
                      <a:pt x="1048" y="1906"/>
                      <a:pt x="453" y="6525"/>
                      <a:pt x="0" y="11562"/>
                    </a:cubicBezTo>
                    <a:cubicBezTo>
                      <a:pt x="298" y="11705"/>
                      <a:pt x="596" y="11788"/>
                      <a:pt x="905" y="11883"/>
                    </a:cubicBezTo>
                    <a:cubicBezTo>
                      <a:pt x="1940" y="12163"/>
                      <a:pt x="3023" y="12256"/>
                      <a:pt x="4111" y="12256"/>
                    </a:cubicBezTo>
                    <a:cubicBezTo>
                      <a:pt x="4551" y="12256"/>
                      <a:pt x="4991" y="12241"/>
                      <a:pt x="5430" y="12217"/>
                    </a:cubicBezTo>
                    <a:cubicBezTo>
                      <a:pt x="6263" y="12193"/>
                      <a:pt x="7096" y="12074"/>
                      <a:pt x="7906" y="11907"/>
                    </a:cubicBezTo>
                    <a:cubicBezTo>
                      <a:pt x="7882" y="11669"/>
                      <a:pt x="7846" y="11502"/>
                      <a:pt x="7858" y="11371"/>
                    </a:cubicBezTo>
                    <a:cubicBezTo>
                      <a:pt x="7632" y="9514"/>
                      <a:pt x="7561" y="1501"/>
                      <a:pt x="7406" y="1084"/>
                    </a:cubicBezTo>
                    <a:cubicBezTo>
                      <a:pt x="7299" y="775"/>
                      <a:pt x="6727" y="310"/>
                      <a:pt x="5858" y="108"/>
                    </a:cubicBezTo>
                    <a:cubicBezTo>
                      <a:pt x="5834" y="108"/>
                      <a:pt x="5799" y="96"/>
                      <a:pt x="5775" y="96"/>
                    </a:cubicBezTo>
                    <a:cubicBezTo>
                      <a:pt x="5549" y="48"/>
                      <a:pt x="5299" y="13"/>
                      <a:pt x="5037" y="1"/>
                    </a:cubicBezTo>
                    <a:cubicBezTo>
                      <a:pt x="5014" y="0"/>
                      <a:pt x="4991" y="0"/>
                      <a:pt x="49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806;p62">
                <a:extLst>
                  <a:ext uri="{FF2B5EF4-FFF2-40B4-BE49-F238E27FC236}">
                    <a16:creationId xmlns:a16="http://schemas.microsoft.com/office/drawing/2014/main" id="{BCDA4920-BCF8-4CA1-B10C-6DFB9E819ADB}"/>
                  </a:ext>
                </a:extLst>
              </p:cNvPr>
              <p:cNvSpPr/>
              <p:nvPr/>
            </p:nvSpPr>
            <p:spPr>
              <a:xfrm>
                <a:off x="4853365" y="2617943"/>
                <a:ext cx="653865" cy="751464"/>
              </a:xfrm>
              <a:custGeom>
                <a:avLst/>
                <a:gdLst/>
                <a:ahLst/>
                <a:cxnLst/>
                <a:rect l="l" t="t" r="r" b="b"/>
                <a:pathLst>
                  <a:path w="13265" h="15245" extrusionOk="0">
                    <a:moveTo>
                      <a:pt x="7816" y="1"/>
                    </a:moveTo>
                    <a:cubicBezTo>
                      <a:pt x="6719" y="1"/>
                      <a:pt x="5411" y="213"/>
                      <a:pt x="4371" y="445"/>
                    </a:cubicBezTo>
                    <a:cubicBezTo>
                      <a:pt x="4347" y="457"/>
                      <a:pt x="4299" y="457"/>
                      <a:pt x="4275" y="481"/>
                    </a:cubicBezTo>
                    <a:cubicBezTo>
                      <a:pt x="3418" y="683"/>
                      <a:pt x="2763" y="909"/>
                      <a:pt x="2632" y="1076"/>
                    </a:cubicBezTo>
                    <a:cubicBezTo>
                      <a:pt x="1668" y="2160"/>
                      <a:pt x="715" y="8827"/>
                      <a:pt x="1" y="14447"/>
                    </a:cubicBezTo>
                    <a:cubicBezTo>
                      <a:pt x="477" y="14602"/>
                      <a:pt x="965" y="14721"/>
                      <a:pt x="1454" y="14804"/>
                    </a:cubicBezTo>
                    <a:cubicBezTo>
                      <a:pt x="2275" y="14971"/>
                      <a:pt x="3108" y="15078"/>
                      <a:pt x="3942" y="15137"/>
                    </a:cubicBezTo>
                    <a:cubicBezTo>
                      <a:pt x="3918" y="14625"/>
                      <a:pt x="3870" y="14125"/>
                      <a:pt x="3835" y="13613"/>
                    </a:cubicBezTo>
                    <a:cubicBezTo>
                      <a:pt x="3740" y="12208"/>
                      <a:pt x="3644" y="9303"/>
                      <a:pt x="3597" y="7886"/>
                    </a:cubicBezTo>
                    <a:cubicBezTo>
                      <a:pt x="3561" y="6493"/>
                      <a:pt x="3537" y="5088"/>
                      <a:pt x="3704" y="3707"/>
                    </a:cubicBezTo>
                    <a:cubicBezTo>
                      <a:pt x="3811" y="2862"/>
                      <a:pt x="3954" y="1886"/>
                      <a:pt x="4656" y="1314"/>
                    </a:cubicBezTo>
                    <a:cubicBezTo>
                      <a:pt x="4966" y="1040"/>
                      <a:pt x="5359" y="909"/>
                      <a:pt x="5740" y="778"/>
                    </a:cubicBezTo>
                    <a:cubicBezTo>
                      <a:pt x="6133" y="659"/>
                      <a:pt x="6537" y="528"/>
                      <a:pt x="6930" y="481"/>
                    </a:cubicBezTo>
                    <a:cubicBezTo>
                      <a:pt x="7109" y="459"/>
                      <a:pt x="7292" y="440"/>
                      <a:pt x="7472" y="440"/>
                    </a:cubicBezTo>
                    <a:cubicBezTo>
                      <a:pt x="7689" y="440"/>
                      <a:pt x="7902" y="468"/>
                      <a:pt x="8097" y="552"/>
                    </a:cubicBezTo>
                    <a:cubicBezTo>
                      <a:pt x="8264" y="624"/>
                      <a:pt x="8407" y="719"/>
                      <a:pt x="8514" y="862"/>
                    </a:cubicBezTo>
                    <a:cubicBezTo>
                      <a:pt x="8645" y="1040"/>
                      <a:pt x="8681" y="1231"/>
                      <a:pt x="8645" y="1457"/>
                    </a:cubicBezTo>
                    <a:cubicBezTo>
                      <a:pt x="8621" y="1707"/>
                      <a:pt x="8514" y="1945"/>
                      <a:pt x="8431" y="2171"/>
                    </a:cubicBezTo>
                    <a:cubicBezTo>
                      <a:pt x="8323" y="2421"/>
                      <a:pt x="8228" y="2683"/>
                      <a:pt x="8157" y="2945"/>
                    </a:cubicBezTo>
                    <a:cubicBezTo>
                      <a:pt x="7942" y="3612"/>
                      <a:pt x="7752" y="4291"/>
                      <a:pt x="7573" y="4957"/>
                    </a:cubicBezTo>
                    <a:cubicBezTo>
                      <a:pt x="7395" y="5624"/>
                      <a:pt x="7252" y="6315"/>
                      <a:pt x="7121" y="6982"/>
                    </a:cubicBezTo>
                    <a:cubicBezTo>
                      <a:pt x="6966" y="7648"/>
                      <a:pt x="6847" y="8351"/>
                      <a:pt x="6740" y="9029"/>
                    </a:cubicBezTo>
                    <a:cubicBezTo>
                      <a:pt x="6633" y="9732"/>
                      <a:pt x="6573" y="10434"/>
                      <a:pt x="6549" y="11137"/>
                    </a:cubicBezTo>
                    <a:cubicBezTo>
                      <a:pt x="6526" y="11827"/>
                      <a:pt x="6561" y="14030"/>
                      <a:pt x="6609" y="14733"/>
                    </a:cubicBezTo>
                    <a:cubicBezTo>
                      <a:pt x="6609" y="14911"/>
                      <a:pt x="6621" y="15078"/>
                      <a:pt x="6621" y="15244"/>
                    </a:cubicBezTo>
                    <a:cubicBezTo>
                      <a:pt x="7323" y="15244"/>
                      <a:pt x="8014" y="15221"/>
                      <a:pt x="8693" y="15197"/>
                    </a:cubicBezTo>
                    <a:cubicBezTo>
                      <a:pt x="10014" y="15137"/>
                      <a:pt x="11955" y="15042"/>
                      <a:pt x="13265" y="14863"/>
                    </a:cubicBezTo>
                    <a:cubicBezTo>
                      <a:pt x="13217" y="14613"/>
                      <a:pt x="13181" y="14411"/>
                      <a:pt x="13157" y="14268"/>
                    </a:cubicBezTo>
                    <a:cubicBezTo>
                      <a:pt x="12800" y="12208"/>
                      <a:pt x="12086" y="1671"/>
                      <a:pt x="11860" y="1207"/>
                    </a:cubicBezTo>
                    <a:cubicBezTo>
                      <a:pt x="11681" y="850"/>
                      <a:pt x="10752" y="362"/>
                      <a:pt x="9359" y="124"/>
                    </a:cubicBezTo>
                    <a:cubicBezTo>
                      <a:pt x="9312" y="124"/>
                      <a:pt x="9276" y="100"/>
                      <a:pt x="9228" y="100"/>
                    </a:cubicBezTo>
                    <a:cubicBezTo>
                      <a:pt x="8871" y="40"/>
                      <a:pt x="8478" y="16"/>
                      <a:pt x="8061" y="5"/>
                    </a:cubicBezTo>
                    <a:cubicBezTo>
                      <a:pt x="7981" y="2"/>
                      <a:pt x="7899" y="1"/>
                      <a:pt x="7816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809;p62">
                <a:extLst>
                  <a:ext uri="{FF2B5EF4-FFF2-40B4-BE49-F238E27FC236}">
                    <a16:creationId xmlns:a16="http://schemas.microsoft.com/office/drawing/2014/main" id="{5A058B0F-3A78-442F-BD3D-EAA48E60C813}"/>
                  </a:ext>
                </a:extLst>
              </p:cNvPr>
              <p:cNvSpPr/>
              <p:nvPr/>
            </p:nvSpPr>
            <p:spPr>
              <a:xfrm>
                <a:off x="5066999" y="2554750"/>
                <a:ext cx="209000" cy="13506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40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53" y="2441"/>
                    </a:lnTo>
                    <a:cubicBezTo>
                      <a:pt x="453" y="2441"/>
                      <a:pt x="636" y="2740"/>
                      <a:pt x="1385" y="2740"/>
                    </a:cubicBezTo>
                    <a:cubicBezTo>
                      <a:pt x="1683" y="2740"/>
                      <a:pt x="2071" y="2693"/>
                      <a:pt x="2573" y="2560"/>
                    </a:cubicBezTo>
                    <a:cubicBezTo>
                      <a:pt x="4239" y="2120"/>
                      <a:pt x="4073" y="1310"/>
                      <a:pt x="4073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10;p62">
                <a:extLst>
                  <a:ext uri="{FF2B5EF4-FFF2-40B4-BE49-F238E27FC236}">
                    <a16:creationId xmlns:a16="http://schemas.microsoft.com/office/drawing/2014/main" id="{E5C33C85-6554-4FAC-8A6F-B6FB54D4FC91}"/>
                  </a:ext>
                </a:extLst>
              </p:cNvPr>
              <p:cNvSpPr/>
              <p:nvPr/>
            </p:nvSpPr>
            <p:spPr>
              <a:xfrm>
                <a:off x="5066975" y="2523800"/>
                <a:ext cx="207253" cy="112474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82" extrusionOk="0">
                    <a:moveTo>
                      <a:pt x="3755" y="1"/>
                    </a:moveTo>
                    <a:cubicBezTo>
                      <a:pt x="3580" y="1"/>
                      <a:pt x="3405" y="16"/>
                      <a:pt x="3239" y="45"/>
                    </a:cubicBezTo>
                    <a:cubicBezTo>
                      <a:pt x="2358" y="164"/>
                      <a:pt x="1525" y="438"/>
                      <a:pt x="691" y="736"/>
                    </a:cubicBezTo>
                    <a:cubicBezTo>
                      <a:pt x="501" y="807"/>
                      <a:pt x="275" y="902"/>
                      <a:pt x="168" y="1045"/>
                    </a:cubicBezTo>
                    <a:cubicBezTo>
                      <a:pt x="37" y="1236"/>
                      <a:pt x="1" y="1676"/>
                      <a:pt x="144" y="1867"/>
                    </a:cubicBezTo>
                    <a:cubicBezTo>
                      <a:pt x="298" y="2117"/>
                      <a:pt x="763" y="2236"/>
                      <a:pt x="1096" y="2272"/>
                    </a:cubicBezTo>
                    <a:cubicBezTo>
                      <a:pt x="1167" y="2278"/>
                      <a:pt x="1238" y="2281"/>
                      <a:pt x="1309" y="2281"/>
                    </a:cubicBezTo>
                    <a:cubicBezTo>
                      <a:pt x="1638" y="2281"/>
                      <a:pt x="1978" y="2219"/>
                      <a:pt x="2311" y="2141"/>
                    </a:cubicBezTo>
                    <a:cubicBezTo>
                      <a:pt x="2799" y="2022"/>
                      <a:pt x="3275" y="1879"/>
                      <a:pt x="3692" y="1605"/>
                    </a:cubicBezTo>
                    <a:cubicBezTo>
                      <a:pt x="4120" y="1355"/>
                      <a:pt x="4442" y="986"/>
                      <a:pt x="4549" y="581"/>
                    </a:cubicBezTo>
                    <a:cubicBezTo>
                      <a:pt x="4573" y="450"/>
                      <a:pt x="4585" y="283"/>
                      <a:pt x="4501" y="188"/>
                    </a:cubicBezTo>
                    <a:cubicBezTo>
                      <a:pt x="4406" y="81"/>
                      <a:pt x="4263" y="45"/>
                      <a:pt x="4097" y="21"/>
                    </a:cubicBezTo>
                    <a:cubicBezTo>
                      <a:pt x="3984" y="7"/>
                      <a:pt x="3869" y="1"/>
                      <a:pt x="3755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811;p62">
                <a:extLst>
                  <a:ext uri="{FF2B5EF4-FFF2-40B4-BE49-F238E27FC236}">
                    <a16:creationId xmlns:a16="http://schemas.microsoft.com/office/drawing/2014/main" id="{D1B97813-9BF0-4CB4-9D78-09C2938FEFE1}"/>
                  </a:ext>
                </a:extLst>
              </p:cNvPr>
              <p:cNvSpPr/>
              <p:nvPr/>
            </p:nvSpPr>
            <p:spPr>
              <a:xfrm>
                <a:off x="5048218" y="2592903"/>
                <a:ext cx="243801" cy="151574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3075" extrusionOk="0">
                    <a:moveTo>
                      <a:pt x="4220" y="1"/>
                    </a:moveTo>
                    <a:cubicBezTo>
                      <a:pt x="4175" y="1"/>
                      <a:pt x="4129" y="15"/>
                      <a:pt x="4085" y="48"/>
                    </a:cubicBezTo>
                    <a:cubicBezTo>
                      <a:pt x="3700" y="331"/>
                      <a:pt x="2831" y="1367"/>
                      <a:pt x="1356" y="1367"/>
                    </a:cubicBezTo>
                    <a:cubicBezTo>
                      <a:pt x="1279" y="1367"/>
                      <a:pt x="1200" y="1364"/>
                      <a:pt x="1120" y="1358"/>
                    </a:cubicBezTo>
                    <a:cubicBezTo>
                      <a:pt x="739" y="1322"/>
                      <a:pt x="596" y="882"/>
                      <a:pt x="525" y="691"/>
                    </a:cubicBezTo>
                    <a:cubicBezTo>
                      <a:pt x="518" y="663"/>
                      <a:pt x="498" y="652"/>
                      <a:pt x="479" y="652"/>
                    </a:cubicBezTo>
                    <a:cubicBezTo>
                      <a:pt x="465" y="652"/>
                      <a:pt x="451" y="657"/>
                      <a:pt x="441" y="667"/>
                    </a:cubicBezTo>
                    <a:cubicBezTo>
                      <a:pt x="298" y="905"/>
                      <a:pt x="37" y="1525"/>
                      <a:pt x="25" y="1679"/>
                    </a:cubicBezTo>
                    <a:cubicBezTo>
                      <a:pt x="1" y="1941"/>
                      <a:pt x="227" y="2834"/>
                      <a:pt x="382" y="2846"/>
                    </a:cubicBezTo>
                    <a:cubicBezTo>
                      <a:pt x="383" y="2846"/>
                      <a:pt x="384" y="2846"/>
                      <a:pt x="385" y="2846"/>
                    </a:cubicBezTo>
                    <a:cubicBezTo>
                      <a:pt x="533" y="2846"/>
                      <a:pt x="1156" y="1917"/>
                      <a:pt x="1156" y="1917"/>
                    </a:cubicBezTo>
                    <a:cubicBezTo>
                      <a:pt x="1156" y="1917"/>
                      <a:pt x="1780" y="3074"/>
                      <a:pt x="1998" y="3074"/>
                    </a:cubicBezTo>
                    <a:cubicBezTo>
                      <a:pt x="2003" y="3074"/>
                      <a:pt x="2008" y="3074"/>
                      <a:pt x="2013" y="3072"/>
                    </a:cubicBezTo>
                    <a:cubicBezTo>
                      <a:pt x="2346" y="2965"/>
                      <a:pt x="4025" y="2918"/>
                      <a:pt x="4882" y="1072"/>
                    </a:cubicBezTo>
                    <a:cubicBezTo>
                      <a:pt x="4946" y="956"/>
                      <a:pt x="4586" y="1"/>
                      <a:pt x="422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812;p62">
                <a:extLst>
                  <a:ext uri="{FF2B5EF4-FFF2-40B4-BE49-F238E27FC236}">
                    <a16:creationId xmlns:a16="http://schemas.microsoft.com/office/drawing/2014/main" id="{4FE6C815-4D63-4027-BB69-656424CBA645}"/>
                  </a:ext>
                </a:extLst>
              </p:cNvPr>
              <p:cNvSpPr/>
              <p:nvPr/>
            </p:nvSpPr>
            <p:spPr>
              <a:xfrm>
                <a:off x="5048218" y="2583537"/>
                <a:ext cx="247991" cy="149800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3039" extrusionOk="0">
                    <a:moveTo>
                      <a:pt x="4292" y="0"/>
                    </a:moveTo>
                    <a:cubicBezTo>
                      <a:pt x="4246" y="0"/>
                      <a:pt x="4201" y="15"/>
                      <a:pt x="4156" y="48"/>
                    </a:cubicBezTo>
                    <a:cubicBezTo>
                      <a:pt x="3786" y="328"/>
                      <a:pt x="2911" y="1346"/>
                      <a:pt x="1419" y="1346"/>
                    </a:cubicBezTo>
                    <a:cubicBezTo>
                      <a:pt x="1326" y="1346"/>
                      <a:pt x="1230" y="1342"/>
                      <a:pt x="1132" y="1334"/>
                    </a:cubicBezTo>
                    <a:cubicBezTo>
                      <a:pt x="751" y="1310"/>
                      <a:pt x="596" y="857"/>
                      <a:pt x="525" y="667"/>
                    </a:cubicBezTo>
                    <a:cubicBezTo>
                      <a:pt x="518" y="641"/>
                      <a:pt x="498" y="629"/>
                      <a:pt x="479" y="629"/>
                    </a:cubicBezTo>
                    <a:cubicBezTo>
                      <a:pt x="463" y="629"/>
                      <a:pt x="447" y="638"/>
                      <a:pt x="441" y="655"/>
                    </a:cubicBezTo>
                    <a:cubicBezTo>
                      <a:pt x="298" y="893"/>
                      <a:pt x="25" y="1500"/>
                      <a:pt x="25" y="1655"/>
                    </a:cubicBezTo>
                    <a:cubicBezTo>
                      <a:pt x="1" y="1905"/>
                      <a:pt x="239" y="2798"/>
                      <a:pt x="394" y="2810"/>
                    </a:cubicBezTo>
                    <a:cubicBezTo>
                      <a:pt x="395" y="2810"/>
                      <a:pt x="396" y="2810"/>
                      <a:pt x="397" y="2810"/>
                    </a:cubicBezTo>
                    <a:cubicBezTo>
                      <a:pt x="545" y="2810"/>
                      <a:pt x="1180" y="1893"/>
                      <a:pt x="1180" y="1893"/>
                    </a:cubicBezTo>
                    <a:cubicBezTo>
                      <a:pt x="1180" y="1893"/>
                      <a:pt x="1803" y="3038"/>
                      <a:pt x="2043" y="3038"/>
                    </a:cubicBezTo>
                    <a:cubicBezTo>
                      <a:pt x="2049" y="3038"/>
                      <a:pt x="2055" y="3038"/>
                      <a:pt x="2061" y="3036"/>
                    </a:cubicBezTo>
                    <a:cubicBezTo>
                      <a:pt x="2382" y="2941"/>
                      <a:pt x="4097" y="2905"/>
                      <a:pt x="4978" y="1072"/>
                    </a:cubicBezTo>
                    <a:cubicBezTo>
                      <a:pt x="5031" y="955"/>
                      <a:pt x="4660" y="0"/>
                      <a:pt x="42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813;p62">
                <a:extLst>
                  <a:ext uri="{FF2B5EF4-FFF2-40B4-BE49-F238E27FC236}">
                    <a16:creationId xmlns:a16="http://schemas.microsoft.com/office/drawing/2014/main" id="{53FE9796-D4C9-4D1D-B1FE-426BFB3F053D}"/>
                  </a:ext>
                </a:extLst>
              </p:cNvPr>
              <p:cNvSpPr/>
              <p:nvPr/>
            </p:nvSpPr>
            <p:spPr>
              <a:xfrm>
                <a:off x="4837542" y="1934893"/>
                <a:ext cx="184354" cy="288361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5850" extrusionOk="0">
                    <a:moveTo>
                      <a:pt x="2917" y="0"/>
                    </a:moveTo>
                    <a:cubicBezTo>
                      <a:pt x="2544" y="0"/>
                      <a:pt x="2102" y="246"/>
                      <a:pt x="1870" y="431"/>
                    </a:cubicBezTo>
                    <a:cubicBezTo>
                      <a:pt x="572" y="1419"/>
                      <a:pt x="0" y="3229"/>
                      <a:pt x="453" y="4789"/>
                    </a:cubicBezTo>
                    <a:cubicBezTo>
                      <a:pt x="524" y="5063"/>
                      <a:pt x="632" y="5313"/>
                      <a:pt x="822" y="5527"/>
                    </a:cubicBezTo>
                    <a:cubicBezTo>
                      <a:pt x="993" y="5721"/>
                      <a:pt x="1252" y="5849"/>
                      <a:pt x="1514" y="5849"/>
                    </a:cubicBezTo>
                    <a:cubicBezTo>
                      <a:pt x="1525" y="5849"/>
                      <a:pt x="1537" y="5849"/>
                      <a:pt x="1548" y="5849"/>
                    </a:cubicBezTo>
                    <a:cubicBezTo>
                      <a:pt x="2036" y="5801"/>
                      <a:pt x="2334" y="5301"/>
                      <a:pt x="2537" y="4848"/>
                    </a:cubicBezTo>
                    <a:cubicBezTo>
                      <a:pt x="2894" y="4098"/>
                      <a:pt x="3239" y="3324"/>
                      <a:pt x="3429" y="2491"/>
                    </a:cubicBezTo>
                    <a:cubicBezTo>
                      <a:pt x="3572" y="1872"/>
                      <a:pt x="3739" y="836"/>
                      <a:pt x="3418" y="265"/>
                    </a:cubicBezTo>
                    <a:cubicBezTo>
                      <a:pt x="3301" y="72"/>
                      <a:pt x="3119" y="0"/>
                      <a:pt x="2917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814;p62">
                <a:extLst>
                  <a:ext uri="{FF2B5EF4-FFF2-40B4-BE49-F238E27FC236}">
                    <a16:creationId xmlns:a16="http://schemas.microsoft.com/office/drawing/2014/main" id="{D79FE4B8-B35B-4E0D-BA86-A5721A8287BB}"/>
                  </a:ext>
                </a:extLst>
              </p:cNvPr>
              <p:cNvSpPr/>
              <p:nvPr/>
            </p:nvSpPr>
            <p:spPr>
              <a:xfrm>
                <a:off x="4844590" y="1928485"/>
                <a:ext cx="599249" cy="684426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5" extrusionOk="0">
                    <a:moveTo>
                      <a:pt x="5857" y="1"/>
                    </a:moveTo>
                    <a:cubicBezTo>
                      <a:pt x="2498" y="1"/>
                      <a:pt x="46" y="2793"/>
                      <a:pt x="0" y="7229"/>
                    </a:cubicBezTo>
                    <a:cubicBezTo>
                      <a:pt x="0" y="7800"/>
                      <a:pt x="12" y="8324"/>
                      <a:pt x="72" y="8848"/>
                    </a:cubicBezTo>
                    <a:lnTo>
                      <a:pt x="72" y="8884"/>
                    </a:lnTo>
                    <a:cubicBezTo>
                      <a:pt x="84" y="9039"/>
                      <a:pt x="119" y="9193"/>
                      <a:pt x="131" y="9360"/>
                    </a:cubicBezTo>
                    <a:cubicBezTo>
                      <a:pt x="346" y="10682"/>
                      <a:pt x="810" y="11813"/>
                      <a:pt x="1679" y="12598"/>
                    </a:cubicBezTo>
                    <a:lnTo>
                      <a:pt x="1703" y="12610"/>
                    </a:lnTo>
                    <a:cubicBezTo>
                      <a:pt x="1846" y="12753"/>
                      <a:pt x="2024" y="12884"/>
                      <a:pt x="2203" y="13003"/>
                    </a:cubicBezTo>
                    <a:cubicBezTo>
                      <a:pt x="2965" y="13491"/>
                      <a:pt x="3977" y="13801"/>
                      <a:pt x="5299" y="13884"/>
                    </a:cubicBezTo>
                    <a:lnTo>
                      <a:pt x="5692" y="13884"/>
                    </a:lnTo>
                    <a:cubicBezTo>
                      <a:pt x="5834" y="13884"/>
                      <a:pt x="5989" y="13884"/>
                      <a:pt x="6144" y="13861"/>
                    </a:cubicBezTo>
                    <a:cubicBezTo>
                      <a:pt x="8037" y="13730"/>
                      <a:pt x="9716" y="12587"/>
                      <a:pt x="10752" y="10848"/>
                    </a:cubicBezTo>
                    <a:cubicBezTo>
                      <a:pt x="10764" y="10824"/>
                      <a:pt x="10764" y="10813"/>
                      <a:pt x="10776" y="10801"/>
                    </a:cubicBezTo>
                    <a:cubicBezTo>
                      <a:pt x="10871" y="10646"/>
                      <a:pt x="10942" y="10515"/>
                      <a:pt x="11014" y="10348"/>
                    </a:cubicBezTo>
                    <a:cubicBezTo>
                      <a:pt x="11383" y="9574"/>
                      <a:pt x="11633" y="8717"/>
                      <a:pt x="11740" y="7765"/>
                    </a:cubicBezTo>
                    <a:cubicBezTo>
                      <a:pt x="12157" y="3847"/>
                      <a:pt x="9752" y="228"/>
                      <a:pt x="6251" y="14"/>
                    </a:cubicBezTo>
                    <a:cubicBezTo>
                      <a:pt x="6119" y="5"/>
                      <a:pt x="5987" y="1"/>
                      <a:pt x="5857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815;p62">
                <a:extLst>
                  <a:ext uri="{FF2B5EF4-FFF2-40B4-BE49-F238E27FC236}">
                    <a16:creationId xmlns:a16="http://schemas.microsoft.com/office/drawing/2014/main" id="{F76C7D04-3EE1-4EF1-B66E-E21F8FAB3F61}"/>
                  </a:ext>
                </a:extLst>
              </p:cNvPr>
              <p:cNvSpPr/>
              <p:nvPr/>
            </p:nvSpPr>
            <p:spPr>
              <a:xfrm>
                <a:off x="4819353" y="1818020"/>
                <a:ext cx="738944" cy="525261"/>
              </a:xfrm>
              <a:custGeom>
                <a:avLst/>
                <a:gdLst/>
                <a:ahLst/>
                <a:cxnLst/>
                <a:rect l="l" t="t" r="r" b="b"/>
                <a:pathLst>
                  <a:path w="14991" h="10656" extrusionOk="0">
                    <a:moveTo>
                      <a:pt x="2980" y="0"/>
                    </a:moveTo>
                    <a:cubicBezTo>
                      <a:pt x="2631" y="0"/>
                      <a:pt x="2280" y="21"/>
                      <a:pt x="1929" y="64"/>
                    </a:cubicBezTo>
                    <a:cubicBezTo>
                      <a:pt x="1679" y="88"/>
                      <a:pt x="1417" y="135"/>
                      <a:pt x="1167" y="231"/>
                    </a:cubicBezTo>
                    <a:cubicBezTo>
                      <a:pt x="1001" y="290"/>
                      <a:pt x="810" y="385"/>
                      <a:pt x="750" y="564"/>
                    </a:cubicBezTo>
                    <a:cubicBezTo>
                      <a:pt x="667" y="826"/>
                      <a:pt x="846" y="1076"/>
                      <a:pt x="1036" y="1243"/>
                    </a:cubicBezTo>
                    <a:cubicBezTo>
                      <a:pt x="1262" y="1397"/>
                      <a:pt x="1512" y="1481"/>
                      <a:pt x="1774" y="1493"/>
                    </a:cubicBezTo>
                    <a:cubicBezTo>
                      <a:pt x="1096" y="1778"/>
                      <a:pt x="512" y="2326"/>
                      <a:pt x="203" y="3005"/>
                    </a:cubicBezTo>
                    <a:cubicBezTo>
                      <a:pt x="96" y="3290"/>
                      <a:pt x="0" y="3552"/>
                      <a:pt x="36" y="3802"/>
                    </a:cubicBezTo>
                    <a:cubicBezTo>
                      <a:pt x="48" y="4124"/>
                      <a:pt x="239" y="4422"/>
                      <a:pt x="477" y="4600"/>
                    </a:cubicBezTo>
                    <a:cubicBezTo>
                      <a:pt x="739" y="4803"/>
                      <a:pt x="1036" y="4886"/>
                      <a:pt x="1346" y="4933"/>
                    </a:cubicBezTo>
                    <a:cubicBezTo>
                      <a:pt x="1440" y="4945"/>
                      <a:pt x="1535" y="4951"/>
                      <a:pt x="1631" y="4951"/>
                    </a:cubicBezTo>
                    <a:cubicBezTo>
                      <a:pt x="2391" y="4951"/>
                      <a:pt x="3165" y="4579"/>
                      <a:pt x="3620" y="3933"/>
                    </a:cubicBezTo>
                    <a:lnTo>
                      <a:pt x="3620" y="3933"/>
                    </a:lnTo>
                    <a:cubicBezTo>
                      <a:pt x="3548" y="4052"/>
                      <a:pt x="3560" y="4219"/>
                      <a:pt x="3644" y="4338"/>
                    </a:cubicBezTo>
                    <a:cubicBezTo>
                      <a:pt x="3715" y="4457"/>
                      <a:pt x="3810" y="4529"/>
                      <a:pt x="3953" y="4588"/>
                    </a:cubicBezTo>
                    <a:cubicBezTo>
                      <a:pt x="4184" y="4704"/>
                      <a:pt x="4462" y="4745"/>
                      <a:pt x="4736" y="4745"/>
                    </a:cubicBezTo>
                    <a:cubicBezTo>
                      <a:pt x="4773" y="4745"/>
                      <a:pt x="4810" y="4744"/>
                      <a:pt x="4846" y="4743"/>
                    </a:cubicBezTo>
                    <a:cubicBezTo>
                      <a:pt x="5513" y="4719"/>
                      <a:pt x="6168" y="4517"/>
                      <a:pt x="6727" y="4160"/>
                    </a:cubicBezTo>
                    <a:lnTo>
                      <a:pt x="6727" y="4160"/>
                    </a:lnTo>
                    <a:cubicBezTo>
                      <a:pt x="6573" y="4386"/>
                      <a:pt x="6465" y="4660"/>
                      <a:pt x="6525" y="4922"/>
                    </a:cubicBezTo>
                    <a:cubicBezTo>
                      <a:pt x="6573" y="5088"/>
                      <a:pt x="6692" y="5231"/>
                      <a:pt x="6811" y="5350"/>
                    </a:cubicBezTo>
                    <a:cubicBezTo>
                      <a:pt x="7192" y="5708"/>
                      <a:pt x="7742" y="5898"/>
                      <a:pt x="8274" y="5898"/>
                    </a:cubicBezTo>
                    <a:cubicBezTo>
                      <a:pt x="8291" y="5898"/>
                      <a:pt x="8307" y="5898"/>
                      <a:pt x="8323" y="5898"/>
                    </a:cubicBezTo>
                    <a:cubicBezTo>
                      <a:pt x="8871" y="5874"/>
                      <a:pt x="9430" y="5648"/>
                      <a:pt x="9883" y="5291"/>
                    </a:cubicBezTo>
                    <a:lnTo>
                      <a:pt x="9883" y="5291"/>
                    </a:lnTo>
                    <a:cubicBezTo>
                      <a:pt x="9787" y="5707"/>
                      <a:pt x="9525" y="6065"/>
                      <a:pt x="9394" y="6481"/>
                    </a:cubicBezTo>
                    <a:cubicBezTo>
                      <a:pt x="9323" y="6719"/>
                      <a:pt x="9287" y="6969"/>
                      <a:pt x="9311" y="7208"/>
                    </a:cubicBezTo>
                    <a:cubicBezTo>
                      <a:pt x="9323" y="7434"/>
                      <a:pt x="9383" y="7660"/>
                      <a:pt x="9549" y="7803"/>
                    </a:cubicBezTo>
                    <a:cubicBezTo>
                      <a:pt x="9622" y="7882"/>
                      <a:pt x="9729" y="7923"/>
                      <a:pt x="9836" y="7923"/>
                    </a:cubicBezTo>
                    <a:cubicBezTo>
                      <a:pt x="9940" y="7923"/>
                      <a:pt x="10045" y="7885"/>
                      <a:pt x="10121" y="7803"/>
                    </a:cubicBezTo>
                    <a:lnTo>
                      <a:pt x="10121" y="7803"/>
                    </a:lnTo>
                    <a:cubicBezTo>
                      <a:pt x="10085" y="8017"/>
                      <a:pt x="10049" y="8220"/>
                      <a:pt x="10049" y="8422"/>
                    </a:cubicBezTo>
                    <a:cubicBezTo>
                      <a:pt x="10049" y="8553"/>
                      <a:pt x="10061" y="8660"/>
                      <a:pt x="10145" y="8743"/>
                    </a:cubicBezTo>
                    <a:cubicBezTo>
                      <a:pt x="10198" y="8812"/>
                      <a:pt x="10285" y="8842"/>
                      <a:pt x="10375" y="8842"/>
                    </a:cubicBezTo>
                    <a:cubicBezTo>
                      <a:pt x="10426" y="8842"/>
                      <a:pt x="10478" y="8832"/>
                      <a:pt x="10526" y="8815"/>
                    </a:cubicBezTo>
                    <a:cubicBezTo>
                      <a:pt x="10656" y="8767"/>
                      <a:pt x="10776" y="8660"/>
                      <a:pt x="10883" y="8577"/>
                    </a:cubicBezTo>
                    <a:lnTo>
                      <a:pt x="10883" y="8577"/>
                    </a:lnTo>
                    <a:cubicBezTo>
                      <a:pt x="10799" y="8934"/>
                      <a:pt x="10585" y="9267"/>
                      <a:pt x="10502" y="9613"/>
                    </a:cubicBezTo>
                    <a:cubicBezTo>
                      <a:pt x="10406" y="9970"/>
                      <a:pt x="10454" y="10422"/>
                      <a:pt x="10764" y="10601"/>
                    </a:cubicBezTo>
                    <a:cubicBezTo>
                      <a:pt x="10839" y="10638"/>
                      <a:pt x="10920" y="10656"/>
                      <a:pt x="11004" y="10656"/>
                    </a:cubicBezTo>
                    <a:cubicBezTo>
                      <a:pt x="11186" y="10656"/>
                      <a:pt x="11375" y="10573"/>
                      <a:pt x="11514" y="10434"/>
                    </a:cubicBezTo>
                    <a:cubicBezTo>
                      <a:pt x="11716" y="10244"/>
                      <a:pt x="11823" y="9958"/>
                      <a:pt x="11871" y="9672"/>
                    </a:cubicBezTo>
                    <a:cubicBezTo>
                      <a:pt x="12113" y="9696"/>
                      <a:pt x="12371" y="9724"/>
                      <a:pt x="12624" y="9724"/>
                    </a:cubicBezTo>
                    <a:cubicBezTo>
                      <a:pt x="12756" y="9724"/>
                      <a:pt x="12887" y="9716"/>
                      <a:pt x="13014" y="9696"/>
                    </a:cubicBezTo>
                    <a:cubicBezTo>
                      <a:pt x="13145" y="9672"/>
                      <a:pt x="13300" y="9648"/>
                      <a:pt x="13431" y="9577"/>
                    </a:cubicBezTo>
                    <a:cubicBezTo>
                      <a:pt x="13716" y="9446"/>
                      <a:pt x="13907" y="9124"/>
                      <a:pt x="14050" y="8851"/>
                    </a:cubicBezTo>
                    <a:cubicBezTo>
                      <a:pt x="14514" y="7958"/>
                      <a:pt x="14824" y="6981"/>
                      <a:pt x="14931" y="5993"/>
                    </a:cubicBezTo>
                    <a:cubicBezTo>
                      <a:pt x="14967" y="5755"/>
                      <a:pt x="14978" y="5517"/>
                      <a:pt x="14978" y="5279"/>
                    </a:cubicBezTo>
                    <a:cubicBezTo>
                      <a:pt x="14990" y="4826"/>
                      <a:pt x="14967" y="4386"/>
                      <a:pt x="14812" y="3981"/>
                    </a:cubicBezTo>
                    <a:cubicBezTo>
                      <a:pt x="14752" y="3802"/>
                      <a:pt x="14669" y="3636"/>
                      <a:pt x="14562" y="3493"/>
                    </a:cubicBezTo>
                    <a:cubicBezTo>
                      <a:pt x="14431" y="3290"/>
                      <a:pt x="14252" y="3136"/>
                      <a:pt x="14026" y="3028"/>
                    </a:cubicBezTo>
                    <a:cubicBezTo>
                      <a:pt x="13837" y="2934"/>
                      <a:pt x="13612" y="2889"/>
                      <a:pt x="13389" y="2889"/>
                    </a:cubicBezTo>
                    <a:cubicBezTo>
                      <a:pt x="13303" y="2889"/>
                      <a:pt x="13216" y="2896"/>
                      <a:pt x="13133" y="2909"/>
                    </a:cubicBezTo>
                    <a:cubicBezTo>
                      <a:pt x="13014" y="2338"/>
                      <a:pt x="12692" y="1838"/>
                      <a:pt x="12252" y="1445"/>
                    </a:cubicBezTo>
                    <a:cubicBezTo>
                      <a:pt x="12073" y="1278"/>
                      <a:pt x="11883" y="1135"/>
                      <a:pt x="11680" y="1016"/>
                    </a:cubicBezTo>
                    <a:cubicBezTo>
                      <a:pt x="11245" y="755"/>
                      <a:pt x="10739" y="583"/>
                      <a:pt x="10228" y="583"/>
                    </a:cubicBezTo>
                    <a:cubicBezTo>
                      <a:pt x="10180" y="583"/>
                      <a:pt x="10133" y="585"/>
                      <a:pt x="10085" y="588"/>
                    </a:cubicBezTo>
                    <a:lnTo>
                      <a:pt x="9990" y="588"/>
                    </a:lnTo>
                    <a:cubicBezTo>
                      <a:pt x="9775" y="612"/>
                      <a:pt x="9537" y="671"/>
                      <a:pt x="9371" y="850"/>
                    </a:cubicBezTo>
                    <a:cubicBezTo>
                      <a:pt x="9323" y="909"/>
                      <a:pt x="9275" y="969"/>
                      <a:pt x="9263" y="1052"/>
                    </a:cubicBezTo>
                    <a:cubicBezTo>
                      <a:pt x="8799" y="588"/>
                      <a:pt x="8240" y="254"/>
                      <a:pt x="7608" y="88"/>
                    </a:cubicBezTo>
                    <a:cubicBezTo>
                      <a:pt x="7493" y="55"/>
                      <a:pt x="7370" y="34"/>
                      <a:pt x="7246" y="34"/>
                    </a:cubicBezTo>
                    <a:cubicBezTo>
                      <a:pt x="7140" y="34"/>
                      <a:pt x="7034" y="49"/>
                      <a:pt x="6930" y="88"/>
                    </a:cubicBezTo>
                    <a:cubicBezTo>
                      <a:pt x="6811" y="135"/>
                      <a:pt x="6692" y="231"/>
                      <a:pt x="6680" y="350"/>
                    </a:cubicBezTo>
                    <a:cubicBezTo>
                      <a:pt x="6656" y="421"/>
                      <a:pt x="6680" y="504"/>
                      <a:pt x="6704" y="564"/>
                    </a:cubicBezTo>
                    <a:cubicBezTo>
                      <a:pt x="6751" y="719"/>
                      <a:pt x="6823" y="850"/>
                      <a:pt x="6930" y="969"/>
                    </a:cubicBezTo>
                    <a:cubicBezTo>
                      <a:pt x="6632" y="778"/>
                      <a:pt x="6287" y="623"/>
                      <a:pt x="5942" y="504"/>
                    </a:cubicBezTo>
                    <a:cubicBezTo>
                      <a:pt x="5002" y="177"/>
                      <a:pt x="3997" y="0"/>
                      <a:pt x="2980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816;p62">
                <a:extLst>
                  <a:ext uri="{FF2B5EF4-FFF2-40B4-BE49-F238E27FC236}">
                    <a16:creationId xmlns:a16="http://schemas.microsoft.com/office/drawing/2014/main" id="{27544F89-C1C9-46B5-AF5C-9DEC16D21457}"/>
                  </a:ext>
                </a:extLst>
              </p:cNvPr>
              <p:cNvSpPr/>
              <p:nvPr/>
            </p:nvSpPr>
            <p:spPr>
              <a:xfrm>
                <a:off x="5307645" y="1845673"/>
                <a:ext cx="250652" cy="305367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6195" extrusionOk="0">
                    <a:moveTo>
                      <a:pt x="279" y="1"/>
                    </a:moveTo>
                    <a:cubicBezTo>
                      <a:pt x="246" y="1"/>
                      <a:pt x="212" y="1"/>
                      <a:pt x="179" y="3"/>
                    </a:cubicBezTo>
                    <a:lnTo>
                      <a:pt x="84" y="3"/>
                    </a:lnTo>
                    <a:cubicBezTo>
                      <a:pt x="12" y="253"/>
                      <a:pt x="0" y="455"/>
                      <a:pt x="12" y="646"/>
                    </a:cubicBezTo>
                    <a:cubicBezTo>
                      <a:pt x="72" y="1122"/>
                      <a:pt x="358" y="1527"/>
                      <a:pt x="691" y="1872"/>
                    </a:cubicBezTo>
                    <a:cubicBezTo>
                      <a:pt x="369" y="2051"/>
                      <a:pt x="0" y="2313"/>
                      <a:pt x="60" y="2694"/>
                    </a:cubicBezTo>
                    <a:cubicBezTo>
                      <a:pt x="72" y="2837"/>
                      <a:pt x="179" y="2968"/>
                      <a:pt x="274" y="3075"/>
                    </a:cubicBezTo>
                    <a:cubicBezTo>
                      <a:pt x="548" y="3349"/>
                      <a:pt x="905" y="3491"/>
                      <a:pt x="1262" y="3527"/>
                    </a:cubicBezTo>
                    <a:cubicBezTo>
                      <a:pt x="1322" y="3527"/>
                      <a:pt x="1382" y="3527"/>
                      <a:pt x="1441" y="3551"/>
                    </a:cubicBezTo>
                    <a:cubicBezTo>
                      <a:pt x="1632" y="3670"/>
                      <a:pt x="1465" y="3968"/>
                      <a:pt x="1512" y="4194"/>
                    </a:cubicBezTo>
                    <a:cubicBezTo>
                      <a:pt x="1556" y="4385"/>
                      <a:pt x="1758" y="4462"/>
                      <a:pt x="1970" y="4462"/>
                    </a:cubicBezTo>
                    <a:cubicBezTo>
                      <a:pt x="2049" y="4462"/>
                      <a:pt x="2129" y="4451"/>
                      <a:pt x="2203" y="4432"/>
                    </a:cubicBezTo>
                    <a:cubicBezTo>
                      <a:pt x="2391" y="4378"/>
                      <a:pt x="2598" y="4291"/>
                      <a:pt x="2791" y="4291"/>
                    </a:cubicBezTo>
                    <a:cubicBezTo>
                      <a:pt x="2855" y="4291"/>
                      <a:pt x="2917" y="4301"/>
                      <a:pt x="2977" y="4325"/>
                    </a:cubicBezTo>
                    <a:cubicBezTo>
                      <a:pt x="3298" y="4444"/>
                      <a:pt x="3370" y="4861"/>
                      <a:pt x="3465" y="5194"/>
                    </a:cubicBezTo>
                    <a:cubicBezTo>
                      <a:pt x="3548" y="5468"/>
                      <a:pt x="3668" y="5754"/>
                      <a:pt x="3846" y="5992"/>
                    </a:cubicBezTo>
                    <a:cubicBezTo>
                      <a:pt x="3894" y="6051"/>
                      <a:pt x="3953" y="6123"/>
                      <a:pt x="4013" y="6158"/>
                    </a:cubicBezTo>
                    <a:cubicBezTo>
                      <a:pt x="4057" y="6183"/>
                      <a:pt x="4103" y="6194"/>
                      <a:pt x="4151" y="6194"/>
                    </a:cubicBezTo>
                    <a:cubicBezTo>
                      <a:pt x="4305" y="6194"/>
                      <a:pt x="4468" y="6078"/>
                      <a:pt x="4596" y="5968"/>
                    </a:cubicBezTo>
                    <a:cubicBezTo>
                      <a:pt x="4739" y="5813"/>
                      <a:pt x="4894" y="5635"/>
                      <a:pt x="5025" y="5444"/>
                    </a:cubicBezTo>
                    <a:cubicBezTo>
                      <a:pt x="5061" y="5206"/>
                      <a:pt x="5072" y="4968"/>
                      <a:pt x="5072" y="4730"/>
                    </a:cubicBezTo>
                    <a:cubicBezTo>
                      <a:pt x="5084" y="4277"/>
                      <a:pt x="5061" y="3837"/>
                      <a:pt x="4906" y="3432"/>
                    </a:cubicBezTo>
                    <a:cubicBezTo>
                      <a:pt x="4846" y="3253"/>
                      <a:pt x="4763" y="3087"/>
                      <a:pt x="4656" y="2944"/>
                    </a:cubicBezTo>
                    <a:cubicBezTo>
                      <a:pt x="4596" y="2968"/>
                      <a:pt x="4525" y="3027"/>
                      <a:pt x="4477" y="3075"/>
                    </a:cubicBezTo>
                    <a:cubicBezTo>
                      <a:pt x="4346" y="3241"/>
                      <a:pt x="4287" y="3444"/>
                      <a:pt x="4251" y="3658"/>
                    </a:cubicBezTo>
                    <a:cubicBezTo>
                      <a:pt x="3882" y="3468"/>
                      <a:pt x="3465" y="3349"/>
                      <a:pt x="3048" y="3313"/>
                    </a:cubicBezTo>
                    <a:cubicBezTo>
                      <a:pt x="2858" y="3301"/>
                      <a:pt x="2632" y="3289"/>
                      <a:pt x="2525" y="3122"/>
                    </a:cubicBezTo>
                    <a:cubicBezTo>
                      <a:pt x="2394" y="2884"/>
                      <a:pt x="2667" y="2575"/>
                      <a:pt x="2536" y="2301"/>
                    </a:cubicBezTo>
                    <a:cubicBezTo>
                      <a:pt x="2477" y="2134"/>
                      <a:pt x="2286" y="2063"/>
                      <a:pt x="2144" y="1956"/>
                    </a:cubicBezTo>
                    <a:cubicBezTo>
                      <a:pt x="2024" y="1872"/>
                      <a:pt x="1929" y="1765"/>
                      <a:pt x="1870" y="1634"/>
                    </a:cubicBezTo>
                    <a:cubicBezTo>
                      <a:pt x="1846" y="1551"/>
                      <a:pt x="1810" y="1479"/>
                      <a:pt x="1810" y="1408"/>
                    </a:cubicBezTo>
                    <a:cubicBezTo>
                      <a:pt x="1822" y="1134"/>
                      <a:pt x="2155" y="1051"/>
                      <a:pt x="2346" y="872"/>
                    </a:cubicBezTo>
                    <a:cubicBezTo>
                      <a:pt x="2167" y="705"/>
                      <a:pt x="1977" y="562"/>
                      <a:pt x="1763" y="443"/>
                    </a:cubicBezTo>
                    <a:cubicBezTo>
                      <a:pt x="1315" y="175"/>
                      <a:pt x="804" y="1"/>
                      <a:pt x="279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817;p62">
                <a:extLst>
                  <a:ext uri="{FF2B5EF4-FFF2-40B4-BE49-F238E27FC236}">
                    <a16:creationId xmlns:a16="http://schemas.microsoft.com/office/drawing/2014/main" id="{3E5D626A-BAFE-4361-840D-11247BDC8461}"/>
                  </a:ext>
                </a:extLst>
              </p:cNvPr>
              <p:cNvSpPr/>
              <p:nvPr/>
            </p:nvSpPr>
            <p:spPr>
              <a:xfrm>
                <a:off x="5366895" y="2242135"/>
                <a:ext cx="183171" cy="22083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480" extrusionOk="0">
                    <a:moveTo>
                      <a:pt x="2317" y="1"/>
                    </a:moveTo>
                    <a:cubicBezTo>
                      <a:pt x="972" y="1"/>
                      <a:pt x="227" y="1554"/>
                      <a:pt x="72" y="2699"/>
                    </a:cubicBezTo>
                    <a:cubicBezTo>
                      <a:pt x="25" y="2985"/>
                      <a:pt x="1" y="3295"/>
                      <a:pt x="72" y="3580"/>
                    </a:cubicBezTo>
                    <a:cubicBezTo>
                      <a:pt x="194" y="4112"/>
                      <a:pt x="616" y="4479"/>
                      <a:pt x="1154" y="4479"/>
                    </a:cubicBezTo>
                    <a:cubicBezTo>
                      <a:pt x="1193" y="4479"/>
                      <a:pt x="1234" y="4477"/>
                      <a:pt x="1275" y="4473"/>
                    </a:cubicBezTo>
                    <a:cubicBezTo>
                      <a:pt x="1799" y="4426"/>
                      <a:pt x="2311" y="4116"/>
                      <a:pt x="2692" y="3771"/>
                    </a:cubicBezTo>
                    <a:cubicBezTo>
                      <a:pt x="3323" y="3223"/>
                      <a:pt x="3704" y="2425"/>
                      <a:pt x="3704" y="1616"/>
                    </a:cubicBezTo>
                    <a:cubicBezTo>
                      <a:pt x="3716" y="1235"/>
                      <a:pt x="3632" y="842"/>
                      <a:pt x="3406" y="520"/>
                    </a:cubicBezTo>
                    <a:cubicBezTo>
                      <a:pt x="3204" y="247"/>
                      <a:pt x="2930" y="92"/>
                      <a:pt x="2656" y="32"/>
                    </a:cubicBezTo>
                    <a:cubicBezTo>
                      <a:pt x="2539" y="11"/>
                      <a:pt x="2426" y="1"/>
                      <a:pt x="2317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818;p62">
                <a:extLst>
                  <a:ext uri="{FF2B5EF4-FFF2-40B4-BE49-F238E27FC236}">
                    <a16:creationId xmlns:a16="http://schemas.microsoft.com/office/drawing/2014/main" id="{1AE9B9E6-04E2-46BA-9476-9F62F1A4F7CE}"/>
                  </a:ext>
                </a:extLst>
              </p:cNvPr>
              <p:cNvSpPr/>
              <p:nvPr/>
            </p:nvSpPr>
            <p:spPr>
              <a:xfrm>
                <a:off x="5425011" y="2301237"/>
                <a:ext cx="90452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120" extrusionOk="0">
                    <a:moveTo>
                      <a:pt x="1275" y="0"/>
                    </a:moveTo>
                    <a:cubicBezTo>
                      <a:pt x="989" y="0"/>
                      <a:pt x="751" y="179"/>
                      <a:pt x="584" y="369"/>
                    </a:cubicBezTo>
                    <a:cubicBezTo>
                      <a:pt x="179" y="834"/>
                      <a:pt x="1" y="1441"/>
                      <a:pt x="60" y="2048"/>
                    </a:cubicBezTo>
                    <a:cubicBezTo>
                      <a:pt x="66" y="2096"/>
                      <a:pt x="102" y="2119"/>
                      <a:pt x="136" y="2119"/>
                    </a:cubicBezTo>
                    <a:cubicBezTo>
                      <a:pt x="170" y="2119"/>
                      <a:pt x="203" y="2096"/>
                      <a:pt x="203" y="2048"/>
                    </a:cubicBezTo>
                    <a:cubicBezTo>
                      <a:pt x="179" y="1560"/>
                      <a:pt x="346" y="1048"/>
                      <a:pt x="644" y="667"/>
                    </a:cubicBezTo>
                    <a:cubicBezTo>
                      <a:pt x="703" y="572"/>
                      <a:pt x="775" y="488"/>
                      <a:pt x="858" y="417"/>
                    </a:cubicBezTo>
                    <a:cubicBezTo>
                      <a:pt x="953" y="512"/>
                      <a:pt x="1013" y="631"/>
                      <a:pt x="1036" y="750"/>
                    </a:cubicBezTo>
                    <a:cubicBezTo>
                      <a:pt x="1048" y="834"/>
                      <a:pt x="1048" y="893"/>
                      <a:pt x="1048" y="976"/>
                    </a:cubicBezTo>
                    <a:lnTo>
                      <a:pt x="1048" y="1036"/>
                    </a:lnTo>
                    <a:lnTo>
                      <a:pt x="1048" y="1048"/>
                    </a:lnTo>
                    <a:lnTo>
                      <a:pt x="1048" y="1084"/>
                    </a:lnTo>
                    <a:cubicBezTo>
                      <a:pt x="1036" y="1131"/>
                      <a:pt x="1025" y="1167"/>
                      <a:pt x="1036" y="1215"/>
                    </a:cubicBezTo>
                    <a:cubicBezTo>
                      <a:pt x="1036" y="1263"/>
                      <a:pt x="1081" y="1301"/>
                      <a:pt x="1128" y="1301"/>
                    </a:cubicBezTo>
                    <a:cubicBezTo>
                      <a:pt x="1150" y="1301"/>
                      <a:pt x="1172" y="1293"/>
                      <a:pt x="1191" y="1274"/>
                    </a:cubicBezTo>
                    <a:cubicBezTo>
                      <a:pt x="1263" y="1203"/>
                      <a:pt x="1275" y="1084"/>
                      <a:pt x="1287" y="976"/>
                    </a:cubicBezTo>
                    <a:cubicBezTo>
                      <a:pt x="1310" y="881"/>
                      <a:pt x="1287" y="786"/>
                      <a:pt x="1263" y="691"/>
                    </a:cubicBezTo>
                    <a:cubicBezTo>
                      <a:pt x="1215" y="548"/>
                      <a:pt x="1144" y="417"/>
                      <a:pt x="1036" y="298"/>
                    </a:cubicBezTo>
                    <a:cubicBezTo>
                      <a:pt x="1084" y="262"/>
                      <a:pt x="1132" y="250"/>
                      <a:pt x="1191" y="238"/>
                    </a:cubicBezTo>
                    <a:cubicBezTo>
                      <a:pt x="1226" y="223"/>
                      <a:pt x="1265" y="217"/>
                      <a:pt x="1306" y="217"/>
                    </a:cubicBezTo>
                    <a:cubicBezTo>
                      <a:pt x="1362" y="217"/>
                      <a:pt x="1422" y="229"/>
                      <a:pt x="1477" y="250"/>
                    </a:cubicBezTo>
                    <a:cubicBezTo>
                      <a:pt x="1560" y="298"/>
                      <a:pt x="1608" y="381"/>
                      <a:pt x="1691" y="429"/>
                    </a:cubicBezTo>
                    <a:cubicBezTo>
                      <a:pt x="1704" y="435"/>
                      <a:pt x="1718" y="438"/>
                      <a:pt x="1732" y="438"/>
                    </a:cubicBezTo>
                    <a:cubicBezTo>
                      <a:pt x="1773" y="438"/>
                      <a:pt x="1817" y="413"/>
                      <a:pt x="1834" y="369"/>
                    </a:cubicBezTo>
                    <a:cubicBezTo>
                      <a:pt x="1822" y="131"/>
                      <a:pt x="1477" y="0"/>
                      <a:pt x="1275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821;p62">
                <a:extLst>
                  <a:ext uri="{FF2B5EF4-FFF2-40B4-BE49-F238E27FC236}">
                    <a16:creationId xmlns:a16="http://schemas.microsoft.com/office/drawing/2014/main" id="{2682B521-1370-4DA3-8D27-44835DAA9E29}"/>
                  </a:ext>
                </a:extLst>
              </p:cNvPr>
              <p:cNvSpPr/>
              <p:nvPr/>
            </p:nvSpPr>
            <p:spPr>
              <a:xfrm>
                <a:off x="5073456" y="2154295"/>
                <a:ext cx="105782" cy="38596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783" extrusionOk="0">
                    <a:moveTo>
                      <a:pt x="538" y="0"/>
                    </a:moveTo>
                    <a:cubicBezTo>
                      <a:pt x="502" y="0"/>
                      <a:pt x="465" y="2"/>
                      <a:pt x="429" y="5"/>
                    </a:cubicBezTo>
                    <a:cubicBezTo>
                      <a:pt x="287" y="16"/>
                      <a:pt x="120" y="76"/>
                      <a:pt x="60" y="207"/>
                    </a:cubicBezTo>
                    <a:cubicBezTo>
                      <a:pt x="1" y="326"/>
                      <a:pt x="37" y="457"/>
                      <a:pt x="108" y="552"/>
                    </a:cubicBezTo>
                    <a:cubicBezTo>
                      <a:pt x="238" y="726"/>
                      <a:pt x="445" y="767"/>
                      <a:pt x="658" y="767"/>
                    </a:cubicBezTo>
                    <a:cubicBezTo>
                      <a:pt x="737" y="767"/>
                      <a:pt x="817" y="761"/>
                      <a:pt x="894" y="755"/>
                    </a:cubicBezTo>
                    <a:cubicBezTo>
                      <a:pt x="953" y="751"/>
                      <a:pt x="1013" y="749"/>
                      <a:pt x="1073" y="749"/>
                    </a:cubicBezTo>
                    <a:cubicBezTo>
                      <a:pt x="1193" y="749"/>
                      <a:pt x="1314" y="755"/>
                      <a:pt x="1441" y="755"/>
                    </a:cubicBezTo>
                    <a:cubicBezTo>
                      <a:pt x="1494" y="755"/>
                      <a:pt x="1679" y="783"/>
                      <a:pt x="1839" y="783"/>
                    </a:cubicBezTo>
                    <a:cubicBezTo>
                      <a:pt x="2006" y="783"/>
                      <a:pt x="2146" y="752"/>
                      <a:pt x="2072" y="624"/>
                    </a:cubicBezTo>
                    <a:cubicBezTo>
                      <a:pt x="2061" y="600"/>
                      <a:pt x="2013" y="564"/>
                      <a:pt x="1977" y="540"/>
                    </a:cubicBezTo>
                    <a:cubicBezTo>
                      <a:pt x="1894" y="493"/>
                      <a:pt x="1799" y="433"/>
                      <a:pt x="1715" y="386"/>
                    </a:cubicBezTo>
                    <a:cubicBezTo>
                      <a:pt x="1365" y="178"/>
                      <a:pt x="945" y="0"/>
                      <a:pt x="538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822;p62">
                <a:extLst>
                  <a:ext uri="{FF2B5EF4-FFF2-40B4-BE49-F238E27FC236}">
                    <a16:creationId xmlns:a16="http://schemas.microsoft.com/office/drawing/2014/main" id="{4601B742-A253-4B5D-B68D-9333423BC137}"/>
                  </a:ext>
                </a:extLst>
              </p:cNvPr>
              <p:cNvSpPr/>
              <p:nvPr/>
            </p:nvSpPr>
            <p:spPr>
              <a:xfrm>
                <a:off x="4889496" y="2152176"/>
                <a:ext cx="80741" cy="38251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776" extrusionOk="0">
                    <a:moveTo>
                      <a:pt x="1094" y="0"/>
                    </a:moveTo>
                    <a:cubicBezTo>
                      <a:pt x="794" y="0"/>
                      <a:pt x="495" y="156"/>
                      <a:pt x="268" y="321"/>
                    </a:cubicBezTo>
                    <a:cubicBezTo>
                      <a:pt x="209" y="369"/>
                      <a:pt x="149" y="417"/>
                      <a:pt x="101" y="476"/>
                    </a:cubicBezTo>
                    <a:cubicBezTo>
                      <a:pt x="66" y="500"/>
                      <a:pt x="54" y="524"/>
                      <a:pt x="42" y="560"/>
                    </a:cubicBezTo>
                    <a:cubicBezTo>
                      <a:pt x="1" y="711"/>
                      <a:pt x="155" y="743"/>
                      <a:pt x="308" y="743"/>
                    </a:cubicBezTo>
                    <a:cubicBezTo>
                      <a:pt x="420" y="743"/>
                      <a:pt x="531" y="726"/>
                      <a:pt x="566" y="726"/>
                    </a:cubicBezTo>
                    <a:cubicBezTo>
                      <a:pt x="709" y="726"/>
                      <a:pt x="840" y="726"/>
                      <a:pt x="994" y="750"/>
                    </a:cubicBezTo>
                    <a:cubicBezTo>
                      <a:pt x="1076" y="763"/>
                      <a:pt x="1162" y="776"/>
                      <a:pt x="1244" y="776"/>
                    </a:cubicBezTo>
                    <a:cubicBezTo>
                      <a:pt x="1390" y="776"/>
                      <a:pt x="1521" y="735"/>
                      <a:pt x="1590" y="583"/>
                    </a:cubicBezTo>
                    <a:cubicBezTo>
                      <a:pt x="1637" y="476"/>
                      <a:pt x="1637" y="357"/>
                      <a:pt x="1554" y="238"/>
                    </a:cubicBezTo>
                    <a:cubicBezTo>
                      <a:pt x="1483" y="95"/>
                      <a:pt x="1352" y="24"/>
                      <a:pt x="1232" y="12"/>
                    </a:cubicBezTo>
                    <a:cubicBezTo>
                      <a:pt x="1186" y="4"/>
                      <a:pt x="1140" y="0"/>
                      <a:pt x="1094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823;p62">
                <a:extLst>
                  <a:ext uri="{FF2B5EF4-FFF2-40B4-BE49-F238E27FC236}">
                    <a16:creationId xmlns:a16="http://schemas.microsoft.com/office/drawing/2014/main" id="{80A24952-1FA0-469A-B44E-3AACA0047A00}"/>
                  </a:ext>
                </a:extLst>
              </p:cNvPr>
              <p:cNvSpPr/>
              <p:nvPr/>
            </p:nvSpPr>
            <p:spPr>
              <a:xfrm>
                <a:off x="4959590" y="2234298"/>
                <a:ext cx="49391" cy="12875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612" extrusionOk="0">
                    <a:moveTo>
                      <a:pt x="689" y="0"/>
                    </a:moveTo>
                    <a:cubicBezTo>
                      <a:pt x="655" y="0"/>
                      <a:pt x="625" y="30"/>
                      <a:pt x="632" y="72"/>
                    </a:cubicBezTo>
                    <a:cubicBezTo>
                      <a:pt x="715" y="429"/>
                      <a:pt x="799" y="822"/>
                      <a:pt x="811" y="1191"/>
                    </a:cubicBezTo>
                    <a:cubicBezTo>
                      <a:pt x="823" y="1275"/>
                      <a:pt x="823" y="1382"/>
                      <a:pt x="823" y="1465"/>
                    </a:cubicBezTo>
                    <a:lnTo>
                      <a:pt x="823" y="1501"/>
                    </a:lnTo>
                    <a:cubicBezTo>
                      <a:pt x="799" y="1489"/>
                      <a:pt x="763" y="1465"/>
                      <a:pt x="727" y="1465"/>
                    </a:cubicBezTo>
                    <a:cubicBezTo>
                      <a:pt x="679" y="1457"/>
                      <a:pt x="627" y="1451"/>
                      <a:pt x="573" y="1451"/>
                    </a:cubicBezTo>
                    <a:cubicBezTo>
                      <a:pt x="481" y="1451"/>
                      <a:pt x="386" y="1468"/>
                      <a:pt x="311" y="1513"/>
                    </a:cubicBezTo>
                    <a:cubicBezTo>
                      <a:pt x="49" y="1668"/>
                      <a:pt x="1" y="2025"/>
                      <a:pt x="96" y="2275"/>
                    </a:cubicBezTo>
                    <a:cubicBezTo>
                      <a:pt x="156" y="2406"/>
                      <a:pt x="263" y="2525"/>
                      <a:pt x="406" y="2584"/>
                    </a:cubicBezTo>
                    <a:cubicBezTo>
                      <a:pt x="455" y="2602"/>
                      <a:pt x="508" y="2612"/>
                      <a:pt x="562" y="2612"/>
                    </a:cubicBezTo>
                    <a:cubicBezTo>
                      <a:pt x="653" y="2612"/>
                      <a:pt x="743" y="2585"/>
                      <a:pt x="811" y="2525"/>
                    </a:cubicBezTo>
                    <a:cubicBezTo>
                      <a:pt x="834" y="2489"/>
                      <a:pt x="811" y="2430"/>
                      <a:pt x="763" y="2430"/>
                    </a:cubicBezTo>
                    <a:cubicBezTo>
                      <a:pt x="737" y="2432"/>
                      <a:pt x="711" y="2434"/>
                      <a:pt x="685" y="2434"/>
                    </a:cubicBezTo>
                    <a:cubicBezTo>
                      <a:pt x="581" y="2434"/>
                      <a:pt x="480" y="2411"/>
                      <a:pt x="394" y="2334"/>
                    </a:cubicBezTo>
                    <a:cubicBezTo>
                      <a:pt x="287" y="2251"/>
                      <a:pt x="239" y="2108"/>
                      <a:pt x="239" y="1977"/>
                    </a:cubicBezTo>
                    <a:cubicBezTo>
                      <a:pt x="263" y="1846"/>
                      <a:pt x="322" y="1715"/>
                      <a:pt x="453" y="1668"/>
                    </a:cubicBezTo>
                    <a:cubicBezTo>
                      <a:pt x="494" y="1659"/>
                      <a:pt x="541" y="1646"/>
                      <a:pt x="586" y="1646"/>
                    </a:cubicBezTo>
                    <a:cubicBezTo>
                      <a:pt x="606" y="1646"/>
                      <a:pt x="625" y="1648"/>
                      <a:pt x="644" y="1656"/>
                    </a:cubicBezTo>
                    <a:cubicBezTo>
                      <a:pt x="703" y="1668"/>
                      <a:pt x="763" y="1692"/>
                      <a:pt x="823" y="1692"/>
                    </a:cubicBezTo>
                    <a:cubicBezTo>
                      <a:pt x="832" y="1693"/>
                      <a:pt x="842" y="1694"/>
                      <a:pt x="851" y="1694"/>
                    </a:cubicBezTo>
                    <a:cubicBezTo>
                      <a:pt x="960" y="1694"/>
                      <a:pt x="1001" y="1565"/>
                      <a:pt x="1001" y="1477"/>
                    </a:cubicBezTo>
                    <a:cubicBezTo>
                      <a:pt x="1001" y="1311"/>
                      <a:pt x="977" y="1144"/>
                      <a:pt x="953" y="977"/>
                    </a:cubicBezTo>
                    <a:cubicBezTo>
                      <a:pt x="918" y="668"/>
                      <a:pt x="858" y="358"/>
                      <a:pt x="751" y="48"/>
                    </a:cubicBezTo>
                    <a:cubicBezTo>
                      <a:pt x="736" y="14"/>
                      <a:pt x="712" y="0"/>
                      <a:pt x="689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824;p62">
                <a:extLst>
                  <a:ext uri="{FF2B5EF4-FFF2-40B4-BE49-F238E27FC236}">
                    <a16:creationId xmlns:a16="http://schemas.microsoft.com/office/drawing/2014/main" id="{04D2855B-2F77-4CC1-904A-C3CB55A11746}"/>
                  </a:ext>
                </a:extLst>
              </p:cNvPr>
              <p:cNvSpPr/>
              <p:nvPr/>
            </p:nvSpPr>
            <p:spPr>
              <a:xfrm>
                <a:off x="5075822" y="2276196"/>
                <a:ext cx="102627" cy="39385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799" extrusionOk="0">
                    <a:moveTo>
                      <a:pt x="1040" y="1"/>
                    </a:moveTo>
                    <a:cubicBezTo>
                      <a:pt x="995" y="1"/>
                      <a:pt x="951" y="3"/>
                      <a:pt x="905" y="8"/>
                    </a:cubicBezTo>
                    <a:cubicBezTo>
                      <a:pt x="679" y="44"/>
                      <a:pt x="489" y="115"/>
                      <a:pt x="322" y="246"/>
                    </a:cubicBezTo>
                    <a:cubicBezTo>
                      <a:pt x="239" y="318"/>
                      <a:pt x="179" y="377"/>
                      <a:pt x="119" y="472"/>
                    </a:cubicBezTo>
                    <a:cubicBezTo>
                      <a:pt x="60" y="544"/>
                      <a:pt x="0" y="663"/>
                      <a:pt x="0" y="734"/>
                    </a:cubicBezTo>
                    <a:cubicBezTo>
                      <a:pt x="0" y="775"/>
                      <a:pt x="28" y="799"/>
                      <a:pt x="53" y="799"/>
                    </a:cubicBezTo>
                    <a:cubicBezTo>
                      <a:pt x="65" y="799"/>
                      <a:pt x="76" y="793"/>
                      <a:pt x="84" y="782"/>
                    </a:cubicBezTo>
                    <a:cubicBezTo>
                      <a:pt x="143" y="722"/>
                      <a:pt x="179" y="639"/>
                      <a:pt x="239" y="580"/>
                    </a:cubicBezTo>
                    <a:cubicBezTo>
                      <a:pt x="298" y="520"/>
                      <a:pt x="358" y="437"/>
                      <a:pt x="429" y="401"/>
                    </a:cubicBezTo>
                    <a:cubicBezTo>
                      <a:pt x="572" y="294"/>
                      <a:pt x="739" y="222"/>
                      <a:pt x="917" y="199"/>
                    </a:cubicBezTo>
                    <a:cubicBezTo>
                      <a:pt x="943" y="197"/>
                      <a:pt x="968" y="196"/>
                      <a:pt x="994" y="196"/>
                    </a:cubicBezTo>
                    <a:cubicBezTo>
                      <a:pt x="1168" y="196"/>
                      <a:pt x="1333" y="231"/>
                      <a:pt x="1489" y="294"/>
                    </a:cubicBezTo>
                    <a:cubicBezTo>
                      <a:pt x="1572" y="341"/>
                      <a:pt x="1667" y="377"/>
                      <a:pt x="1751" y="437"/>
                    </a:cubicBezTo>
                    <a:cubicBezTo>
                      <a:pt x="1846" y="496"/>
                      <a:pt x="1905" y="580"/>
                      <a:pt x="1989" y="615"/>
                    </a:cubicBezTo>
                    <a:cubicBezTo>
                      <a:pt x="2000" y="620"/>
                      <a:pt x="2010" y="622"/>
                      <a:pt x="2019" y="622"/>
                    </a:cubicBezTo>
                    <a:cubicBezTo>
                      <a:pt x="2060" y="622"/>
                      <a:pt x="2082" y="583"/>
                      <a:pt x="2072" y="544"/>
                    </a:cubicBezTo>
                    <a:cubicBezTo>
                      <a:pt x="2024" y="437"/>
                      <a:pt x="1929" y="353"/>
                      <a:pt x="1846" y="294"/>
                    </a:cubicBezTo>
                    <a:cubicBezTo>
                      <a:pt x="1751" y="222"/>
                      <a:pt x="1643" y="163"/>
                      <a:pt x="1548" y="115"/>
                    </a:cubicBezTo>
                    <a:cubicBezTo>
                      <a:pt x="1386" y="39"/>
                      <a:pt x="1217" y="1"/>
                      <a:pt x="1040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825;p62">
                <a:extLst>
                  <a:ext uri="{FF2B5EF4-FFF2-40B4-BE49-F238E27FC236}">
                    <a16:creationId xmlns:a16="http://schemas.microsoft.com/office/drawing/2014/main" id="{CE4B50DD-48CA-4B04-86FE-507A940A06CF}"/>
                  </a:ext>
                </a:extLst>
              </p:cNvPr>
              <p:cNvSpPr/>
              <p:nvPr/>
            </p:nvSpPr>
            <p:spPr>
              <a:xfrm>
                <a:off x="4887031" y="2276196"/>
                <a:ext cx="66151" cy="3938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799" extrusionOk="0">
                    <a:moveTo>
                      <a:pt x="686" y="1"/>
                    </a:moveTo>
                    <a:cubicBezTo>
                      <a:pt x="575" y="1"/>
                      <a:pt x="468" y="39"/>
                      <a:pt x="354" y="115"/>
                    </a:cubicBezTo>
                    <a:cubicBezTo>
                      <a:pt x="282" y="163"/>
                      <a:pt x="223" y="222"/>
                      <a:pt x="163" y="294"/>
                    </a:cubicBezTo>
                    <a:cubicBezTo>
                      <a:pt x="104" y="353"/>
                      <a:pt x="44" y="437"/>
                      <a:pt x="20" y="544"/>
                    </a:cubicBezTo>
                    <a:cubicBezTo>
                      <a:pt x="1" y="583"/>
                      <a:pt x="21" y="622"/>
                      <a:pt x="42" y="622"/>
                    </a:cubicBezTo>
                    <a:cubicBezTo>
                      <a:pt x="47" y="622"/>
                      <a:pt x="52" y="620"/>
                      <a:pt x="56" y="615"/>
                    </a:cubicBezTo>
                    <a:cubicBezTo>
                      <a:pt x="116" y="580"/>
                      <a:pt x="163" y="496"/>
                      <a:pt x="211" y="437"/>
                    </a:cubicBezTo>
                    <a:cubicBezTo>
                      <a:pt x="270" y="377"/>
                      <a:pt x="318" y="341"/>
                      <a:pt x="390" y="294"/>
                    </a:cubicBezTo>
                    <a:cubicBezTo>
                      <a:pt x="493" y="231"/>
                      <a:pt x="597" y="196"/>
                      <a:pt x="701" y="196"/>
                    </a:cubicBezTo>
                    <a:cubicBezTo>
                      <a:pt x="716" y="196"/>
                      <a:pt x="732" y="197"/>
                      <a:pt x="747" y="199"/>
                    </a:cubicBezTo>
                    <a:cubicBezTo>
                      <a:pt x="866" y="222"/>
                      <a:pt x="973" y="294"/>
                      <a:pt x="1056" y="401"/>
                    </a:cubicBezTo>
                    <a:cubicBezTo>
                      <a:pt x="1104" y="437"/>
                      <a:pt x="1152" y="520"/>
                      <a:pt x="1175" y="580"/>
                    </a:cubicBezTo>
                    <a:cubicBezTo>
                      <a:pt x="1211" y="639"/>
                      <a:pt x="1235" y="722"/>
                      <a:pt x="1282" y="782"/>
                    </a:cubicBezTo>
                    <a:cubicBezTo>
                      <a:pt x="1286" y="793"/>
                      <a:pt x="1294" y="799"/>
                      <a:pt x="1302" y="799"/>
                    </a:cubicBezTo>
                    <a:cubicBezTo>
                      <a:pt x="1320" y="799"/>
                      <a:pt x="1342" y="775"/>
                      <a:pt x="1342" y="734"/>
                    </a:cubicBezTo>
                    <a:cubicBezTo>
                      <a:pt x="1342" y="663"/>
                      <a:pt x="1306" y="544"/>
                      <a:pt x="1282" y="472"/>
                    </a:cubicBezTo>
                    <a:cubicBezTo>
                      <a:pt x="1235" y="377"/>
                      <a:pt x="1211" y="318"/>
                      <a:pt x="1152" y="246"/>
                    </a:cubicBezTo>
                    <a:cubicBezTo>
                      <a:pt x="1044" y="115"/>
                      <a:pt x="913" y="44"/>
                      <a:pt x="771" y="8"/>
                    </a:cubicBezTo>
                    <a:cubicBezTo>
                      <a:pt x="742" y="3"/>
                      <a:pt x="714" y="1"/>
                      <a:pt x="686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26;p62">
                <a:extLst>
                  <a:ext uri="{FF2B5EF4-FFF2-40B4-BE49-F238E27FC236}">
                    <a16:creationId xmlns:a16="http://schemas.microsoft.com/office/drawing/2014/main" id="{42DC4C62-E289-4C0F-B455-D3CDDCE80AA0}"/>
                  </a:ext>
                </a:extLst>
              </p:cNvPr>
              <p:cNvSpPr/>
              <p:nvPr/>
            </p:nvSpPr>
            <p:spPr>
              <a:xfrm>
                <a:off x="4947119" y="2359945"/>
                <a:ext cx="150194" cy="49440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003" extrusionOk="0">
                    <a:moveTo>
                      <a:pt x="2970" y="1"/>
                    </a:moveTo>
                    <a:cubicBezTo>
                      <a:pt x="2958" y="1"/>
                      <a:pt x="2945" y="4"/>
                      <a:pt x="2933" y="12"/>
                    </a:cubicBezTo>
                    <a:cubicBezTo>
                      <a:pt x="2826" y="83"/>
                      <a:pt x="2730" y="178"/>
                      <a:pt x="2623" y="250"/>
                    </a:cubicBezTo>
                    <a:cubicBezTo>
                      <a:pt x="2516" y="321"/>
                      <a:pt x="2409" y="393"/>
                      <a:pt x="2314" y="452"/>
                    </a:cubicBezTo>
                    <a:cubicBezTo>
                      <a:pt x="2099" y="583"/>
                      <a:pt x="1861" y="678"/>
                      <a:pt x="1623" y="738"/>
                    </a:cubicBezTo>
                    <a:cubicBezTo>
                      <a:pt x="1385" y="797"/>
                      <a:pt x="1147" y="833"/>
                      <a:pt x="897" y="833"/>
                    </a:cubicBezTo>
                    <a:cubicBezTo>
                      <a:pt x="766" y="833"/>
                      <a:pt x="647" y="809"/>
                      <a:pt x="504" y="797"/>
                    </a:cubicBezTo>
                    <a:cubicBezTo>
                      <a:pt x="373" y="774"/>
                      <a:pt x="230" y="738"/>
                      <a:pt x="123" y="655"/>
                    </a:cubicBezTo>
                    <a:cubicBezTo>
                      <a:pt x="109" y="644"/>
                      <a:pt x="95" y="639"/>
                      <a:pt x="81" y="639"/>
                    </a:cubicBezTo>
                    <a:cubicBezTo>
                      <a:pt x="36" y="639"/>
                      <a:pt x="0" y="689"/>
                      <a:pt x="28" y="726"/>
                    </a:cubicBezTo>
                    <a:cubicBezTo>
                      <a:pt x="206" y="928"/>
                      <a:pt x="540" y="976"/>
                      <a:pt x="802" y="988"/>
                    </a:cubicBezTo>
                    <a:cubicBezTo>
                      <a:pt x="880" y="998"/>
                      <a:pt x="958" y="1002"/>
                      <a:pt x="1035" y="1002"/>
                    </a:cubicBezTo>
                    <a:cubicBezTo>
                      <a:pt x="1237" y="1002"/>
                      <a:pt x="1433" y="972"/>
                      <a:pt x="1623" y="928"/>
                    </a:cubicBezTo>
                    <a:cubicBezTo>
                      <a:pt x="1897" y="869"/>
                      <a:pt x="2147" y="774"/>
                      <a:pt x="2385" y="631"/>
                    </a:cubicBezTo>
                    <a:cubicBezTo>
                      <a:pt x="2623" y="500"/>
                      <a:pt x="2873" y="321"/>
                      <a:pt x="3028" y="95"/>
                    </a:cubicBezTo>
                    <a:cubicBezTo>
                      <a:pt x="3047" y="48"/>
                      <a:pt x="3014" y="1"/>
                      <a:pt x="2970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827;p62">
                <a:extLst>
                  <a:ext uri="{FF2B5EF4-FFF2-40B4-BE49-F238E27FC236}">
                    <a16:creationId xmlns:a16="http://schemas.microsoft.com/office/drawing/2014/main" id="{DEFF1288-C085-434F-AEA6-FE40D1BA4784}"/>
                  </a:ext>
                </a:extLst>
              </p:cNvPr>
              <p:cNvSpPr/>
              <p:nvPr/>
            </p:nvSpPr>
            <p:spPr>
              <a:xfrm>
                <a:off x="5476078" y="3309472"/>
                <a:ext cx="80002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233" extrusionOk="0">
                    <a:moveTo>
                      <a:pt x="1291" y="1"/>
                    </a:moveTo>
                    <a:cubicBezTo>
                      <a:pt x="1080" y="1"/>
                      <a:pt x="727" y="203"/>
                      <a:pt x="727" y="203"/>
                    </a:cubicBezTo>
                    <a:lnTo>
                      <a:pt x="0" y="1180"/>
                    </a:lnTo>
                    <a:cubicBezTo>
                      <a:pt x="0" y="1180"/>
                      <a:pt x="188" y="1232"/>
                      <a:pt x="439" y="1232"/>
                    </a:cubicBezTo>
                    <a:cubicBezTo>
                      <a:pt x="722" y="1232"/>
                      <a:pt x="1087" y="1166"/>
                      <a:pt x="1358" y="882"/>
                    </a:cubicBezTo>
                    <a:cubicBezTo>
                      <a:pt x="1623" y="598"/>
                      <a:pt x="1530" y="532"/>
                      <a:pt x="1385" y="532"/>
                    </a:cubicBezTo>
                    <a:cubicBezTo>
                      <a:pt x="1255" y="532"/>
                      <a:pt x="1084" y="584"/>
                      <a:pt x="1084" y="584"/>
                    </a:cubicBezTo>
                    <a:cubicBezTo>
                      <a:pt x="1084" y="584"/>
                      <a:pt x="1548" y="215"/>
                      <a:pt x="1417" y="49"/>
                    </a:cubicBezTo>
                    <a:cubicBezTo>
                      <a:pt x="1390" y="14"/>
                      <a:pt x="1345" y="1"/>
                      <a:pt x="1291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5828;p62">
                <a:extLst>
                  <a:ext uri="{FF2B5EF4-FFF2-40B4-BE49-F238E27FC236}">
                    <a16:creationId xmlns:a16="http://schemas.microsoft.com/office/drawing/2014/main" id="{ECF2BA57-E6C9-4A10-8738-F00FDE2CBBDE}"/>
                  </a:ext>
                </a:extLst>
              </p:cNvPr>
              <p:cNvSpPr/>
              <p:nvPr/>
            </p:nvSpPr>
            <p:spPr>
              <a:xfrm>
                <a:off x="5378676" y="3217294"/>
                <a:ext cx="161877" cy="15226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089" extrusionOk="0">
                    <a:moveTo>
                      <a:pt x="1358" y="1"/>
                    </a:moveTo>
                    <a:cubicBezTo>
                      <a:pt x="1287" y="1"/>
                      <a:pt x="1230" y="19"/>
                      <a:pt x="1191" y="61"/>
                    </a:cubicBezTo>
                    <a:cubicBezTo>
                      <a:pt x="1191" y="61"/>
                      <a:pt x="0" y="1038"/>
                      <a:pt x="60" y="1621"/>
                    </a:cubicBezTo>
                    <a:cubicBezTo>
                      <a:pt x="117" y="2187"/>
                      <a:pt x="1630" y="3088"/>
                      <a:pt x="2037" y="3088"/>
                    </a:cubicBezTo>
                    <a:cubicBezTo>
                      <a:pt x="2050" y="3088"/>
                      <a:pt x="2061" y="3087"/>
                      <a:pt x="2072" y="3085"/>
                    </a:cubicBezTo>
                    <a:cubicBezTo>
                      <a:pt x="2417" y="3026"/>
                      <a:pt x="3239" y="1442"/>
                      <a:pt x="3262" y="1276"/>
                    </a:cubicBezTo>
                    <a:cubicBezTo>
                      <a:pt x="3283" y="1139"/>
                      <a:pt x="1911" y="1"/>
                      <a:pt x="135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5829;p62">
                <a:extLst>
                  <a:ext uri="{FF2B5EF4-FFF2-40B4-BE49-F238E27FC236}">
                    <a16:creationId xmlns:a16="http://schemas.microsoft.com/office/drawing/2014/main" id="{8C3EC439-48DD-4C80-9ACC-1DB2A163AA72}"/>
                  </a:ext>
                </a:extLst>
              </p:cNvPr>
              <p:cNvSpPr/>
              <p:nvPr/>
            </p:nvSpPr>
            <p:spPr>
              <a:xfrm>
                <a:off x="5493676" y="3315830"/>
                <a:ext cx="28590" cy="41849"/>
              </a:xfrm>
              <a:custGeom>
                <a:avLst/>
                <a:gdLst/>
                <a:ahLst/>
                <a:cxnLst/>
                <a:rect l="l" t="t" r="r" b="b"/>
                <a:pathLst>
                  <a:path w="580" h="849" extrusionOk="0">
                    <a:moveTo>
                      <a:pt x="540" y="1"/>
                    </a:moveTo>
                    <a:cubicBezTo>
                      <a:pt x="529" y="1"/>
                      <a:pt x="517" y="9"/>
                      <a:pt x="513" y="27"/>
                    </a:cubicBezTo>
                    <a:cubicBezTo>
                      <a:pt x="465" y="170"/>
                      <a:pt x="394" y="324"/>
                      <a:pt x="298" y="455"/>
                    </a:cubicBezTo>
                    <a:cubicBezTo>
                      <a:pt x="251" y="527"/>
                      <a:pt x="215" y="586"/>
                      <a:pt x="155" y="646"/>
                    </a:cubicBezTo>
                    <a:cubicBezTo>
                      <a:pt x="144" y="682"/>
                      <a:pt x="108" y="705"/>
                      <a:pt x="84" y="741"/>
                    </a:cubicBezTo>
                    <a:cubicBezTo>
                      <a:pt x="48" y="753"/>
                      <a:pt x="13" y="789"/>
                      <a:pt x="1" y="813"/>
                    </a:cubicBezTo>
                    <a:cubicBezTo>
                      <a:pt x="1" y="825"/>
                      <a:pt x="24" y="848"/>
                      <a:pt x="36" y="848"/>
                    </a:cubicBezTo>
                    <a:cubicBezTo>
                      <a:pt x="60" y="825"/>
                      <a:pt x="96" y="801"/>
                      <a:pt x="120" y="765"/>
                    </a:cubicBezTo>
                    <a:lnTo>
                      <a:pt x="215" y="682"/>
                    </a:lnTo>
                    <a:cubicBezTo>
                      <a:pt x="275" y="622"/>
                      <a:pt x="310" y="563"/>
                      <a:pt x="358" y="479"/>
                    </a:cubicBezTo>
                    <a:cubicBezTo>
                      <a:pt x="453" y="348"/>
                      <a:pt x="525" y="205"/>
                      <a:pt x="572" y="51"/>
                    </a:cubicBezTo>
                    <a:cubicBezTo>
                      <a:pt x="580" y="21"/>
                      <a:pt x="560" y="1"/>
                      <a:pt x="540" y="1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5830;p62">
                <a:extLst>
                  <a:ext uri="{FF2B5EF4-FFF2-40B4-BE49-F238E27FC236}">
                    <a16:creationId xmlns:a16="http://schemas.microsoft.com/office/drawing/2014/main" id="{EB07FB4B-0973-431E-B73F-478081D3304F}"/>
                  </a:ext>
                </a:extLst>
              </p:cNvPr>
              <p:cNvSpPr/>
              <p:nvPr/>
            </p:nvSpPr>
            <p:spPr>
              <a:xfrm>
                <a:off x="5360734" y="2650674"/>
                <a:ext cx="360723" cy="667075"/>
              </a:xfrm>
              <a:custGeom>
                <a:avLst/>
                <a:gdLst/>
                <a:ahLst/>
                <a:cxnLst/>
                <a:rect l="l" t="t" r="r" b="b"/>
                <a:pathLst>
                  <a:path w="7318" h="13533" extrusionOk="0">
                    <a:moveTo>
                      <a:pt x="718" y="0"/>
                    </a:moveTo>
                    <a:cubicBezTo>
                      <a:pt x="0" y="0"/>
                      <a:pt x="163" y="1569"/>
                      <a:pt x="245" y="2186"/>
                    </a:cubicBezTo>
                    <a:cubicBezTo>
                      <a:pt x="328" y="2900"/>
                      <a:pt x="590" y="3603"/>
                      <a:pt x="1007" y="4198"/>
                    </a:cubicBezTo>
                    <a:cubicBezTo>
                      <a:pt x="1221" y="4532"/>
                      <a:pt x="1507" y="4722"/>
                      <a:pt x="1805" y="4960"/>
                    </a:cubicBezTo>
                    <a:cubicBezTo>
                      <a:pt x="2019" y="5127"/>
                      <a:pt x="2221" y="5317"/>
                      <a:pt x="2400" y="5532"/>
                    </a:cubicBezTo>
                    <a:cubicBezTo>
                      <a:pt x="2733" y="5901"/>
                      <a:pt x="2983" y="6365"/>
                      <a:pt x="2995" y="6865"/>
                    </a:cubicBezTo>
                    <a:cubicBezTo>
                      <a:pt x="3031" y="7830"/>
                      <a:pt x="2174" y="9497"/>
                      <a:pt x="1626" y="10485"/>
                    </a:cubicBezTo>
                    <a:lnTo>
                      <a:pt x="1578" y="10568"/>
                    </a:lnTo>
                    <a:cubicBezTo>
                      <a:pt x="1340" y="10985"/>
                      <a:pt x="1162" y="11271"/>
                      <a:pt x="1162" y="11271"/>
                    </a:cubicBezTo>
                    <a:lnTo>
                      <a:pt x="3817" y="13533"/>
                    </a:lnTo>
                    <a:cubicBezTo>
                      <a:pt x="3936" y="13307"/>
                      <a:pt x="4067" y="13080"/>
                      <a:pt x="4186" y="12866"/>
                    </a:cubicBezTo>
                    <a:cubicBezTo>
                      <a:pt x="4198" y="12830"/>
                      <a:pt x="4222" y="12818"/>
                      <a:pt x="4234" y="12783"/>
                    </a:cubicBezTo>
                    <a:cubicBezTo>
                      <a:pt x="5841" y="9949"/>
                      <a:pt x="7317" y="7341"/>
                      <a:pt x="6139" y="5163"/>
                    </a:cubicBezTo>
                    <a:cubicBezTo>
                      <a:pt x="6031" y="4972"/>
                      <a:pt x="5924" y="4794"/>
                      <a:pt x="5805" y="4615"/>
                    </a:cubicBezTo>
                    <a:cubicBezTo>
                      <a:pt x="5138" y="3603"/>
                      <a:pt x="4293" y="2686"/>
                      <a:pt x="3400" y="1853"/>
                    </a:cubicBezTo>
                    <a:cubicBezTo>
                      <a:pt x="2972" y="1448"/>
                      <a:pt x="2519" y="1055"/>
                      <a:pt x="2043" y="698"/>
                    </a:cubicBezTo>
                    <a:cubicBezTo>
                      <a:pt x="1805" y="519"/>
                      <a:pt x="1376" y="269"/>
                      <a:pt x="1126" y="126"/>
                    </a:cubicBezTo>
                    <a:cubicBezTo>
                      <a:pt x="966" y="39"/>
                      <a:pt x="831" y="0"/>
                      <a:pt x="718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5831;p62">
                <a:extLst>
                  <a:ext uri="{FF2B5EF4-FFF2-40B4-BE49-F238E27FC236}">
                    <a16:creationId xmlns:a16="http://schemas.microsoft.com/office/drawing/2014/main" id="{F460F349-9BAF-48BC-BD69-19E4502ED0EF}"/>
                  </a:ext>
                </a:extLst>
              </p:cNvPr>
              <p:cNvSpPr/>
              <p:nvPr/>
            </p:nvSpPr>
            <p:spPr>
              <a:xfrm>
                <a:off x="5439109" y="3167459"/>
                <a:ext cx="130921" cy="11741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382" extrusionOk="0">
                    <a:moveTo>
                      <a:pt x="72" y="1"/>
                    </a:moveTo>
                    <a:cubicBezTo>
                      <a:pt x="24" y="25"/>
                      <a:pt x="12" y="60"/>
                      <a:pt x="0" y="84"/>
                    </a:cubicBezTo>
                    <a:cubicBezTo>
                      <a:pt x="84" y="144"/>
                      <a:pt x="167" y="203"/>
                      <a:pt x="262" y="286"/>
                    </a:cubicBezTo>
                    <a:cubicBezTo>
                      <a:pt x="596" y="525"/>
                      <a:pt x="905" y="775"/>
                      <a:pt x="1203" y="1025"/>
                    </a:cubicBezTo>
                    <a:cubicBezTo>
                      <a:pt x="1703" y="1453"/>
                      <a:pt x="2167" y="1918"/>
                      <a:pt x="2620" y="2382"/>
                    </a:cubicBezTo>
                    <a:cubicBezTo>
                      <a:pt x="2632" y="2346"/>
                      <a:pt x="2644" y="2334"/>
                      <a:pt x="2655" y="2311"/>
                    </a:cubicBezTo>
                    <a:cubicBezTo>
                      <a:pt x="2525" y="2156"/>
                      <a:pt x="2394" y="2025"/>
                      <a:pt x="2263" y="1870"/>
                    </a:cubicBezTo>
                    <a:cubicBezTo>
                      <a:pt x="1822" y="1429"/>
                      <a:pt x="1370" y="1013"/>
                      <a:pt x="870" y="608"/>
                    </a:cubicBezTo>
                    <a:cubicBezTo>
                      <a:pt x="620" y="406"/>
                      <a:pt x="369" y="203"/>
                      <a:pt x="119" y="25"/>
                    </a:cubicBezTo>
                    <a:cubicBezTo>
                      <a:pt x="96" y="13"/>
                      <a:pt x="84" y="1"/>
                      <a:pt x="7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5832;p62">
                <a:extLst>
                  <a:ext uri="{FF2B5EF4-FFF2-40B4-BE49-F238E27FC236}">
                    <a16:creationId xmlns:a16="http://schemas.microsoft.com/office/drawing/2014/main" id="{8F59E4FE-0CCC-41AF-B31C-0EB531D1051A}"/>
                  </a:ext>
                </a:extLst>
              </p:cNvPr>
              <p:cNvSpPr/>
              <p:nvPr/>
            </p:nvSpPr>
            <p:spPr>
              <a:xfrm>
                <a:off x="5398590" y="2865245"/>
                <a:ext cx="62848" cy="40518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82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9" y="179"/>
                      <a:pt x="394" y="321"/>
                      <a:pt x="608" y="464"/>
                    </a:cubicBezTo>
                    <a:cubicBezTo>
                      <a:pt x="691" y="524"/>
                      <a:pt x="787" y="560"/>
                      <a:pt x="882" y="619"/>
                    </a:cubicBezTo>
                    <a:cubicBezTo>
                      <a:pt x="858" y="619"/>
                      <a:pt x="846" y="619"/>
                      <a:pt x="834" y="607"/>
                    </a:cubicBezTo>
                    <a:cubicBezTo>
                      <a:pt x="739" y="595"/>
                      <a:pt x="668" y="595"/>
                      <a:pt x="584" y="595"/>
                    </a:cubicBezTo>
                    <a:cubicBezTo>
                      <a:pt x="489" y="595"/>
                      <a:pt x="418" y="607"/>
                      <a:pt x="322" y="643"/>
                    </a:cubicBezTo>
                    <a:cubicBezTo>
                      <a:pt x="489" y="702"/>
                      <a:pt x="644" y="726"/>
                      <a:pt x="799" y="762"/>
                    </a:cubicBezTo>
                    <a:cubicBezTo>
                      <a:pt x="965" y="786"/>
                      <a:pt x="1120" y="798"/>
                      <a:pt x="1275" y="822"/>
                    </a:cubicBezTo>
                    <a:cubicBezTo>
                      <a:pt x="1096" y="619"/>
                      <a:pt x="894" y="476"/>
                      <a:pt x="680" y="345"/>
                    </a:cubicBezTo>
                    <a:cubicBezTo>
                      <a:pt x="453" y="202"/>
                      <a:pt x="239" y="83"/>
                      <a:pt x="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B5CD61-FC7B-46B0-A744-4F274281EA95}"/>
                </a:ext>
              </a:extLst>
            </p:cNvPr>
            <p:cNvGrpSpPr/>
            <p:nvPr/>
          </p:nvGrpSpPr>
          <p:grpSpPr>
            <a:xfrm>
              <a:off x="1916710" y="3558996"/>
              <a:ext cx="356055" cy="467763"/>
              <a:chOff x="1755056" y="3605854"/>
              <a:chExt cx="356055" cy="467763"/>
            </a:xfrm>
          </p:grpSpPr>
          <p:sp>
            <p:nvSpPr>
              <p:cNvPr id="21" name="Google Shape;3332;p46">
                <a:extLst>
                  <a:ext uri="{FF2B5EF4-FFF2-40B4-BE49-F238E27FC236}">
                    <a16:creationId xmlns:a16="http://schemas.microsoft.com/office/drawing/2014/main" id="{B6BBD999-EE00-4FDF-8782-98E0494321F8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DDCD039-60F4-4D9B-89BC-3E9EC38F9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D9D52B-D48A-44A8-B075-BB7394E5BFEA}"/>
                </a:ext>
              </a:extLst>
            </p:cNvPr>
            <p:cNvGrpSpPr/>
            <p:nvPr/>
          </p:nvGrpSpPr>
          <p:grpSpPr>
            <a:xfrm>
              <a:off x="3391765" y="3333386"/>
              <a:ext cx="356055" cy="467763"/>
              <a:chOff x="1755056" y="3605854"/>
              <a:chExt cx="356055" cy="467763"/>
            </a:xfrm>
          </p:grpSpPr>
          <p:sp>
            <p:nvSpPr>
              <p:cNvPr id="19" name="Google Shape;3332;p46">
                <a:extLst>
                  <a:ext uri="{FF2B5EF4-FFF2-40B4-BE49-F238E27FC236}">
                    <a16:creationId xmlns:a16="http://schemas.microsoft.com/office/drawing/2014/main" id="{DA9C88D2-4EFC-41FA-94BC-476151DBD3AA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13EBB6C-A2BF-4126-9120-C61260BC29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3D399FE-E3EF-4D23-92F9-7C7333E0E877}"/>
                </a:ext>
              </a:extLst>
            </p:cNvPr>
            <p:cNvGrpSpPr/>
            <p:nvPr/>
          </p:nvGrpSpPr>
          <p:grpSpPr>
            <a:xfrm>
              <a:off x="5048767" y="3219237"/>
              <a:ext cx="356055" cy="467763"/>
              <a:chOff x="1755056" y="3605854"/>
              <a:chExt cx="356055" cy="467763"/>
            </a:xfrm>
          </p:grpSpPr>
          <p:sp>
            <p:nvSpPr>
              <p:cNvPr id="17" name="Google Shape;3332;p46">
                <a:extLst>
                  <a:ext uri="{FF2B5EF4-FFF2-40B4-BE49-F238E27FC236}">
                    <a16:creationId xmlns:a16="http://schemas.microsoft.com/office/drawing/2014/main" id="{1A833ADD-E8E4-402B-B54E-FDD503399187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45F0686-0073-40E2-8A21-7F181EAF82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170005-4C4B-4795-82C3-2F00D99F044C}"/>
                </a:ext>
              </a:extLst>
            </p:cNvPr>
            <p:cNvGrpSpPr/>
            <p:nvPr/>
          </p:nvGrpSpPr>
          <p:grpSpPr>
            <a:xfrm>
              <a:off x="6247975" y="3298746"/>
              <a:ext cx="356055" cy="467763"/>
              <a:chOff x="1755056" y="3605854"/>
              <a:chExt cx="356055" cy="467763"/>
            </a:xfrm>
          </p:grpSpPr>
          <p:sp>
            <p:nvSpPr>
              <p:cNvPr id="15" name="Google Shape;3332;p46">
                <a:extLst>
                  <a:ext uri="{FF2B5EF4-FFF2-40B4-BE49-F238E27FC236}">
                    <a16:creationId xmlns:a16="http://schemas.microsoft.com/office/drawing/2014/main" id="{17CF9E09-F5A3-42B1-B7EC-35181406A1EB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5E65165-5716-4525-A9E8-4F5033E727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A08EB7-4F73-49DA-9A0A-70EBC225C6E2}"/>
              </a:ext>
            </a:extLst>
          </p:cNvPr>
          <p:cNvGrpSpPr/>
          <p:nvPr/>
        </p:nvGrpSpPr>
        <p:grpSpPr>
          <a:xfrm>
            <a:off x="1599881" y="155792"/>
            <a:ext cx="8395420" cy="3767864"/>
            <a:chOff x="783848" y="2475032"/>
            <a:chExt cx="6296565" cy="2825898"/>
          </a:xfrm>
        </p:grpSpPr>
        <p:sp>
          <p:nvSpPr>
            <p:cNvPr id="207" name="Google Shape;445;p40">
              <a:extLst>
                <a:ext uri="{FF2B5EF4-FFF2-40B4-BE49-F238E27FC236}">
                  <a16:creationId xmlns:a16="http://schemas.microsoft.com/office/drawing/2014/main" id="{F40084E5-FEFC-4B48-BBEB-1C2212CF2A56}"/>
                </a:ext>
              </a:extLst>
            </p:cNvPr>
            <p:cNvSpPr/>
            <p:nvPr/>
          </p:nvSpPr>
          <p:spPr>
            <a:xfrm>
              <a:off x="783848" y="2475032"/>
              <a:ext cx="6296565" cy="2825898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rgbClr val="D6ED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DA879AB-7F70-40B2-A482-D06298D0C538}"/>
                </a:ext>
              </a:extLst>
            </p:cNvPr>
            <p:cNvSpPr txBox="1"/>
            <p:nvPr/>
          </p:nvSpPr>
          <p:spPr>
            <a:xfrm>
              <a:off x="1176480" y="3516808"/>
              <a:ext cx="5613816" cy="9137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351" algn="ctr" defTabSz="1219170">
                <a:lnSpc>
                  <a:spcPct val="107000"/>
                </a:lnSpc>
                <a:defRPr/>
              </a:pPr>
              <a:r>
                <a:rPr lang="en-US" sz="2667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67" b="1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2667" b="1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b="1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endParaRPr lang="en-US" sz="2667" b="1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52396" indent="-146047" defTabSz="1219170">
                <a:lnSpc>
                  <a:spcPct val="107000"/>
                </a:lnSpc>
                <a:buFontTx/>
                <a:buChar char="-"/>
                <a:defRPr/>
              </a:pP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ca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vùng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miền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</a:p>
            <a:p>
              <a:pPr marL="6351" algn="ctr" defTabSz="1219170">
                <a:lnSpc>
                  <a:spcPct val="107000"/>
                </a:lnSpc>
                <a:defRPr/>
              </a:pP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133" dirty="0" err="1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2133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133" kern="0" dirty="0">
                <a:solidFill>
                  <a:srgbClr val="01C1CB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54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569</Words>
  <Application>Microsoft Office PowerPoint</Application>
  <PresentationFormat>Widescreen</PresentationFormat>
  <Paragraphs>77</Paragraphs>
  <Slides>27</Slides>
  <Notes>19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Bahnschrift Condensed</vt:lpstr>
      <vt:lpstr>Baloo 2</vt:lpstr>
      <vt:lpstr>Calibri</vt:lpstr>
      <vt:lpstr>Calibri Light</vt:lpstr>
      <vt:lpstr>Gochi Hand</vt:lpstr>
      <vt:lpstr>Inconsolata</vt:lpstr>
      <vt:lpstr>Lato</vt:lpstr>
      <vt:lpstr>Maven Pro</vt:lpstr>
      <vt:lpstr>Nunito</vt:lpstr>
      <vt:lpstr>Patrick Hand</vt:lpstr>
      <vt:lpstr>Short Stack</vt:lpstr>
      <vt:lpstr>Sue Ellen Francisco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2</vt:lpstr>
      <vt:lpstr>PowerPoint Presentation</vt:lpstr>
      <vt:lpstr>Câu 3</vt:lpstr>
      <vt:lpstr>Câu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3</cp:revision>
  <dcterms:created xsi:type="dcterms:W3CDTF">2022-01-10T07:16:30Z</dcterms:created>
  <dcterms:modified xsi:type="dcterms:W3CDTF">2022-01-11T23:49:09Z</dcterms:modified>
</cp:coreProperties>
</file>