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8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5" r:id="rId1"/>
    <p:sldMasterId id="2147483685" r:id="rId2"/>
  </p:sldMasterIdLst>
  <p:notesMasterIdLst>
    <p:notesMasterId r:id="rId30"/>
  </p:notesMasterIdLst>
  <p:handoutMasterIdLst>
    <p:handoutMasterId r:id="rId31"/>
  </p:handoutMasterIdLst>
  <p:sldIdLst>
    <p:sldId id="300" r:id="rId3"/>
    <p:sldId id="316" r:id="rId4"/>
    <p:sldId id="256" r:id="rId5"/>
    <p:sldId id="303" r:id="rId6"/>
    <p:sldId id="305" r:id="rId7"/>
    <p:sldId id="306" r:id="rId8"/>
    <p:sldId id="308" r:id="rId9"/>
    <p:sldId id="310" r:id="rId10"/>
    <p:sldId id="311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74" autoAdjust="0"/>
  </p:normalViewPr>
  <p:slideViewPr>
    <p:cSldViewPr snapToGrid="0">
      <p:cViewPr>
        <p:scale>
          <a:sx n="80" d="100"/>
          <a:sy n="80" d="100"/>
        </p:scale>
        <p:origin x="-216" y="-60"/>
      </p:cViewPr>
      <p:guideLst>
        <p:guide orient="horz" pos="2136"/>
        <p:guide pos="3864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image" Target="../media/image20.jpg"/><Relationship Id="rId12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được liệt kê một lần, thứ tự liệt kê tùy ý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không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vi-VN" sz="2600" b="1" i="1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vi-VN" sz="2600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tập hợp gồm các tháng dương lịch có 30 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ngày.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        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là số tự nhiên chẵn, x &lt; 10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cho một tập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 các phần tử của tập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xmlns="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M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0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5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</a:t>
            </a:r>
            <a:r>
              <a:rPr lang="en-US" sz="3200" b="1" dirty="0" smtClean="0">
                <a:solidFill>
                  <a:srgbClr val="7030A0"/>
                </a:solidFill>
              </a:rPr>
              <a:t>4; 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</a:t>
            </a:r>
            <a:r>
              <a:rPr lang="en-US" sz="3200" b="1" dirty="0" smtClean="0">
                <a:solidFill>
                  <a:srgbClr val="7030A0"/>
                </a:solidFill>
              </a:rPr>
              <a:t>M = {1;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</a:t>
            </a:r>
            <a:r>
              <a:rPr lang="en-US" sz="3200" b="1" dirty="0" smtClean="0">
                <a:solidFill>
                  <a:srgbClr val="7030A0"/>
                </a:solidFill>
              </a:rPr>
              <a:t>{0; 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2: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P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vượt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quá</a:t>
            </a:r>
            <a:r>
              <a:rPr lang="en-US" sz="3200" b="1" dirty="0" smtClean="0">
                <a:solidFill>
                  <a:srgbClr val="002060"/>
                </a:solidFill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</a:t>
            </a:r>
            <a:r>
              <a:rPr lang="en-US" sz="3200" b="1" dirty="0" smtClean="0">
                <a:solidFill>
                  <a:srgbClr val="7030A0"/>
                </a:solidFill>
              </a:rPr>
              <a:t>{1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 smtClean="0">
                <a:solidFill>
                  <a:srgbClr val="7030A0"/>
                </a:solidFill>
              </a:rPr>
              <a:t>P = {0; 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</a:t>
            </a:r>
            <a:r>
              <a:rPr lang="en-US" sz="3200" b="1" dirty="0" smtClean="0">
                <a:solidFill>
                  <a:srgbClr val="7030A0"/>
                </a:solidFill>
              </a:rPr>
              <a:t>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0}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B) a = {A}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A) H = {H}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1315" y="1122363"/>
            <a:ext cx="9144000" cy="1088822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ví dụ về tập </a:t>
            </a:r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vi-VN" sz="24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6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1253</Words>
  <Application>Microsoft Office PowerPoint</Application>
  <PresentationFormat>Custom</PresentationFormat>
  <Paragraphs>132</Paragraphs>
  <Slides>27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Theme1</vt:lpstr>
      <vt:lpstr>1_Custom Design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2021-09-02T13:36:46Z</dcterms:created>
  <dcterms:modified xsi:type="dcterms:W3CDTF">2021-09-02T14:22:22Z</dcterms:modified>
</cp:coreProperties>
</file>