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iểu Trung bình 2 - Màu chủ đề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5" d="100"/>
          <a:sy n="85" d="100"/>
        </p:scale>
        <p:origin x="13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457CED8F-60B2-24E6-B7D0-6CC0DB62AE02}"/>
              </a:ext>
            </a:extLst>
          </p:cNvPr>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endParaRPr lang="en-US"/>
          </a:p>
        </p:txBody>
      </p:sp>
      <p:sp>
        <p:nvSpPr>
          <p:cNvPr id="3" name="Tiêu đề phụ 2">
            <a:extLst>
              <a:ext uri="{FF2B5EF4-FFF2-40B4-BE49-F238E27FC236}">
                <a16:creationId xmlns:a16="http://schemas.microsoft.com/office/drawing/2014/main" id="{8307DD83-BDE6-BC29-5C66-30DC686C60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a:p>
        </p:txBody>
      </p:sp>
      <p:sp>
        <p:nvSpPr>
          <p:cNvPr id="4" name="Chỗ dành sẵn cho Ngày tháng 3">
            <a:extLst>
              <a:ext uri="{FF2B5EF4-FFF2-40B4-BE49-F238E27FC236}">
                <a16:creationId xmlns:a16="http://schemas.microsoft.com/office/drawing/2014/main" id="{C7375648-2826-16D0-728D-75EE5F72BE15}"/>
              </a:ext>
            </a:extLst>
          </p:cNvPr>
          <p:cNvSpPr>
            <a:spLocks noGrp="1"/>
          </p:cNvSpPr>
          <p:nvPr>
            <p:ph type="dt" sz="half" idx="10"/>
          </p:nvPr>
        </p:nvSpPr>
        <p:spPr/>
        <p:txBody>
          <a:bodyPr/>
          <a:lstStyle/>
          <a:p>
            <a:fld id="{2F53F88D-6D5A-40B3-B235-A7D476B6CF0F}" type="datetimeFigureOut">
              <a:rPr lang="en-US" smtClean="0"/>
              <a:t>1/17/2023</a:t>
            </a:fld>
            <a:endParaRPr lang="en-US"/>
          </a:p>
        </p:txBody>
      </p:sp>
      <p:sp>
        <p:nvSpPr>
          <p:cNvPr id="5" name="Chỗ dành sẵn cho Chân trang 4">
            <a:extLst>
              <a:ext uri="{FF2B5EF4-FFF2-40B4-BE49-F238E27FC236}">
                <a16:creationId xmlns:a16="http://schemas.microsoft.com/office/drawing/2014/main" id="{2325D294-1644-3066-BBB3-ED986BE37D27}"/>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6E6CF6E9-5BAB-8BAA-8221-A6F1E5BEA1BA}"/>
              </a:ext>
            </a:extLst>
          </p:cNvPr>
          <p:cNvSpPr>
            <a:spLocks noGrp="1"/>
          </p:cNvSpPr>
          <p:nvPr>
            <p:ph type="sldNum" sz="quarter" idx="12"/>
          </p:nvPr>
        </p:nvSpPr>
        <p:spPr/>
        <p:txBody>
          <a:bodyPr/>
          <a:lstStyle/>
          <a:p>
            <a:fld id="{E0677767-1846-47DA-B1C9-97FC754A776E}" type="slidenum">
              <a:rPr lang="en-US" smtClean="0"/>
              <a:t>‹#›</a:t>
            </a:fld>
            <a:endParaRPr lang="en-US"/>
          </a:p>
        </p:txBody>
      </p:sp>
    </p:spTree>
    <p:extLst>
      <p:ext uri="{BB962C8B-B14F-4D97-AF65-F5344CB8AC3E}">
        <p14:creationId xmlns:p14="http://schemas.microsoft.com/office/powerpoint/2010/main" val="4051417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4BD785F2-6796-7BA5-72D9-670BEAC8EAD7}"/>
              </a:ext>
            </a:extLst>
          </p:cNvPr>
          <p:cNvSpPr>
            <a:spLocks noGrp="1"/>
          </p:cNvSpPr>
          <p:nvPr>
            <p:ph type="title"/>
          </p:nvPr>
        </p:nvSpPr>
        <p:spPr/>
        <p:txBody>
          <a:bodyPr/>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7BE4BACF-552B-2EF6-92CD-7F9848EE0B8B}"/>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F15740FB-8CCD-E9A5-9D8C-1ECE37C5480C}"/>
              </a:ext>
            </a:extLst>
          </p:cNvPr>
          <p:cNvSpPr>
            <a:spLocks noGrp="1"/>
          </p:cNvSpPr>
          <p:nvPr>
            <p:ph type="dt" sz="half" idx="10"/>
          </p:nvPr>
        </p:nvSpPr>
        <p:spPr/>
        <p:txBody>
          <a:bodyPr/>
          <a:lstStyle/>
          <a:p>
            <a:fld id="{2F53F88D-6D5A-40B3-B235-A7D476B6CF0F}" type="datetimeFigureOut">
              <a:rPr lang="en-US" smtClean="0"/>
              <a:t>1/17/2023</a:t>
            </a:fld>
            <a:endParaRPr lang="en-US"/>
          </a:p>
        </p:txBody>
      </p:sp>
      <p:sp>
        <p:nvSpPr>
          <p:cNvPr id="5" name="Chỗ dành sẵn cho Chân trang 4">
            <a:extLst>
              <a:ext uri="{FF2B5EF4-FFF2-40B4-BE49-F238E27FC236}">
                <a16:creationId xmlns:a16="http://schemas.microsoft.com/office/drawing/2014/main" id="{3A3B4DC3-DA8C-03EF-9D3B-09FF337A6F16}"/>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9BA10BE4-0583-921E-D09C-A1BEE59449CE}"/>
              </a:ext>
            </a:extLst>
          </p:cNvPr>
          <p:cNvSpPr>
            <a:spLocks noGrp="1"/>
          </p:cNvSpPr>
          <p:nvPr>
            <p:ph type="sldNum" sz="quarter" idx="12"/>
          </p:nvPr>
        </p:nvSpPr>
        <p:spPr/>
        <p:txBody>
          <a:bodyPr/>
          <a:lstStyle/>
          <a:p>
            <a:fld id="{E0677767-1846-47DA-B1C9-97FC754A776E}" type="slidenum">
              <a:rPr lang="en-US" smtClean="0"/>
              <a:t>‹#›</a:t>
            </a:fld>
            <a:endParaRPr lang="en-US"/>
          </a:p>
        </p:txBody>
      </p:sp>
    </p:spTree>
    <p:extLst>
      <p:ext uri="{BB962C8B-B14F-4D97-AF65-F5344CB8AC3E}">
        <p14:creationId xmlns:p14="http://schemas.microsoft.com/office/powerpoint/2010/main" val="3962603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a16="http://schemas.microsoft.com/office/drawing/2014/main" id="{357BB1C7-0712-581E-192C-EE98EAA0FF74}"/>
              </a:ext>
            </a:extLst>
          </p:cNvPr>
          <p:cNvSpPr>
            <a:spLocks noGrp="1"/>
          </p:cNvSpPr>
          <p:nvPr>
            <p:ph type="title" orient="vert"/>
          </p:nvPr>
        </p:nvSpPr>
        <p:spPr>
          <a:xfrm>
            <a:off x="8724900" y="365125"/>
            <a:ext cx="2628900" cy="5811838"/>
          </a:xfrm>
        </p:spPr>
        <p:txBody>
          <a:bodyPr vert="eaVert"/>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3D080FC0-FD31-81D6-6F79-9A90E0784FAC}"/>
              </a:ext>
            </a:extLst>
          </p:cNvPr>
          <p:cNvSpPr>
            <a:spLocks noGrp="1"/>
          </p:cNvSpPr>
          <p:nvPr>
            <p:ph type="body" orient="vert" idx="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1FAF0432-96CE-B04B-20A3-287B9630BE21}"/>
              </a:ext>
            </a:extLst>
          </p:cNvPr>
          <p:cNvSpPr>
            <a:spLocks noGrp="1"/>
          </p:cNvSpPr>
          <p:nvPr>
            <p:ph type="dt" sz="half" idx="10"/>
          </p:nvPr>
        </p:nvSpPr>
        <p:spPr/>
        <p:txBody>
          <a:bodyPr/>
          <a:lstStyle/>
          <a:p>
            <a:fld id="{2F53F88D-6D5A-40B3-B235-A7D476B6CF0F}" type="datetimeFigureOut">
              <a:rPr lang="en-US" smtClean="0"/>
              <a:t>1/17/2023</a:t>
            </a:fld>
            <a:endParaRPr lang="en-US"/>
          </a:p>
        </p:txBody>
      </p:sp>
      <p:sp>
        <p:nvSpPr>
          <p:cNvPr id="5" name="Chỗ dành sẵn cho Chân trang 4">
            <a:extLst>
              <a:ext uri="{FF2B5EF4-FFF2-40B4-BE49-F238E27FC236}">
                <a16:creationId xmlns:a16="http://schemas.microsoft.com/office/drawing/2014/main" id="{B62C6A08-F8F8-2BBD-0679-F9E22B4A12E1}"/>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C23DB76C-7E6A-6A74-E9C6-B43F7BDF2F05}"/>
              </a:ext>
            </a:extLst>
          </p:cNvPr>
          <p:cNvSpPr>
            <a:spLocks noGrp="1"/>
          </p:cNvSpPr>
          <p:nvPr>
            <p:ph type="sldNum" sz="quarter" idx="12"/>
          </p:nvPr>
        </p:nvSpPr>
        <p:spPr/>
        <p:txBody>
          <a:bodyPr/>
          <a:lstStyle/>
          <a:p>
            <a:fld id="{E0677767-1846-47DA-B1C9-97FC754A776E}" type="slidenum">
              <a:rPr lang="en-US" smtClean="0"/>
              <a:t>‹#›</a:t>
            </a:fld>
            <a:endParaRPr lang="en-US"/>
          </a:p>
        </p:txBody>
      </p:sp>
    </p:spTree>
    <p:extLst>
      <p:ext uri="{BB962C8B-B14F-4D97-AF65-F5344CB8AC3E}">
        <p14:creationId xmlns:p14="http://schemas.microsoft.com/office/powerpoint/2010/main" val="1461691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AE7E0E31-1348-2021-DB0F-2824E9025276}"/>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44682ED7-3496-83B3-8A8B-4CE4B00B729F}"/>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CC79C74C-2D36-20C3-6444-7B8AC661A336}"/>
              </a:ext>
            </a:extLst>
          </p:cNvPr>
          <p:cNvSpPr>
            <a:spLocks noGrp="1"/>
          </p:cNvSpPr>
          <p:nvPr>
            <p:ph type="dt" sz="half" idx="10"/>
          </p:nvPr>
        </p:nvSpPr>
        <p:spPr/>
        <p:txBody>
          <a:bodyPr/>
          <a:lstStyle/>
          <a:p>
            <a:fld id="{2F53F88D-6D5A-40B3-B235-A7D476B6CF0F}" type="datetimeFigureOut">
              <a:rPr lang="en-US" smtClean="0"/>
              <a:t>1/17/2023</a:t>
            </a:fld>
            <a:endParaRPr lang="en-US"/>
          </a:p>
        </p:txBody>
      </p:sp>
      <p:sp>
        <p:nvSpPr>
          <p:cNvPr id="5" name="Chỗ dành sẵn cho Chân trang 4">
            <a:extLst>
              <a:ext uri="{FF2B5EF4-FFF2-40B4-BE49-F238E27FC236}">
                <a16:creationId xmlns:a16="http://schemas.microsoft.com/office/drawing/2014/main" id="{05CAECBE-4DCB-6E98-33B8-6802FB753AEC}"/>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33E9039A-BACA-F9F5-5417-F6731F2CF830}"/>
              </a:ext>
            </a:extLst>
          </p:cNvPr>
          <p:cNvSpPr>
            <a:spLocks noGrp="1"/>
          </p:cNvSpPr>
          <p:nvPr>
            <p:ph type="sldNum" sz="quarter" idx="12"/>
          </p:nvPr>
        </p:nvSpPr>
        <p:spPr/>
        <p:txBody>
          <a:bodyPr/>
          <a:lstStyle/>
          <a:p>
            <a:fld id="{E0677767-1846-47DA-B1C9-97FC754A776E}" type="slidenum">
              <a:rPr lang="en-US" smtClean="0"/>
              <a:t>‹#›</a:t>
            </a:fld>
            <a:endParaRPr lang="en-US"/>
          </a:p>
        </p:txBody>
      </p:sp>
    </p:spTree>
    <p:extLst>
      <p:ext uri="{BB962C8B-B14F-4D97-AF65-F5344CB8AC3E}">
        <p14:creationId xmlns:p14="http://schemas.microsoft.com/office/powerpoint/2010/main" val="3339243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DDFE395-54F3-8BE6-4442-9609BA615FB6}"/>
              </a:ext>
            </a:extLst>
          </p:cNvPr>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A78CC90B-F571-0CC9-6B47-1028A19B63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id="{175BBDA6-C839-7317-7E92-59DBAA418B92}"/>
              </a:ext>
            </a:extLst>
          </p:cNvPr>
          <p:cNvSpPr>
            <a:spLocks noGrp="1"/>
          </p:cNvSpPr>
          <p:nvPr>
            <p:ph type="dt" sz="half" idx="10"/>
          </p:nvPr>
        </p:nvSpPr>
        <p:spPr/>
        <p:txBody>
          <a:bodyPr/>
          <a:lstStyle/>
          <a:p>
            <a:fld id="{2F53F88D-6D5A-40B3-B235-A7D476B6CF0F}" type="datetimeFigureOut">
              <a:rPr lang="en-US" smtClean="0"/>
              <a:t>1/17/2023</a:t>
            </a:fld>
            <a:endParaRPr lang="en-US"/>
          </a:p>
        </p:txBody>
      </p:sp>
      <p:sp>
        <p:nvSpPr>
          <p:cNvPr id="5" name="Chỗ dành sẵn cho Chân trang 4">
            <a:extLst>
              <a:ext uri="{FF2B5EF4-FFF2-40B4-BE49-F238E27FC236}">
                <a16:creationId xmlns:a16="http://schemas.microsoft.com/office/drawing/2014/main" id="{7422B89D-02D9-086A-A44F-7C5887A3B76C}"/>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4E3F8327-A3E2-B255-61B2-37B215BDEA36}"/>
              </a:ext>
            </a:extLst>
          </p:cNvPr>
          <p:cNvSpPr>
            <a:spLocks noGrp="1"/>
          </p:cNvSpPr>
          <p:nvPr>
            <p:ph type="sldNum" sz="quarter" idx="12"/>
          </p:nvPr>
        </p:nvSpPr>
        <p:spPr/>
        <p:txBody>
          <a:bodyPr/>
          <a:lstStyle/>
          <a:p>
            <a:fld id="{E0677767-1846-47DA-B1C9-97FC754A776E}" type="slidenum">
              <a:rPr lang="en-US" smtClean="0"/>
              <a:t>‹#›</a:t>
            </a:fld>
            <a:endParaRPr lang="en-US"/>
          </a:p>
        </p:txBody>
      </p:sp>
    </p:spTree>
    <p:extLst>
      <p:ext uri="{BB962C8B-B14F-4D97-AF65-F5344CB8AC3E}">
        <p14:creationId xmlns:p14="http://schemas.microsoft.com/office/powerpoint/2010/main" val="2705303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B86D480-AE3A-A842-16BD-C3D8C6DE1299}"/>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FCE18652-F66F-0416-345F-FB63B91ABC71}"/>
              </a:ext>
            </a:extLst>
          </p:cNvPr>
          <p:cNvSpPr>
            <a:spLocks noGrp="1"/>
          </p:cNvSpPr>
          <p:nvPr>
            <p:ph sz="half" idx="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ội dung 3">
            <a:extLst>
              <a:ext uri="{FF2B5EF4-FFF2-40B4-BE49-F238E27FC236}">
                <a16:creationId xmlns:a16="http://schemas.microsoft.com/office/drawing/2014/main" id="{12F35D3D-AA94-1ABC-AAFD-064FFE9CC45C}"/>
              </a:ext>
            </a:extLst>
          </p:cNvPr>
          <p:cNvSpPr>
            <a:spLocks noGrp="1"/>
          </p:cNvSpPr>
          <p:nvPr>
            <p:ph sz="half" idx="2"/>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Ngày tháng 4">
            <a:extLst>
              <a:ext uri="{FF2B5EF4-FFF2-40B4-BE49-F238E27FC236}">
                <a16:creationId xmlns:a16="http://schemas.microsoft.com/office/drawing/2014/main" id="{5AC49BB3-D15F-F79D-1B89-C6C066A4B216}"/>
              </a:ext>
            </a:extLst>
          </p:cNvPr>
          <p:cNvSpPr>
            <a:spLocks noGrp="1"/>
          </p:cNvSpPr>
          <p:nvPr>
            <p:ph type="dt" sz="half" idx="10"/>
          </p:nvPr>
        </p:nvSpPr>
        <p:spPr/>
        <p:txBody>
          <a:bodyPr/>
          <a:lstStyle/>
          <a:p>
            <a:fld id="{2F53F88D-6D5A-40B3-B235-A7D476B6CF0F}" type="datetimeFigureOut">
              <a:rPr lang="en-US" smtClean="0"/>
              <a:t>1/17/2023</a:t>
            </a:fld>
            <a:endParaRPr lang="en-US"/>
          </a:p>
        </p:txBody>
      </p:sp>
      <p:sp>
        <p:nvSpPr>
          <p:cNvPr id="6" name="Chỗ dành sẵn cho Chân trang 5">
            <a:extLst>
              <a:ext uri="{FF2B5EF4-FFF2-40B4-BE49-F238E27FC236}">
                <a16:creationId xmlns:a16="http://schemas.microsoft.com/office/drawing/2014/main" id="{A445AEC6-2C38-8EFB-704C-636551DC1DFF}"/>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0934503F-A3E3-5B13-9E97-1C8850238741}"/>
              </a:ext>
            </a:extLst>
          </p:cNvPr>
          <p:cNvSpPr>
            <a:spLocks noGrp="1"/>
          </p:cNvSpPr>
          <p:nvPr>
            <p:ph type="sldNum" sz="quarter" idx="12"/>
          </p:nvPr>
        </p:nvSpPr>
        <p:spPr/>
        <p:txBody>
          <a:bodyPr/>
          <a:lstStyle/>
          <a:p>
            <a:fld id="{E0677767-1846-47DA-B1C9-97FC754A776E}" type="slidenum">
              <a:rPr lang="en-US" smtClean="0"/>
              <a:t>‹#›</a:t>
            </a:fld>
            <a:endParaRPr lang="en-US"/>
          </a:p>
        </p:txBody>
      </p:sp>
    </p:spTree>
    <p:extLst>
      <p:ext uri="{BB962C8B-B14F-4D97-AF65-F5344CB8AC3E}">
        <p14:creationId xmlns:p14="http://schemas.microsoft.com/office/powerpoint/2010/main" val="2236040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87C4F308-ECF1-57DF-308B-7542E1E00AB6}"/>
              </a:ext>
            </a:extLst>
          </p:cNvPr>
          <p:cNvSpPr>
            <a:spLocks noGrp="1"/>
          </p:cNvSpPr>
          <p:nvPr>
            <p:ph type="title"/>
          </p:nvPr>
        </p:nvSpPr>
        <p:spPr>
          <a:xfrm>
            <a:off x="839788" y="365125"/>
            <a:ext cx="10515600" cy="1325563"/>
          </a:xfrm>
        </p:spPr>
        <p:txBody>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8A036ED5-2397-46F3-5750-CE2D1954F3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a16="http://schemas.microsoft.com/office/drawing/2014/main" id="{7C5EA7B7-8728-3095-025A-4B126FF96905}"/>
              </a:ext>
            </a:extLst>
          </p:cNvPr>
          <p:cNvSpPr>
            <a:spLocks noGrp="1"/>
          </p:cNvSpPr>
          <p:nvPr>
            <p:ph sz="half" idx="2"/>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Văn bản 4">
            <a:extLst>
              <a:ext uri="{FF2B5EF4-FFF2-40B4-BE49-F238E27FC236}">
                <a16:creationId xmlns:a16="http://schemas.microsoft.com/office/drawing/2014/main" id="{44B98143-3C3D-934A-9053-B2DCACE9BF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a16="http://schemas.microsoft.com/office/drawing/2014/main" id="{BBA97658-C745-562F-2E9D-1563B14F4FF7}"/>
              </a:ext>
            </a:extLst>
          </p:cNvPr>
          <p:cNvSpPr>
            <a:spLocks noGrp="1"/>
          </p:cNvSpPr>
          <p:nvPr>
            <p:ph sz="quarter" idx="4"/>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7" name="Chỗ dành sẵn cho Ngày tháng 6">
            <a:extLst>
              <a:ext uri="{FF2B5EF4-FFF2-40B4-BE49-F238E27FC236}">
                <a16:creationId xmlns:a16="http://schemas.microsoft.com/office/drawing/2014/main" id="{922A7A03-BD85-5FA3-022A-557B4E571517}"/>
              </a:ext>
            </a:extLst>
          </p:cNvPr>
          <p:cNvSpPr>
            <a:spLocks noGrp="1"/>
          </p:cNvSpPr>
          <p:nvPr>
            <p:ph type="dt" sz="half" idx="10"/>
          </p:nvPr>
        </p:nvSpPr>
        <p:spPr/>
        <p:txBody>
          <a:bodyPr/>
          <a:lstStyle/>
          <a:p>
            <a:fld id="{2F53F88D-6D5A-40B3-B235-A7D476B6CF0F}" type="datetimeFigureOut">
              <a:rPr lang="en-US" smtClean="0"/>
              <a:t>1/17/2023</a:t>
            </a:fld>
            <a:endParaRPr lang="en-US"/>
          </a:p>
        </p:txBody>
      </p:sp>
      <p:sp>
        <p:nvSpPr>
          <p:cNvPr id="8" name="Chỗ dành sẵn cho Chân trang 7">
            <a:extLst>
              <a:ext uri="{FF2B5EF4-FFF2-40B4-BE49-F238E27FC236}">
                <a16:creationId xmlns:a16="http://schemas.microsoft.com/office/drawing/2014/main" id="{11DBD51C-C40D-D763-B04D-21625455A863}"/>
              </a:ext>
            </a:extLst>
          </p:cNvPr>
          <p:cNvSpPr>
            <a:spLocks noGrp="1"/>
          </p:cNvSpPr>
          <p:nvPr>
            <p:ph type="ftr" sz="quarter" idx="11"/>
          </p:nvPr>
        </p:nvSpPr>
        <p:spPr/>
        <p:txBody>
          <a:bodyPr/>
          <a:lstStyle/>
          <a:p>
            <a:endParaRPr lang="en-US"/>
          </a:p>
        </p:txBody>
      </p:sp>
      <p:sp>
        <p:nvSpPr>
          <p:cNvPr id="9" name="Chỗ dành sẵn cho Số hiệu Bản chiếu 8">
            <a:extLst>
              <a:ext uri="{FF2B5EF4-FFF2-40B4-BE49-F238E27FC236}">
                <a16:creationId xmlns:a16="http://schemas.microsoft.com/office/drawing/2014/main" id="{F28DB333-D583-4B4A-DB51-50A52B6C08D0}"/>
              </a:ext>
            </a:extLst>
          </p:cNvPr>
          <p:cNvSpPr>
            <a:spLocks noGrp="1"/>
          </p:cNvSpPr>
          <p:nvPr>
            <p:ph type="sldNum" sz="quarter" idx="12"/>
          </p:nvPr>
        </p:nvSpPr>
        <p:spPr/>
        <p:txBody>
          <a:bodyPr/>
          <a:lstStyle/>
          <a:p>
            <a:fld id="{E0677767-1846-47DA-B1C9-97FC754A776E}" type="slidenum">
              <a:rPr lang="en-US" smtClean="0"/>
              <a:t>‹#›</a:t>
            </a:fld>
            <a:endParaRPr lang="en-US"/>
          </a:p>
        </p:txBody>
      </p:sp>
    </p:spTree>
    <p:extLst>
      <p:ext uri="{BB962C8B-B14F-4D97-AF65-F5344CB8AC3E}">
        <p14:creationId xmlns:p14="http://schemas.microsoft.com/office/powerpoint/2010/main" val="2698761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C0F26272-5454-C3AC-9825-CA034504D222}"/>
              </a:ext>
            </a:extLst>
          </p:cNvPr>
          <p:cNvSpPr>
            <a:spLocks noGrp="1"/>
          </p:cNvSpPr>
          <p:nvPr>
            <p:ph type="title"/>
          </p:nvPr>
        </p:nvSpPr>
        <p:spPr/>
        <p:txBody>
          <a:bodyPr/>
          <a:lstStyle/>
          <a:p>
            <a:r>
              <a:rPr lang="vi-VN"/>
              <a:t>Bấm để sửa kiểu tiêu đề Bản cái</a:t>
            </a:r>
            <a:endParaRPr lang="en-US"/>
          </a:p>
        </p:txBody>
      </p:sp>
      <p:sp>
        <p:nvSpPr>
          <p:cNvPr id="3" name="Chỗ dành sẵn cho Ngày tháng 2">
            <a:extLst>
              <a:ext uri="{FF2B5EF4-FFF2-40B4-BE49-F238E27FC236}">
                <a16:creationId xmlns:a16="http://schemas.microsoft.com/office/drawing/2014/main" id="{DF5593D4-9611-432B-79B1-7E62684B136E}"/>
              </a:ext>
            </a:extLst>
          </p:cNvPr>
          <p:cNvSpPr>
            <a:spLocks noGrp="1"/>
          </p:cNvSpPr>
          <p:nvPr>
            <p:ph type="dt" sz="half" idx="10"/>
          </p:nvPr>
        </p:nvSpPr>
        <p:spPr/>
        <p:txBody>
          <a:bodyPr/>
          <a:lstStyle/>
          <a:p>
            <a:fld id="{2F53F88D-6D5A-40B3-B235-A7D476B6CF0F}" type="datetimeFigureOut">
              <a:rPr lang="en-US" smtClean="0"/>
              <a:t>1/17/2023</a:t>
            </a:fld>
            <a:endParaRPr lang="en-US"/>
          </a:p>
        </p:txBody>
      </p:sp>
      <p:sp>
        <p:nvSpPr>
          <p:cNvPr id="4" name="Chỗ dành sẵn cho Chân trang 3">
            <a:extLst>
              <a:ext uri="{FF2B5EF4-FFF2-40B4-BE49-F238E27FC236}">
                <a16:creationId xmlns:a16="http://schemas.microsoft.com/office/drawing/2014/main" id="{7BB0D0F0-F63A-F886-6940-41FB3A2F75E7}"/>
              </a:ext>
            </a:extLst>
          </p:cNvPr>
          <p:cNvSpPr>
            <a:spLocks noGrp="1"/>
          </p:cNvSpPr>
          <p:nvPr>
            <p:ph type="ftr" sz="quarter" idx="11"/>
          </p:nvPr>
        </p:nvSpPr>
        <p:spPr/>
        <p:txBody>
          <a:bodyPr/>
          <a:lstStyle/>
          <a:p>
            <a:endParaRPr lang="en-US"/>
          </a:p>
        </p:txBody>
      </p:sp>
      <p:sp>
        <p:nvSpPr>
          <p:cNvPr id="5" name="Chỗ dành sẵn cho Số hiệu Bản chiếu 4">
            <a:extLst>
              <a:ext uri="{FF2B5EF4-FFF2-40B4-BE49-F238E27FC236}">
                <a16:creationId xmlns:a16="http://schemas.microsoft.com/office/drawing/2014/main" id="{3DD530FC-84DD-AA1E-2ECA-B7580BE68066}"/>
              </a:ext>
            </a:extLst>
          </p:cNvPr>
          <p:cNvSpPr>
            <a:spLocks noGrp="1"/>
          </p:cNvSpPr>
          <p:nvPr>
            <p:ph type="sldNum" sz="quarter" idx="12"/>
          </p:nvPr>
        </p:nvSpPr>
        <p:spPr/>
        <p:txBody>
          <a:bodyPr/>
          <a:lstStyle/>
          <a:p>
            <a:fld id="{E0677767-1846-47DA-B1C9-97FC754A776E}" type="slidenum">
              <a:rPr lang="en-US" smtClean="0"/>
              <a:t>‹#›</a:t>
            </a:fld>
            <a:endParaRPr lang="en-US"/>
          </a:p>
        </p:txBody>
      </p:sp>
    </p:spTree>
    <p:extLst>
      <p:ext uri="{BB962C8B-B14F-4D97-AF65-F5344CB8AC3E}">
        <p14:creationId xmlns:p14="http://schemas.microsoft.com/office/powerpoint/2010/main" val="271468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a16="http://schemas.microsoft.com/office/drawing/2014/main" id="{9B543756-8B6B-BC2F-95A7-6AC752EC88E4}"/>
              </a:ext>
            </a:extLst>
          </p:cNvPr>
          <p:cNvSpPr>
            <a:spLocks noGrp="1"/>
          </p:cNvSpPr>
          <p:nvPr>
            <p:ph type="dt" sz="half" idx="10"/>
          </p:nvPr>
        </p:nvSpPr>
        <p:spPr/>
        <p:txBody>
          <a:bodyPr/>
          <a:lstStyle/>
          <a:p>
            <a:fld id="{2F53F88D-6D5A-40B3-B235-A7D476B6CF0F}" type="datetimeFigureOut">
              <a:rPr lang="en-US" smtClean="0"/>
              <a:t>1/17/2023</a:t>
            </a:fld>
            <a:endParaRPr lang="en-US"/>
          </a:p>
        </p:txBody>
      </p:sp>
      <p:sp>
        <p:nvSpPr>
          <p:cNvPr id="3" name="Chỗ dành sẵn cho Chân trang 2">
            <a:extLst>
              <a:ext uri="{FF2B5EF4-FFF2-40B4-BE49-F238E27FC236}">
                <a16:creationId xmlns:a16="http://schemas.microsoft.com/office/drawing/2014/main" id="{D7FA5913-3873-9211-2E01-B4CF6FF43113}"/>
              </a:ext>
            </a:extLst>
          </p:cNvPr>
          <p:cNvSpPr>
            <a:spLocks noGrp="1"/>
          </p:cNvSpPr>
          <p:nvPr>
            <p:ph type="ftr" sz="quarter" idx="11"/>
          </p:nvPr>
        </p:nvSpPr>
        <p:spPr/>
        <p:txBody>
          <a:bodyPr/>
          <a:lstStyle/>
          <a:p>
            <a:endParaRPr lang="en-US"/>
          </a:p>
        </p:txBody>
      </p:sp>
      <p:sp>
        <p:nvSpPr>
          <p:cNvPr id="4" name="Chỗ dành sẵn cho Số hiệu Bản chiếu 3">
            <a:extLst>
              <a:ext uri="{FF2B5EF4-FFF2-40B4-BE49-F238E27FC236}">
                <a16:creationId xmlns:a16="http://schemas.microsoft.com/office/drawing/2014/main" id="{E08F0A1B-1B02-6813-139A-BADEEFB1A293}"/>
              </a:ext>
            </a:extLst>
          </p:cNvPr>
          <p:cNvSpPr>
            <a:spLocks noGrp="1"/>
          </p:cNvSpPr>
          <p:nvPr>
            <p:ph type="sldNum" sz="quarter" idx="12"/>
          </p:nvPr>
        </p:nvSpPr>
        <p:spPr/>
        <p:txBody>
          <a:bodyPr/>
          <a:lstStyle/>
          <a:p>
            <a:fld id="{E0677767-1846-47DA-B1C9-97FC754A776E}" type="slidenum">
              <a:rPr lang="en-US" smtClean="0"/>
              <a:t>‹#›</a:t>
            </a:fld>
            <a:endParaRPr lang="en-US"/>
          </a:p>
        </p:txBody>
      </p:sp>
    </p:spTree>
    <p:extLst>
      <p:ext uri="{BB962C8B-B14F-4D97-AF65-F5344CB8AC3E}">
        <p14:creationId xmlns:p14="http://schemas.microsoft.com/office/powerpoint/2010/main" val="3087597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2587B5D7-E9C3-602F-875F-E31A076B32F3}"/>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E6201931-D4F4-1ED1-4881-14C01368B1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Văn bản 3">
            <a:extLst>
              <a:ext uri="{FF2B5EF4-FFF2-40B4-BE49-F238E27FC236}">
                <a16:creationId xmlns:a16="http://schemas.microsoft.com/office/drawing/2014/main" id="{83B61D6E-8CDB-EBF5-5463-E6F1F5F81B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C2FB5819-DD42-0E03-1C74-5391672E4CFB}"/>
              </a:ext>
            </a:extLst>
          </p:cNvPr>
          <p:cNvSpPr>
            <a:spLocks noGrp="1"/>
          </p:cNvSpPr>
          <p:nvPr>
            <p:ph type="dt" sz="half" idx="10"/>
          </p:nvPr>
        </p:nvSpPr>
        <p:spPr/>
        <p:txBody>
          <a:bodyPr/>
          <a:lstStyle/>
          <a:p>
            <a:fld id="{2F53F88D-6D5A-40B3-B235-A7D476B6CF0F}" type="datetimeFigureOut">
              <a:rPr lang="en-US" smtClean="0"/>
              <a:t>1/17/2023</a:t>
            </a:fld>
            <a:endParaRPr lang="en-US"/>
          </a:p>
        </p:txBody>
      </p:sp>
      <p:sp>
        <p:nvSpPr>
          <p:cNvPr id="6" name="Chỗ dành sẵn cho Chân trang 5">
            <a:extLst>
              <a:ext uri="{FF2B5EF4-FFF2-40B4-BE49-F238E27FC236}">
                <a16:creationId xmlns:a16="http://schemas.microsoft.com/office/drawing/2014/main" id="{52C5CF20-7CC1-20D8-8ECA-C7568B26A61D}"/>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D071B0EC-A833-83B0-D9F8-1A3DCC5B9620}"/>
              </a:ext>
            </a:extLst>
          </p:cNvPr>
          <p:cNvSpPr>
            <a:spLocks noGrp="1"/>
          </p:cNvSpPr>
          <p:nvPr>
            <p:ph type="sldNum" sz="quarter" idx="12"/>
          </p:nvPr>
        </p:nvSpPr>
        <p:spPr/>
        <p:txBody>
          <a:bodyPr/>
          <a:lstStyle/>
          <a:p>
            <a:fld id="{E0677767-1846-47DA-B1C9-97FC754A776E}" type="slidenum">
              <a:rPr lang="en-US" smtClean="0"/>
              <a:t>‹#›</a:t>
            </a:fld>
            <a:endParaRPr lang="en-US"/>
          </a:p>
        </p:txBody>
      </p:sp>
    </p:spTree>
    <p:extLst>
      <p:ext uri="{BB962C8B-B14F-4D97-AF65-F5344CB8AC3E}">
        <p14:creationId xmlns:p14="http://schemas.microsoft.com/office/powerpoint/2010/main" val="2731596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1F560DA3-034D-0C3D-58B7-1C3AB01FC38D}"/>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Hình ảnh 2">
            <a:extLst>
              <a:ext uri="{FF2B5EF4-FFF2-40B4-BE49-F238E27FC236}">
                <a16:creationId xmlns:a16="http://schemas.microsoft.com/office/drawing/2014/main" id="{55D2112C-FA4A-3B56-2054-2348A903B8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Chỗ dành sẵn cho Văn bản 3">
            <a:extLst>
              <a:ext uri="{FF2B5EF4-FFF2-40B4-BE49-F238E27FC236}">
                <a16:creationId xmlns:a16="http://schemas.microsoft.com/office/drawing/2014/main" id="{0DCED399-5476-C76C-5CAC-983CD57C32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68E40A32-5457-5286-68F2-B90FC7E88F65}"/>
              </a:ext>
            </a:extLst>
          </p:cNvPr>
          <p:cNvSpPr>
            <a:spLocks noGrp="1"/>
          </p:cNvSpPr>
          <p:nvPr>
            <p:ph type="dt" sz="half" idx="10"/>
          </p:nvPr>
        </p:nvSpPr>
        <p:spPr/>
        <p:txBody>
          <a:bodyPr/>
          <a:lstStyle/>
          <a:p>
            <a:fld id="{2F53F88D-6D5A-40B3-B235-A7D476B6CF0F}" type="datetimeFigureOut">
              <a:rPr lang="en-US" smtClean="0"/>
              <a:t>1/17/2023</a:t>
            </a:fld>
            <a:endParaRPr lang="en-US"/>
          </a:p>
        </p:txBody>
      </p:sp>
      <p:sp>
        <p:nvSpPr>
          <p:cNvPr id="6" name="Chỗ dành sẵn cho Chân trang 5">
            <a:extLst>
              <a:ext uri="{FF2B5EF4-FFF2-40B4-BE49-F238E27FC236}">
                <a16:creationId xmlns:a16="http://schemas.microsoft.com/office/drawing/2014/main" id="{B114CD83-8BC6-EE0D-A719-25DDF6230AC8}"/>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FDAE869D-777E-6AB7-28A9-15B87585F87D}"/>
              </a:ext>
            </a:extLst>
          </p:cNvPr>
          <p:cNvSpPr>
            <a:spLocks noGrp="1"/>
          </p:cNvSpPr>
          <p:nvPr>
            <p:ph type="sldNum" sz="quarter" idx="12"/>
          </p:nvPr>
        </p:nvSpPr>
        <p:spPr/>
        <p:txBody>
          <a:bodyPr/>
          <a:lstStyle/>
          <a:p>
            <a:fld id="{E0677767-1846-47DA-B1C9-97FC754A776E}" type="slidenum">
              <a:rPr lang="en-US" smtClean="0"/>
              <a:t>‹#›</a:t>
            </a:fld>
            <a:endParaRPr lang="en-US"/>
          </a:p>
        </p:txBody>
      </p:sp>
    </p:spTree>
    <p:extLst>
      <p:ext uri="{BB962C8B-B14F-4D97-AF65-F5344CB8AC3E}">
        <p14:creationId xmlns:p14="http://schemas.microsoft.com/office/powerpoint/2010/main" val="3285455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Tiêu đề 1">
            <a:extLst>
              <a:ext uri="{FF2B5EF4-FFF2-40B4-BE49-F238E27FC236}">
                <a16:creationId xmlns:a16="http://schemas.microsoft.com/office/drawing/2014/main" id="{16AC6FC2-0E72-BB5C-0747-E30D726365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D8A9827E-FA1F-A08E-81D3-642A636677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02512331-1DB9-7605-01D2-7D1A93E2DC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53F88D-6D5A-40B3-B235-A7D476B6CF0F}" type="datetimeFigureOut">
              <a:rPr lang="en-US" smtClean="0"/>
              <a:t>1/17/2023</a:t>
            </a:fld>
            <a:endParaRPr lang="en-US"/>
          </a:p>
        </p:txBody>
      </p:sp>
      <p:sp>
        <p:nvSpPr>
          <p:cNvPr id="5" name="Chỗ dành sẵn cho Chân trang 4">
            <a:extLst>
              <a:ext uri="{FF2B5EF4-FFF2-40B4-BE49-F238E27FC236}">
                <a16:creationId xmlns:a16="http://schemas.microsoft.com/office/drawing/2014/main" id="{F7A831EE-2A6A-8599-3294-D964EE1CE5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Chỗ dành sẵn cho Số hiệu Bản chiếu 5">
            <a:extLst>
              <a:ext uri="{FF2B5EF4-FFF2-40B4-BE49-F238E27FC236}">
                <a16:creationId xmlns:a16="http://schemas.microsoft.com/office/drawing/2014/main" id="{10B9AC2D-BC9B-0B4D-0B5F-A71225689B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677767-1846-47DA-B1C9-97FC754A776E}" type="slidenum">
              <a:rPr lang="en-US" smtClean="0"/>
              <a:t>‹#›</a:t>
            </a:fld>
            <a:endParaRPr lang="en-US"/>
          </a:p>
        </p:txBody>
      </p:sp>
    </p:spTree>
    <p:extLst>
      <p:ext uri="{BB962C8B-B14F-4D97-AF65-F5344CB8AC3E}">
        <p14:creationId xmlns:p14="http://schemas.microsoft.com/office/powerpoint/2010/main" val="1763037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3F551549-BEE4-EEEE-7001-FD4FD74B9A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755" y="112890"/>
            <a:ext cx="11932355" cy="6649154"/>
          </a:xfrm>
          <a:prstGeom prst="rect">
            <a:avLst/>
          </a:prstGeom>
        </p:spPr>
      </p:pic>
      <p:sp>
        <p:nvSpPr>
          <p:cNvPr id="3" name="Hộp Văn bản 2">
            <a:extLst>
              <a:ext uri="{FF2B5EF4-FFF2-40B4-BE49-F238E27FC236}">
                <a16:creationId xmlns:a16="http://schemas.microsoft.com/office/drawing/2014/main" id="{4592011C-9496-1515-DC03-CA4EE65E2317}"/>
              </a:ext>
            </a:extLst>
          </p:cNvPr>
          <p:cNvSpPr txBox="1"/>
          <p:nvPr/>
        </p:nvSpPr>
        <p:spPr>
          <a:xfrm>
            <a:off x="4165601" y="993422"/>
            <a:ext cx="1106311" cy="548099"/>
          </a:xfrm>
          <a:prstGeom prst="rect">
            <a:avLst/>
          </a:prstGeom>
          <a:noFill/>
        </p:spPr>
        <p:txBody>
          <a:bodyPr wrap="square" rtlCol="0">
            <a:spAutoFit/>
          </a:bodyPr>
          <a:lstStyle/>
          <a:p>
            <a:pPr>
              <a:lnSpc>
                <a:spcPct val="115000"/>
              </a:lnSpc>
              <a:spcAft>
                <a:spcPts val="800"/>
              </a:spcAft>
            </a:pPr>
            <a:r>
              <a:rPr lang="en-US" sz="2800" b="1">
                <a:solidFill>
                  <a:srgbClr val="FF0000"/>
                </a:solidFill>
                <a:effectLst/>
                <a:latin typeface="Times New Roman" panose="02020603050405020304" pitchFamily="18" charset="0"/>
                <a:ea typeface="Calibri" panose="020F0502020204030204" pitchFamily="34" charset="0"/>
              </a:rPr>
              <a:t>VIẾT  </a:t>
            </a:r>
            <a:endParaRPr lang="en-US" sz="280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DCC10243-3695-0722-4E5C-17644521292D}"/>
              </a:ext>
            </a:extLst>
          </p:cNvPr>
          <p:cNvSpPr txBox="1"/>
          <p:nvPr/>
        </p:nvSpPr>
        <p:spPr>
          <a:xfrm>
            <a:off x="1162756" y="1806222"/>
            <a:ext cx="7315200" cy="3103414"/>
          </a:xfrm>
          <a:prstGeom prst="rect">
            <a:avLst/>
          </a:prstGeom>
          <a:noFill/>
        </p:spPr>
        <p:txBody>
          <a:bodyPr wrap="square" rtlCol="0">
            <a:spAutoFit/>
            <a:scene3d>
              <a:camera prst="orthographicFront"/>
              <a:lightRig rig="soft" dir="t">
                <a:rot lat="0" lon="0" rev="15600000"/>
              </a:lightRig>
            </a:scene3d>
            <a:sp3d extrusionH="57150" prstMaterial="softEdge">
              <a:bevelT w="25400" h="38100"/>
            </a:sp3d>
          </a:bodyPr>
          <a:lstStyle/>
          <a:p>
            <a:pPr algn="ctr">
              <a:lnSpc>
                <a:spcPct val="115000"/>
              </a:lnSpc>
              <a:spcAft>
                <a:spcPts val="800"/>
              </a:spcAft>
            </a:pPr>
            <a:r>
              <a:rPr lang="en-US" sz="6000" b="1" i="1" dirty="0" err="1">
                <a:ln/>
                <a:latin typeface="Times New Roman" panose="02020603050405020304" pitchFamily="18" charset="0"/>
                <a:ea typeface="Times New Roman" panose="02020603050405020304" pitchFamily="18" charset="0"/>
              </a:rPr>
              <a:t>Tóm</a:t>
            </a:r>
            <a:r>
              <a:rPr lang="en-US" sz="6000" b="1" i="1" dirty="0">
                <a:ln/>
                <a:latin typeface="Times New Roman" panose="02020603050405020304" pitchFamily="18" charset="0"/>
                <a:ea typeface="Times New Roman" panose="02020603050405020304" pitchFamily="18" charset="0"/>
              </a:rPr>
              <a:t> </a:t>
            </a:r>
            <a:r>
              <a:rPr lang="en-US" sz="6000" b="1" i="1" dirty="0" err="1">
                <a:ln/>
                <a:latin typeface="Times New Roman" panose="02020603050405020304" pitchFamily="18" charset="0"/>
                <a:ea typeface="Times New Roman" panose="02020603050405020304" pitchFamily="18" charset="0"/>
              </a:rPr>
              <a:t>tắt</a:t>
            </a:r>
            <a:r>
              <a:rPr lang="en-US" sz="6000" b="1" i="1" dirty="0">
                <a:ln/>
                <a:latin typeface="Times New Roman" panose="02020603050405020304" pitchFamily="18" charset="0"/>
                <a:ea typeface="Times New Roman" panose="02020603050405020304" pitchFamily="18" charset="0"/>
              </a:rPr>
              <a:t> </a:t>
            </a:r>
            <a:r>
              <a:rPr lang="en-US" sz="6000" b="1" i="1" dirty="0" err="1">
                <a:ln/>
                <a:latin typeface="Times New Roman" panose="02020603050405020304" pitchFamily="18" charset="0"/>
                <a:ea typeface="Times New Roman" panose="02020603050405020304" pitchFamily="18" charset="0"/>
              </a:rPr>
              <a:t>văn</a:t>
            </a:r>
            <a:r>
              <a:rPr lang="en-US" sz="6000" b="1" i="1" dirty="0">
                <a:ln/>
                <a:latin typeface="Times New Roman" panose="02020603050405020304" pitchFamily="18" charset="0"/>
                <a:ea typeface="Times New Roman" panose="02020603050405020304" pitchFamily="18" charset="0"/>
              </a:rPr>
              <a:t> </a:t>
            </a:r>
            <a:r>
              <a:rPr lang="en-US" sz="6000" b="1" i="1" dirty="0" err="1">
                <a:ln/>
                <a:latin typeface="Times New Roman" panose="02020603050405020304" pitchFamily="18" charset="0"/>
                <a:ea typeface="Times New Roman" panose="02020603050405020304" pitchFamily="18" charset="0"/>
              </a:rPr>
              <a:t>bản</a:t>
            </a:r>
            <a:endParaRPr lang="en-US" sz="6000" b="1" dirty="0">
              <a:ln/>
              <a:latin typeface="Times New Roman" panose="02020603050405020304" pitchFamily="18" charset="0"/>
              <a:ea typeface="Times New Roman" panose="02020603050405020304" pitchFamily="18" charset="0"/>
            </a:endParaRPr>
          </a:p>
          <a:p>
            <a:pPr algn="ctr"/>
            <a:r>
              <a:rPr lang="en-US" sz="6000" b="1" i="1" dirty="0">
                <a:ln/>
                <a:latin typeface="Times New Roman" panose="02020603050405020304" pitchFamily="18" charset="0"/>
                <a:ea typeface="Times New Roman" panose="02020603050405020304" pitchFamily="18" charset="0"/>
              </a:rPr>
              <a:t> </a:t>
            </a:r>
            <a:r>
              <a:rPr lang="en-US" sz="6000" b="1" i="1" dirty="0" err="1">
                <a:ln/>
                <a:latin typeface="Times New Roman" panose="02020603050405020304" pitchFamily="18" charset="0"/>
                <a:ea typeface="Times New Roman" panose="02020603050405020304" pitchFamily="18" charset="0"/>
              </a:rPr>
              <a:t>theo</a:t>
            </a:r>
            <a:r>
              <a:rPr lang="en-US" sz="6000" b="1" i="1" dirty="0">
                <a:ln/>
                <a:latin typeface="Times New Roman" panose="02020603050405020304" pitchFamily="18" charset="0"/>
                <a:ea typeface="Times New Roman" panose="02020603050405020304" pitchFamily="18" charset="0"/>
              </a:rPr>
              <a:t> </a:t>
            </a:r>
            <a:r>
              <a:rPr lang="en-US" sz="6000" b="1" i="1" dirty="0" err="1">
                <a:ln/>
                <a:latin typeface="Times New Roman" panose="02020603050405020304" pitchFamily="18" charset="0"/>
                <a:ea typeface="Times New Roman" panose="02020603050405020304" pitchFamily="18" charset="0"/>
              </a:rPr>
              <a:t>yêu</a:t>
            </a:r>
            <a:r>
              <a:rPr lang="en-US" sz="6000" b="1" i="1" dirty="0">
                <a:ln/>
                <a:latin typeface="Times New Roman" panose="02020603050405020304" pitchFamily="18" charset="0"/>
                <a:ea typeface="Times New Roman" panose="02020603050405020304" pitchFamily="18" charset="0"/>
              </a:rPr>
              <a:t> </a:t>
            </a:r>
            <a:r>
              <a:rPr lang="en-US" sz="6000" b="1" i="1" dirty="0" err="1">
                <a:ln/>
                <a:latin typeface="Times New Roman" panose="02020603050405020304" pitchFamily="18" charset="0"/>
                <a:ea typeface="Times New Roman" panose="02020603050405020304" pitchFamily="18" charset="0"/>
              </a:rPr>
              <a:t>cầu</a:t>
            </a:r>
            <a:r>
              <a:rPr lang="en-US" sz="6000" b="1" i="1" dirty="0">
                <a:ln/>
                <a:latin typeface="Times New Roman" panose="02020603050405020304" pitchFamily="18" charset="0"/>
                <a:ea typeface="Times New Roman" panose="02020603050405020304" pitchFamily="18" charset="0"/>
              </a:rPr>
              <a:t> </a:t>
            </a:r>
            <a:r>
              <a:rPr lang="en-US" sz="6000" b="1" i="1" dirty="0" err="1">
                <a:ln/>
                <a:latin typeface="Times New Roman" panose="02020603050405020304" pitchFamily="18" charset="0"/>
                <a:ea typeface="Times New Roman" panose="02020603050405020304" pitchFamily="18" charset="0"/>
              </a:rPr>
              <a:t>khác</a:t>
            </a:r>
            <a:r>
              <a:rPr lang="en-US" sz="6000" b="1" i="1" dirty="0">
                <a:ln/>
                <a:latin typeface="Times New Roman" panose="02020603050405020304" pitchFamily="18" charset="0"/>
                <a:ea typeface="Times New Roman" panose="02020603050405020304" pitchFamily="18" charset="0"/>
              </a:rPr>
              <a:t> </a:t>
            </a:r>
            <a:r>
              <a:rPr lang="en-US" sz="6000" b="1" i="1" dirty="0" err="1">
                <a:ln/>
                <a:latin typeface="Times New Roman" panose="02020603050405020304" pitchFamily="18" charset="0"/>
                <a:ea typeface="Times New Roman" panose="02020603050405020304" pitchFamily="18" charset="0"/>
              </a:rPr>
              <a:t>nhau</a:t>
            </a:r>
            <a:r>
              <a:rPr lang="en-US" sz="6000" b="1" i="1" dirty="0">
                <a:ln/>
                <a:latin typeface="Times New Roman" panose="02020603050405020304" pitchFamily="18" charset="0"/>
                <a:ea typeface="Times New Roman" panose="02020603050405020304" pitchFamily="18" charset="0"/>
              </a:rPr>
              <a:t> </a:t>
            </a:r>
            <a:r>
              <a:rPr lang="en-US" sz="6000" b="1" i="1" dirty="0" err="1">
                <a:ln/>
                <a:latin typeface="Times New Roman" panose="02020603050405020304" pitchFamily="18" charset="0"/>
                <a:ea typeface="Times New Roman" panose="02020603050405020304" pitchFamily="18" charset="0"/>
              </a:rPr>
              <a:t>về</a:t>
            </a:r>
            <a:r>
              <a:rPr lang="en-US" sz="6000" b="1" i="1" dirty="0">
                <a:ln/>
                <a:latin typeface="Times New Roman" panose="02020603050405020304" pitchFamily="18" charset="0"/>
                <a:ea typeface="Times New Roman" panose="02020603050405020304" pitchFamily="18" charset="0"/>
              </a:rPr>
              <a:t> </a:t>
            </a:r>
            <a:r>
              <a:rPr lang="en-US" sz="6000" b="1" i="1" dirty="0" err="1">
                <a:ln/>
                <a:latin typeface="Times New Roman" panose="02020603050405020304" pitchFamily="18" charset="0"/>
                <a:ea typeface="Times New Roman" panose="02020603050405020304" pitchFamily="18" charset="0"/>
              </a:rPr>
              <a:t>độ</a:t>
            </a:r>
            <a:r>
              <a:rPr lang="en-US" sz="6000" b="1" i="1" dirty="0">
                <a:ln/>
                <a:latin typeface="Times New Roman" panose="02020603050405020304" pitchFamily="18" charset="0"/>
                <a:ea typeface="Times New Roman" panose="02020603050405020304" pitchFamily="18" charset="0"/>
              </a:rPr>
              <a:t> </a:t>
            </a:r>
            <a:r>
              <a:rPr lang="en-US" sz="6000" b="1" i="1" dirty="0" err="1">
                <a:ln/>
                <a:latin typeface="Times New Roman" panose="02020603050405020304" pitchFamily="18" charset="0"/>
                <a:ea typeface="Times New Roman" panose="02020603050405020304" pitchFamily="18" charset="0"/>
              </a:rPr>
              <a:t>dài</a:t>
            </a:r>
            <a:endParaRPr lang="en-US" sz="6000" b="1" dirty="0">
              <a:ln/>
            </a:endParaRPr>
          </a:p>
        </p:txBody>
      </p:sp>
    </p:spTree>
    <p:extLst>
      <p:ext uri="{BB962C8B-B14F-4D97-AF65-F5344CB8AC3E}">
        <p14:creationId xmlns:p14="http://schemas.microsoft.com/office/powerpoint/2010/main" val="3460074597"/>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B904330B-F846-3BA4-C922-BCB640AD8E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11" y="0"/>
            <a:ext cx="12112978" cy="6858000"/>
          </a:xfrm>
          <a:prstGeom prst="rect">
            <a:avLst/>
          </a:prstGeom>
        </p:spPr>
      </p:pic>
      <p:sp>
        <p:nvSpPr>
          <p:cNvPr id="3" name="Hộp Văn bản 2">
            <a:extLst>
              <a:ext uri="{FF2B5EF4-FFF2-40B4-BE49-F238E27FC236}">
                <a16:creationId xmlns:a16="http://schemas.microsoft.com/office/drawing/2014/main" id="{1B828C67-ADC7-3432-18A2-CCCCBB83A2A3}"/>
              </a:ext>
            </a:extLst>
          </p:cNvPr>
          <p:cNvSpPr txBox="1"/>
          <p:nvPr/>
        </p:nvSpPr>
        <p:spPr>
          <a:xfrm>
            <a:off x="3657601" y="903111"/>
            <a:ext cx="5091289" cy="523220"/>
          </a:xfrm>
          <a:prstGeom prst="rect">
            <a:avLst/>
          </a:prstGeom>
          <a:noFill/>
        </p:spPr>
        <p:txBody>
          <a:bodyPr wrap="square" rtlCol="0">
            <a:spAutoFit/>
          </a:bodyPr>
          <a:lstStyle/>
          <a:p>
            <a:r>
              <a:rPr lang="vi-VN" sz="2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vi-VN" sz="2800" b="1" dirty="0">
                <a:solidFill>
                  <a:srgbClr val="0070C0"/>
                </a:solidFill>
                <a:effectLst/>
                <a:latin typeface="Times New Roman" panose="02020603050405020304" pitchFamily="18" charset="0"/>
                <a:ea typeface="MS Mincho" panose="02020609040205080304" pitchFamily="49" charset="-128"/>
              </a:rPr>
              <a:t> Bước 3:</a:t>
            </a:r>
            <a:r>
              <a:rPr lang="vi-VN" sz="2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Viết văn bản tóm tắt</a:t>
            </a:r>
            <a:endParaRPr lang="en-US" sz="28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62A9C893-18F6-8857-7058-6A0E1EFA5342}"/>
              </a:ext>
            </a:extLst>
          </p:cNvPr>
          <p:cNvSpPr txBox="1"/>
          <p:nvPr/>
        </p:nvSpPr>
        <p:spPr>
          <a:xfrm>
            <a:off x="1817510" y="1572728"/>
            <a:ext cx="9313333"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Sắp xếp các ý chính của văn bản gốc theo một trình tự hợp lí</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627C08F2-5574-1DB4-D6D8-380E228D25A6}"/>
              </a:ext>
            </a:extLst>
          </p:cNvPr>
          <p:cNvSpPr txBox="1"/>
          <p:nvPr/>
        </p:nvSpPr>
        <p:spPr>
          <a:xfrm>
            <a:off x="1817510" y="2329442"/>
            <a:ext cx="9313333" cy="954107"/>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lời văn của em kết hợp với những từ ngữ quan trọng trong văn bản gốc để viết văn bản tóm tắt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B8A5AD9D-0511-BB77-AC41-4A44EB099EE3}"/>
              </a:ext>
            </a:extLst>
          </p:cNvPr>
          <p:cNvSpPr txBox="1"/>
          <p:nvPr/>
        </p:nvSpPr>
        <p:spPr>
          <a:xfrm>
            <a:off x="1817510" y="3517043"/>
            <a:ext cx="8342489"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Chú ý bảo đảm yêu cầu về độ dài của văn bản tóm tắt</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1D0AC4AA-17A6-4FB3-1779-88D25D0EF525}"/>
              </a:ext>
            </a:extLst>
          </p:cNvPr>
          <p:cNvSpPr txBox="1"/>
          <p:nvPr/>
        </p:nvSpPr>
        <p:spPr>
          <a:xfrm>
            <a:off x="3843866" y="4129768"/>
            <a:ext cx="4718757" cy="523220"/>
          </a:xfrm>
          <a:prstGeom prst="rect">
            <a:avLst/>
          </a:prstGeom>
          <a:noFill/>
        </p:spPr>
        <p:txBody>
          <a:bodyPr wrap="square" rtlCol="0">
            <a:spAutoFit/>
          </a:bodyPr>
          <a:lstStyle/>
          <a:p>
            <a:r>
              <a:rPr lang="vi-VN" sz="2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vi-VN" sz="2800" b="1" dirty="0">
                <a:solidFill>
                  <a:srgbClr val="0070C0"/>
                </a:solidFill>
                <a:effectLst/>
                <a:latin typeface="Times New Roman" panose="02020603050405020304" pitchFamily="18" charset="0"/>
                <a:ea typeface="MS Mincho" panose="02020609040205080304" pitchFamily="49" charset="-128"/>
              </a:rPr>
              <a:t>Bước 4:</a:t>
            </a:r>
            <a:r>
              <a:rPr lang="vi-VN" sz="2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Chỉnh sửa</a:t>
            </a:r>
            <a:endParaRPr lang="en-US" sz="2800" dirty="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146ED4EA-D44E-D424-48D7-94D17002CE67}"/>
              </a:ext>
            </a:extLst>
          </p:cNvPr>
          <p:cNvSpPr txBox="1"/>
          <p:nvPr/>
        </p:nvSpPr>
        <p:spPr>
          <a:xfrm>
            <a:off x="2833511" y="4820356"/>
            <a:ext cx="6694311"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 soát, tự chỉnh sửa văn bản tóm tắt của em</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9595438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additive="base">
                                        <p:cTn id="34" dur="500" fill="hold"/>
                                        <p:tgtEl>
                                          <p:spTgt spid="7"/>
                                        </p:tgtEl>
                                        <p:attrNameLst>
                                          <p:attrName>ppt_x</p:attrName>
                                        </p:attrNameLst>
                                      </p:cBhvr>
                                      <p:tavLst>
                                        <p:tav tm="0">
                                          <p:val>
                                            <p:strVal val="#ppt_x"/>
                                          </p:val>
                                        </p:tav>
                                        <p:tav tm="100000">
                                          <p:val>
                                            <p:strVal val="#ppt_x"/>
                                          </p:val>
                                        </p:tav>
                                      </p:tavLst>
                                    </p:anim>
                                    <p:anim calcmode="lin" valueType="num">
                                      <p:cBhvr additive="base">
                                        <p:cTn id="3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1000"/>
                                        <p:tgtEl>
                                          <p:spTgt spid="8"/>
                                        </p:tgtEl>
                                      </p:cBhvr>
                                    </p:animEffect>
                                    <p:anim calcmode="lin" valueType="num">
                                      <p:cBhvr>
                                        <p:cTn id="41" dur="1000" fill="hold"/>
                                        <p:tgtEl>
                                          <p:spTgt spid="8"/>
                                        </p:tgtEl>
                                        <p:attrNameLst>
                                          <p:attrName>ppt_x</p:attrName>
                                        </p:attrNameLst>
                                      </p:cBhvr>
                                      <p:tavLst>
                                        <p:tav tm="0">
                                          <p:val>
                                            <p:strVal val="#ppt_x"/>
                                          </p:val>
                                        </p:tav>
                                        <p:tav tm="100000">
                                          <p:val>
                                            <p:strVal val="#ppt_x"/>
                                          </p:val>
                                        </p:tav>
                                      </p:tavLst>
                                    </p:anim>
                                    <p:anim calcmode="lin" valueType="num">
                                      <p:cBhvr>
                                        <p:cTn id="4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Hình ảnh 4">
            <a:extLst>
              <a:ext uri="{FF2B5EF4-FFF2-40B4-BE49-F238E27FC236}">
                <a16:creationId xmlns:a16="http://schemas.microsoft.com/office/drawing/2014/main" id="{E5714B5C-8CE5-F2F3-C5AE-2E57DC97BD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93133"/>
            <a:ext cx="12192000" cy="6671733"/>
          </a:xfrm>
          <a:prstGeom prst="rect">
            <a:avLst/>
          </a:prstGeom>
        </p:spPr>
      </p:pic>
      <p:sp>
        <p:nvSpPr>
          <p:cNvPr id="6" name="Hộp Văn bản 5">
            <a:extLst>
              <a:ext uri="{FF2B5EF4-FFF2-40B4-BE49-F238E27FC236}">
                <a16:creationId xmlns:a16="http://schemas.microsoft.com/office/drawing/2014/main" id="{54CDD3E4-4202-5818-155C-371B5750996A}"/>
              </a:ext>
            </a:extLst>
          </p:cNvPr>
          <p:cNvSpPr txBox="1"/>
          <p:nvPr/>
        </p:nvSpPr>
        <p:spPr>
          <a:xfrm>
            <a:off x="2556932" y="384335"/>
            <a:ext cx="3222979" cy="613245"/>
          </a:xfrm>
          <a:prstGeom prst="rect">
            <a:avLst/>
          </a:prstGeom>
          <a:noFill/>
        </p:spPr>
        <p:txBody>
          <a:bodyPr wrap="square" rtlCol="0">
            <a:spAutoFit/>
          </a:bodyPr>
          <a:lstStyle/>
          <a:p>
            <a:pPr>
              <a:lnSpc>
                <a:spcPct val="115000"/>
              </a:lnSpc>
            </a:pPr>
            <a:r>
              <a:rPr lang="en-US" sz="3200" b="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II. </a:t>
            </a:r>
            <a:r>
              <a:rPr lang="en-US" sz="3200" b="1"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Thực</a:t>
            </a:r>
            <a:r>
              <a:rPr lang="en-US" sz="3200" b="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3200" b="1"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hành</a:t>
            </a:r>
            <a:endParaRPr lang="en-US" sz="32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90237C76-C96E-D677-ECF2-7157419EBF57}"/>
              </a:ext>
            </a:extLst>
          </p:cNvPr>
          <p:cNvSpPr txBox="1"/>
          <p:nvPr/>
        </p:nvSpPr>
        <p:spPr>
          <a:xfrm>
            <a:off x="4504265" y="997580"/>
            <a:ext cx="3635022" cy="522259"/>
          </a:xfrm>
          <a:prstGeom prst="rect">
            <a:avLst/>
          </a:prstGeom>
          <a:noFill/>
        </p:spPr>
        <p:txBody>
          <a:bodyPr wrap="square" rtlCol="0">
            <a:spAutoFit/>
          </a:bodyPr>
          <a:lstStyle/>
          <a:p>
            <a:pPr algn="ctr">
              <a:lnSpc>
                <a:spcPct val="107000"/>
              </a:lnSpc>
              <a:spcAft>
                <a:spcPts val="800"/>
              </a:spcAft>
            </a:pPr>
            <a:r>
              <a:rPr lang="en-US" sz="2800" b="1" dirty="0">
                <a:solidFill>
                  <a:srgbClr val="FF0000"/>
                </a:solidFill>
                <a:effectLst/>
                <a:latin typeface="Times New Roman" panose="02020603050405020304" pitchFamily="18" charset="0"/>
                <a:ea typeface="Calibri" panose="020F0502020204030204" pitchFamily="34" charset="0"/>
              </a:rPr>
              <a:t>PHIẾU HỌC TẬP 02</a:t>
            </a:r>
            <a:endParaRPr lang="en-US" sz="2800" dirty="0">
              <a:effectLst/>
              <a:latin typeface="Times New Roman" panose="02020603050405020304" pitchFamily="18" charset="0"/>
              <a:ea typeface="Times New Roman" panose="02020603050405020304" pitchFamily="18" charset="0"/>
            </a:endParaRPr>
          </a:p>
        </p:txBody>
      </p:sp>
      <p:graphicFrame>
        <p:nvGraphicFramePr>
          <p:cNvPr id="8" name="Bảng 7">
            <a:extLst>
              <a:ext uri="{FF2B5EF4-FFF2-40B4-BE49-F238E27FC236}">
                <a16:creationId xmlns:a16="http://schemas.microsoft.com/office/drawing/2014/main" id="{7706BD4A-7B28-CAB9-D2A8-067A73D64699}"/>
              </a:ext>
            </a:extLst>
          </p:cNvPr>
          <p:cNvGraphicFramePr>
            <a:graphicFrameLocks noGrp="1"/>
          </p:cNvGraphicFramePr>
          <p:nvPr>
            <p:extLst>
              <p:ext uri="{D42A27DB-BD31-4B8C-83A1-F6EECF244321}">
                <p14:modId xmlns:p14="http://schemas.microsoft.com/office/powerpoint/2010/main" val="3064218142"/>
              </p:ext>
            </p:extLst>
          </p:nvPr>
        </p:nvGraphicFramePr>
        <p:xfrm>
          <a:off x="1698977" y="1574209"/>
          <a:ext cx="8794044" cy="4693920"/>
        </p:xfrm>
        <a:graphic>
          <a:graphicData uri="http://schemas.openxmlformats.org/drawingml/2006/table">
            <a:tbl>
              <a:tblPr firstRow="1" firstCol="1" bandRow="1">
                <a:tableStyleId>{5C22544A-7EE6-4342-B048-85BDC9FD1C3A}</a:tableStyleId>
              </a:tblPr>
              <a:tblGrid>
                <a:gridCol w="3768211">
                  <a:extLst>
                    <a:ext uri="{9D8B030D-6E8A-4147-A177-3AD203B41FA5}">
                      <a16:colId xmlns:a16="http://schemas.microsoft.com/office/drawing/2014/main" val="1459386802"/>
                    </a:ext>
                  </a:extLst>
                </a:gridCol>
                <a:gridCol w="5025833">
                  <a:extLst>
                    <a:ext uri="{9D8B030D-6E8A-4147-A177-3AD203B41FA5}">
                      <a16:colId xmlns:a16="http://schemas.microsoft.com/office/drawing/2014/main" val="2183402151"/>
                    </a:ext>
                  </a:extLst>
                </a:gridCol>
              </a:tblGrid>
              <a:tr h="0">
                <a:tc gridSpan="2">
                  <a:txBody>
                    <a:bodyPr/>
                    <a:lstStyle/>
                    <a:p>
                      <a:pPr algn="ctr">
                        <a:lnSpc>
                          <a:spcPct val="100000"/>
                        </a:lnSpc>
                        <a:spcAft>
                          <a:spcPts val="0"/>
                        </a:spcAft>
                      </a:pPr>
                      <a:r>
                        <a:rPr lang="en-US" sz="2800">
                          <a:solidFill>
                            <a:schemeClr val="tx1"/>
                          </a:solidFill>
                          <a:effectLst/>
                          <a:latin typeface="Times New Roman" panose="02020603050405020304" pitchFamily="18" charset="0"/>
                          <a:cs typeface="Times New Roman" panose="02020603050405020304" pitchFamily="18" charset="0"/>
                        </a:rPr>
                        <a:t>PHIẾU TÌM Ý</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3715537800"/>
                  </a:ext>
                </a:extLst>
              </a:tr>
              <a:tr h="0">
                <a:tc>
                  <a:txBody>
                    <a:bodyPr/>
                    <a:lstStyle/>
                    <a:p>
                      <a:pPr algn="ctr">
                        <a:lnSpc>
                          <a:spcPct val="100000"/>
                        </a:lnSpc>
                        <a:spcAft>
                          <a:spcPts val="0"/>
                        </a:spcAft>
                      </a:pPr>
                      <a:r>
                        <a:rPr lang="en-US" sz="2800">
                          <a:solidFill>
                            <a:schemeClr val="tx1"/>
                          </a:solidFill>
                          <a:effectLst/>
                          <a:latin typeface="Times New Roman" panose="02020603050405020304" pitchFamily="18" charset="0"/>
                          <a:cs typeface="Times New Roman" panose="02020603050405020304" pitchFamily="18" charset="0"/>
                        </a:rPr>
                        <a:t>Định hướng</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spcAft>
                          <a:spcPts val="0"/>
                        </a:spcAft>
                      </a:pPr>
                      <a:r>
                        <a:rPr lang="en-US" sz="2800">
                          <a:solidFill>
                            <a:schemeClr val="tx1"/>
                          </a:solidFill>
                          <a:effectLst/>
                          <a:latin typeface="Times New Roman" panose="02020603050405020304" pitchFamily="18" charset="0"/>
                          <a:cs typeface="Times New Roman" panose="02020603050405020304" pitchFamily="18" charset="0"/>
                        </a:rPr>
                        <a:t>Dự kiến</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32832829"/>
                  </a:ext>
                </a:extLst>
              </a:tr>
              <a:tr h="0">
                <a:tc>
                  <a:txBody>
                    <a:bodyPr/>
                    <a:lstStyle/>
                    <a:p>
                      <a:pPr algn="just">
                        <a:lnSpc>
                          <a:spcPct val="100000"/>
                        </a:lnSpc>
                        <a:spcAft>
                          <a:spcPts val="0"/>
                        </a:spcAft>
                      </a:pPr>
                      <a:r>
                        <a:rPr lang="en-US" sz="2800" b="0" dirty="0">
                          <a:solidFill>
                            <a:schemeClr val="tx1"/>
                          </a:solidFill>
                          <a:effectLst/>
                          <a:latin typeface="Times New Roman" panose="02020603050405020304" pitchFamily="18" charset="0"/>
                          <a:cs typeface="Times New Roman" panose="02020603050405020304" pitchFamily="18" charset="0"/>
                        </a:rPr>
                        <a:t>1. </a:t>
                      </a:r>
                      <a:r>
                        <a:rPr lang="en-US" sz="2800" b="0" dirty="0" err="1">
                          <a:solidFill>
                            <a:schemeClr val="tx1"/>
                          </a:solidFill>
                          <a:effectLst/>
                          <a:latin typeface="Times New Roman" panose="02020603050405020304" pitchFamily="18" charset="0"/>
                          <a:cs typeface="Times New Roman" panose="02020603050405020304" pitchFamily="18" charset="0"/>
                        </a:rPr>
                        <a:t>Bố</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cục</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bản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tóm</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tắt</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có</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mấy</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phần</a:t>
                      </a:r>
                      <a:r>
                        <a:rPr lang="en-US" sz="2800" b="0" dirty="0">
                          <a:solidFill>
                            <a:schemeClr val="tx1"/>
                          </a:solidFill>
                          <a:effectLst/>
                          <a:latin typeface="Times New Roman" panose="02020603050405020304" pitchFamily="18" charset="0"/>
                          <a:cs typeface="Times New Roman" panose="02020603050405020304" pitchFamily="18" charset="0"/>
                        </a:rPr>
                        <a:t>?</a:t>
                      </a: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spcAft>
                          <a:spcPts val="0"/>
                        </a:spcAft>
                      </a:pPr>
                      <a:r>
                        <a:rPr lang="en-US" sz="2800">
                          <a:solidFill>
                            <a:schemeClr val="tx1"/>
                          </a:solidFill>
                          <a:effectLst/>
                          <a:latin typeface="Times New Roman" panose="02020603050405020304" pitchFamily="18" charset="0"/>
                          <a:cs typeface="Times New Roman" panose="02020603050405020304" pitchFamily="18" charset="0"/>
                        </a:rPr>
                        <a:t>…………………………………………………</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68828622"/>
                  </a:ext>
                </a:extLst>
              </a:tr>
              <a:tr h="0">
                <a:tc>
                  <a:txBody>
                    <a:bodyPr/>
                    <a:lstStyle/>
                    <a:p>
                      <a:pPr algn="just">
                        <a:lnSpc>
                          <a:spcPct val="100000"/>
                        </a:lnSpc>
                        <a:spcAft>
                          <a:spcPts val="0"/>
                        </a:spcAft>
                      </a:pPr>
                      <a:r>
                        <a:rPr lang="en-US" sz="2800" b="0" dirty="0">
                          <a:solidFill>
                            <a:schemeClr val="tx1"/>
                          </a:solidFill>
                          <a:effectLst/>
                          <a:latin typeface="Times New Roman" panose="02020603050405020304" pitchFamily="18" charset="0"/>
                          <a:cs typeface="Times New Roman" panose="02020603050405020304" pitchFamily="18" charset="0"/>
                        </a:rPr>
                        <a:t>2. </a:t>
                      </a:r>
                      <a:r>
                        <a:rPr lang="en-US" sz="2800" b="0" dirty="0" err="1">
                          <a:solidFill>
                            <a:schemeClr val="tx1"/>
                          </a:solidFill>
                          <a:effectLst/>
                          <a:latin typeface="Times New Roman" panose="02020603050405020304" pitchFamily="18" charset="0"/>
                          <a:cs typeface="Times New Roman" panose="02020603050405020304" pitchFamily="18" charset="0"/>
                        </a:rPr>
                        <a:t>Mỗi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phần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của</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bản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tóm</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tắt</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nêu</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lên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những</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nội</a:t>
                      </a:r>
                      <a:r>
                        <a:rPr lang="en-US" sz="2800" b="0" dirty="0">
                          <a:solidFill>
                            <a:schemeClr val="tx1"/>
                          </a:solidFill>
                          <a:effectLst/>
                          <a:latin typeface="Times New Roman" panose="02020603050405020304" pitchFamily="18" charset="0"/>
                          <a:cs typeface="Times New Roman" panose="02020603050405020304" pitchFamily="18" charset="0"/>
                        </a:rPr>
                        <a:t> dung </a:t>
                      </a:r>
                      <a:r>
                        <a:rPr lang="en-US" sz="2800" b="0" dirty="0" err="1">
                          <a:solidFill>
                            <a:schemeClr val="tx1"/>
                          </a:solidFill>
                          <a:effectLst/>
                          <a:latin typeface="Times New Roman" panose="02020603050405020304" pitchFamily="18" charset="0"/>
                          <a:cs typeface="Times New Roman" panose="02020603050405020304" pitchFamily="18" charset="0"/>
                        </a:rPr>
                        <a:t>gì</a:t>
                      </a:r>
                      <a:r>
                        <a:rPr lang="en-US" sz="2800" b="0" dirty="0">
                          <a:solidFill>
                            <a:schemeClr val="tx1"/>
                          </a:solidFill>
                          <a:effectLst/>
                          <a:latin typeface="Times New Roman" panose="02020603050405020304" pitchFamily="18" charset="0"/>
                          <a:cs typeface="Times New Roman" panose="02020603050405020304" pitchFamily="18"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spcAft>
                          <a:spcPts val="0"/>
                        </a:spcAft>
                      </a:pPr>
                      <a:r>
                        <a:rPr lang="en-US" sz="2800" dirty="0">
                          <a:solidFill>
                            <a:schemeClr val="tx1"/>
                          </a:solidFill>
                          <a:effectLst/>
                          <a:latin typeface="Times New Roman" panose="02020603050405020304" pitchFamily="18" charset="0"/>
                          <a:cs typeface="Times New Roman" panose="02020603050405020304" pitchFamily="18" charset="0"/>
                        </a:rPr>
                        <a:t>…………………………………………………</a:t>
                      </a:r>
                    </a:p>
                    <a:p>
                      <a:pPr>
                        <a:lnSpc>
                          <a:spcPct val="100000"/>
                        </a:lnSpc>
                        <a:spcAft>
                          <a:spcPts val="0"/>
                        </a:spcAft>
                      </a:pPr>
                      <a:r>
                        <a:rPr lang="en-US" sz="2800" dirty="0">
                          <a:solidFill>
                            <a:schemeClr val="tx1"/>
                          </a:solidFill>
                          <a:effectLst/>
                          <a:latin typeface="Times New Roman" panose="02020603050405020304" pitchFamily="18" charset="0"/>
                          <a:cs typeface="Times New Roman" panose="02020603050405020304" pitchFamily="18"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30789483"/>
                  </a:ext>
                </a:extLst>
              </a:tr>
              <a:tr h="0">
                <a:tc>
                  <a:txBody>
                    <a:bodyPr/>
                    <a:lstStyle/>
                    <a:p>
                      <a:pPr algn="just">
                        <a:lnSpc>
                          <a:spcPct val="100000"/>
                        </a:lnSpc>
                        <a:spcAft>
                          <a:spcPts val="0"/>
                        </a:spcAft>
                      </a:pPr>
                      <a:r>
                        <a:rPr lang="en-US" sz="2800" b="0" dirty="0">
                          <a:solidFill>
                            <a:schemeClr val="tx1"/>
                          </a:solidFill>
                          <a:effectLst/>
                          <a:latin typeface="Times New Roman" panose="02020603050405020304" pitchFamily="18" charset="0"/>
                          <a:cs typeface="Times New Roman" panose="02020603050405020304" pitchFamily="18" charset="0"/>
                        </a:rPr>
                        <a:t>3. </a:t>
                      </a:r>
                      <a:r>
                        <a:rPr lang="en-US" sz="2800" b="0" dirty="0" err="1">
                          <a:solidFill>
                            <a:schemeClr val="tx1"/>
                          </a:solidFill>
                          <a:effectLst/>
                          <a:latin typeface="Times New Roman" panose="02020603050405020304" pitchFamily="18" charset="0"/>
                          <a:cs typeface="Times New Roman" panose="02020603050405020304" pitchFamily="18" charset="0"/>
                        </a:rPr>
                        <a:t>Chọn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nội</a:t>
                      </a:r>
                      <a:r>
                        <a:rPr lang="en-US" sz="2800" b="0" dirty="0">
                          <a:solidFill>
                            <a:schemeClr val="tx1"/>
                          </a:solidFill>
                          <a:effectLst/>
                          <a:latin typeface="Times New Roman" panose="02020603050405020304" pitchFamily="18" charset="0"/>
                          <a:cs typeface="Times New Roman" panose="02020603050405020304" pitchFamily="18" charset="0"/>
                        </a:rPr>
                        <a:t> dung </a:t>
                      </a:r>
                      <a:r>
                        <a:rPr lang="en-US" sz="2800" b="0" dirty="0" err="1">
                          <a:solidFill>
                            <a:schemeClr val="tx1"/>
                          </a:solidFill>
                          <a:effectLst/>
                          <a:latin typeface="Times New Roman" panose="02020603050405020304" pitchFamily="18" charset="0"/>
                          <a:cs typeface="Times New Roman" panose="02020603050405020304" pitchFamily="18" charset="0"/>
                        </a:rPr>
                        <a:t>gì</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để</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đưa</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vào</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bản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tóm</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tắt</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cho</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phù</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hợp</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với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độ</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dài</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ngắn</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khác</a:t>
                      </a:r>
                      <a:r>
                        <a:rPr lang="en-US"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nhau</a:t>
                      </a:r>
                      <a:r>
                        <a:rPr lang="en-US" sz="2800" b="0" dirty="0">
                          <a:solidFill>
                            <a:schemeClr val="tx1"/>
                          </a:solidFill>
                          <a:effectLst/>
                          <a:latin typeface="Times New Roman" panose="02020603050405020304" pitchFamily="18" charset="0"/>
                          <a:cs typeface="Times New Roman" panose="02020603050405020304" pitchFamily="18"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spcAft>
                          <a:spcPts val="0"/>
                        </a:spcAft>
                      </a:pPr>
                      <a:r>
                        <a:rPr lang="en-US" sz="2800" dirty="0">
                          <a:solidFill>
                            <a:schemeClr val="tx1"/>
                          </a:solidFill>
                          <a:effectLst/>
                          <a:latin typeface="Times New Roman" panose="02020603050405020304" pitchFamily="18" charset="0"/>
                          <a:cs typeface="Times New Roman" panose="02020603050405020304" pitchFamily="18" charset="0"/>
                        </a:rPr>
                        <a:t>…………………………………………………</a:t>
                      </a:r>
                    </a:p>
                    <a:p>
                      <a:pPr>
                        <a:lnSpc>
                          <a:spcPct val="100000"/>
                        </a:lnSpc>
                        <a:spcAft>
                          <a:spcPts val="0"/>
                        </a:spcAft>
                      </a:pPr>
                      <a:r>
                        <a:rPr lang="en-US" sz="2800" dirty="0">
                          <a:solidFill>
                            <a:schemeClr val="tx1"/>
                          </a:solidFill>
                          <a:effectLst/>
                          <a:latin typeface="Times New Roman" panose="02020603050405020304" pitchFamily="18" charset="0"/>
                          <a:cs typeface="Times New Roman" panose="02020603050405020304" pitchFamily="18"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47768544"/>
                  </a:ext>
                </a:extLst>
              </a:tr>
            </a:tbl>
          </a:graphicData>
        </a:graphic>
      </p:graphicFrame>
    </p:spTree>
    <p:extLst>
      <p:ext uri="{BB962C8B-B14F-4D97-AF65-F5344CB8AC3E}">
        <p14:creationId xmlns:p14="http://schemas.microsoft.com/office/powerpoint/2010/main" val="1367246567"/>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BFF80809-3FEA-9018-B2A5-9FD9340CD1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93133"/>
            <a:ext cx="12192000" cy="6671733"/>
          </a:xfrm>
          <a:prstGeom prst="rect">
            <a:avLst/>
          </a:prstGeom>
        </p:spPr>
      </p:pic>
      <p:sp>
        <p:nvSpPr>
          <p:cNvPr id="3" name="Hộp Văn bản 2">
            <a:extLst>
              <a:ext uri="{FF2B5EF4-FFF2-40B4-BE49-F238E27FC236}">
                <a16:creationId xmlns:a16="http://schemas.microsoft.com/office/drawing/2014/main" id="{81DF5C5E-96AF-DF74-C6C2-7486CC3DD903}"/>
              </a:ext>
            </a:extLst>
          </p:cNvPr>
          <p:cNvSpPr txBox="1"/>
          <p:nvPr/>
        </p:nvSpPr>
        <p:spPr>
          <a:xfrm>
            <a:off x="2556932" y="384335"/>
            <a:ext cx="3222979" cy="613245"/>
          </a:xfrm>
          <a:prstGeom prst="rect">
            <a:avLst/>
          </a:prstGeom>
          <a:noFill/>
        </p:spPr>
        <p:txBody>
          <a:bodyPr wrap="square" rtlCol="0">
            <a:spAutoFit/>
          </a:bodyPr>
          <a:lstStyle/>
          <a:p>
            <a:pPr>
              <a:lnSpc>
                <a:spcPct val="115000"/>
              </a:lnSpc>
            </a:pPr>
            <a:r>
              <a:rPr lang="en-US" sz="3200" b="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II. </a:t>
            </a:r>
            <a:r>
              <a:rPr lang="en-US" sz="3200" b="1"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Thực</a:t>
            </a:r>
            <a:r>
              <a:rPr lang="en-US" sz="3200" b="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3200" b="1"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hành</a:t>
            </a:r>
            <a:endParaRPr lang="en-US" sz="32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3155CD8C-F76C-97B0-A71A-A9F366C37B2B}"/>
              </a:ext>
            </a:extLst>
          </p:cNvPr>
          <p:cNvSpPr txBox="1"/>
          <p:nvPr/>
        </p:nvSpPr>
        <p:spPr>
          <a:xfrm>
            <a:off x="2167467" y="1095022"/>
            <a:ext cx="8161866" cy="1539139"/>
          </a:xfrm>
          <a:prstGeom prst="rect">
            <a:avLst/>
          </a:prstGeom>
          <a:noFill/>
        </p:spPr>
        <p:txBody>
          <a:bodyPr wrap="square" rtlCol="0">
            <a:spAutoFit/>
          </a:bodyPr>
          <a:lstStyle/>
          <a:p>
            <a:pPr>
              <a:lnSpc>
                <a:spcPct val="115000"/>
              </a:lnSpc>
            </a:pPr>
            <a:r>
              <a:rPr lang="en-US" sz="2800" b="1" dirty="0" err="1">
                <a:effectLst/>
                <a:latin typeface="Times New Roman" panose="02020603050405020304" pitchFamily="18" charset="0"/>
                <a:ea typeface="MS Mincho" panose="02020609040205080304" pitchFamily="49" charset="-128"/>
                <a:cs typeface="Times New Roman" panose="02020603050405020304" pitchFamily="18" charset="0"/>
              </a:rPr>
              <a:t>Đề</a:t>
            </a:r>
            <a:r>
              <a:rPr lang="en-US" sz="2800" b="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effectLst/>
                <a:latin typeface="Times New Roman" panose="02020603050405020304" pitchFamily="18" charset="0"/>
                <a:ea typeface="MS Mincho" panose="02020609040205080304" pitchFamily="49" charset="-128"/>
                <a:cs typeface="Times New Roman" panose="02020603050405020304" pitchFamily="18" charset="0"/>
              </a:rPr>
              <a:t>bài</a:t>
            </a:r>
            <a:r>
              <a:rPr lang="en-US" sz="2800" b="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tộc</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thiểu</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Nam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xưa</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5-6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10-12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Hộp Văn bản 4">
            <a:extLst>
              <a:ext uri="{FF2B5EF4-FFF2-40B4-BE49-F238E27FC236}">
                <a16:creationId xmlns:a16="http://schemas.microsoft.com/office/drawing/2014/main" id="{B942FAAF-6C77-3088-A95D-E58F4CBF056B}"/>
              </a:ext>
            </a:extLst>
          </p:cNvPr>
          <p:cNvSpPr txBox="1"/>
          <p:nvPr/>
        </p:nvSpPr>
        <p:spPr>
          <a:xfrm>
            <a:off x="4168421" y="3002844"/>
            <a:ext cx="3835401" cy="548099"/>
          </a:xfrm>
          <a:prstGeom prst="rect">
            <a:avLst/>
          </a:prstGeom>
          <a:noFill/>
        </p:spPr>
        <p:txBody>
          <a:bodyPr wrap="square" rtlCol="0">
            <a:spAutoFit/>
          </a:bodyPr>
          <a:lstStyle/>
          <a:p>
            <a:pPr>
              <a:lnSpc>
                <a:spcPct val="115000"/>
              </a:lnSpc>
            </a:pP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1.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Bước</a:t>
            </a: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 1: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Chuẩn</a:t>
            </a: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bị</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8F31CCEE-5E1F-61D2-8969-50F1F452F2CA}"/>
              </a:ext>
            </a:extLst>
          </p:cNvPr>
          <p:cNvSpPr txBox="1"/>
          <p:nvPr/>
        </p:nvSpPr>
        <p:spPr>
          <a:xfrm>
            <a:off x="3612444" y="4018844"/>
            <a:ext cx="4854223" cy="1444306"/>
          </a:xfrm>
          <a:prstGeom prst="rect">
            <a:avLst/>
          </a:prstGeom>
          <a:noFill/>
        </p:spPr>
        <p:txBody>
          <a:bodyPr wrap="square" rtlCol="0">
            <a:spAutoFit/>
          </a:bodyPr>
          <a:lstStyle/>
          <a:p>
            <a:pPr algn="just">
              <a:lnSpc>
                <a:spcPct val="107000"/>
              </a:lnSpc>
              <a:spcAft>
                <a:spcPts val="800"/>
              </a:spcAft>
              <a:tabLst>
                <a:tab pos="1386840" algn="l"/>
              </a:tabLst>
            </a:pP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Em</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sẽ</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chuẩn</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bị</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những</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gì</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trước</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khi</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tóm</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tắt</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văn</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bản</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theo</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yêu</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cầu</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khác</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nhau</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về</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độ</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dài</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i="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ngắn</a:t>
            </a:r>
            <a:r>
              <a:rPr lang="en-US" sz="2800" i="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3209024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circle(in)">
                                      <p:cBhvr>
                                        <p:cTn id="2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942B5E5E-A94C-977C-F2C0-35B3797EF4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93133"/>
            <a:ext cx="12192000" cy="6671733"/>
          </a:xfrm>
          <a:prstGeom prst="rect">
            <a:avLst/>
          </a:prstGeom>
        </p:spPr>
      </p:pic>
      <p:sp>
        <p:nvSpPr>
          <p:cNvPr id="3" name="Hộp Văn bản 2">
            <a:extLst>
              <a:ext uri="{FF2B5EF4-FFF2-40B4-BE49-F238E27FC236}">
                <a16:creationId xmlns:a16="http://schemas.microsoft.com/office/drawing/2014/main" id="{2D796547-A409-3C93-F099-03EAF17BCD3B}"/>
              </a:ext>
            </a:extLst>
          </p:cNvPr>
          <p:cNvSpPr txBox="1"/>
          <p:nvPr/>
        </p:nvSpPr>
        <p:spPr>
          <a:xfrm>
            <a:off x="4258732" y="812800"/>
            <a:ext cx="3835401" cy="548099"/>
          </a:xfrm>
          <a:prstGeom prst="rect">
            <a:avLst/>
          </a:prstGeom>
          <a:noFill/>
        </p:spPr>
        <p:txBody>
          <a:bodyPr wrap="square" rtlCol="0">
            <a:spAutoFit/>
          </a:bodyPr>
          <a:lstStyle/>
          <a:p>
            <a:pPr>
              <a:lnSpc>
                <a:spcPct val="115000"/>
              </a:lnSpc>
            </a:pPr>
            <a:r>
              <a:rPr lang="en-US" sz="2800" b="1" dirty="0">
                <a:effectLst/>
                <a:latin typeface="Times New Roman" panose="02020603050405020304" pitchFamily="18" charset="0"/>
                <a:ea typeface="MS Mincho" panose="02020609040205080304" pitchFamily="49" charset="-128"/>
                <a:cs typeface="Times New Roman" panose="02020603050405020304" pitchFamily="18" charset="0"/>
              </a:rPr>
              <a:t>1. </a:t>
            </a:r>
            <a:r>
              <a:rPr lang="en-US" sz="2800" b="1" dirty="0" err="1">
                <a:effectLst/>
                <a:latin typeface="Times New Roman" panose="02020603050405020304" pitchFamily="18" charset="0"/>
                <a:ea typeface="MS Mincho" panose="02020609040205080304" pitchFamily="49" charset="-128"/>
                <a:cs typeface="Times New Roman" panose="02020603050405020304" pitchFamily="18" charset="0"/>
              </a:rPr>
              <a:t>Bước</a:t>
            </a:r>
            <a:r>
              <a:rPr lang="en-US" sz="2800" b="1" dirty="0">
                <a:effectLst/>
                <a:latin typeface="Times New Roman" panose="02020603050405020304" pitchFamily="18" charset="0"/>
                <a:ea typeface="MS Mincho" panose="02020609040205080304" pitchFamily="49" charset="-128"/>
                <a:cs typeface="Times New Roman" panose="02020603050405020304" pitchFamily="18" charset="0"/>
              </a:rPr>
              <a:t> 1: </a:t>
            </a:r>
            <a:r>
              <a:rPr lang="en-US" sz="2800" b="1" dirty="0" err="1">
                <a:effectLst/>
                <a:latin typeface="Times New Roman" panose="02020603050405020304" pitchFamily="18" charset="0"/>
                <a:ea typeface="MS Mincho" panose="02020609040205080304" pitchFamily="49" charset="-128"/>
                <a:cs typeface="Times New Roman" panose="02020603050405020304" pitchFamily="18" charset="0"/>
              </a:rPr>
              <a:t>Chuẩn</a:t>
            </a:r>
            <a:r>
              <a:rPr lang="en-US" sz="2800" b="1" dirty="0">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effectLst/>
                <a:latin typeface="Times New Roman" panose="02020603050405020304" pitchFamily="18" charset="0"/>
                <a:ea typeface="MS Mincho" panose="02020609040205080304" pitchFamily="49" charset="-128"/>
                <a:cs typeface="Times New Roman" panose="02020603050405020304" pitchFamily="18" charset="0"/>
              </a:rPr>
              <a:t>bị</a:t>
            </a:r>
            <a:endParaRPr lang="en-US" sz="28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1B08F375-F7F4-59DA-74F9-82F6F63AC5E5}"/>
              </a:ext>
            </a:extLst>
          </p:cNvPr>
          <p:cNvSpPr txBox="1"/>
          <p:nvPr/>
        </p:nvSpPr>
        <p:spPr>
          <a:xfrm>
            <a:off x="2280356" y="1806222"/>
            <a:ext cx="8015111" cy="954107"/>
          </a:xfrm>
          <a:prstGeom prst="rect">
            <a:avLst/>
          </a:prstGeom>
          <a:noFill/>
        </p:spPr>
        <p:txBody>
          <a:bodyPr wrap="square" rtlCol="0">
            <a:spAutoFit/>
          </a:bodyPr>
          <a:lstStyle/>
          <a:p>
            <a:r>
              <a:rPr lang="en-US" sz="2800" dirty="0">
                <a:solidFill>
                  <a:srgbClr val="000000"/>
                </a:solidFill>
                <a:effectLst/>
                <a:latin typeface="Times New Roman" panose="02020603050405020304" pitchFamily="18" charset="0"/>
                <a:ea typeface="Times New Roman" panose="02020603050405020304" pitchFamily="18" charset="0"/>
              </a:rPr>
              <a:t>- </a:t>
            </a:r>
            <a:r>
              <a:rPr lang="vi-VN" sz="2800" dirty="0">
                <a:solidFill>
                  <a:srgbClr val="000000"/>
                </a:solidFill>
                <a:effectLst/>
                <a:latin typeface="Times New Roman" panose="02020603050405020304" pitchFamily="18" charset="0"/>
                <a:ea typeface="Times New Roman" panose="02020603050405020304" pitchFamily="18" charset="0"/>
              </a:rPr>
              <a:t>Xem lại văn bản </a:t>
            </a:r>
            <a:r>
              <a:rPr lang="en-US" sz="2800" i="1" dirty="0" err="1">
                <a:solidFill>
                  <a:srgbClr val="000000"/>
                </a:solidFill>
                <a:effectLst/>
                <a:latin typeface="Times New Roman" panose="02020603050405020304" pitchFamily="18" charset="0"/>
                <a:ea typeface="Times New Roman" panose="02020603050405020304" pitchFamily="18" charset="0"/>
              </a:rPr>
              <a:t>Phương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tiện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vận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chuyển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của</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các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dân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tộc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thiểu</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số</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Việt</a:t>
            </a:r>
            <a:r>
              <a:rPr lang="en-US" sz="2800" i="1" dirty="0">
                <a:solidFill>
                  <a:srgbClr val="000000"/>
                </a:solidFill>
                <a:effectLst/>
                <a:latin typeface="Times New Roman" panose="02020603050405020304" pitchFamily="18" charset="0"/>
                <a:ea typeface="Times New Roman" panose="02020603050405020304" pitchFamily="18" charset="0"/>
              </a:rPr>
              <a:t> Nam </a:t>
            </a:r>
            <a:r>
              <a:rPr lang="en-US" sz="2800" i="1" dirty="0" err="1">
                <a:solidFill>
                  <a:srgbClr val="000000"/>
                </a:solidFill>
                <a:effectLst/>
                <a:latin typeface="Times New Roman" panose="02020603050405020304" pitchFamily="18" charset="0"/>
                <a:ea typeface="Times New Roman" panose="02020603050405020304" pitchFamily="18" charset="0"/>
              </a:rPr>
              <a:t>ngày</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xưa</a:t>
            </a:r>
            <a:r>
              <a:rPr lang="en-US" sz="2800" i="1" dirty="0">
                <a:solidFill>
                  <a:srgbClr val="000000"/>
                </a:solidFill>
                <a:effectLst/>
                <a:latin typeface="Times New Roman" panose="02020603050405020304" pitchFamily="18" charset="0"/>
                <a:ea typeface="Times New Roman" panose="02020603050405020304" pitchFamily="18" charset="0"/>
              </a:rPr>
              <a:t>” </a:t>
            </a:r>
            <a:endParaRPr lang="en-US" sz="2800" dirty="0"/>
          </a:p>
        </p:txBody>
      </p:sp>
      <p:sp>
        <p:nvSpPr>
          <p:cNvPr id="5" name="Hộp Văn bản 4">
            <a:extLst>
              <a:ext uri="{FF2B5EF4-FFF2-40B4-BE49-F238E27FC236}">
                <a16:creationId xmlns:a16="http://schemas.microsoft.com/office/drawing/2014/main" id="{304B2CAF-74ED-AD2E-8AF4-E0955B75B0A3}"/>
              </a:ext>
            </a:extLst>
          </p:cNvPr>
          <p:cNvSpPr txBox="1"/>
          <p:nvPr/>
        </p:nvSpPr>
        <p:spPr>
          <a:xfrm>
            <a:off x="2099732" y="3039729"/>
            <a:ext cx="7992534" cy="954107"/>
          </a:xfrm>
          <a:prstGeom prst="rect">
            <a:avLst/>
          </a:prstGeom>
          <a:noFill/>
        </p:spPr>
        <p:txBody>
          <a:bodyPr wrap="square" rtlCol="0">
            <a:spAutoFit/>
          </a:bodyPr>
          <a:lstStyle/>
          <a:p>
            <a:pPr marL="30480" marR="30480" algn="just">
              <a:spcAft>
                <a:spcPts val="1200"/>
              </a:spcAft>
            </a:pP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D3BE1459-45FD-A783-5C37-82574F99255D}"/>
              </a:ext>
            </a:extLst>
          </p:cNvPr>
          <p:cNvSpPr txBox="1"/>
          <p:nvPr/>
        </p:nvSpPr>
        <p:spPr>
          <a:xfrm>
            <a:off x="2099732" y="4311083"/>
            <a:ext cx="6524977" cy="523220"/>
          </a:xfrm>
          <a:prstGeom prst="rect">
            <a:avLst/>
          </a:prstGeom>
          <a:noFill/>
        </p:spPr>
        <p:txBody>
          <a:bodyPr wrap="square" rtlCol="0">
            <a:spAutoFit/>
          </a:bodyPr>
          <a:lstStyle/>
          <a:p>
            <a:pPr marL="30480" marR="30480" algn="just">
              <a:spcAft>
                <a:spcPts val="1200"/>
              </a:spcAft>
            </a:pP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Dự</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5713918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E36AF59B-B455-0F5F-81AC-CD2C6842B7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67" y="-64247"/>
            <a:ext cx="12192000" cy="6671733"/>
          </a:xfrm>
          <a:prstGeom prst="rect">
            <a:avLst/>
          </a:prstGeom>
        </p:spPr>
      </p:pic>
      <p:sp>
        <p:nvSpPr>
          <p:cNvPr id="3" name="Hộp Văn bản 2">
            <a:extLst>
              <a:ext uri="{FF2B5EF4-FFF2-40B4-BE49-F238E27FC236}">
                <a16:creationId xmlns:a16="http://schemas.microsoft.com/office/drawing/2014/main" id="{9A6C5BE2-2486-342B-71FE-5F122121D6D8}"/>
              </a:ext>
            </a:extLst>
          </p:cNvPr>
          <p:cNvSpPr txBox="1"/>
          <p:nvPr/>
        </p:nvSpPr>
        <p:spPr>
          <a:xfrm>
            <a:off x="3725333" y="970844"/>
            <a:ext cx="4673600" cy="523220"/>
          </a:xfrm>
          <a:prstGeom prst="rect">
            <a:avLst/>
          </a:prstGeom>
          <a:noFill/>
        </p:spPr>
        <p:txBody>
          <a:bodyPr wrap="square" rtlCol="0">
            <a:spAutoFit/>
          </a:bodyPr>
          <a:lstStyle/>
          <a:p>
            <a:r>
              <a:rPr lang="en-US" sz="2800" b="1" dirty="0">
                <a:solidFill>
                  <a:srgbClr val="0070C0"/>
                </a:solidFill>
                <a:effectLst/>
                <a:latin typeface="Times New Roman" panose="02020603050405020304" pitchFamily="18" charset="0"/>
                <a:ea typeface="Times New Roman" panose="02020603050405020304" pitchFamily="18" charset="0"/>
              </a:rPr>
              <a:t>2. </a:t>
            </a:r>
            <a:r>
              <a:rPr lang="en-US" sz="2800" b="1" dirty="0" err="1">
                <a:solidFill>
                  <a:srgbClr val="0070C0"/>
                </a:solidFill>
                <a:effectLst/>
                <a:latin typeface="Times New Roman" panose="02020603050405020304" pitchFamily="18" charset="0"/>
                <a:ea typeface="Times New Roman" panose="02020603050405020304" pitchFamily="18" charset="0"/>
              </a:rPr>
              <a:t>Bước</a:t>
            </a:r>
            <a:r>
              <a:rPr lang="en-US" sz="2800" b="1" dirty="0">
                <a:solidFill>
                  <a:srgbClr val="0070C0"/>
                </a:solidFill>
                <a:effectLst/>
                <a:latin typeface="Times New Roman" panose="02020603050405020304" pitchFamily="18" charset="0"/>
                <a:ea typeface="Times New Roman" panose="02020603050405020304" pitchFamily="18" charset="0"/>
              </a:rPr>
              <a:t> 2: </a:t>
            </a:r>
            <a:r>
              <a:rPr lang="en-US" sz="2800" b="1" dirty="0" err="1">
                <a:solidFill>
                  <a:srgbClr val="0070C0"/>
                </a:solidFill>
                <a:effectLst/>
                <a:latin typeface="Times New Roman" panose="02020603050405020304" pitchFamily="18" charset="0"/>
                <a:ea typeface="Times New Roman" panose="02020603050405020304" pitchFamily="18" charset="0"/>
              </a:rPr>
              <a:t>Tìm</a:t>
            </a:r>
            <a:r>
              <a:rPr lang="en-US" sz="2800" b="1" dirty="0">
                <a:solidFill>
                  <a:srgbClr val="0070C0"/>
                </a:solidFill>
                <a:effectLst/>
                <a:latin typeface="Times New Roman" panose="02020603050405020304" pitchFamily="18" charset="0"/>
                <a:ea typeface="Times New Roman" panose="02020603050405020304" pitchFamily="18" charset="0"/>
              </a:rPr>
              <a:t> ý </a:t>
            </a:r>
            <a:r>
              <a:rPr lang="en-US" sz="2800" b="1" dirty="0" err="1">
                <a:solidFill>
                  <a:srgbClr val="0070C0"/>
                </a:solidFill>
                <a:effectLst/>
                <a:latin typeface="Times New Roman" panose="02020603050405020304" pitchFamily="18" charset="0"/>
                <a:ea typeface="Times New Roman" panose="02020603050405020304" pitchFamily="18" charset="0"/>
              </a:rPr>
              <a:t>và</a:t>
            </a:r>
            <a:r>
              <a:rPr lang="en-US" sz="2800" b="1" dirty="0">
                <a:solidFill>
                  <a:srgbClr val="0070C0"/>
                </a:solidFill>
                <a:effectLst/>
                <a:latin typeface="Times New Roman" panose="02020603050405020304" pitchFamily="18" charset="0"/>
                <a:ea typeface="Times New Roman" panose="02020603050405020304" pitchFamily="18" charset="0"/>
              </a:rPr>
              <a:t> </a:t>
            </a:r>
            <a:r>
              <a:rPr lang="en-US" sz="2800" b="1" dirty="0" err="1">
                <a:solidFill>
                  <a:srgbClr val="0070C0"/>
                </a:solidFill>
                <a:effectLst/>
                <a:latin typeface="Times New Roman" panose="02020603050405020304" pitchFamily="18" charset="0"/>
                <a:ea typeface="Times New Roman" panose="02020603050405020304" pitchFamily="18" charset="0"/>
              </a:rPr>
              <a:t>lập</a:t>
            </a:r>
            <a:r>
              <a:rPr lang="en-US" sz="2800" b="1" dirty="0">
                <a:solidFill>
                  <a:srgbClr val="0070C0"/>
                </a:solidFill>
                <a:effectLst/>
                <a:latin typeface="Times New Roman" panose="02020603050405020304" pitchFamily="18" charset="0"/>
                <a:ea typeface="Times New Roman" panose="02020603050405020304" pitchFamily="18" charset="0"/>
              </a:rPr>
              <a:t> </a:t>
            </a:r>
            <a:r>
              <a:rPr lang="en-US" sz="2800" b="1" dirty="0" err="1">
                <a:solidFill>
                  <a:srgbClr val="0070C0"/>
                </a:solidFill>
                <a:effectLst/>
                <a:latin typeface="Times New Roman" panose="02020603050405020304" pitchFamily="18" charset="0"/>
                <a:ea typeface="Times New Roman" panose="02020603050405020304" pitchFamily="18" charset="0"/>
              </a:rPr>
              <a:t>dàn</a:t>
            </a:r>
            <a:r>
              <a:rPr lang="en-US" sz="2800" b="1" dirty="0">
                <a:solidFill>
                  <a:srgbClr val="0070C0"/>
                </a:solidFill>
                <a:effectLst/>
                <a:latin typeface="Times New Roman" panose="02020603050405020304" pitchFamily="18" charset="0"/>
                <a:ea typeface="Times New Roman" panose="02020603050405020304" pitchFamily="18" charset="0"/>
              </a:rPr>
              <a:t> ý</a:t>
            </a:r>
            <a:endParaRPr lang="en-US" sz="2800" dirty="0"/>
          </a:p>
        </p:txBody>
      </p:sp>
      <p:sp>
        <p:nvSpPr>
          <p:cNvPr id="4" name="Hộp Văn bản 3">
            <a:extLst>
              <a:ext uri="{FF2B5EF4-FFF2-40B4-BE49-F238E27FC236}">
                <a16:creationId xmlns:a16="http://schemas.microsoft.com/office/drawing/2014/main" id="{4113981D-2393-6226-D1DE-48389C6B98D4}"/>
              </a:ext>
            </a:extLst>
          </p:cNvPr>
          <p:cNvSpPr txBox="1"/>
          <p:nvPr/>
        </p:nvSpPr>
        <p:spPr>
          <a:xfrm>
            <a:off x="1794933" y="2103664"/>
            <a:ext cx="1693333" cy="1905330"/>
          </a:xfrm>
          <a:prstGeom prst="rect">
            <a:avLst/>
          </a:prstGeom>
          <a:noFill/>
        </p:spPr>
        <p:txBody>
          <a:bodyPr wrap="square" rtlCol="0">
            <a:spAutoFit/>
          </a:bodyPr>
          <a:lstStyle/>
          <a:p>
            <a:pPr algn="just">
              <a:lnSpc>
                <a:spcPct val="107000"/>
              </a:lnSpc>
              <a:spcAft>
                <a:spcPts val="800"/>
              </a:spcAft>
              <a:tabLst>
                <a:tab pos="1386840" algn="l"/>
              </a:tabLst>
            </a:pP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HS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tìm</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ý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tưởng</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cho</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bài</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văn</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của</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mình</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9B086F6F-C4C1-A5AB-993C-17F096B2830F}"/>
              </a:ext>
            </a:extLst>
          </p:cNvPr>
          <p:cNvSpPr txBox="1"/>
          <p:nvPr/>
        </p:nvSpPr>
        <p:spPr>
          <a:xfrm>
            <a:off x="3951111" y="1716545"/>
            <a:ext cx="1862667" cy="2366353"/>
          </a:xfrm>
          <a:prstGeom prst="rect">
            <a:avLst/>
          </a:prstGeom>
          <a:noFill/>
        </p:spPr>
        <p:txBody>
          <a:bodyPr wrap="square" rtlCol="0">
            <a:spAutoFit/>
          </a:bodyPr>
          <a:lstStyle/>
          <a:p>
            <a:pPr algn="just">
              <a:lnSpc>
                <a:spcPct val="107000"/>
              </a:lnSpc>
              <a:spcAft>
                <a:spcPts val="800"/>
              </a:spcAft>
              <a:tabLst>
                <a:tab pos="1386840" algn="l"/>
              </a:tabLst>
            </a:pP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Điền</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vào</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Phiếu</a:t>
            </a:r>
            <a:r>
              <a:rPr lang="en-US" sz="2800" b="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tìm</a:t>
            </a:r>
            <a:r>
              <a:rPr lang="en-US" sz="2800" b="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ý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theo</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phiếu</a:t>
            </a:r>
            <a:r>
              <a:rPr lang="en-US" sz="2800"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học</a:t>
            </a:r>
            <a:r>
              <a:rPr lang="en-US" sz="2800"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tập</a:t>
            </a:r>
            <a:r>
              <a:rPr lang="en-US" sz="2800"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số</a:t>
            </a:r>
            <a:r>
              <a:rPr lang="en-US" sz="2800"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02</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09530295-3A22-3EFF-C2FA-66B493E68FAF}"/>
              </a:ext>
            </a:extLst>
          </p:cNvPr>
          <p:cNvSpPr txBox="1"/>
          <p:nvPr/>
        </p:nvSpPr>
        <p:spPr>
          <a:xfrm>
            <a:off x="6434666" y="1716545"/>
            <a:ext cx="2054577" cy="3390993"/>
          </a:xfrm>
          <a:prstGeom prst="rect">
            <a:avLst/>
          </a:prstGeom>
          <a:noFill/>
        </p:spPr>
        <p:txBody>
          <a:bodyPr wrap="square" rtlCol="0">
            <a:spAutoFit/>
          </a:bodyPr>
          <a:lstStyle/>
          <a:p>
            <a:pPr algn="just">
              <a:lnSpc>
                <a:spcPct val="107000"/>
              </a:lnSpc>
              <a:spcAft>
                <a:spcPts val="800"/>
              </a:spcAft>
              <a:tabLst>
                <a:tab pos="1386840" algn="l"/>
              </a:tabLst>
            </a:pPr>
            <a:r>
              <a:rPr lang="en-US" sz="2800" dirty="0" err="1">
                <a:solidFill>
                  <a:srgbClr val="0D0D0D"/>
                </a:solidFill>
                <a:latin typeface="Times New Roman" panose="02020603050405020304" pitchFamily="18" charset="0"/>
                <a:ea typeface="MS Mincho" panose="02020609040205080304" pitchFamily="49" charset="-128"/>
                <a:cs typeface="Times New Roman" panose="02020603050405020304" pitchFamily="18" charset="0"/>
              </a:rPr>
              <a:t>L</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ập</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dàn</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ý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cho</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bài</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văn</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theo</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bố</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cục</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3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phần</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p>
          <a:p>
            <a:pPr algn="just">
              <a:lnSpc>
                <a:spcPct val="107000"/>
              </a:lnSpc>
              <a:spcAft>
                <a:spcPts val="800"/>
              </a:spcAft>
              <a:tabLst>
                <a:tab pos="1386840" algn="l"/>
              </a:tabLst>
            </a:pP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Mở</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đầu</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Nội</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dung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chính</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Kết</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thúc</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A4B5D3EB-9B97-2686-F4DD-E1ED8ACF18F1}"/>
              </a:ext>
            </a:extLst>
          </p:cNvPr>
          <p:cNvSpPr txBox="1"/>
          <p:nvPr/>
        </p:nvSpPr>
        <p:spPr>
          <a:xfrm>
            <a:off x="9036755" y="2318954"/>
            <a:ext cx="1524001" cy="1905330"/>
          </a:xfrm>
          <a:prstGeom prst="rect">
            <a:avLst/>
          </a:prstGeom>
          <a:noFill/>
        </p:spPr>
        <p:txBody>
          <a:bodyPr wrap="square" rtlCol="0">
            <a:spAutoFit/>
          </a:bodyPr>
          <a:lstStyle/>
          <a:p>
            <a:pPr>
              <a:lnSpc>
                <a:spcPct val="107000"/>
              </a:lnSpc>
              <a:spcAft>
                <a:spcPts val="800"/>
              </a:spcAft>
              <a:tabLst>
                <a:tab pos="1386840" algn="l"/>
              </a:tabLst>
            </a:pPr>
            <a:r>
              <a:rPr lang="en-US" sz="2800" dirty="0" err="1">
                <a:solidFill>
                  <a:srgbClr val="0D0D0D"/>
                </a:solidFill>
                <a:latin typeface="Times New Roman" panose="02020603050405020304" pitchFamily="18" charset="0"/>
                <a:ea typeface="MS Mincho" panose="02020609040205080304" pitchFamily="49" charset="-128"/>
                <a:cs typeface="Times New Roman" panose="02020603050405020304" pitchFamily="18" charset="0"/>
              </a:rPr>
              <a:t>V</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iết</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thành</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bài</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văn</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hoàn</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chỉnh</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5198132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circle(in)">
                                      <p:cBhvr>
                                        <p:cTn id="20" dur="20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randombar(horizontal)">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p:cTn id="30" dur="500" fill="hold"/>
                                        <p:tgtEl>
                                          <p:spTgt spid="7"/>
                                        </p:tgtEl>
                                        <p:attrNameLst>
                                          <p:attrName>ppt_w</p:attrName>
                                        </p:attrNameLst>
                                      </p:cBhvr>
                                      <p:tavLst>
                                        <p:tav tm="0">
                                          <p:val>
                                            <p:fltVal val="0"/>
                                          </p:val>
                                        </p:tav>
                                        <p:tav tm="100000">
                                          <p:val>
                                            <p:strVal val="#ppt_w"/>
                                          </p:val>
                                        </p:tav>
                                      </p:tavLst>
                                    </p:anim>
                                    <p:anim calcmode="lin" valueType="num">
                                      <p:cBhvr>
                                        <p:cTn id="31" dur="500" fill="hold"/>
                                        <p:tgtEl>
                                          <p:spTgt spid="7"/>
                                        </p:tgtEl>
                                        <p:attrNameLst>
                                          <p:attrName>ppt_h</p:attrName>
                                        </p:attrNameLst>
                                      </p:cBhvr>
                                      <p:tavLst>
                                        <p:tav tm="0">
                                          <p:val>
                                            <p:fltVal val="0"/>
                                          </p:val>
                                        </p:tav>
                                        <p:tav tm="100000">
                                          <p:val>
                                            <p:strVal val="#ppt_h"/>
                                          </p:val>
                                        </p:tav>
                                      </p:tavLst>
                                    </p:anim>
                                    <p:animEffect transition="in" filter="fade">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B0D17CA7-4111-7851-7A9E-0DF1346C30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67" y="-64247"/>
            <a:ext cx="12192000" cy="6671733"/>
          </a:xfrm>
          <a:prstGeom prst="rect">
            <a:avLst/>
          </a:prstGeom>
        </p:spPr>
      </p:pic>
      <p:sp>
        <p:nvSpPr>
          <p:cNvPr id="3" name="Hộp Văn bản 2">
            <a:extLst>
              <a:ext uri="{FF2B5EF4-FFF2-40B4-BE49-F238E27FC236}">
                <a16:creationId xmlns:a16="http://schemas.microsoft.com/office/drawing/2014/main" id="{A7003760-B4E6-583B-98CC-8FFEBF0C3214}"/>
              </a:ext>
            </a:extLst>
          </p:cNvPr>
          <p:cNvSpPr txBox="1"/>
          <p:nvPr/>
        </p:nvSpPr>
        <p:spPr>
          <a:xfrm>
            <a:off x="3725333" y="767644"/>
            <a:ext cx="4673600" cy="523220"/>
          </a:xfrm>
          <a:prstGeom prst="rect">
            <a:avLst/>
          </a:prstGeom>
          <a:noFill/>
        </p:spPr>
        <p:txBody>
          <a:bodyPr wrap="square" rtlCol="0">
            <a:spAutoFit/>
          </a:bodyPr>
          <a:lstStyle/>
          <a:p>
            <a:r>
              <a:rPr lang="en-US" sz="2800" b="1" dirty="0">
                <a:solidFill>
                  <a:srgbClr val="0070C0"/>
                </a:solidFill>
                <a:effectLst/>
                <a:latin typeface="Times New Roman" panose="02020603050405020304" pitchFamily="18" charset="0"/>
                <a:ea typeface="Times New Roman" panose="02020603050405020304" pitchFamily="18" charset="0"/>
              </a:rPr>
              <a:t>2. </a:t>
            </a:r>
            <a:r>
              <a:rPr lang="en-US" sz="2800" b="1" dirty="0" err="1">
                <a:solidFill>
                  <a:srgbClr val="0070C0"/>
                </a:solidFill>
                <a:effectLst/>
                <a:latin typeface="Times New Roman" panose="02020603050405020304" pitchFamily="18" charset="0"/>
                <a:ea typeface="Times New Roman" panose="02020603050405020304" pitchFamily="18" charset="0"/>
              </a:rPr>
              <a:t>Bước</a:t>
            </a:r>
            <a:r>
              <a:rPr lang="en-US" sz="2800" b="1" dirty="0">
                <a:solidFill>
                  <a:srgbClr val="0070C0"/>
                </a:solidFill>
                <a:effectLst/>
                <a:latin typeface="Times New Roman" panose="02020603050405020304" pitchFamily="18" charset="0"/>
                <a:ea typeface="Times New Roman" panose="02020603050405020304" pitchFamily="18" charset="0"/>
              </a:rPr>
              <a:t> 2: </a:t>
            </a:r>
            <a:r>
              <a:rPr lang="en-US" sz="2800" b="1" dirty="0" err="1">
                <a:solidFill>
                  <a:srgbClr val="0070C0"/>
                </a:solidFill>
                <a:effectLst/>
                <a:latin typeface="Times New Roman" panose="02020603050405020304" pitchFamily="18" charset="0"/>
                <a:ea typeface="Times New Roman" panose="02020603050405020304" pitchFamily="18" charset="0"/>
              </a:rPr>
              <a:t>Tìm</a:t>
            </a:r>
            <a:r>
              <a:rPr lang="en-US" sz="2800" b="1" dirty="0">
                <a:solidFill>
                  <a:srgbClr val="0070C0"/>
                </a:solidFill>
                <a:effectLst/>
                <a:latin typeface="Times New Roman" panose="02020603050405020304" pitchFamily="18" charset="0"/>
                <a:ea typeface="Times New Roman" panose="02020603050405020304" pitchFamily="18" charset="0"/>
              </a:rPr>
              <a:t> ý </a:t>
            </a:r>
            <a:r>
              <a:rPr lang="en-US" sz="2800" b="1" dirty="0" err="1">
                <a:solidFill>
                  <a:srgbClr val="0070C0"/>
                </a:solidFill>
                <a:effectLst/>
                <a:latin typeface="Times New Roman" panose="02020603050405020304" pitchFamily="18" charset="0"/>
                <a:ea typeface="Times New Roman" panose="02020603050405020304" pitchFamily="18" charset="0"/>
              </a:rPr>
              <a:t>và</a:t>
            </a:r>
            <a:r>
              <a:rPr lang="en-US" sz="2800" b="1" dirty="0">
                <a:solidFill>
                  <a:srgbClr val="0070C0"/>
                </a:solidFill>
                <a:effectLst/>
                <a:latin typeface="Times New Roman" panose="02020603050405020304" pitchFamily="18" charset="0"/>
                <a:ea typeface="Times New Roman" panose="02020603050405020304" pitchFamily="18" charset="0"/>
              </a:rPr>
              <a:t> </a:t>
            </a:r>
            <a:r>
              <a:rPr lang="en-US" sz="2800" b="1" dirty="0" err="1">
                <a:solidFill>
                  <a:srgbClr val="0070C0"/>
                </a:solidFill>
                <a:effectLst/>
                <a:latin typeface="Times New Roman" panose="02020603050405020304" pitchFamily="18" charset="0"/>
                <a:ea typeface="Times New Roman" panose="02020603050405020304" pitchFamily="18" charset="0"/>
              </a:rPr>
              <a:t>lập</a:t>
            </a:r>
            <a:r>
              <a:rPr lang="en-US" sz="2800" b="1" dirty="0">
                <a:solidFill>
                  <a:srgbClr val="0070C0"/>
                </a:solidFill>
                <a:effectLst/>
                <a:latin typeface="Times New Roman" panose="02020603050405020304" pitchFamily="18" charset="0"/>
                <a:ea typeface="Times New Roman" panose="02020603050405020304" pitchFamily="18" charset="0"/>
              </a:rPr>
              <a:t> </a:t>
            </a:r>
            <a:r>
              <a:rPr lang="en-US" sz="2800" b="1" dirty="0" err="1">
                <a:solidFill>
                  <a:srgbClr val="0070C0"/>
                </a:solidFill>
                <a:effectLst/>
                <a:latin typeface="Times New Roman" panose="02020603050405020304" pitchFamily="18" charset="0"/>
                <a:ea typeface="Times New Roman" panose="02020603050405020304" pitchFamily="18" charset="0"/>
              </a:rPr>
              <a:t>dàn</a:t>
            </a:r>
            <a:r>
              <a:rPr lang="en-US" sz="2800" b="1" dirty="0">
                <a:solidFill>
                  <a:srgbClr val="0070C0"/>
                </a:solidFill>
                <a:effectLst/>
                <a:latin typeface="Times New Roman" panose="02020603050405020304" pitchFamily="18" charset="0"/>
                <a:ea typeface="Times New Roman" panose="02020603050405020304" pitchFamily="18" charset="0"/>
              </a:rPr>
              <a:t> ý</a:t>
            </a:r>
            <a:endParaRPr lang="en-US" sz="2800" dirty="0"/>
          </a:p>
        </p:txBody>
      </p:sp>
      <p:sp>
        <p:nvSpPr>
          <p:cNvPr id="4" name="Hộp Văn bản 3">
            <a:extLst>
              <a:ext uri="{FF2B5EF4-FFF2-40B4-BE49-F238E27FC236}">
                <a16:creationId xmlns:a16="http://schemas.microsoft.com/office/drawing/2014/main" id="{EBD34FF5-3ACD-532F-21DD-0D480D402443}"/>
              </a:ext>
            </a:extLst>
          </p:cNvPr>
          <p:cNvSpPr txBox="1"/>
          <p:nvPr/>
        </p:nvSpPr>
        <p:spPr>
          <a:xfrm>
            <a:off x="3939823" y="1411111"/>
            <a:ext cx="3883378" cy="523220"/>
          </a:xfrm>
          <a:prstGeom prst="rect">
            <a:avLst/>
          </a:prstGeom>
          <a:noFill/>
        </p:spPr>
        <p:txBody>
          <a:bodyPr wrap="square" rtlCol="0">
            <a:spAutoFit/>
          </a:bodyPr>
          <a:lstStyle/>
          <a:p>
            <a:r>
              <a:rPr lang="en-US" sz="2800" b="1" i="1" dirty="0">
                <a:solidFill>
                  <a:srgbClr val="000000"/>
                </a:solidFill>
                <a:effectLst/>
                <a:latin typeface="Times New Roman" panose="02020603050405020304" pitchFamily="18" charset="0"/>
                <a:ea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rPr>
              <a:t>Tìm</a:t>
            </a:r>
            <a:r>
              <a:rPr lang="en-US" sz="2800" b="1" i="1" dirty="0">
                <a:solidFill>
                  <a:srgbClr val="000000"/>
                </a:solidFill>
                <a:effectLst/>
                <a:latin typeface="Times New Roman" panose="02020603050405020304" pitchFamily="18" charset="0"/>
                <a:ea typeface="Times New Roman" panose="02020603050405020304" pitchFamily="18" charset="0"/>
              </a:rPr>
              <a:t> ý </a:t>
            </a:r>
            <a:r>
              <a:rPr lang="en-US" sz="2800" b="1" i="1" dirty="0" err="1">
                <a:solidFill>
                  <a:srgbClr val="000000"/>
                </a:solidFill>
                <a:effectLst/>
                <a:latin typeface="Times New Roman" panose="02020603050405020304" pitchFamily="18" charset="0"/>
                <a:ea typeface="Times New Roman" panose="02020603050405020304" pitchFamily="18" charset="0"/>
              </a:rPr>
              <a:t>cho</a:t>
            </a:r>
            <a:r>
              <a:rPr lang="en-US" sz="2800" b="1" i="1" dirty="0">
                <a:solidFill>
                  <a:srgbClr val="000000"/>
                </a:solidFill>
                <a:effectLst/>
                <a:latin typeface="Times New Roman" panose="02020603050405020304" pitchFamily="18" charset="0"/>
                <a:ea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rPr>
              <a:t>bản</a:t>
            </a:r>
            <a:r>
              <a:rPr lang="en-US" sz="2800" b="1" i="1" dirty="0">
                <a:solidFill>
                  <a:srgbClr val="000000"/>
                </a:solidFill>
                <a:effectLst/>
                <a:latin typeface="Times New Roman" panose="02020603050405020304" pitchFamily="18" charset="0"/>
                <a:ea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rPr>
              <a:t>tóm</a:t>
            </a:r>
            <a:r>
              <a:rPr lang="en-US" sz="2800" b="1" i="1" dirty="0">
                <a:solidFill>
                  <a:srgbClr val="000000"/>
                </a:solidFill>
                <a:effectLst/>
                <a:latin typeface="Times New Roman" panose="02020603050405020304" pitchFamily="18" charset="0"/>
                <a:ea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rPr>
              <a:t>tắt</a:t>
            </a:r>
            <a:endParaRPr lang="en-US" sz="2800" dirty="0"/>
          </a:p>
        </p:txBody>
      </p:sp>
      <p:sp>
        <p:nvSpPr>
          <p:cNvPr id="5" name="Hộp Văn bản 4">
            <a:extLst>
              <a:ext uri="{FF2B5EF4-FFF2-40B4-BE49-F238E27FC236}">
                <a16:creationId xmlns:a16="http://schemas.microsoft.com/office/drawing/2014/main" id="{3F1231A4-D21B-ADD7-AD2A-4527E2412E42}"/>
              </a:ext>
            </a:extLst>
          </p:cNvPr>
          <p:cNvSpPr txBox="1"/>
          <p:nvPr/>
        </p:nvSpPr>
        <p:spPr>
          <a:xfrm>
            <a:off x="1964266" y="2122755"/>
            <a:ext cx="8026400" cy="954107"/>
          </a:xfrm>
          <a:prstGeom prst="rect">
            <a:avLst/>
          </a:prstGeom>
          <a:noFill/>
        </p:spPr>
        <p:txBody>
          <a:bodyPr wrap="square" rtlCol="0">
            <a:spAutoFit/>
          </a:bodyPr>
          <a:lstStyle/>
          <a:p>
            <a:pPr marL="30480" marR="30480" algn="just">
              <a:spcAft>
                <a:spcPts val="120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Bố</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74B585AC-24B5-283F-02A9-76880FECBA9D}"/>
              </a:ext>
            </a:extLst>
          </p:cNvPr>
          <p:cNvSpPr txBox="1"/>
          <p:nvPr/>
        </p:nvSpPr>
        <p:spPr>
          <a:xfrm>
            <a:off x="1969912" y="3216256"/>
            <a:ext cx="7823200" cy="523220"/>
          </a:xfrm>
          <a:prstGeom prst="rect">
            <a:avLst/>
          </a:prstGeom>
          <a:noFill/>
        </p:spPr>
        <p:txBody>
          <a:bodyPr wrap="square" rtlCol="0">
            <a:spAutoFit/>
          </a:bodyPr>
          <a:lstStyle/>
          <a:p>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Mỗi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phần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tóm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tắt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nêu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lên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nội</a:t>
            </a:r>
            <a:r>
              <a:rPr lang="en-US" sz="2800" dirty="0">
                <a:solidFill>
                  <a:srgbClr val="000000"/>
                </a:solidFill>
                <a:effectLst/>
                <a:latin typeface="Times New Roman" panose="02020603050405020304" pitchFamily="18" charset="0"/>
                <a:ea typeface="Times New Roman" panose="02020603050405020304" pitchFamily="18" charset="0"/>
              </a:rPr>
              <a:t> dung:</a:t>
            </a:r>
            <a:endParaRPr lang="en-US" sz="2800" dirty="0"/>
          </a:p>
        </p:txBody>
      </p:sp>
      <p:sp>
        <p:nvSpPr>
          <p:cNvPr id="7" name="Hộp Văn bản 6">
            <a:extLst>
              <a:ext uri="{FF2B5EF4-FFF2-40B4-BE49-F238E27FC236}">
                <a16:creationId xmlns:a16="http://schemas.microsoft.com/office/drawing/2014/main" id="{F26894CA-A148-65E1-AFEB-66C7F07905F8}"/>
              </a:ext>
            </a:extLst>
          </p:cNvPr>
          <p:cNvSpPr txBox="1"/>
          <p:nvPr/>
        </p:nvSpPr>
        <p:spPr>
          <a:xfrm>
            <a:off x="1919111" y="3908753"/>
            <a:ext cx="8715022" cy="954107"/>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Mở đầu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tộc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thiểu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xưa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27F54BB2-BE16-8410-B3F5-4AD7E1F9B4FE}"/>
              </a:ext>
            </a:extLst>
          </p:cNvPr>
          <p:cNvSpPr txBox="1"/>
          <p:nvPr/>
        </p:nvSpPr>
        <p:spPr>
          <a:xfrm>
            <a:off x="1964266" y="5105515"/>
            <a:ext cx="8071555" cy="523220"/>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chính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gồm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ý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2431865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1000"/>
                                        <p:tgtEl>
                                          <p:spTgt spid="7"/>
                                        </p:tgtEl>
                                      </p:cBhvr>
                                    </p:animEffect>
                                    <p:anim calcmode="lin" valueType="num">
                                      <p:cBhvr>
                                        <p:cTn id="35" dur="1000" fill="hold"/>
                                        <p:tgtEl>
                                          <p:spTgt spid="7"/>
                                        </p:tgtEl>
                                        <p:attrNameLst>
                                          <p:attrName>ppt_x</p:attrName>
                                        </p:attrNameLst>
                                      </p:cBhvr>
                                      <p:tavLst>
                                        <p:tav tm="0">
                                          <p:val>
                                            <p:strVal val="#ppt_x"/>
                                          </p:val>
                                        </p:tav>
                                        <p:tav tm="100000">
                                          <p:val>
                                            <p:strVal val="#ppt_x"/>
                                          </p:val>
                                        </p:tav>
                                      </p:tavLst>
                                    </p:anim>
                                    <p:anim calcmode="lin" valueType="num">
                                      <p:cBhvr>
                                        <p:cTn id="3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1000"/>
                                        <p:tgtEl>
                                          <p:spTgt spid="8"/>
                                        </p:tgtEl>
                                      </p:cBhvr>
                                    </p:animEffect>
                                    <p:anim calcmode="lin" valueType="num">
                                      <p:cBhvr>
                                        <p:cTn id="42" dur="1000" fill="hold"/>
                                        <p:tgtEl>
                                          <p:spTgt spid="8"/>
                                        </p:tgtEl>
                                        <p:attrNameLst>
                                          <p:attrName>ppt_x</p:attrName>
                                        </p:attrNameLst>
                                      </p:cBhvr>
                                      <p:tavLst>
                                        <p:tav tm="0">
                                          <p:val>
                                            <p:strVal val="#ppt_x"/>
                                          </p:val>
                                        </p:tav>
                                        <p:tav tm="100000">
                                          <p:val>
                                            <p:strVal val="#ppt_x"/>
                                          </p:val>
                                        </p:tav>
                                      </p:tavLst>
                                    </p:anim>
                                    <p:anim calcmode="lin" valueType="num">
                                      <p:cBhvr>
                                        <p:cTn id="4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5DA2F46F-818A-7C60-C04E-6064007DB9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67" y="0"/>
            <a:ext cx="12192000" cy="6671733"/>
          </a:xfrm>
          <a:prstGeom prst="rect">
            <a:avLst/>
          </a:prstGeom>
        </p:spPr>
      </p:pic>
      <p:sp>
        <p:nvSpPr>
          <p:cNvPr id="3" name="Hộp Văn bản 2">
            <a:extLst>
              <a:ext uri="{FF2B5EF4-FFF2-40B4-BE49-F238E27FC236}">
                <a16:creationId xmlns:a16="http://schemas.microsoft.com/office/drawing/2014/main" id="{AC4E3AF6-9DA6-B01F-AE44-F6A2BC60C476}"/>
              </a:ext>
            </a:extLst>
          </p:cNvPr>
          <p:cNvSpPr txBox="1"/>
          <p:nvPr/>
        </p:nvSpPr>
        <p:spPr>
          <a:xfrm>
            <a:off x="1766710" y="812578"/>
            <a:ext cx="9115779" cy="523220"/>
          </a:xfrm>
          <a:prstGeom prst="rect">
            <a:avLst/>
          </a:prstGeom>
          <a:noFill/>
        </p:spPr>
        <p:txBody>
          <a:bodyPr wrap="square" rtlCol="0">
            <a:spAutoFit/>
          </a:bodyPr>
          <a:lstStyle/>
          <a:p>
            <a:pPr algn="just"/>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tộc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miền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núi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phí</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F9592300-8EE4-B126-14AD-A1C107F8B033}"/>
              </a:ext>
            </a:extLst>
          </p:cNvPr>
          <p:cNvSpPr txBox="1"/>
          <p:nvPr/>
        </p:nvSpPr>
        <p:spPr>
          <a:xfrm>
            <a:off x="1732844" y="1546578"/>
            <a:ext cx="8658578" cy="523220"/>
          </a:xfrm>
          <a:prstGeom prst="rect">
            <a:avLst/>
          </a:prstGeom>
          <a:noFill/>
        </p:spPr>
        <p:txBody>
          <a:bodyPr wrap="square" rtlCol="0">
            <a:spAutoFit/>
          </a:bodyPr>
          <a:lstStyle/>
          <a:p>
            <a:pPr algn="just"/>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tộc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Tây</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Nguyên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23CD13A5-6778-C245-19C9-41BE79E5AE1B}"/>
              </a:ext>
            </a:extLst>
          </p:cNvPr>
          <p:cNvSpPr txBox="1"/>
          <p:nvPr/>
        </p:nvSpPr>
        <p:spPr>
          <a:xfrm>
            <a:off x="1763888" y="2218463"/>
            <a:ext cx="8664223" cy="954107"/>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ngắn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5B86740A-4006-6F41-42AA-3650C2C12048}"/>
              </a:ext>
            </a:extLst>
          </p:cNvPr>
          <p:cNvSpPr txBox="1"/>
          <p:nvPr/>
        </p:nvSpPr>
        <p:spPr>
          <a:xfrm>
            <a:off x="1792111" y="3369482"/>
            <a:ext cx="8540044" cy="954107"/>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ngắn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nguyên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tộc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B7DB6BA7-32C3-D6CC-40F4-00B9DA7C19A3}"/>
              </a:ext>
            </a:extLst>
          </p:cNvPr>
          <p:cNvSpPr txBox="1"/>
          <p:nvPr/>
        </p:nvSpPr>
        <p:spPr>
          <a:xfrm>
            <a:off x="1792111" y="4509212"/>
            <a:ext cx="8599311" cy="1815882"/>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chọn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tộc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30480" marR="30480" algn="just">
              <a:spcAft>
                <a:spcPts val="120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6909946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down)">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1000"/>
                                        <p:tgtEl>
                                          <p:spTgt spid="6"/>
                                        </p:tgtEl>
                                      </p:cBhvr>
                                    </p:animEffect>
                                    <p:anim calcmode="lin" valueType="num">
                                      <p:cBhvr>
                                        <p:cTn id="25" dur="1000" fill="hold"/>
                                        <p:tgtEl>
                                          <p:spTgt spid="6"/>
                                        </p:tgtEl>
                                        <p:attrNameLst>
                                          <p:attrName>ppt_x</p:attrName>
                                        </p:attrNameLst>
                                      </p:cBhvr>
                                      <p:tavLst>
                                        <p:tav tm="0">
                                          <p:val>
                                            <p:strVal val="#ppt_x"/>
                                          </p:val>
                                        </p:tav>
                                        <p:tav tm="100000">
                                          <p:val>
                                            <p:strVal val="#ppt_x"/>
                                          </p:val>
                                        </p:tav>
                                      </p:tavLst>
                                    </p:anim>
                                    <p:anim calcmode="lin" valueType="num">
                                      <p:cBhvr>
                                        <p:cTn id="2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anim calcmode="lin" valueType="num">
                                      <p:cBhvr>
                                        <p:cTn id="32" dur="1000" fill="hold"/>
                                        <p:tgtEl>
                                          <p:spTgt spid="7"/>
                                        </p:tgtEl>
                                        <p:attrNameLst>
                                          <p:attrName>ppt_x</p:attrName>
                                        </p:attrNameLst>
                                      </p:cBhvr>
                                      <p:tavLst>
                                        <p:tav tm="0">
                                          <p:val>
                                            <p:strVal val="#ppt_x"/>
                                          </p:val>
                                        </p:tav>
                                        <p:tav tm="100000">
                                          <p:val>
                                            <p:strVal val="#ppt_x"/>
                                          </p:val>
                                        </p:tav>
                                      </p:tavLst>
                                    </p:anim>
                                    <p:anim calcmode="lin" valueType="num">
                                      <p:cBhvr>
                                        <p:cTn id="3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20C440C2-BA6C-4122-2A8C-71C0A4424C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79022"/>
            <a:ext cx="11921067" cy="6778977"/>
          </a:xfrm>
          <a:prstGeom prst="rect">
            <a:avLst/>
          </a:prstGeom>
        </p:spPr>
      </p:pic>
      <p:sp>
        <p:nvSpPr>
          <p:cNvPr id="4" name="Hộp Văn bản 3">
            <a:extLst>
              <a:ext uri="{FF2B5EF4-FFF2-40B4-BE49-F238E27FC236}">
                <a16:creationId xmlns:a16="http://schemas.microsoft.com/office/drawing/2014/main" id="{D720E6E8-FB91-E6AD-7E64-8A4D56109C65}"/>
              </a:ext>
            </a:extLst>
          </p:cNvPr>
          <p:cNvSpPr txBox="1"/>
          <p:nvPr/>
        </p:nvSpPr>
        <p:spPr>
          <a:xfrm>
            <a:off x="1930400" y="158044"/>
            <a:ext cx="9268178" cy="1043619"/>
          </a:xfrm>
          <a:prstGeom prst="rect">
            <a:avLst/>
          </a:prstGeom>
          <a:noFill/>
        </p:spPr>
        <p:txBody>
          <a:bodyPr wrap="square" rtlCol="0">
            <a:spAutoFit/>
          </a:bodyPr>
          <a:lstStyle/>
          <a:p>
            <a:pPr>
              <a:lnSpc>
                <a:spcPct val="115000"/>
              </a:lnSpc>
            </a:pPr>
            <a:r>
              <a:rPr lang="en-US" sz="28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vi-VN" sz="28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Lập dàn ý</a:t>
            </a:r>
            <a:r>
              <a:rPr lang="en-US" sz="2800" b="1"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b="1" i="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 cách chọn lọc, sắp xếp các ý đã tìm được, sắp xếp lại theo ba phần lớn của một bài văn, gồm:</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291472DB-1A7B-AD34-6C8C-434B0EE66046}"/>
              </a:ext>
            </a:extLst>
          </p:cNvPr>
          <p:cNvSpPr txBox="1"/>
          <p:nvPr/>
        </p:nvSpPr>
        <p:spPr>
          <a:xfrm>
            <a:off x="5012267" y="1280685"/>
            <a:ext cx="1761066"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1. </a:t>
            </a:r>
            <a:r>
              <a:rPr lang="en-US" sz="2800" dirty="0" err="1">
                <a:latin typeface="Times New Roman" panose="02020603050405020304" pitchFamily="18" charset="0"/>
                <a:cs typeface="Times New Roman" panose="02020603050405020304" pitchFamily="18" charset="0"/>
              </a:rPr>
              <a:t>Mở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đầu</a:t>
            </a:r>
            <a:endParaRPr lang="en-US" sz="2800" dirty="0">
              <a:latin typeface="Times New Roman" panose="02020603050405020304" pitchFamily="18" charset="0"/>
              <a:cs typeface="Times New Roman" panose="02020603050405020304" pitchFamily="18" charset="0"/>
            </a:endParaRPr>
          </a:p>
        </p:txBody>
      </p:sp>
      <p:sp>
        <p:nvSpPr>
          <p:cNvPr id="6" name="Hộp Văn bản 5">
            <a:extLst>
              <a:ext uri="{FF2B5EF4-FFF2-40B4-BE49-F238E27FC236}">
                <a16:creationId xmlns:a16="http://schemas.microsoft.com/office/drawing/2014/main" id="{D627ADA0-3EED-693A-4772-4618EE14BA05}"/>
              </a:ext>
            </a:extLst>
          </p:cNvPr>
          <p:cNvSpPr txBox="1"/>
          <p:nvPr/>
        </p:nvSpPr>
        <p:spPr>
          <a:xfrm>
            <a:off x="1264356" y="1896533"/>
            <a:ext cx="10340622" cy="954107"/>
          </a:xfrm>
          <a:prstGeom prst="rect">
            <a:avLst/>
          </a:prstGeom>
          <a:noFill/>
        </p:spPr>
        <p:txBody>
          <a:bodyPr wrap="square" rtlCol="0">
            <a:spAutoFit/>
          </a:bodyPr>
          <a:lstStyle/>
          <a:p>
            <a:pPr algn="just"/>
            <a:r>
              <a:rPr lang="vi-VN" sz="2800" dirty="0">
                <a:solidFill>
                  <a:srgbClr val="212529"/>
                </a:solidFill>
                <a:effectLst/>
                <a:latin typeface="Arial" panose="020B0604020202020204" pitchFamily="34" charset="0"/>
                <a:ea typeface="Times New Roman" panose="02020603050405020304" pitchFamily="18" charset="0"/>
              </a:rPr>
              <a:t>- </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 nội dung chính của văn bản </a:t>
            </a:r>
            <a:r>
              <a:rPr lang="vi-VN"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 tiện vận chuyển của các dân tộc thiểu số Việt Nam ngày xưa</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73491487-34A9-3245-EB68-69597264A3D1}"/>
              </a:ext>
            </a:extLst>
          </p:cNvPr>
          <p:cNvSpPr txBox="1"/>
          <p:nvPr/>
        </p:nvSpPr>
        <p:spPr>
          <a:xfrm>
            <a:off x="4487333" y="3012926"/>
            <a:ext cx="3217334"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2.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chính</a:t>
            </a:r>
            <a:endParaRPr lang="en-US" sz="2800" dirty="0">
              <a:latin typeface="Times New Roman" panose="02020603050405020304" pitchFamily="18" charset="0"/>
              <a:cs typeface="Times New Roman" panose="02020603050405020304" pitchFamily="18" charset="0"/>
            </a:endParaRPr>
          </a:p>
        </p:txBody>
      </p:sp>
      <p:sp>
        <p:nvSpPr>
          <p:cNvPr id="8" name="Hộp Văn bản 7">
            <a:extLst>
              <a:ext uri="{FF2B5EF4-FFF2-40B4-BE49-F238E27FC236}">
                <a16:creationId xmlns:a16="http://schemas.microsoft.com/office/drawing/2014/main" id="{03190E93-0C78-E609-6E84-4B5814309C82}"/>
              </a:ext>
            </a:extLst>
          </p:cNvPr>
          <p:cNvSpPr txBox="1"/>
          <p:nvPr/>
        </p:nvSpPr>
        <p:spPr>
          <a:xfrm>
            <a:off x="1264356" y="3668889"/>
            <a:ext cx="9719733" cy="523220"/>
          </a:xfrm>
          <a:prstGeom prst="rect">
            <a:avLst/>
          </a:prstGeom>
          <a:noFill/>
        </p:spPr>
        <p:txBody>
          <a:bodyPr wrap="square" rtlCol="0">
            <a:spAutoFit/>
          </a:bodyPr>
          <a:lstStyle/>
          <a:p>
            <a:pPr algn="just"/>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Phương tiện vận chuyển của các dân tộc miền núi phía Bắc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9" name="Hộp Văn bản 8">
            <a:extLst>
              <a:ext uri="{FF2B5EF4-FFF2-40B4-BE49-F238E27FC236}">
                <a16:creationId xmlns:a16="http://schemas.microsoft.com/office/drawing/2014/main" id="{0E44AB7B-BF95-4BF7-5D5A-CE26911D5F95}"/>
              </a:ext>
            </a:extLst>
          </p:cNvPr>
          <p:cNvSpPr txBox="1"/>
          <p:nvPr/>
        </p:nvSpPr>
        <p:spPr>
          <a:xfrm>
            <a:off x="1264356" y="4354395"/>
            <a:ext cx="6440311" cy="523220"/>
          </a:xfrm>
          <a:prstGeom prst="rect">
            <a:avLst/>
          </a:prstGeom>
          <a:noFill/>
        </p:spPr>
        <p:txBody>
          <a:bodyPr wrap="square" rtlCol="0">
            <a:spAutoFit/>
          </a:bodyPr>
          <a:lstStyle/>
          <a:p>
            <a:pPr algn="just"/>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Di chuyển bằng cách đi bộ là chính</a:t>
            </a:r>
            <a:endParaRPr lang="en-US" sz="2800" dirty="0">
              <a:effectLst/>
              <a:latin typeface="Times New Roman" panose="02020603050405020304" pitchFamily="18" charset="0"/>
              <a:ea typeface="Times New Roman" panose="02020603050405020304" pitchFamily="18" charset="0"/>
            </a:endParaRPr>
          </a:p>
        </p:txBody>
      </p:sp>
      <p:sp>
        <p:nvSpPr>
          <p:cNvPr id="10" name="Hộp Văn bản 9">
            <a:extLst>
              <a:ext uri="{FF2B5EF4-FFF2-40B4-BE49-F238E27FC236}">
                <a16:creationId xmlns:a16="http://schemas.microsoft.com/office/drawing/2014/main" id="{15672952-C8B1-CA1B-3A56-92ADE448F776}"/>
              </a:ext>
            </a:extLst>
          </p:cNvPr>
          <p:cNvSpPr txBox="1"/>
          <p:nvPr/>
        </p:nvSpPr>
        <p:spPr>
          <a:xfrm>
            <a:off x="1264356" y="4987781"/>
            <a:ext cx="8647288" cy="954107"/>
          </a:xfrm>
          <a:prstGeom prst="rect">
            <a:avLst/>
          </a:prstGeom>
          <a:noFill/>
        </p:spPr>
        <p:txBody>
          <a:bodyPr wrap="square" rtlCol="0">
            <a:spAutoFit/>
          </a:bodyPr>
          <a:lstStyle/>
          <a:p>
            <a:pPr algn="just"/>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Một số tộc người sinh sống ở ven sông Đà, sông Mã…sử dụng thuyền vận chuyển</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3155567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1000"/>
                                        <p:tgtEl>
                                          <p:spTgt spid="6"/>
                                        </p:tgtEl>
                                      </p:cBhvr>
                                    </p:animEffect>
                                    <p:anim calcmode="lin" valueType="num">
                                      <p:cBhvr>
                                        <p:cTn id="19" dur="1000" fill="hold"/>
                                        <p:tgtEl>
                                          <p:spTgt spid="6"/>
                                        </p:tgtEl>
                                        <p:attrNameLst>
                                          <p:attrName>ppt_x</p:attrName>
                                        </p:attrNameLst>
                                      </p:cBhvr>
                                      <p:tavLst>
                                        <p:tav tm="0">
                                          <p:val>
                                            <p:strVal val="#ppt_x"/>
                                          </p:val>
                                        </p:tav>
                                        <p:tav tm="100000">
                                          <p:val>
                                            <p:strVal val="#ppt_x"/>
                                          </p:val>
                                        </p:tav>
                                      </p:tavLst>
                                    </p:anim>
                                    <p:anim calcmode="lin" valueType="num">
                                      <p:cBhvr>
                                        <p:cTn id="2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1000"/>
                                        <p:tgtEl>
                                          <p:spTgt spid="9"/>
                                        </p:tgtEl>
                                      </p:cBhvr>
                                    </p:animEffect>
                                    <p:anim calcmode="lin" valueType="num">
                                      <p:cBhvr>
                                        <p:cTn id="38" dur="1000" fill="hold"/>
                                        <p:tgtEl>
                                          <p:spTgt spid="9"/>
                                        </p:tgtEl>
                                        <p:attrNameLst>
                                          <p:attrName>ppt_x</p:attrName>
                                        </p:attrNameLst>
                                      </p:cBhvr>
                                      <p:tavLst>
                                        <p:tav tm="0">
                                          <p:val>
                                            <p:strVal val="#ppt_x"/>
                                          </p:val>
                                        </p:tav>
                                        <p:tav tm="100000">
                                          <p:val>
                                            <p:strVal val="#ppt_x"/>
                                          </p:val>
                                        </p:tav>
                                      </p:tavLst>
                                    </p:anim>
                                    <p:anim calcmode="lin" valueType="num">
                                      <p:cBhvr>
                                        <p:cTn id="3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fade">
                                      <p:cBhvr>
                                        <p:cTn id="44" dur="1000"/>
                                        <p:tgtEl>
                                          <p:spTgt spid="10"/>
                                        </p:tgtEl>
                                      </p:cBhvr>
                                    </p:animEffect>
                                    <p:anim calcmode="lin" valueType="num">
                                      <p:cBhvr>
                                        <p:cTn id="45" dur="1000" fill="hold"/>
                                        <p:tgtEl>
                                          <p:spTgt spid="10"/>
                                        </p:tgtEl>
                                        <p:attrNameLst>
                                          <p:attrName>ppt_x</p:attrName>
                                        </p:attrNameLst>
                                      </p:cBhvr>
                                      <p:tavLst>
                                        <p:tav tm="0">
                                          <p:val>
                                            <p:strVal val="#ppt_x"/>
                                          </p:val>
                                        </p:tav>
                                        <p:tav tm="100000">
                                          <p:val>
                                            <p:strVal val="#ppt_x"/>
                                          </p:val>
                                        </p:tav>
                                      </p:tavLst>
                                    </p:anim>
                                    <p:anim calcmode="lin" valueType="num">
                                      <p:cBhvr>
                                        <p:cTn id="4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36BBFE3D-D162-7838-4625-64C65E1C54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79022"/>
            <a:ext cx="11921067" cy="6778977"/>
          </a:xfrm>
          <a:prstGeom prst="rect">
            <a:avLst/>
          </a:prstGeom>
        </p:spPr>
      </p:pic>
      <p:sp>
        <p:nvSpPr>
          <p:cNvPr id="3" name="Hộp Văn bản 2">
            <a:extLst>
              <a:ext uri="{FF2B5EF4-FFF2-40B4-BE49-F238E27FC236}">
                <a16:creationId xmlns:a16="http://schemas.microsoft.com/office/drawing/2014/main" id="{189691E1-08F5-B160-209F-A5B4DBE0AD18}"/>
              </a:ext>
            </a:extLst>
          </p:cNvPr>
          <p:cNvSpPr txBox="1"/>
          <p:nvPr/>
        </p:nvSpPr>
        <p:spPr>
          <a:xfrm>
            <a:off x="2020711" y="180622"/>
            <a:ext cx="8421511" cy="523220"/>
          </a:xfrm>
          <a:prstGeom prst="rect">
            <a:avLst/>
          </a:prstGeom>
          <a:noFill/>
        </p:spPr>
        <p:txBody>
          <a:bodyPr wrap="square" rtlCol="0">
            <a:spAutoFit/>
          </a:bodyPr>
          <a:lstStyle/>
          <a:p>
            <a:pPr algn="just"/>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Người Sán Dìu dùng xe quệt trâu kéo để vận chuyển</a:t>
            </a:r>
            <a:endParaRPr lang="en-US" sz="28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FCEAE5DE-746B-69B6-D19C-8F19909E6E3B}"/>
              </a:ext>
            </a:extLst>
          </p:cNvPr>
          <p:cNvSpPr txBox="1"/>
          <p:nvPr/>
        </p:nvSpPr>
        <p:spPr>
          <a:xfrm>
            <a:off x="2020711" y="823350"/>
            <a:ext cx="8579556" cy="954107"/>
          </a:xfrm>
          <a:prstGeom prst="rect">
            <a:avLst/>
          </a:prstGeom>
          <a:noFill/>
        </p:spPr>
        <p:txBody>
          <a:bodyPr wrap="square" rtlCol="0">
            <a:spAutoFit/>
          </a:bodyPr>
          <a:lstStyle/>
          <a:p>
            <a:pPr algn="just"/>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Người Mông, Hà Nhì, Dao,… thường dùng sức ngựa để vận chuyển</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CC072721-1C4E-9EE2-21F7-19A6BFD5444B}"/>
              </a:ext>
            </a:extLst>
          </p:cNvPr>
          <p:cNvSpPr txBox="1"/>
          <p:nvPr/>
        </p:nvSpPr>
        <p:spPr>
          <a:xfrm>
            <a:off x="1049866" y="1920812"/>
            <a:ext cx="8760178" cy="523220"/>
          </a:xfrm>
          <a:prstGeom prst="rect">
            <a:avLst/>
          </a:prstGeom>
          <a:noFill/>
        </p:spPr>
        <p:txBody>
          <a:bodyPr wrap="square" rtlCol="0">
            <a:spAutoFit/>
          </a:bodyPr>
          <a:lstStyle/>
          <a:p>
            <a:pPr algn="just"/>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Phương tiện vận chuyển của các dân tộc ở Tây Nguyên</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F102E9D4-DD4C-84C5-2ABF-8FC0D456441E}"/>
              </a:ext>
            </a:extLst>
          </p:cNvPr>
          <p:cNvSpPr txBox="1"/>
          <p:nvPr/>
        </p:nvSpPr>
        <p:spPr>
          <a:xfrm>
            <a:off x="936977" y="2545632"/>
            <a:ext cx="9764889" cy="523220"/>
          </a:xfrm>
          <a:prstGeom prst="rect">
            <a:avLst/>
          </a:prstGeom>
          <a:noFill/>
        </p:spPr>
        <p:txBody>
          <a:bodyPr wrap="square" rtlCol="0">
            <a:spAutoFit/>
          </a:bodyPr>
          <a:lstStyle/>
          <a:p>
            <a:pPr algn="just"/>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Người Tây Nguyên dùng sức voi, sức ngựa vào việc vận chuyển</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C2FC131C-195E-50FB-83FF-E5CB343D5440}"/>
              </a:ext>
            </a:extLst>
          </p:cNvPr>
          <p:cNvSpPr txBox="1"/>
          <p:nvPr/>
        </p:nvSpPr>
        <p:spPr>
          <a:xfrm>
            <a:off x="936977" y="3148810"/>
            <a:ext cx="9381067" cy="523220"/>
          </a:xfrm>
          <a:prstGeom prst="rect">
            <a:avLst/>
          </a:prstGeom>
          <a:noFill/>
        </p:spPr>
        <p:txBody>
          <a:bodyPr wrap="square" rtlCol="0">
            <a:spAutoFit/>
          </a:bodyPr>
          <a:lstStyle/>
          <a:p>
            <a:pPr algn="just"/>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Các buôn, làng ở ven sông suối lớn sử dụng thuyền độc mộc.</a:t>
            </a:r>
            <a:endParaRPr lang="en-US" sz="2800" dirty="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3C1EC8D7-D457-FC22-2BCB-DF74A4D0F2E9}"/>
              </a:ext>
            </a:extLst>
          </p:cNvPr>
          <p:cNvSpPr txBox="1"/>
          <p:nvPr/>
        </p:nvSpPr>
        <p:spPr>
          <a:xfrm>
            <a:off x="4696178" y="3911348"/>
            <a:ext cx="2359378" cy="523220"/>
          </a:xfrm>
          <a:prstGeom prst="rect">
            <a:avLst/>
          </a:prstGeom>
          <a:noFill/>
        </p:spPr>
        <p:txBody>
          <a:bodyPr wrap="square" rtlCol="0">
            <a:spAutoFit/>
          </a:bodyPr>
          <a:lstStyle/>
          <a:p>
            <a:pPr algn="just"/>
            <a:r>
              <a:rPr lang="vi-VN"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Kết thúc</a:t>
            </a:r>
            <a:endParaRPr lang="en-US" sz="2800" dirty="0">
              <a:effectLst/>
              <a:latin typeface="Times New Roman" panose="02020603050405020304" pitchFamily="18" charset="0"/>
              <a:ea typeface="Times New Roman" panose="02020603050405020304" pitchFamily="18" charset="0"/>
            </a:endParaRPr>
          </a:p>
        </p:txBody>
      </p:sp>
      <p:sp>
        <p:nvSpPr>
          <p:cNvPr id="9" name="Hộp Văn bản 8">
            <a:extLst>
              <a:ext uri="{FF2B5EF4-FFF2-40B4-BE49-F238E27FC236}">
                <a16:creationId xmlns:a16="http://schemas.microsoft.com/office/drawing/2014/main" id="{973AC765-8F68-7912-8BA7-FE9DBDD07D3C}"/>
              </a:ext>
            </a:extLst>
          </p:cNvPr>
          <p:cNvSpPr txBox="1"/>
          <p:nvPr/>
        </p:nvSpPr>
        <p:spPr>
          <a:xfrm>
            <a:off x="1535289" y="4701815"/>
            <a:ext cx="9166577" cy="523220"/>
          </a:xfrm>
          <a:prstGeom prst="rect">
            <a:avLst/>
          </a:prstGeom>
          <a:noFill/>
        </p:spPr>
        <p:txBody>
          <a:bodyPr wrap="square" rtlCol="0">
            <a:spAutoFit/>
          </a:bodyPr>
          <a:lstStyle/>
          <a:p>
            <a:pPr algn="just"/>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cuối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êu tên các tài liệu tham khảo của văn bản</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88505063"/>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1000"/>
                                        <p:tgtEl>
                                          <p:spTgt spid="7"/>
                                        </p:tgtEl>
                                      </p:cBhvr>
                                    </p:animEffect>
                                    <p:anim calcmode="lin" valueType="num">
                                      <p:cBhvr>
                                        <p:cTn id="35" dur="1000" fill="hold"/>
                                        <p:tgtEl>
                                          <p:spTgt spid="7"/>
                                        </p:tgtEl>
                                        <p:attrNameLst>
                                          <p:attrName>ppt_x</p:attrName>
                                        </p:attrNameLst>
                                      </p:cBhvr>
                                      <p:tavLst>
                                        <p:tav tm="0">
                                          <p:val>
                                            <p:strVal val="#ppt_x"/>
                                          </p:val>
                                        </p:tav>
                                        <p:tav tm="100000">
                                          <p:val>
                                            <p:strVal val="#ppt_x"/>
                                          </p:val>
                                        </p:tav>
                                      </p:tavLst>
                                    </p:anim>
                                    <p:anim calcmode="lin" valueType="num">
                                      <p:cBhvr>
                                        <p:cTn id="3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ppt_x"/>
                                          </p:val>
                                        </p:tav>
                                        <p:tav tm="100000">
                                          <p:val>
                                            <p:strVal val="#ppt_x"/>
                                          </p:val>
                                        </p:tav>
                                      </p:tavLst>
                                    </p:anim>
                                    <p:anim calcmode="lin" valueType="num">
                                      <p:cBhvr additive="base">
                                        <p:cTn id="4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6"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down)">
                                      <p:cBhvr>
                                        <p:cTn id="47" dur="580">
                                          <p:stCondLst>
                                            <p:cond delay="0"/>
                                          </p:stCondLst>
                                        </p:cTn>
                                        <p:tgtEl>
                                          <p:spTgt spid="9"/>
                                        </p:tgtEl>
                                      </p:cBhvr>
                                    </p:animEffect>
                                    <p:anim calcmode="lin" valueType="num">
                                      <p:cBhvr>
                                        <p:cTn id="4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4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5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5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5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53" dur="26">
                                          <p:stCondLst>
                                            <p:cond delay="650"/>
                                          </p:stCondLst>
                                        </p:cTn>
                                        <p:tgtEl>
                                          <p:spTgt spid="9"/>
                                        </p:tgtEl>
                                      </p:cBhvr>
                                      <p:to x="100000" y="60000"/>
                                    </p:animScale>
                                    <p:animScale>
                                      <p:cBhvr>
                                        <p:cTn id="54" dur="166" decel="50000">
                                          <p:stCondLst>
                                            <p:cond delay="676"/>
                                          </p:stCondLst>
                                        </p:cTn>
                                        <p:tgtEl>
                                          <p:spTgt spid="9"/>
                                        </p:tgtEl>
                                      </p:cBhvr>
                                      <p:to x="100000" y="100000"/>
                                    </p:animScale>
                                    <p:animScale>
                                      <p:cBhvr>
                                        <p:cTn id="55" dur="26">
                                          <p:stCondLst>
                                            <p:cond delay="1312"/>
                                          </p:stCondLst>
                                        </p:cTn>
                                        <p:tgtEl>
                                          <p:spTgt spid="9"/>
                                        </p:tgtEl>
                                      </p:cBhvr>
                                      <p:to x="100000" y="80000"/>
                                    </p:animScale>
                                    <p:animScale>
                                      <p:cBhvr>
                                        <p:cTn id="56" dur="166" decel="50000">
                                          <p:stCondLst>
                                            <p:cond delay="1338"/>
                                          </p:stCondLst>
                                        </p:cTn>
                                        <p:tgtEl>
                                          <p:spTgt spid="9"/>
                                        </p:tgtEl>
                                      </p:cBhvr>
                                      <p:to x="100000" y="100000"/>
                                    </p:animScale>
                                    <p:animScale>
                                      <p:cBhvr>
                                        <p:cTn id="57" dur="26">
                                          <p:stCondLst>
                                            <p:cond delay="1642"/>
                                          </p:stCondLst>
                                        </p:cTn>
                                        <p:tgtEl>
                                          <p:spTgt spid="9"/>
                                        </p:tgtEl>
                                      </p:cBhvr>
                                      <p:to x="100000" y="90000"/>
                                    </p:animScale>
                                    <p:animScale>
                                      <p:cBhvr>
                                        <p:cTn id="58" dur="166" decel="50000">
                                          <p:stCondLst>
                                            <p:cond delay="1668"/>
                                          </p:stCondLst>
                                        </p:cTn>
                                        <p:tgtEl>
                                          <p:spTgt spid="9"/>
                                        </p:tgtEl>
                                      </p:cBhvr>
                                      <p:to x="100000" y="100000"/>
                                    </p:animScale>
                                    <p:animScale>
                                      <p:cBhvr>
                                        <p:cTn id="59" dur="26">
                                          <p:stCondLst>
                                            <p:cond delay="1808"/>
                                          </p:stCondLst>
                                        </p:cTn>
                                        <p:tgtEl>
                                          <p:spTgt spid="9"/>
                                        </p:tgtEl>
                                      </p:cBhvr>
                                      <p:to x="100000" y="95000"/>
                                    </p:animScale>
                                    <p:animScale>
                                      <p:cBhvr>
                                        <p:cTn id="60"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254D0872-FD43-250A-9AEE-A61AE2129F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466" y="110067"/>
            <a:ext cx="11921067" cy="6778977"/>
          </a:xfrm>
          <a:prstGeom prst="rect">
            <a:avLst/>
          </a:prstGeom>
        </p:spPr>
      </p:pic>
      <p:sp>
        <p:nvSpPr>
          <p:cNvPr id="3" name="Hộp Văn bản 2">
            <a:extLst>
              <a:ext uri="{FF2B5EF4-FFF2-40B4-BE49-F238E27FC236}">
                <a16:creationId xmlns:a16="http://schemas.microsoft.com/office/drawing/2014/main" id="{3F433A89-CFA4-30A9-7619-6188F7BF8C56}"/>
              </a:ext>
            </a:extLst>
          </p:cNvPr>
          <p:cNvSpPr txBox="1"/>
          <p:nvPr/>
        </p:nvSpPr>
        <p:spPr>
          <a:xfrm>
            <a:off x="4588932" y="232923"/>
            <a:ext cx="2494845" cy="548099"/>
          </a:xfrm>
          <a:prstGeom prst="rect">
            <a:avLst/>
          </a:prstGeom>
          <a:noFill/>
        </p:spPr>
        <p:txBody>
          <a:bodyPr wrap="square" rtlCol="0">
            <a:spAutoFit/>
          </a:bodyPr>
          <a:lstStyle/>
          <a:p>
            <a:pPr>
              <a:lnSpc>
                <a:spcPct val="115000"/>
              </a:lnSpc>
            </a:pPr>
            <a:r>
              <a:rPr lang="en-US" sz="2800" b="1"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2800" b="1" dirty="0" err="1">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Bước</a:t>
            </a:r>
            <a:r>
              <a:rPr lang="en-US" sz="2800" b="1"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vi-VN" sz="2800" b="1"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endParaRPr lang="en-US" sz="28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A8FF2D54-A45C-DE03-7EBA-F3203171477E}"/>
              </a:ext>
            </a:extLst>
          </p:cNvPr>
          <p:cNvSpPr txBox="1"/>
          <p:nvPr/>
        </p:nvSpPr>
        <p:spPr>
          <a:xfrm>
            <a:off x="1704623" y="982133"/>
            <a:ext cx="8398934" cy="1043619"/>
          </a:xfrm>
          <a:prstGeom prst="rect">
            <a:avLst/>
          </a:prstGeom>
          <a:noFill/>
        </p:spPr>
        <p:txBody>
          <a:bodyPr wrap="square" rtlCol="0">
            <a:spAutoFit/>
          </a:bodyPr>
          <a:lstStyle/>
          <a:p>
            <a:pPr>
              <a:lnSpc>
                <a:spcPct val="115000"/>
              </a:lnSpc>
            </a:pP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Dựa vào dàn ý, viết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920EC76C-DEB1-FD65-9BBE-15912638AE3E}"/>
              </a:ext>
            </a:extLst>
          </p:cNvPr>
          <p:cNvSpPr txBox="1"/>
          <p:nvPr/>
        </p:nvSpPr>
        <p:spPr>
          <a:xfrm>
            <a:off x="1873955" y="2346898"/>
            <a:ext cx="7495823" cy="523220"/>
          </a:xfrm>
          <a:prstGeom prst="rect">
            <a:avLst/>
          </a:prstGeom>
          <a:noFill/>
        </p:spPr>
        <p:txBody>
          <a:bodyPr wrap="square" rtlCol="0">
            <a:spAutoFit/>
          </a:bodyPr>
          <a:lstStyle/>
          <a:p>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Nếu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viết</a:t>
            </a:r>
            <a:r>
              <a:rPr lang="en-US" sz="2800" dirty="0">
                <a:effectLst/>
                <a:latin typeface="Times New Roman" panose="02020603050405020304" pitchFamily="18" charset="0"/>
                <a:ea typeface="Times New Roman" panose="02020603050405020304" pitchFamily="18" charset="0"/>
              </a:rPr>
              <a:t> 5- 6 </a:t>
            </a:r>
            <a:r>
              <a:rPr lang="en-US" sz="2800" dirty="0" err="1">
                <a:effectLst/>
                <a:latin typeface="Times New Roman" panose="02020603050405020304" pitchFamily="18" charset="0"/>
                <a:ea typeface="Times New Roman" panose="02020603050405020304" pitchFamily="18" charset="0"/>
              </a:rPr>
              <a:t>dòng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chỉ</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nêu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rPr>
              <a:t> ý </a:t>
            </a:r>
            <a:r>
              <a:rPr lang="en-US" sz="2800" dirty="0" err="1">
                <a:effectLst/>
                <a:latin typeface="Times New Roman" panose="02020603050405020304" pitchFamily="18" charset="0"/>
                <a:ea typeface="Times New Roman" panose="02020603050405020304" pitchFamily="18" charset="0"/>
              </a:rPr>
              <a:t>lớn</a:t>
            </a:r>
            <a:endParaRPr lang="en-US" sz="2800" dirty="0"/>
          </a:p>
        </p:txBody>
      </p:sp>
      <p:sp>
        <p:nvSpPr>
          <p:cNvPr id="6" name="Hộp Văn bản 5">
            <a:extLst>
              <a:ext uri="{FF2B5EF4-FFF2-40B4-BE49-F238E27FC236}">
                <a16:creationId xmlns:a16="http://schemas.microsoft.com/office/drawing/2014/main" id="{C13B7848-0168-31D0-EAB3-13853ABACBB1}"/>
              </a:ext>
            </a:extLst>
          </p:cNvPr>
          <p:cNvSpPr txBox="1"/>
          <p:nvPr/>
        </p:nvSpPr>
        <p:spPr>
          <a:xfrm>
            <a:off x="1873955" y="2976073"/>
            <a:ext cx="7924801" cy="1043619"/>
          </a:xfrm>
          <a:prstGeom prst="rect">
            <a:avLst/>
          </a:prstGeom>
          <a:noFill/>
        </p:spPr>
        <p:txBody>
          <a:bodyPr wrap="square" rtlCol="0">
            <a:spAutoFit/>
          </a:bodyPr>
          <a:lstStyle/>
          <a:p>
            <a:pPr lvl="0">
              <a:lnSpc>
                <a:spcPct val="115000"/>
              </a:lnSpc>
              <a:buSzPts val="1400"/>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10 -12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bổ</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sung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nhỏ</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4802018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ppt_x"/>
                                          </p:val>
                                        </p:tav>
                                        <p:tav tm="100000">
                                          <p:val>
                                            <p:strVal val="#ppt_x"/>
                                          </p:val>
                                        </p:tav>
                                      </p:tavLst>
                                    </p:anim>
                                    <p:anim calcmode="lin" valueType="num">
                                      <p:cBhvr additive="base">
                                        <p:cTn id="2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92FCD5B0-DDAF-28CC-D2F1-189DB0F04A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467" y="124178"/>
            <a:ext cx="11921066" cy="6733822"/>
          </a:xfrm>
          <a:prstGeom prst="rect">
            <a:avLst/>
          </a:prstGeom>
        </p:spPr>
      </p:pic>
      <p:sp>
        <p:nvSpPr>
          <p:cNvPr id="4" name="Hộp Văn bản 3">
            <a:extLst>
              <a:ext uri="{FF2B5EF4-FFF2-40B4-BE49-F238E27FC236}">
                <a16:creationId xmlns:a16="http://schemas.microsoft.com/office/drawing/2014/main" id="{0D0CB0C7-6BF5-5D54-1F8B-63975508732D}"/>
              </a:ext>
            </a:extLst>
          </p:cNvPr>
          <p:cNvSpPr txBox="1"/>
          <p:nvPr/>
        </p:nvSpPr>
        <p:spPr>
          <a:xfrm>
            <a:off x="553156" y="840427"/>
            <a:ext cx="8308622" cy="1399823"/>
          </a:xfrm>
          <a:prstGeom prst="rect">
            <a:avLst/>
          </a:prstGeom>
          <a:noFill/>
        </p:spPr>
        <p:txBody>
          <a:bodyPr wrap="square" rtlCol="0">
            <a:prstTxWarp prst="textWave1">
              <a:avLst/>
            </a:prstTxWarp>
            <a:spAutoFit/>
          </a:bodyPr>
          <a:lstStyle/>
          <a:p>
            <a:pPr algn="ctr">
              <a:lnSpc>
                <a:spcPct val="107000"/>
              </a:lnSpc>
              <a:spcAft>
                <a:spcPts val="800"/>
              </a:spcAft>
            </a:pPr>
            <a:r>
              <a:rPr lang="pt-BR" sz="1800" b="1" dirty="0">
                <a:solidFill>
                  <a:srgbClr val="0000CC"/>
                </a:solidFill>
                <a:effectLst/>
                <a:latin typeface="Times New Roman" panose="02020603050405020304" pitchFamily="18" charset="0"/>
                <a:ea typeface="Calibri" panose="020F0502020204030204" pitchFamily="34" charset="0"/>
              </a:rPr>
              <a:t>KHỞI ĐỘNG</a:t>
            </a:r>
            <a:endParaRPr lang="en-US" sz="1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D3065ABC-C19D-45F2-F8C9-8F6D17071398}"/>
              </a:ext>
            </a:extLst>
          </p:cNvPr>
          <p:cNvSpPr txBox="1"/>
          <p:nvPr/>
        </p:nvSpPr>
        <p:spPr>
          <a:xfrm>
            <a:off x="2348089" y="2615160"/>
            <a:ext cx="7078133" cy="522259"/>
          </a:xfrm>
          <a:prstGeom prst="rect">
            <a:avLst/>
          </a:prstGeom>
          <a:noFill/>
        </p:spPr>
        <p:txBody>
          <a:bodyPr wrap="square" rtlCol="0">
            <a:spAutoFit/>
          </a:bodyPr>
          <a:lstStyle/>
          <a:p>
            <a:pPr marL="342900" lvl="0" indent="-342900">
              <a:lnSpc>
                <a:spcPct val="107000"/>
              </a:lnSpc>
              <a:spcAft>
                <a:spcPts val="800"/>
              </a:spcAft>
              <a:buSzPts val="1400"/>
              <a:buFont typeface="Times New Roman" panose="02020603050405020304" pitchFamily="18" charset="0"/>
              <a:buChar char="-"/>
              <a:tabLst>
                <a:tab pos="1386840" algn="l"/>
              </a:tabLst>
            </a:pPr>
            <a:r>
              <a:rPr lang="en-US" sz="2800" dirty="0" err="1">
                <a:solidFill>
                  <a:srgbClr val="0D0D0D"/>
                </a:solidFill>
                <a:effectLst/>
                <a:latin typeface="Times New Roman" panose="02020603050405020304" pitchFamily="18" charset="0"/>
                <a:ea typeface="MS Mincho" panose="02020609040205080304" pitchFamily="49" charset="-128"/>
              </a:rPr>
              <a:t>Em</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hãy</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tóm</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tắt</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văn</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bản</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i="1" dirty="0" err="1">
                <a:solidFill>
                  <a:srgbClr val="0D0D0D"/>
                </a:solidFill>
                <a:effectLst/>
                <a:latin typeface="Times New Roman" panose="02020603050405020304" pitchFamily="18" charset="0"/>
                <a:ea typeface="MS Mincho" panose="02020609040205080304" pitchFamily="49" charset="-128"/>
              </a:rPr>
              <a:t>Ghe</a:t>
            </a:r>
            <a:r>
              <a:rPr lang="en-US" sz="2800" i="1" dirty="0">
                <a:solidFill>
                  <a:srgbClr val="0D0D0D"/>
                </a:solidFill>
                <a:effectLst/>
                <a:latin typeface="Times New Roman" panose="02020603050405020304" pitchFamily="18" charset="0"/>
                <a:ea typeface="MS Mincho" panose="02020609040205080304" pitchFamily="49" charset="-128"/>
              </a:rPr>
              <a:t> </a:t>
            </a:r>
            <a:r>
              <a:rPr lang="en-US" sz="2800" i="1" dirty="0" err="1">
                <a:solidFill>
                  <a:srgbClr val="0D0D0D"/>
                </a:solidFill>
                <a:effectLst/>
                <a:latin typeface="Times New Roman" panose="02020603050405020304" pitchFamily="18" charset="0"/>
                <a:ea typeface="MS Mincho" panose="02020609040205080304" pitchFamily="49" charset="-128"/>
              </a:rPr>
              <a:t>xuồng</a:t>
            </a:r>
            <a:r>
              <a:rPr lang="en-US" sz="2800" i="1" dirty="0">
                <a:solidFill>
                  <a:srgbClr val="0D0D0D"/>
                </a:solidFill>
                <a:effectLst/>
                <a:latin typeface="Times New Roman" panose="02020603050405020304" pitchFamily="18" charset="0"/>
                <a:ea typeface="MS Mincho" panose="02020609040205080304" pitchFamily="49" charset="-128"/>
              </a:rPr>
              <a:t> Nam </a:t>
            </a:r>
            <a:r>
              <a:rPr lang="en-US" sz="2800" i="1" dirty="0" err="1">
                <a:solidFill>
                  <a:srgbClr val="0D0D0D"/>
                </a:solidFill>
                <a:effectLst/>
                <a:latin typeface="Times New Roman" panose="02020603050405020304" pitchFamily="18" charset="0"/>
                <a:ea typeface="MS Mincho" panose="02020609040205080304" pitchFamily="49" charset="-128"/>
              </a:rPr>
              <a:t>Bộ</a:t>
            </a:r>
            <a:r>
              <a:rPr lang="en-US" sz="2800" i="1" dirty="0">
                <a:solidFill>
                  <a:srgbClr val="0D0D0D"/>
                </a:solidFill>
                <a:effectLst/>
                <a:latin typeface="Times New Roman" panose="02020603050405020304" pitchFamily="18" charset="0"/>
                <a:ea typeface="MS Mincho" panose="02020609040205080304" pitchFamily="49" charset="-128"/>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AE0D1B33-7E42-A3D6-F791-3B191311E7BD}"/>
              </a:ext>
            </a:extLst>
          </p:cNvPr>
          <p:cNvSpPr txBox="1"/>
          <p:nvPr/>
        </p:nvSpPr>
        <p:spPr>
          <a:xfrm>
            <a:off x="2348089" y="3512329"/>
            <a:ext cx="6513689" cy="522259"/>
          </a:xfrm>
          <a:prstGeom prst="rect">
            <a:avLst/>
          </a:prstGeom>
          <a:noFill/>
        </p:spPr>
        <p:txBody>
          <a:bodyPr wrap="square" rtlCol="0">
            <a:spAutoFit/>
          </a:bodyPr>
          <a:lstStyle/>
          <a:p>
            <a:pPr marL="342900" lvl="0" indent="-342900">
              <a:lnSpc>
                <a:spcPct val="107000"/>
              </a:lnSpc>
              <a:spcAft>
                <a:spcPts val="800"/>
              </a:spcAft>
              <a:buSzPts val="1400"/>
              <a:buFont typeface="Times New Roman" panose="02020603050405020304" pitchFamily="18" charset="0"/>
              <a:buChar char="-"/>
              <a:tabLst>
                <a:tab pos="1386840" algn="l"/>
              </a:tabLst>
            </a:pPr>
            <a:r>
              <a:rPr lang="en-US" sz="2800" dirty="0" err="1">
                <a:solidFill>
                  <a:srgbClr val="0D0D0D"/>
                </a:solidFill>
                <a:effectLst/>
                <a:latin typeface="Times New Roman" panose="02020603050405020304" pitchFamily="18" charset="0"/>
                <a:ea typeface="MS Mincho" panose="02020609040205080304" pitchFamily="49" charset="-128"/>
              </a:rPr>
              <a:t>Nhận</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xét</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về</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phần</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tóm</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tắt</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của</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bạn</a:t>
            </a:r>
            <a:r>
              <a:rPr lang="en-US" sz="2800" dirty="0">
                <a:solidFill>
                  <a:srgbClr val="0D0D0D"/>
                </a:solidFill>
                <a:effectLst/>
                <a:latin typeface="Times New Roman" panose="02020603050405020304" pitchFamily="18" charset="0"/>
                <a:ea typeface="MS Mincho" panose="02020609040205080304" pitchFamily="49" charset="-128"/>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01817450"/>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DAB0FE6A-DA57-E3C2-5E31-E22D60FF4A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466" y="110067"/>
            <a:ext cx="11921067" cy="6778977"/>
          </a:xfrm>
          <a:prstGeom prst="rect">
            <a:avLst/>
          </a:prstGeom>
        </p:spPr>
      </p:pic>
      <p:sp>
        <p:nvSpPr>
          <p:cNvPr id="3" name="Hộp Văn bản 2">
            <a:extLst>
              <a:ext uri="{FF2B5EF4-FFF2-40B4-BE49-F238E27FC236}">
                <a16:creationId xmlns:a16="http://schemas.microsoft.com/office/drawing/2014/main" id="{9901EC62-F596-7DFA-4002-9816E47E16C7}"/>
              </a:ext>
            </a:extLst>
          </p:cNvPr>
          <p:cNvSpPr txBox="1"/>
          <p:nvPr/>
        </p:nvSpPr>
        <p:spPr>
          <a:xfrm>
            <a:off x="2280356" y="146756"/>
            <a:ext cx="8161867" cy="548099"/>
          </a:xfrm>
          <a:prstGeom prst="rect">
            <a:avLst/>
          </a:prstGeom>
          <a:noFill/>
        </p:spPr>
        <p:txBody>
          <a:bodyPr wrap="square" rtlCol="0">
            <a:spAutoFit/>
          </a:bodyPr>
          <a:lstStyle/>
          <a:p>
            <a:pPr>
              <a:lnSpc>
                <a:spcPct val="115000"/>
              </a:lnSpc>
            </a:pP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4.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Bước</a:t>
            </a: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 4: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Xem</a:t>
            </a: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lại</a:t>
            </a: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chỉnh</a:t>
            </a: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sửa</a:t>
            </a: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và</a:t>
            </a: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rút</a:t>
            </a: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kinh</a:t>
            </a:r>
            <a:r>
              <a:rPr lang="en-US" sz="2800" b="1" dirty="0">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2E74B5"/>
                </a:solidFill>
                <a:effectLst/>
                <a:latin typeface="Times New Roman" panose="02020603050405020304" pitchFamily="18" charset="0"/>
                <a:ea typeface="MS Mincho" panose="02020609040205080304" pitchFamily="49" charset="-128"/>
                <a:cs typeface="Times New Roman" panose="02020603050405020304" pitchFamily="18" charset="0"/>
              </a:rPr>
              <a:t>nghiệm</a:t>
            </a:r>
            <a:endParaRPr lang="en-US" sz="28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562BDBFC-C16F-3DE3-6380-5058EEC68A83}"/>
              </a:ext>
            </a:extLst>
          </p:cNvPr>
          <p:cNvSpPr txBox="1"/>
          <p:nvPr/>
        </p:nvSpPr>
        <p:spPr>
          <a:xfrm>
            <a:off x="3883377" y="824090"/>
            <a:ext cx="3702756" cy="548099"/>
          </a:xfrm>
          <a:prstGeom prst="rect">
            <a:avLst/>
          </a:prstGeom>
          <a:noFill/>
        </p:spPr>
        <p:txBody>
          <a:bodyPr wrap="square" rtlCol="0">
            <a:spAutoFit/>
          </a:bodyPr>
          <a:lstStyle/>
          <a:p>
            <a:pPr marL="30480">
              <a:lnSpc>
                <a:spcPct val="115000"/>
              </a:lnSpc>
            </a:pPr>
            <a:r>
              <a:rPr lang="en-US" sz="2800" b="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a:t>
            </a:r>
            <a:r>
              <a:rPr lang="en-US" sz="2800" b="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Xem</a:t>
            </a:r>
            <a:r>
              <a:rPr lang="en-US" sz="2800" b="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lại</a:t>
            </a:r>
            <a:r>
              <a:rPr lang="en-US" sz="2800" b="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và</a:t>
            </a:r>
            <a:r>
              <a:rPr lang="en-US" sz="2800" b="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chỉnh</a:t>
            </a:r>
            <a:r>
              <a:rPr lang="en-US" sz="2800" b="1"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b="1"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sửa</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D763A305-9CCC-B527-5564-5CA463EB78CB}"/>
              </a:ext>
            </a:extLst>
          </p:cNvPr>
          <p:cNvSpPr txBox="1"/>
          <p:nvPr/>
        </p:nvSpPr>
        <p:spPr>
          <a:xfrm>
            <a:off x="1394178" y="1625600"/>
            <a:ext cx="9934222" cy="1043619"/>
          </a:xfrm>
          <a:prstGeom prst="rect">
            <a:avLst/>
          </a:prstGeom>
          <a:noFill/>
        </p:spPr>
        <p:txBody>
          <a:bodyPr wrap="square" rtlCol="0">
            <a:spAutoFit/>
          </a:bodyPr>
          <a:lstStyle/>
          <a:p>
            <a:pPr>
              <a:lnSpc>
                <a:spcPct val="115000"/>
              </a:lnSpc>
            </a:pPr>
            <a:r>
              <a:rPr lang="vi-VN"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Sau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khi</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viết</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xong</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em</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có</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thể</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tự</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chỉnh</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sửa</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đoạn</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văn</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dựa</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vào</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bảng</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kiểm</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(2 HS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có</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thể</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trao</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đổi</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bài</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và</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đánh</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giá</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dựa</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vào</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bảng</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kiểm</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A7153D47-AFE6-9B43-293F-BC90E1B700B0}"/>
              </a:ext>
            </a:extLst>
          </p:cNvPr>
          <p:cNvSpPr txBox="1"/>
          <p:nvPr/>
        </p:nvSpPr>
        <p:spPr>
          <a:xfrm>
            <a:off x="1394178" y="2922630"/>
            <a:ext cx="9810045" cy="1043619"/>
          </a:xfrm>
          <a:prstGeom prst="rect">
            <a:avLst/>
          </a:prstGeom>
          <a:noFill/>
        </p:spPr>
        <p:txBody>
          <a:bodyPr wrap="square" rtlCol="0">
            <a:spAutoFit/>
          </a:bodyPr>
          <a:lstStyle/>
          <a:p>
            <a:pPr>
              <a:lnSpc>
                <a:spcPct val="115000"/>
              </a:lnSpc>
            </a:pP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Tiếp</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tục</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chỉnh</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sửa</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nếu</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bài</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viết</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chưa</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thể</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hiện</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đầy</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đủ</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các</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yêu</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cầu</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đối</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với</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00000"/>
                </a:solidFill>
                <a:effectLst/>
                <a:latin typeface="Times New Roman" panose="02020603050405020304" pitchFamily="18" charset="0"/>
                <a:ea typeface="MS Mincho" panose="02020609040205080304" pitchFamily="49" charset="-128"/>
              </a:rPr>
              <a:t>bài</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tóm</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tắt</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văn</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bản</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theo</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yêu</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cầu</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khác</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nhau</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về</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độ</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dài</a:t>
            </a:r>
            <a:r>
              <a:rPr lang="en-US" sz="2800" dirty="0">
                <a:solidFill>
                  <a:srgbClr val="000000"/>
                </a:solidFill>
                <a:effectLst/>
                <a:latin typeface="Times New Roman" panose="02020603050405020304" pitchFamily="18" charset="0"/>
                <a:ea typeface="MS Mincho" panose="02020609040205080304" pitchFamily="49" charset="-128"/>
              </a:rPr>
              <a: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F7AA5C63-FAEC-15CE-8753-193C2983219A}"/>
              </a:ext>
            </a:extLst>
          </p:cNvPr>
          <p:cNvSpPr txBox="1"/>
          <p:nvPr/>
        </p:nvSpPr>
        <p:spPr>
          <a:xfrm>
            <a:off x="1394178" y="4219660"/>
            <a:ext cx="5610578" cy="548099"/>
          </a:xfrm>
          <a:prstGeom prst="rect">
            <a:avLst/>
          </a:prstGeom>
          <a:noFill/>
        </p:spPr>
        <p:txBody>
          <a:bodyPr wrap="square" rtlCol="0">
            <a:spAutoFit/>
          </a:bodyPr>
          <a:lstStyle/>
          <a:p>
            <a:pPr>
              <a:lnSpc>
                <a:spcPct val="115000"/>
              </a:lnSpc>
            </a:pP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Chỉnh</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sửa</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lỗi</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chính</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tả</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ngữ</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pháp</a:t>
            </a:r>
            <a:r>
              <a:rPr lang="en-US" sz="2800" dirty="0">
                <a:solidFill>
                  <a:srgbClr val="0D0D0D"/>
                </a:solidFill>
                <a:effectLst/>
                <a:latin typeface="Times New Roman" panose="02020603050405020304" pitchFamily="18" charset="0"/>
                <a:ea typeface="MS Mincho" panose="02020609040205080304" pitchFamily="49" charset="-128"/>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7563595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1000"/>
                                        <p:tgtEl>
                                          <p:spTgt spid="7"/>
                                        </p:tgtEl>
                                      </p:cBhvr>
                                    </p:animEffect>
                                    <p:anim calcmode="lin" valueType="num">
                                      <p:cBhvr>
                                        <p:cTn id="35" dur="1000" fill="hold"/>
                                        <p:tgtEl>
                                          <p:spTgt spid="7"/>
                                        </p:tgtEl>
                                        <p:attrNameLst>
                                          <p:attrName>ppt_x</p:attrName>
                                        </p:attrNameLst>
                                      </p:cBhvr>
                                      <p:tavLst>
                                        <p:tav tm="0">
                                          <p:val>
                                            <p:strVal val="#ppt_x"/>
                                          </p:val>
                                        </p:tav>
                                        <p:tav tm="100000">
                                          <p:val>
                                            <p:strVal val="#ppt_x"/>
                                          </p:val>
                                        </p:tav>
                                      </p:tavLst>
                                    </p:anim>
                                    <p:anim calcmode="lin" valueType="num">
                                      <p:cBhvr>
                                        <p:cTn id="3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998EE096-59CB-459A-BB7D-F675B71EC227}"/>
              </a:ext>
            </a:extLst>
          </p:cNvPr>
          <p:cNvSpPr txBox="1"/>
          <p:nvPr/>
        </p:nvSpPr>
        <p:spPr>
          <a:xfrm>
            <a:off x="372533" y="0"/>
            <a:ext cx="11446933" cy="983283"/>
          </a:xfrm>
          <a:prstGeom prst="rect">
            <a:avLst/>
          </a:prstGeom>
          <a:noFill/>
        </p:spPr>
        <p:txBody>
          <a:bodyPr wrap="square" rtlCol="0">
            <a:spAutoFit/>
          </a:bodyPr>
          <a:lstStyle/>
          <a:p>
            <a:pPr algn="ctr">
              <a:lnSpc>
                <a:spcPct val="107000"/>
              </a:lnSpc>
              <a:spcAft>
                <a:spcPts val="800"/>
              </a:spcAft>
              <a:tabLst>
                <a:tab pos="1386840" algn="l"/>
              </a:tabLst>
            </a:pPr>
            <a:r>
              <a:rPr lang="en-US" sz="2800" b="1"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BẢNG KIỂM VỀ HÌNH THỨC VÀ NỘI DUNG CỦA BÀI TÓM TẮT VĂN BẢN THEO YÊU CẦU KHÁC NHAU VỀ ĐỘ DÀI</a:t>
            </a:r>
            <a:endParaRPr lang="en-US" sz="2800" dirty="0">
              <a:effectLst/>
              <a:latin typeface="Times New Roman" panose="02020603050405020304" pitchFamily="18" charset="0"/>
              <a:ea typeface="Times New Roman" panose="02020603050405020304" pitchFamily="18" charset="0"/>
            </a:endParaRPr>
          </a:p>
        </p:txBody>
      </p:sp>
      <p:graphicFrame>
        <p:nvGraphicFramePr>
          <p:cNvPr id="6" name="Bảng 5">
            <a:extLst>
              <a:ext uri="{FF2B5EF4-FFF2-40B4-BE49-F238E27FC236}">
                <a16:creationId xmlns:a16="http://schemas.microsoft.com/office/drawing/2014/main" id="{EC8772FA-5A0A-EACE-4683-B4A18569FC91}"/>
              </a:ext>
            </a:extLst>
          </p:cNvPr>
          <p:cNvGraphicFramePr>
            <a:graphicFrameLocks noGrp="1"/>
          </p:cNvGraphicFramePr>
          <p:nvPr>
            <p:extLst>
              <p:ext uri="{D42A27DB-BD31-4B8C-83A1-F6EECF244321}">
                <p14:modId xmlns:p14="http://schemas.microsoft.com/office/powerpoint/2010/main" val="3566184744"/>
              </p:ext>
            </p:extLst>
          </p:nvPr>
        </p:nvGraphicFramePr>
        <p:xfrm>
          <a:off x="112888" y="1072708"/>
          <a:ext cx="11966222" cy="5694049"/>
        </p:xfrm>
        <a:graphic>
          <a:graphicData uri="http://schemas.openxmlformats.org/drawingml/2006/table">
            <a:tbl>
              <a:tblPr firstRow="1" firstCol="1" bandRow="1">
                <a:tableStyleId>{5C22544A-7EE6-4342-B048-85BDC9FD1C3A}</a:tableStyleId>
              </a:tblPr>
              <a:tblGrid>
                <a:gridCol w="2009422">
                  <a:extLst>
                    <a:ext uri="{9D8B030D-6E8A-4147-A177-3AD203B41FA5}">
                      <a16:colId xmlns:a16="http://schemas.microsoft.com/office/drawing/2014/main" val="4283744335"/>
                    </a:ext>
                  </a:extLst>
                </a:gridCol>
                <a:gridCol w="7928052">
                  <a:extLst>
                    <a:ext uri="{9D8B030D-6E8A-4147-A177-3AD203B41FA5}">
                      <a16:colId xmlns:a16="http://schemas.microsoft.com/office/drawing/2014/main" val="1550835291"/>
                    </a:ext>
                  </a:extLst>
                </a:gridCol>
                <a:gridCol w="1014374">
                  <a:extLst>
                    <a:ext uri="{9D8B030D-6E8A-4147-A177-3AD203B41FA5}">
                      <a16:colId xmlns:a16="http://schemas.microsoft.com/office/drawing/2014/main" val="3317176233"/>
                    </a:ext>
                  </a:extLst>
                </a:gridCol>
                <a:gridCol w="1014374">
                  <a:extLst>
                    <a:ext uri="{9D8B030D-6E8A-4147-A177-3AD203B41FA5}">
                      <a16:colId xmlns:a16="http://schemas.microsoft.com/office/drawing/2014/main" val="1206101099"/>
                    </a:ext>
                  </a:extLst>
                </a:gridCol>
              </a:tblGrid>
              <a:tr h="410205">
                <a:tc>
                  <a:txBody>
                    <a:bodyPr/>
                    <a:lstStyle/>
                    <a:p>
                      <a:pPr algn="ctr">
                        <a:lnSpc>
                          <a:spcPct val="115000"/>
                        </a:lnSpc>
                        <a:spcAft>
                          <a:spcPts val="800"/>
                        </a:spcAft>
                        <a:tabLst>
                          <a:tab pos="1386840" algn="l"/>
                        </a:tabLst>
                      </a:pPr>
                      <a:r>
                        <a:rPr lang="en-US" sz="2800" dirty="0" err="1">
                          <a:solidFill>
                            <a:schemeClr val="tx1"/>
                          </a:solidFill>
                          <a:effectLst/>
                          <a:latin typeface="Times New Roman" panose="02020603050405020304" pitchFamily="18" charset="0"/>
                          <a:cs typeface="Times New Roman" panose="02020603050405020304" pitchFamily="18" charset="0"/>
                        </a:rPr>
                        <a:t>Phương</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diện</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800"/>
                        </a:spcAft>
                        <a:tabLst>
                          <a:tab pos="1386840" algn="l"/>
                        </a:tabLst>
                      </a:pPr>
                      <a:r>
                        <a:rPr lang="en-US" sz="2800" dirty="0" err="1">
                          <a:solidFill>
                            <a:schemeClr val="tx1"/>
                          </a:solidFill>
                          <a:effectLst/>
                          <a:latin typeface="Times New Roman" panose="02020603050405020304" pitchFamily="18" charset="0"/>
                          <a:cs typeface="Times New Roman" panose="02020603050405020304" pitchFamily="18" charset="0"/>
                        </a:rPr>
                        <a:t>Nội</a:t>
                      </a:r>
                      <a:r>
                        <a:rPr lang="en-US" sz="2800" dirty="0">
                          <a:solidFill>
                            <a:schemeClr val="tx1"/>
                          </a:solidFill>
                          <a:effectLst/>
                          <a:latin typeface="Times New Roman" panose="02020603050405020304" pitchFamily="18" charset="0"/>
                          <a:cs typeface="Times New Roman" panose="02020603050405020304" pitchFamily="18" charset="0"/>
                        </a:rPr>
                        <a:t> dung </a:t>
                      </a:r>
                      <a:r>
                        <a:rPr lang="en-US" sz="2800" dirty="0" err="1">
                          <a:solidFill>
                            <a:schemeClr val="tx1"/>
                          </a:solidFill>
                          <a:effectLst/>
                          <a:latin typeface="Times New Roman" panose="02020603050405020304" pitchFamily="18" charset="0"/>
                          <a:cs typeface="Times New Roman" panose="02020603050405020304" pitchFamily="18" charset="0"/>
                        </a:rPr>
                        <a:t>kiểm</a:t>
                      </a:r>
                      <a:r>
                        <a:rPr lang="en-US" sz="2800" dirty="0">
                          <a:solidFill>
                            <a:schemeClr val="tx1"/>
                          </a:solidFill>
                          <a:effectLst/>
                          <a:latin typeface="Times New Roman" panose="02020603050405020304" pitchFamily="18" charset="0"/>
                          <a:cs typeface="Times New Roman" panose="02020603050405020304" pitchFamily="18" charset="0"/>
                        </a:rPr>
                        <a:t> </a:t>
                      </a:r>
                      <a:r>
                        <a:rPr lang="en-US" sz="2800" dirty="0" err="1">
                          <a:solidFill>
                            <a:schemeClr val="tx1"/>
                          </a:solidFill>
                          <a:effectLst/>
                          <a:latin typeface="Times New Roman" panose="02020603050405020304" pitchFamily="18" charset="0"/>
                          <a:cs typeface="Times New Roman" panose="02020603050405020304" pitchFamily="18" charset="0"/>
                        </a:rPr>
                        <a:t>tra</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Đạt</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Chưa đạt</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1025041"/>
                  </a:ext>
                </a:extLst>
              </a:tr>
              <a:tr h="410205">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Mở đầu</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vi-VN" sz="2800">
                          <a:solidFill>
                            <a:schemeClr val="tx1"/>
                          </a:solidFill>
                          <a:effectLst/>
                          <a:latin typeface="Times New Roman" panose="02020603050405020304" pitchFamily="18" charset="0"/>
                          <a:cs typeface="Times New Roman" panose="02020603050405020304" pitchFamily="18" charset="0"/>
                        </a:rPr>
                        <a:t>- Nêu nội dung chính của văn bản </a:t>
                      </a:r>
                      <a:r>
                        <a:rPr lang="en-US" sz="2800">
                          <a:solidFill>
                            <a:schemeClr val="tx1"/>
                          </a:solidFill>
                          <a:effectLst/>
                          <a:latin typeface="Times New Roman" panose="02020603050405020304" pitchFamily="18" charset="0"/>
                          <a:cs typeface="Times New Roman" panose="02020603050405020304" pitchFamily="18" charset="0"/>
                        </a:rPr>
                        <a:t>được tóm tắt.</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69345522"/>
                  </a:ext>
                </a:extLst>
              </a:tr>
              <a:tr h="1051239">
                <a:tc rowSpan="2">
                  <a:txBody>
                    <a:bodyPr/>
                    <a:lstStyle/>
                    <a:p>
                      <a:pPr>
                        <a:lnSpc>
                          <a:spcPct val="115000"/>
                        </a:lnSpc>
                        <a:spcAft>
                          <a:spcPts val="800"/>
                        </a:spcAft>
                        <a:tabLst>
                          <a:tab pos="1386840" algn="l"/>
                        </a:tabLst>
                      </a:pPr>
                      <a:r>
                        <a:rPr lang="vi-VN" sz="2800" dirty="0">
                          <a:solidFill>
                            <a:schemeClr val="tx1"/>
                          </a:solidFill>
                          <a:effectLst/>
                          <a:latin typeface="Times New Roman" panose="02020603050405020304" pitchFamily="18" charset="0"/>
                          <a:cs typeface="Times New Roman" panose="02020603050405020304" pitchFamily="18" charset="0"/>
                        </a:rPr>
                        <a:t>Nội dung chính:</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Nội dung tóm tắt đã bám sát bản gốc, đầy đủ các ý lớn (với bản ngắn); cả ý nhỏ (hoặc thêm cả bằng chứng ví dụ minh họa cho mỗi ý- với bản dài hơn)</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93219636"/>
                  </a:ext>
                </a:extLst>
              </a:tr>
              <a:tr h="513947">
                <a:tc vMerge="1">
                  <a:txBody>
                    <a:bodyPr/>
                    <a:lstStyle/>
                    <a:p>
                      <a:endParaRPr lang="en-US"/>
                    </a:p>
                  </a:txBody>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Hình thức tóm tắt đúng yêu cầu về độ dài bản tóm tắt.</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036162"/>
                  </a:ext>
                </a:extLst>
              </a:tr>
              <a:tr h="509042">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Kết thúc</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Nội dung của phần cuối văn bản</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7844945"/>
                  </a:ext>
                </a:extLst>
              </a:tr>
              <a:tr h="646751">
                <a:tc rowSpan="3">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Sáng tạo</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Diễn đạt mạch lạc, rõ ràng, dễ hiểu để người đọc nắm bắt thông tin một cách chính xác.</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37380068"/>
                  </a:ext>
                </a:extLst>
              </a:tr>
              <a:tr h="410205">
                <a:tc vMerge="1">
                  <a:txBody>
                    <a:bodyPr/>
                    <a:lstStyle/>
                    <a:p>
                      <a:endParaRPr lang="en-US"/>
                    </a:p>
                  </a:txBody>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Câu văn không mắc lỗi diễn đạt, lỗi chính tả,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1098186"/>
                  </a:ext>
                </a:extLst>
              </a:tr>
              <a:tr h="262035">
                <a:tc vMerge="1">
                  <a:txBody>
                    <a:bodyPr/>
                    <a:lstStyle/>
                    <a:p>
                      <a:endParaRPr lang="en-US"/>
                    </a:p>
                  </a:txBody>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Biết sử dụng liên kết câu.</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a:solidFill>
                            <a:schemeClr val="tx1"/>
                          </a:solidFill>
                          <a:effectLst/>
                          <a:latin typeface="Times New Roman" panose="02020603050405020304" pitchFamily="18" charset="0"/>
                          <a:cs typeface="Times New Roman" panose="02020603050405020304" pitchFamily="18" charset="0"/>
                        </a:rPr>
                        <a:t>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tabLst>
                          <a:tab pos="1386840" algn="l"/>
                        </a:tabLst>
                      </a:pPr>
                      <a:r>
                        <a:rPr lang="en-US" sz="2800" dirty="0">
                          <a:solidFill>
                            <a:schemeClr val="tx1"/>
                          </a:solidFill>
                          <a:effectLst/>
                          <a:latin typeface="Times New Roman" panose="02020603050405020304" pitchFamily="18" charset="0"/>
                          <a:cs typeface="Times New Roman" panose="02020603050405020304" pitchFamily="18" charset="0"/>
                        </a:rPr>
                        <a:t> </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318" marR="6431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69077547"/>
                  </a:ext>
                </a:extLst>
              </a:tr>
            </a:tbl>
          </a:graphicData>
        </a:graphic>
      </p:graphicFrame>
    </p:spTree>
    <p:extLst>
      <p:ext uri="{BB962C8B-B14F-4D97-AF65-F5344CB8AC3E}">
        <p14:creationId xmlns:p14="http://schemas.microsoft.com/office/powerpoint/2010/main" val="318101972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29DF8209-DE37-A28F-A178-26879D0714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90311"/>
            <a:ext cx="11932356" cy="6671733"/>
          </a:xfrm>
          <a:prstGeom prst="rect">
            <a:avLst/>
          </a:prstGeom>
        </p:spPr>
      </p:pic>
      <p:sp>
        <p:nvSpPr>
          <p:cNvPr id="4" name="Hộp Văn bản 3">
            <a:extLst>
              <a:ext uri="{FF2B5EF4-FFF2-40B4-BE49-F238E27FC236}">
                <a16:creationId xmlns:a16="http://schemas.microsoft.com/office/drawing/2014/main" id="{96E31DB2-3420-476D-0D24-4F126728B89D}"/>
              </a:ext>
            </a:extLst>
          </p:cNvPr>
          <p:cNvSpPr txBox="1"/>
          <p:nvPr/>
        </p:nvSpPr>
        <p:spPr>
          <a:xfrm>
            <a:off x="4086577" y="530578"/>
            <a:ext cx="3206045" cy="523220"/>
          </a:xfrm>
          <a:prstGeom prst="rect">
            <a:avLst/>
          </a:prstGeom>
          <a:noFill/>
        </p:spPr>
        <p:txBody>
          <a:bodyPr wrap="square" rtlCol="0">
            <a:spAutoFit/>
          </a:bodyPr>
          <a:lstStyle/>
          <a:p>
            <a:r>
              <a:rPr lang="en-US" sz="2800" b="1" dirty="0" err="1">
                <a:solidFill>
                  <a:srgbClr val="0070C0"/>
                </a:solidFill>
                <a:effectLst/>
                <a:latin typeface="Times New Roman" panose="02020603050405020304" pitchFamily="18" charset="0"/>
                <a:ea typeface="Calibri" panose="020F0502020204030204" pitchFamily="34" charset="0"/>
              </a:rPr>
              <a:t>Bài</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viết</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tham</a:t>
            </a:r>
            <a:r>
              <a:rPr lang="en-US" sz="2800" b="1" dirty="0">
                <a:solidFill>
                  <a:srgbClr val="0070C0"/>
                </a:solidFill>
                <a:effectLst/>
                <a:latin typeface="Times New Roman" panose="02020603050405020304" pitchFamily="18" charset="0"/>
                <a:ea typeface="Calibri" panose="020F0502020204030204" pitchFamily="34" charset="0"/>
              </a:rPr>
              <a:t> </a:t>
            </a:r>
            <a:r>
              <a:rPr lang="en-US" sz="2800" b="1" dirty="0" err="1">
                <a:solidFill>
                  <a:srgbClr val="0070C0"/>
                </a:solidFill>
                <a:effectLst/>
                <a:latin typeface="Times New Roman" panose="02020603050405020304" pitchFamily="18" charset="0"/>
                <a:ea typeface="Calibri" panose="020F0502020204030204" pitchFamily="34" charset="0"/>
              </a:rPr>
              <a:t>khảo</a:t>
            </a:r>
            <a:endParaRPr lang="en-US" sz="2800" dirty="0"/>
          </a:p>
        </p:txBody>
      </p:sp>
      <p:sp>
        <p:nvSpPr>
          <p:cNvPr id="5" name="Hộp Văn bản 4">
            <a:extLst>
              <a:ext uri="{FF2B5EF4-FFF2-40B4-BE49-F238E27FC236}">
                <a16:creationId xmlns:a16="http://schemas.microsoft.com/office/drawing/2014/main" id="{588E20B4-94C2-901F-1D30-3048B8A5B188}"/>
              </a:ext>
            </a:extLst>
          </p:cNvPr>
          <p:cNvSpPr txBox="1"/>
          <p:nvPr/>
        </p:nvSpPr>
        <p:spPr>
          <a:xfrm>
            <a:off x="3341512" y="1053798"/>
            <a:ext cx="5170311" cy="523220"/>
          </a:xfrm>
          <a:prstGeom prst="rect">
            <a:avLst/>
          </a:prstGeom>
          <a:noFill/>
        </p:spPr>
        <p:txBody>
          <a:bodyPr wrap="square" rtlCol="0">
            <a:spAutoFit/>
          </a:bodyPr>
          <a:lstStyle/>
          <a:p>
            <a:r>
              <a:rPr lang="vi-VN" sz="2800" i="1" dirty="0">
                <a:effectLst/>
                <a:latin typeface="Times New Roman" panose="02020603050405020304" pitchFamily="18" charset="0"/>
                <a:ea typeface="Times New Roman" panose="02020603050405020304" pitchFamily="18" charset="0"/>
              </a:rPr>
              <a:t>- Tóm tắt văn bản 5 – 6 dòng</a:t>
            </a:r>
            <a:endParaRPr lang="en-US" sz="2800" dirty="0"/>
          </a:p>
        </p:txBody>
      </p:sp>
      <p:sp>
        <p:nvSpPr>
          <p:cNvPr id="6" name="Hộp Văn bản 5">
            <a:extLst>
              <a:ext uri="{FF2B5EF4-FFF2-40B4-BE49-F238E27FC236}">
                <a16:creationId xmlns:a16="http://schemas.microsoft.com/office/drawing/2014/main" id="{130F943A-5514-5175-F084-B56D29C9AEEC}"/>
              </a:ext>
            </a:extLst>
          </p:cNvPr>
          <p:cNvSpPr txBox="1"/>
          <p:nvPr/>
        </p:nvSpPr>
        <p:spPr>
          <a:xfrm>
            <a:off x="880533" y="1862667"/>
            <a:ext cx="10622845" cy="3539430"/>
          </a:xfrm>
          <a:prstGeom prst="rect">
            <a:avLst/>
          </a:prstGeom>
          <a:noFill/>
        </p:spPr>
        <p:txBody>
          <a:bodyPr wrap="square" rtlCol="0">
            <a:spAutoFit/>
          </a:bodyPr>
          <a:lstStyle/>
          <a:p>
            <a:pPr algn="just"/>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 thế kỉ thứ X – XVIII, các dân tộc vùng núi phía Bắc chủ yếu di chuyển theo cách đi bộ. Tuy nhiên, ở một số dân tộc đã xuất hiện các cách vận tải, di chuyển dựa vào các phương tiện khác như: Người La Ha, Thái dùng thuyền, bè, mảng; người Sán Dìu dùng xe quệt trâu; Người mông, Hà Nhì, Dao dùng sức ngựa. Khác với các dân tộc vùng núi phía Bắc, các dân tộc ở Tây nguyên lại chủ yếu dùng sức voi, ngựa để vận chuyển. Ở các buôn làng ven sông, suối thì lại sử dụng các thuyền độc mộc.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Cuối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khảo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4835525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500" fill="hold"/>
                                        <p:tgtEl>
                                          <p:spTgt spid="6"/>
                                        </p:tgtEl>
                                        <p:attrNameLst>
                                          <p:attrName>ppt_w</p:attrName>
                                        </p:attrNameLst>
                                      </p:cBhvr>
                                      <p:tavLst>
                                        <p:tav tm="0">
                                          <p:val>
                                            <p:fltVal val="0"/>
                                          </p:val>
                                        </p:tav>
                                        <p:tav tm="100000">
                                          <p:val>
                                            <p:strVal val="#ppt_w"/>
                                          </p:val>
                                        </p:tav>
                                      </p:tavLst>
                                    </p:anim>
                                    <p:anim calcmode="lin" valueType="num">
                                      <p:cBhvr>
                                        <p:cTn id="21" dur="500" fill="hold"/>
                                        <p:tgtEl>
                                          <p:spTgt spid="6"/>
                                        </p:tgtEl>
                                        <p:attrNameLst>
                                          <p:attrName>ppt_h</p:attrName>
                                        </p:attrNameLst>
                                      </p:cBhvr>
                                      <p:tavLst>
                                        <p:tav tm="0">
                                          <p:val>
                                            <p:fltVal val="0"/>
                                          </p:val>
                                        </p:tav>
                                        <p:tav tm="100000">
                                          <p:val>
                                            <p:strVal val="#ppt_h"/>
                                          </p:val>
                                        </p:tav>
                                      </p:tavLst>
                                    </p:anim>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35C9C092-0192-6CF7-D46D-991A824CEC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90311"/>
            <a:ext cx="11932356" cy="6671733"/>
          </a:xfrm>
          <a:prstGeom prst="rect">
            <a:avLst/>
          </a:prstGeom>
        </p:spPr>
      </p:pic>
      <p:sp>
        <p:nvSpPr>
          <p:cNvPr id="3" name="Hộp Văn bản 2">
            <a:extLst>
              <a:ext uri="{FF2B5EF4-FFF2-40B4-BE49-F238E27FC236}">
                <a16:creationId xmlns:a16="http://schemas.microsoft.com/office/drawing/2014/main" id="{DA2B68B7-FCDE-7A8A-71BB-6105F1AF735C}"/>
              </a:ext>
            </a:extLst>
          </p:cNvPr>
          <p:cNvSpPr txBox="1"/>
          <p:nvPr/>
        </p:nvSpPr>
        <p:spPr>
          <a:xfrm>
            <a:off x="3465689" y="598311"/>
            <a:ext cx="4786489" cy="523220"/>
          </a:xfrm>
          <a:prstGeom prst="rect">
            <a:avLst/>
          </a:prstGeom>
          <a:noFill/>
        </p:spPr>
        <p:txBody>
          <a:bodyPr wrap="square" rtlCol="0">
            <a:spAutoFit/>
          </a:bodyPr>
          <a:lstStyle/>
          <a:p>
            <a:r>
              <a:rPr lang="vi-VN" sz="2800" i="1" dirty="0">
                <a:effectLst/>
                <a:latin typeface="Times New Roman" panose="02020603050405020304" pitchFamily="18" charset="0"/>
                <a:ea typeface="Times New Roman" panose="02020603050405020304" pitchFamily="18" charset="0"/>
              </a:rPr>
              <a:t>- Tóm tắt văn bản 10 – 12 dòng</a:t>
            </a:r>
            <a:endParaRPr lang="en-US" sz="2800" dirty="0"/>
          </a:p>
        </p:txBody>
      </p:sp>
      <p:sp>
        <p:nvSpPr>
          <p:cNvPr id="4" name="Hộp Văn bản 3">
            <a:extLst>
              <a:ext uri="{FF2B5EF4-FFF2-40B4-BE49-F238E27FC236}">
                <a16:creationId xmlns:a16="http://schemas.microsoft.com/office/drawing/2014/main" id="{3DD7C350-52F2-84CC-F759-1964F0544EB1}"/>
              </a:ext>
            </a:extLst>
          </p:cNvPr>
          <p:cNvSpPr txBox="1"/>
          <p:nvPr/>
        </p:nvSpPr>
        <p:spPr>
          <a:xfrm>
            <a:off x="903111" y="1467556"/>
            <a:ext cx="10227733" cy="4401205"/>
          </a:xfrm>
          <a:prstGeom prst="rect">
            <a:avLst/>
          </a:prstGeom>
          <a:noFill/>
        </p:spPr>
        <p:txBody>
          <a:bodyPr wrap="square" rtlCol="0">
            <a:spAutoFit/>
          </a:bodyPr>
          <a:lstStyle/>
          <a:p>
            <a:r>
              <a:rPr lang="en-US" sz="2800" dirty="0">
                <a:effectLst/>
                <a:latin typeface="Times New Roman" panose="02020603050405020304" pitchFamily="18" charset="0"/>
                <a:ea typeface="Times New Roman" panose="02020603050405020304" pitchFamily="18" charset="0"/>
              </a:rPr>
              <a:t> </a:t>
            </a:r>
            <a:r>
              <a:rPr lang="vi-VN" sz="2800" dirty="0">
                <a:effectLst/>
                <a:latin typeface="Times New Roman" panose="02020603050405020304" pitchFamily="18" charset="0"/>
                <a:ea typeface="Times New Roman" panose="02020603050405020304" pitchFamily="18" charset="0"/>
              </a:rPr>
              <a:t>Trong khoảng thế kỷ X – XVIII, các dân tộc miền núi phía Bắc di chuyển bằng cách đi bộ là chính. Một số tộc người sinh sống ven sông Đà, sông Mã hay sông Lam đã biết đóng thuyền và vận chuyển, lưu thông trên sông suối lớn. Người Thái, người Kháng thường chế tạo và sử dụng thuyền đuôi én. Người Sán Dìu lại dùng xe quệt trâu để vận chuyển. Những tộc người ở vùng núi cao như Mông, Hà Nhì, Dao thường cưỡi </a:t>
            </a:r>
            <a:r>
              <a:rPr lang="vi-VN" sz="2800" dirty="0" err="1">
                <a:effectLst/>
                <a:latin typeface="Times New Roman" panose="02020603050405020304" pitchFamily="18" charset="0"/>
                <a:ea typeface="Times New Roman" panose="02020603050405020304" pitchFamily="18" charset="0"/>
              </a:rPr>
              <a:t>ng</a:t>
            </a:r>
            <a:r>
              <a:rPr lang="en-US" sz="2800" dirty="0" err="1">
                <a:effectLst/>
                <a:latin typeface="Times New Roman" panose="02020603050405020304" pitchFamily="18" charset="0"/>
                <a:ea typeface="Times New Roman" panose="02020603050405020304" pitchFamily="18" charset="0"/>
              </a:rPr>
              <a:t>ựa</a:t>
            </a:r>
            <a:r>
              <a:rPr lang="vi-VN" sz="2800" dirty="0">
                <a:effectLst/>
                <a:latin typeface="Times New Roman" panose="02020603050405020304" pitchFamily="18" charset="0"/>
                <a:ea typeface="Times New Roman" panose="02020603050405020304" pitchFamily="18" charset="0"/>
              </a:rPr>
              <a:t> và dùng sức ngựa để vận chuyển đồ đạc, hàng hóa. Khác với một số dân tộc miền núi phía Bắc, các dân tộc vùng Tây Nguyên thường dùng sức </a:t>
            </a:r>
            <a:r>
              <a:rPr lang="vi-VN" sz="2800" dirty="0" err="1">
                <a:effectLst/>
                <a:latin typeface="Times New Roman" panose="02020603050405020304" pitchFamily="18" charset="0"/>
                <a:ea typeface="Times New Roman" panose="02020603050405020304" pitchFamily="18" charset="0"/>
              </a:rPr>
              <a:t>sức</a:t>
            </a:r>
            <a:r>
              <a:rPr lang="vi-VN" sz="2800" dirty="0">
                <a:effectLst/>
                <a:latin typeface="Times New Roman" panose="02020603050405020304" pitchFamily="18" charset="0"/>
                <a:ea typeface="Times New Roman" panose="02020603050405020304" pitchFamily="18" charset="0"/>
              </a:rPr>
              <a:t> voi, sức ngựa vào việc vận chuyển, nhất là người Gia-rai, Ê đê, </a:t>
            </a:r>
            <a:r>
              <a:rPr lang="vi-VN" sz="2800" dirty="0" err="1">
                <a:effectLst/>
                <a:latin typeface="Times New Roman" panose="02020603050405020304" pitchFamily="18" charset="0"/>
                <a:ea typeface="Times New Roman" panose="02020603050405020304" pitchFamily="18" charset="0"/>
              </a:rPr>
              <a:t>Mnông</a:t>
            </a:r>
            <a:r>
              <a:rPr lang="vi-VN" sz="2800" dirty="0">
                <a:effectLst/>
                <a:latin typeface="Times New Roman" panose="02020603050405020304" pitchFamily="18" charset="0"/>
                <a:ea typeface="Times New Roman" panose="02020603050405020304" pitchFamily="18" charset="0"/>
              </a:rPr>
              <a:t>. </a:t>
            </a:r>
            <a:endParaRPr lang="en-US" sz="2800" dirty="0"/>
          </a:p>
        </p:txBody>
      </p:sp>
    </p:spTree>
    <p:extLst>
      <p:ext uri="{BB962C8B-B14F-4D97-AF65-F5344CB8AC3E}">
        <p14:creationId xmlns:p14="http://schemas.microsoft.com/office/powerpoint/2010/main" val="95722343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B558C1AD-5869-176F-54C8-5930CE3A87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90311"/>
            <a:ext cx="11932356" cy="6671733"/>
          </a:xfrm>
          <a:prstGeom prst="rect">
            <a:avLst/>
          </a:prstGeom>
        </p:spPr>
      </p:pic>
      <p:sp>
        <p:nvSpPr>
          <p:cNvPr id="3" name="Hộp Văn bản 2">
            <a:extLst>
              <a:ext uri="{FF2B5EF4-FFF2-40B4-BE49-F238E27FC236}">
                <a16:creationId xmlns:a16="http://schemas.microsoft.com/office/drawing/2014/main" id="{37C338F2-640A-D556-26E7-936055CDF785}"/>
              </a:ext>
            </a:extLst>
          </p:cNvPr>
          <p:cNvSpPr txBox="1"/>
          <p:nvPr/>
        </p:nvSpPr>
        <p:spPr>
          <a:xfrm>
            <a:off x="1038577" y="982133"/>
            <a:ext cx="10114845" cy="2677656"/>
          </a:xfrm>
          <a:prstGeom prst="rect">
            <a:avLst/>
          </a:prstGeom>
          <a:noFill/>
        </p:spPr>
        <p:txBody>
          <a:bodyPr wrap="square" rtlCol="0">
            <a:spAutoFit/>
          </a:bodyPr>
          <a:lstStyle/>
          <a:p>
            <a:r>
              <a:rPr lang="vi-VN" sz="2800" dirty="0">
                <a:effectLst/>
                <a:latin typeface="Times New Roman" panose="02020603050405020304" pitchFamily="18" charset="0"/>
                <a:ea typeface="Times New Roman" panose="02020603050405020304" pitchFamily="18" charset="0"/>
              </a:rPr>
              <a:t>Ở các buôn, làng gần sông, suối, người Tây Nguyên thường sử dụng thuyền độc mộc để vận chuyển, thuyền không khác nhiều so với thuyền của các dân tộc ở miền núi phía Bắc. Việc dùng thuyền trên sông ở Tây Nguyên chỉ phổ biến với đàn ông, phụ nữ ít tham gia vào loại hình vận chuyển, đi lại này</a:t>
            </a:r>
            <a:r>
              <a:rPr lang="vi-VN" sz="2800" dirty="0">
                <a:solidFill>
                  <a:srgbClr val="212529"/>
                </a:solidFill>
                <a:effectLst/>
                <a:latin typeface="Times New Roman" panose="02020603050405020304" pitchFamily="18" charset="0"/>
                <a:ea typeface="Times New Roman" panose="02020603050405020304" pitchFamily="18" charset="0"/>
              </a:rPr>
              <a:t>.</a:t>
            </a:r>
            <a:r>
              <a:rPr lang="vi-VN"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Cuối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bản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mục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tài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liệu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tham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khảo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tác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giả</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đã</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sử</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dụng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rất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phong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phú</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giá</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trị</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cao</a:t>
            </a:r>
            <a:endParaRPr lang="en-US" sz="2800" dirty="0"/>
          </a:p>
        </p:txBody>
      </p:sp>
    </p:spTree>
    <p:extLst>
      <p:ext uri="{BB962C8B-B14F-4D97-AF65-F5344CB8AC3E}">
        <p14:creationId xmlns:p14="http://schemas.microsoft.com/office/powerpoint/2010/main" val="3209863121"/>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D04113AB-7C05-CBFB-F733-CD811DDBAA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90311"/>
            <a:ext cx="11932356" cy="6671733"/>
          </a:xfrm>
          <a:prstGeom prst="rect">
            <a:avLst/>
          </a:prstGeom>
        </p:spPr>
      </p:pic>
      <p:sp>
        <p:nvSpPr>
          <p:cNvPr id="3" name="Hộp Văn bản 2">
            <a:extLst>
              <a:ext uri="{FF2B5EF4-FFF2-40B4-BE49-F238E27FC236}">
                <a16:creationId xmlns:a16="http://schemas.microsoft.com/office/drawing/2014/main" id="{2548E205-0AD3-8272-0CF5-F5092C679FA4}"/>
              </a:ext>
            </a:extLst>
          </p:cNvPr>
          <p:cNvSpPr txBox="1"/>
          <p:nvPr/>
        </p:nvSpPr>
        <p:spPr>
          <a:xfrm>
            <a:off x="3318933" y="677333"/>
            <a:ext cx="4255911" cy="583750"/>
          </a:xfrm>
          <a:prstGeom prst="rect">
            <a:avLst/>
          </a:prstGeom>
          <a:noFill/>
        </p:spPr>
        <p:txBody>
          <a:bodyPr wrap="square" rtlCol="0">
            <a:spAutoFit/>
          </a:bodyPr>
          <a:lstStyle/>
          <a:p>
            <a:pPr>
              <a:lnSpc>
                <a:spcPct val="107000"/>
              </a:lnSpc>
              <a:spcAft>
                <a:spcPts val="800"/>
              </a:spcAft>
            </a:pPr>
            <a:r>
              <a:rPr lang="en-US" sz="3200" b="1" dirty="0" err="1">
                <a:solidFill>
                  <a:srgbClr val="7030A0"/>
                </a:solidFill>
                <a:effectLst/>
                <a:latin typeface="Times New Roman" panose="02020603050405020304" pitchFamily="18" charset="0"/>
                <a:ea typeface="Calibri" panose="020F0502020204030204" pitchFamily="34" charset="0"/>
              </a:rPr>
              <a:t>Hướng</a:t>
            </a:r>
            <a:r>
              <a:rPr lang="en-US" sz="3200" b="1" dirty="0">
                <a:solidFill>
                  <a:srgbClr val="7030A0"/>
                </a:solidFill>
                <a:effectLst/>
                <a:latin typeface="Times New Roman" panose="02020603050405020304" pitchFamily="18" charset="0"/>
                <a:ea typeface="Calibri" panose="020F0502020204030204" pitchFamily="34" charset="0"/>
              </a:rPr>
              <a:t> </a:t>
            </a:r>
            <a:r>
              <a:rPr lang="en-US" sz="3200" b="1" dirty="0" err="1">
                <a:solidFill>
                  <a:srgbClr val="7030A0"/>
                </a:solidFill>
                <a:effectLst/>
                <a:latin typeface="Times New Roman" panose="02020603050405020304" pitchFamily="18" charset="0"/>
                <a:ea typeface="Calibri" panose="020F0502020204030204" pitchFamily="34" charset="0"/>
              </a:rPr>
              <a:t>dẫn</a:t>
            </a:r>
            <a:r>
              <a:rPr lang="en-US" sz="3200" b="1" dirty="0">
                <a:solidFill>
                  <a:srgbClr val="7030A0"/>
                </a:solidFill>
                <a:effectLst/>
                <a:latin typeface="Times New Roman" panose="02020603050405020304" pitchFamily="18" charset="0"/>
                <a:ea typeface="Calibri" panose="020F0502020204030204" pitchFamily="34" charset="0"/>
              </a:rPr>
              <a:t> </a:t>
            </a:r>
            <a:r>
              <a:rPr lang="en-US" sz="3200" b="1" dirty="0" err="1">
                <a:solidFill>
                  <a:srgbClr val="7030A0"/>
                </a:solidFill>
                <a:effectLst/>
                <a:latin typeface="Times New Roman" panose="02020603050405020304" pitchFamily="18" charset="0"/>
                <a:ea typeface="Calibri" panose="020F0502020204030204" pitchFamily="34" charset="0"/>
              </a:rPr>
              <a:t>về</a:t>
            </a:r>
            <a:r>
              <a:rPr lang="en-US" sz="3200" b="1" dirty="0">
                <a:solidFill>
                  <a:srgbClr val="7030A0"/>
                </a:solidFill>
                <a:effectLst/>
                <a:latin typeface="Times New Roman" panose="02020603050405020304" pitchFamily="18" charset="0"/>
                <a:ea typeface="Calibri" panose="020F0502020204030204" pitchFamily="34" charset="0"/>
              </a:rPr>
              <a:t> </a:t>
            </a:r>
            <a:r>
              <a:rPr lang="en-US" sz="3200" b="1" dirty="0" err="1">
                <a:solidFill>
                  <a:srgbClr val="7030A0"/>
                </a:solidFill>
                <a:effectLst/>
                <a:latin typeface="Times New Roman" panose="02020603050405020304" pitchFamily="18" charset="0"/>
                <a:ea typeface="Calibri" panose="020F0502020204030204" pitchFamily="34" charset="0"/>
              </a:rPr>
              <a:t>nhà</a:t>
            </a:r>
            <a:endParaRPr lang="en-US" sz="32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96E7A58D-8849-0F53-CA24-3E70E061B694}"/>
              </a:ext>
            </a:extLst>
          </p:cNvPr>
          <p:cNvSpPr txBox="1"/>
          <p:nvPr/>
        </p:nvSpPr>
        <p:spPr>
          <a:xfrm>
            <a:off x="1682044" y="1848105"/>
            <a:ext cx="7958667" cy="583750"/>
          </a:xfrm>
          <a:prstGeom prst="rect">
            <a:avLst/>
          </a:prstGeom>
          <a:noFill/>
        </p:spPr>
        <p:txBody>
          <a:bodyPr wrap="square" rtlCol="0">
            <a:spAutoFit/>
          </a:bodyPr>
          <a:lstStyle/>
          <a:p>
            <a:pPr marL="342900" lvl="0" indent="-342900">
              <a:lnSpc>
                <a:spcPct val="107000"/>
              </a:lnSpc>
              <a:spcAft>
                <a:spcPts val="800"/>
              </a:spcAft>
              <a:buFont typeface="Times New Roman" panose="02020603050405020304" pitchFamily="18" charset="0"/>
              <a:buChar char="-"/>
            </a:pPr>
            <a:r>
              <a:rPr lang="en-US" sz="3200" dirty="0" err="1">
                <a:effectLst/>
                <a:latin typeface="Times New Roman" panose="02020603050405020304" pitchFamily="18" charset="0"/>
                <a:ea typeface="Times New Roman" panose="02020603050405020304" pitchFamily="18" charset="0"/>
              </a:rPr>
              <a:t>Hoàn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thiện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lại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bài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viết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theo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bảng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kiểm</a:t>
            </a:r>
            <a:r>
              <a:rPr lang="en-US" sz="3200" dirty="0">
                <a:effectLst/>
                <a:latin typeface="Times New Roman" panose="02020603050405020304" pitchFamily="18" charset="0"/>
                <a:ea typeface="Times New Roman" panose="02020603050405020304" pitchFamily="18" charset="0"/>
              </a:rPr>
              <a:t>.</a:t>
            </a:r>
          </a:p>
        </p:txBody>
      </p:sp>
      <p:sp>
        <p:nvSpPr>
          <p:cNvPr id="5" name="Hộp Văn bản 4">
            <a:extLst>
              <a:ext uri="{FF2B5EF4-FFF2-40B4-BE49-F238E27FC236}">
                <a16:creationId xmlns:a16="http://schemas.microsoft.com/office/drawing/2014/main" id="{D47EBE86-8E9C-182B-254C-19859964C702}"/>
              </a:ext>
            </a:extLst>
          </p:cNvPr>
          <p:cNvSpPr txBox="1"/>
          <p:nvPr/>
        </p:nvSpPr>
        <p:spPr>
          <a:xfrm>
            <a:off x="1682044" y="2788356"/>
            <a:ext cx="8827912" cy="1110689"/>
          </a:xfrm>
          <a:prstGeom prst="rect">
            <a:avLst/>
          </a:prstGeom>
          <a:noFill/>
        </p:spPr>
        <p:txBody>
          <a:bodyPr wrap="square" rtlCol="0">
            <a:spAutoFit/>
          </a:bodyPr>
          <a:lstStyle/>
          <a:p>
            <a:pPr marL="342900" lvl="0" indent="-342900">
              <a:lnSpc>
                <a:spcPct val="107000"/>
              </a:lnSpc>
              <a:spcAft>
                <a:spcPts val="800"/>
              </a:spcAft>
              <a:buFont typeface="Times New Roman" panose="02020603050405020304" pitchFamily="18" charset="0"/>
              <a:buChar char="-"/>
            </a:pPr>
            <a:r>
              <a:rPr lang="en-US" sz="3200" dirty="0" err="1">
                <a:effectLst/>
                <a:latin typeface="Times New Roman" panose="02020603050405020304" pitchFamily="18" charset="0"/>
                <a:ea typeface="Times New Roman" panose="02020603050405020304" pitchFamily="18" charset="0"/>
              </a:rPr>
              <a:t>Viết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tóm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tắn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văn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bản</a:t>
            </a:r>
            <a:r>
              <a:rPr lang="en-US" sz="3200"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Ghe</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xuồng</a:t>
            </a:r>
            <a:r>
              <a:rPr lang="en-US" sz="3200" i="1" dirty="0">
                <a:effectLst/>
                <a:latin typeface="Times New Roman" panose="02020603050405020304" pitchFamily="18" charset="0"/>
                <a:ea typeface="Times New Roman" panose="02020603050405020304" pitchFamily="18" charset="0"/>
              </a:rPr>
              <a:t> Nam </a:t>
            </a:r>
            <a:r>
              <a:rPr lang="en-US" sz="3200" i="1" dirty="0" err="1">
                <a:effectLst/>
                <a:latin typeface="Times New Roman" panose="02020603050405020304" pitchFamily="18" charset="0"/>
                <a:ea typeface="Times New Roman" panose="02020603050405020304" pitchFamily="18" charset="0"/>
              </a:rPr>
              <a:t>Bộ</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có</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độ</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dài</a:t>
            </a:r>
            <a:r>
              <a:rPr lang="en-US" sz="3200" dirty="0">
                <a:effectLst/>
                <a:latin typeface="Times New Roman" panose="02020603050405020304" pitchFamily="18" charset="0"/>
                <a:ea typeface="Times New Roman" panose="02020603050405020304" pitchFamily="18" charset="0"/>
              </a:rPr>
              <a:t> 25- 20 </a:t>
            </a:r>
            <a:r>
              <a:rPr lang="en-US" sz="3200" dirty="0" err="1">
                <a:effectLst/>
                <a:latin typeface="Times New Roman" panose="02020603050405020304" pitchFamily="18" charset="0"/>
                <a:ea typeface="Times New Roman" panose="02020603050405020304" pitchFamily="18" charset="0"/>
              </a:rPr>
              <a:t>dòng</a:t>
            </a:r>
            <a:r>
              <a:rPr lang="en-US" sz="3200" dirty="0">
                <a:effectLst/>
                <a:latin typeface="Times New Roman" panose="02020603050405020304" pitchFamily="18" charset="0"/>
                <a:ea typeface="Times New Roman" panose="02020603050405020304" pitchFamily="18" charset="0"/>
              </a:rPr>
              <a:t>.</a:t>
            </a:r>
          </a:p>
        </p:txBody>
      </p:sp>
      <p:sp>
        <p:nvSpPr>
          <p:cNvPr id="6" name="Hộp Văn bản 5">
            <a:extLst>
              <a:ext uri="{FF2B5EF4-FFF2-40B4-BE49-F238E27FC236}">
                <a16:creationId xmlns:a16="http://schemas.microsoft.com/office/drawing/2014/main" id="{174586B8-1A19-A1A2-29AA-8AE5FC7F5152}"/>
              </a:ext>
            </a:extLst>
          </p:cNvPr>
          <p:cNvSpPr txBox="1"/>
          <p:nvPr/>
        </p:nvSpPr>
        <p:spPr>
          <a:xfrm>
            <a:off x="1682044" y="4255546"/>
            <a:ext cx="7800622" cy="583750"/>
          </a:xfrm>
          <a:prstGeom prst="rect">
            <a:avLst/>
          </a:prstGeom>
          <a:noFill/>
        </p:spPr>
        <p:txBody>
          <a:bodyPr wrap="square" rtlCol="0">
            <a:spAutoFit/>
          </a:bodyPr>
          <a:lstStyle/>
          <a:p>
            <a:pPr marL="342900" lvl="0" indent="-342900">
              <a:lnSpc>
                <a:spcPct val="107000"/>
              </a:lnSpc>
              <a:spcAft>
                <a:spcPts val="800"/>
              </a:spcAft>
              <a:buFont typeface="Times New Roman" panose="02020603050405020304" pitchFamily="18" charset="0"/>
              <a:buChar char="-"/>
            </a:pPr>
            <a:r>
              <a:rPr lang="en-US" sz="3200" dirty="0" err="1">
                <a:effectLst/>
                <a:latin typeface="Times New Roman" panose="02020603050405020304" pitchFamily="18" charset="0"/>
                <a:ea typeface="Times New Roman" panose="02020603050405020304" pitchFamily="18" charset="0"/>
              </a:rPr>
              <a:t>Chuẩn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bị</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phần</a:t>
            </a:r>
            <a:r>
              <a:rPr lang="en-US" sz="3200" dirty="0">
                <a:effectLst/>
                <a:latin typeface="Times New Roman" panose="02020603050405020304" pitchFamily="18" charset="0"/>
                <a:ea typeface="Times New Roman" panose="02020603050405020304" pitchFamily="18" charset="0"/>
              </a:rPr>
              <a:t> </a:t>
            </a:r>
            <a:r>
              <a:rPr lang="en-US" sz="3200" b="1" i="1" dirty="0" err="1">
                <a:effectLst/>
                <a:latin typeface="Times New Roman" panose="02020603050405020304" pitchFamily="18" charset="0"/>
                <a:ea typeface="Times New Roman" panose="02020603050405020304" pitchFamily="18" charset="0"/>
              </a:rPr>
              <a:t>Viết</a:t>
            </a:r>
            <a:r>
              <a:rPr lang="en-US" sz="3200" b="1" i="1" dirty="0">
                <a:effectLst/>
                <a:latin typeface="Times New Roman" panose="02020603050405020304" pitchFamily="18" charset="0"/>
                <a:ea typeface="Times New Roman" panose="02020603050405020304" pitchFamily="18" charset="0"/>
              </a:rPr>
              <a:t> </a:t>
            </a:r>
            <a:r>
              <a:rPr lang="en-US" sz="3200" b="1" i="1" dirty="0" err="1">
                <a:effectLst/>
                <a:latin typeface="Times New Roman" panose="02020603050405020304" pitchFamily="18" charset="0"/>
                <a:ea typeface="Times New Roman" panose="02020603050405020304" pitchFamily="18" charset="0"/>
              </a:rPr>
              <a:t>văn</a:t>
            </a:r>
            <a:r>
              <a:rPr lang="en-US" sz="3200" b="1" i="1" dirty="0">
                <a:effectLst/>
                <a:latin typeface="Times New Roman" panose="02020603050405020304" pitchFamily="18" charset="0"/>
                <a:ea typeface="Times New Roman" panose="02020603050405020304" pitchFamily="18" charset="0"/>
              </a:rPr>
              <a:t> </a:t>
            </a:r>
            <a:r>
              <a:rPr lang="en-US" sz="3200" b="1" i="1" dirty="0" err="1">
                <a:effectLst/>
                <a:latin typeface="Times New Roman" panose="02020603050405020304" pitchFamily="18" charset="0"/>
                <a:ea typeface="Times New Roman" panose="02020603050405020304" pitchFamily="18" charset="0"/>
              </a:rPr>
              <a:t>bản</a:t>
            </a:r>
            <a:r>
              <a:rPr lang="en-US" sz="3200" b="1" i="1" dirty="0">
                <a:effectLst/>
                <a:latin typeface="Times New Roman" panose="02020603050405020304" pitchFamily="18" charset="0"/>
                <a:ea typeface="Times New Roman" panose="02020603050405020304" pitchFamily="18" charset="0"/>
              </a:rPr>
              <a:t> </a:t>
            </a:r>
            <a:r>
              <a:rPr lang="en-US" sz="3200" b="1" i="1" dirty="0" err="1">
                <a:effectLst/>
                <a:latin typeface="Times New Roman" panose="02020603050405020304" pitchFamily="18" charset="0"/>
                <a:ea typeface="Times New Roman" panose="02020603050405020304" pitchFamily="18" charset="0"/>
              </a:rPr>
              <a:t>tường</a:t>
            </a:r>
            <a:r>
              <a:rPr lang="en-US" sz="3200" b="1" i="1" dirty="0">
                <a:effectLst/>
                <a:latin typeface="Times New Roman" panose="02020603050405020304" pitchFamily="18" charset="0"/>
                <a:ea typeface="Times New Roman" panose="02020603050405020304" pitchFamily="18" charset="0"/>
              </a:rPr>
              <a:t> </a:t>
            </a:r>
            <a:r>
              <a:rPr lang="en-US" sz="3200" b="1" i="1" dirty="0" err="1">
                <a:effectLst/>
                <a:latin typeface="Times New Roman" panose="02020603050405020304" pitchFamily="18" charset="0"/>
                <a:ea typeface="Times New Roman" panose="02020603050405020304" pitchFamily="18" charset="0"/>
              </a:rPr>
              <a:t>trình</a:t>
            </a:r>
            <a:r>
              <a:rPr lang="en-US" sz="3200" b="1" i="1" dirty="0">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9093841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847A0852-C634-ED10-EF24-A1EC5F7055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467" y="124178"/>
            <a:ext cx="11921066" cy="6733822"/>
          </a:xfrm>
          <a:prstGeom prst="rect">
            <a:avLst/>
          </a:prstGeom>
        </p:spPr>
      </p:pic>
      <p:sp>
        <p:nvSpPr>
          <p:cNvPr id="3" name="Hộp Văn bản 2">
            <a:extLst>
              <a:ext uri="{FF2B5EF4-FFF2-40B4-BE49-F238E27FC236}">
                <a16:creationId xmlns:a16="http://schemas.microsoft.com/office/drawing/2014/main" id="{6D48D286-1945-E024-AB61-C3C56EB304EF}"/>
              </a:ext>
            </a:extLst>
          </p:cNvPr>
          <p:cNvSpPr txBox="1"/>
          <p:nvPr/>
        </p:nvSpPr>
        <p:spPr>
          <a:xfrm>
            <a:off x="2353734" y="643467"/>
            <a:ext cx="5142088" cy="523220"/>
          </a:xfrm>
          <a:prstGeom prst="rect">
            <a:avLst/>
          </a:prstGeom>
          <a:noFill/>
        </p:spPr>
        <p:txBody>
          <a:bodyPr wrap="square" rtlCol="0">
            <a:spAutoFit/>
          </a:bodyPr>
          <a:lstStyle/>
          <a:p>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Nhận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xét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trên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phương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diện</a:t>
            </a:r>
            <a:endParaRPr lang="en-US" sz="2800" dirty="0"/>
          </a:p>
        </p:txBody>
      </p:sp>
      <p:sp>
        <p:nvSpPr>
          <p:cNvPr id="4" name="Hộp Văn bản 3">
            <a:extLst>
              <a:ext uri="{FF2B5EF4-FFF2-40B4-BE49-F238E27FC236}">
                <a16:creationId xmlns:a16="http://schemas.microsoft.com/office/drawing/2014/main" id="{4C0D2055-993D-E9C7-C6DD-FFA062E09DB7}"/>
              </a:ext>
            </a:extLst>
          </p:cNvPr>
          <p:cNvSpPr txBox="1"/>
          <p:nvPr/>
        </p:nvSpPr>
        <p:spPr>
          <a:xfrm>
            <a:off x="620889" y="1546578"/>
            <a:ext cx="7913511" cy="983283"/>
          </a:xfrm>
          <a:prstGeom prst="rect">
            <a:avLst/>
          </a:prstGeom>
          <a:noFill/>
        </p:spPr>
        <p:txBody>
          <a:bodyPr wrap="square" rtlCol="0">
            <a:spAutoFit/>
          </a:bodyPr>
          <a:lstStyle/>
          <a:p>
            <a:pPr marL="101600">
              <a:lnSpc>
                <a:spcPct val="107000"/>
              </a:lnSpc>
              <a:spcAft>
                <a:spcPts val="800"/>
              </a:spcAft>
              <a:tabLst>
                <a:tab pos="1386840" algn="l"/>
              </a:tabLst>
            </a:pP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Bản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tóm</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tắt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của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bạn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đã</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đầy</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đủ</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ý </a:t>
            </a:r>
            <a:r>
              <a:rPr lang="en-US" sz="2800" dirty="0" err="1">
                <a:effectLst/>
                <a:latin typeface="Times New Roman" panose="02020603050405020304" pitchFamily="18" charset="0"/>
                <a:ea typeface="Calibri" panose="020F0502020204030204" pitchFamily="34" charset="0"/>
              </a:rPr>
              <a:t>chính</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của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văn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bản</a:t>
            </a:r>
            <a:r>
              <a:rPr lang="en-US" sz="2800"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Ghe</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xuồng</a:t>
            </a:r>
            <a:r>
              <a:rPr lang="en-US" sz="2800" i="1" dirty="0">
                <a:effectLst/>
                <a:latin typeface="Times New Roman" panose="02020603050405020304" pitchFamily="18" charset="0"/>
                <a:ea typeface="Calibri" panose="020F0502020204030204" pitchFamily="34" charset="0"/>
              </a:rPr>
              <a:t> Nam </a:t>
            </a:r>
            <a:r>
              <a:rPr lang="en-US" sz="2800" i="1" dirty="0" err="1">
                <a:effectLst/>
                <a:latin typeface="Times New Roman" panose="02020603050405020304" pitchFamily="18" charset="0"/>
                <a:ea typeface="Calibri" panose="020F0502020204030204" pitchFamily="34" charset="0"/>
              </a:rPr>
              <a:t>Bộ</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chưa</a:t>
            </a:r>
            <a:r>
              <a:rPr lang="en-US" sz="2800" dirty="0">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C0CDE16F-68F4-E014-7735-A9481A63CEB0}"/>
              </a:ext>
            </a:extLst>
          </p:cNvPr>
          <p:cNvSpPr txBox="1"/>
          <p:nvPr/>
        </p:nvSpPr>
        <p:spPr>
          <a:xfrm>
            <a:off x="632178" y="2968978"/>
            <a:ext cx="7811911" cy="983283"/>
          </a:xfrm>
          <a:prstGeom prst="rect">
            <a:avLst/>
          </a:prstGeom>
          <a:noFill/>
        </p:spPr>
        <p:txBody>
          <a:bodyPr wrap="square" rtlCol="0">
            <a:spAutoFit/>
          </a:bodyPr>
          <a:lstStyle/>
          <a:p>
            <a:pPr marL="101600">
              <a:lnSpc>
                <a:spcPct val="107000"/>
              </a:lnSpc>
              <a:spcAft>
                <a:spcPts val="800"/>
              </a:spcAft>
              <a:tabLst>
                <a:tab pos="1386840" algn="l"/>
              </a:tabLst>
            </a:pP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Lời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tóm</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tắt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đã</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rõ</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ràng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dễ</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hiểu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để</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người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nghe</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nắm</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bắt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thông</a:t>
            </a:r>
            <a:r>
              <a:rPr lang="en-US" sz="2800" dirty="0">
                <a:effectLst/>
                <a:latin typeface="Times New Roman" panose="02020603050405020304" pitchFamily="18" charset="0"/>
                <a:ea typeface="Calibri" panose="020F0502020204030204" pitchFamily="34" charset="0"/>
              </a:rPr>
              <a:t> tin </a:t>
            </a:r>
            <a:r>
              <a:rPr lang="en-US" sz="2800" dirty="0" err="1">
                <a:effectLst/>
                <a:latin typeface="Times New Roman" panose="02020603050405020304" pitchFamily="18" charset="0"/>
                <a:ea typeface="Calibri" panose="020F0502020204030204" pitchFamily="34" charset="0"/>
              </a:rPr>
              <a:t>chưa</a:t>
            </a:r>
            <a:r>
              <a:rPr lang="en-US" sz="2800" dirty="0">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B74AB007-798B-253B-AAF1-2887846A33F4}"/>
              </a:ext>
            </a:extLst>
          </p:cNvPr>
          <p:cNvSpPr txBox="1"/>
          <p:nvPr/>
        </p:nvSpPr>
        <p:spPr>
          <a:xfrm>
            <a:off x="632178" y="4436533"/>
            <a:ext cx="7744178" cy="522259"/>
          </a:xfrm>
          <a:prstGeom prst="rect">
            <a:avLst/>
          </a:prstGeom>
          <a:noFill/>
        </p:spPr>
        <p:txBody>
          <a:bodyPr wrap="square" rtlCol="0">
            <a:spAutoFit/>
          </a:bodyPr>
          <a:lstStyle/>
          <a:p>
            <a:pPr marL="101600">
              <a:lnSpc>
                <a:spcPct val="107000"/>
              </a:lnSpc>
              <a:spcAft>
                <a:spcPts val="800"/>
              </a:spcAft>
              <a:tabLst>
                <a:tab pos="1386840" algn="l"/>
              </a:tabLst>
            </a:pPr>
            <a:r>
              <a:rPr lang="en-US" sz="2800">
                <a:effectLst/>
                <a:latin typeface="Times New Roman" panose="02020603050405020304" pitchFamily="18" charset="0"/>
                <a:ea typeface="Calibri" panose="020F0502020204030204" pitchFamily="34" charset="0"/>
              </a:rPr>
              <a:t>+ Tác phong đã chủ động, tự tin chưa?</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155262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B20D11C7-A6E1-09C0-2D77-8477E14B15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489" y="180622"/>
            <a:ext cx="11740444" cy="6479822"/>
          </a:xfrm>
          <a:prstGeom prst="rect">
            <a:avLst/>
          </a:prstGeom>
        </p:spPr>
      </p:pic>
      <p:sp>
        <p:nvSpPr>
          <p:cNvPr id="4" name="Hộp Văn bản 3">
            <a:extLst>
              <a:ext uri="{FF2B5EF4-FFF2-40B4-BE49-F238E27FC236}">
                <a16:creationId xmlns:a16="http://schemas.microsoft.com/office/drawing/2014/main" id="{C6E92CB0-381A-069A-713E-5B9870BAD5AF}"/>
              </a:ext>
            </a:extLst>
          </p:cNvPr>
          <p:cNvSpPr txBox="1"/>
          <p:nvPr/>
        </p:nvSpPr>
        <p:spPr>
          <a:xfrm>
            <a:off x="1557868" y="1964267"/>
            <a:ext cx="9087554" cy="3375377"/>
          </a:xfrm>
          <a:prstGeom prst="rect">
            <a:avLst/>
          </a:prstGeom>
          <a:noFill/>
        </p:spPr>
        <p:txBody>
          <a:bodyPr wrap="square" rtlCol="0">
            <a:prstTxWarp prst="textDeflate">
              <a:avLst/>
            </a:prstTxWarp>
            <a:spAutoFit/>
          </a:bodyPr>
          <a:lstStyle/>
          <a:p>
            <a:pPr algn="just">
              <a:lnSpc>
                <a:spcPct val="107000"/>
              </a:lnSpc>
              <a:spcAft>
                <a:spcPts val="800"/>
              </a:spcAft>
              <a:tabLst>
                <a:tab pos="1386840" algn="l"/>
              </a:tabLst>
            </a:pPr>
            <a:r>
              <a:rPr lang="en-US" sz="1800" b="1" spc="-5">
                <a:effectLst/>
                <a:latin typeface="Times New Roman" panose="02020603050405020304" pitchFamily="18" charset="0"/>
                <a:ea typeface="Calibri" panose="020F0502020204030204" pitchFamily="34" charset="0"/>
              </a:rPr>
              <a:t>HÌNH THÀNH KIẾN THỨC</a:t>
            </a:r>
            <a:endParaRPr lang="en-US" sz="1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2598621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1">
            <a:extLst>
              <a:ext uri="{FF2B5EF4-FFF2-40B4-BE49-F238E27FC236}">
                <a16:creationId xmlns:a16="http://schemas.microsoft.com/office/drawing/2014/main" id="{D3B1017C-B3CE-A326-B0E2-D0160EED1073}"/>
              </a:ext>
            </a:extLst>
          </p:cNvPr>
          <p:cNvSpPr txBox="1"/>
          <p:nvPr/>
        </p:nvSpPr>
        <p:spPr>
          <a:xfrm>
            <a:off x="4109157" y="158045"/>
            <a:ext cx="3397954" cy="584775"/>
          </a:xfrm>
          <a:prstGeom prst="rect">
            <a:avLst/>
          </a:prstGeom>
          <a:noFill/>
        </p:spPr>
        <p:txBody>
          <a:bodyPr wrap="square" rtlCol="0">
            <a:spAutoFit/>
          </a:bodyPr>
          <a:lstStyle/>
          <a:p>
            <a:r>
              <a:rPr lang="en-US" sz="3200" b="1" dirty="0" err="1">
                <a:solidFill>
                  <a:srgbClr val="FF0000"/>
                </a:solidFill>
                <a:effectLst/>
                <a:latin typeface="Times New Roman" panose="02020603050405020304" pitchFamily="18" charset="0"/>
                <a:ea typeface="Calibri" panose="020F0502020204030204" pitchFamily="34" charset="0"/>
              </a:rPr>
              <a:t>Phiếu</a:t>
            </a:r>
            <a:r>
              <a:rPr lang="en-US" sz="3200" b="1" dirty="0">
                <a:solidFill>
                  <a:srgbClr val="FF0000"/>
                </a:solidFill>
                <a:effectLst/>
                <a:latin typeface="Times New Roman" panose="02020603050405020304" pitchFamily="18" charset="0"/>
                <a:ea typeface="Calibri" panose="020F0502020204030204" pitchFamily="34" charset="0"/>
              </a:rPr>
              <a:t> </a:t>
            </a:r>
            <a:r>
              <a:rPr lang="en-US" sz="3200" b="1" dirty="0" err="1">
                <a:solidFill>
                  <a:srgbClr val="FF0000"/>
                </a:solidFill>
                <a:effectLst/>
                <a:latin typeface="Times New Roman" panose="02020603050405020304" pitchFamily="18" charset="0"/>
                <a:ea typeface="Calibri" panose="020F0502020204030204" pitchFamily="34" charset="0"/>
              </a:rPr>
              <a:t>học</a:t>
            </a:r>
            <a:r>
              <a:rPr lang="en-US" sz="3200" b="1" dirty="0">
                <a:solidFill>
                  <a:srgbClr val="FF0000"/>
                </a:solidFill>
                <a:effectLst/>
                <a:latin typeface="Times New Roman" panose="02020603050405020304" pitchFamily="18" charset="0"/>
                <a:ea typeface="Calibri" panose="020F0502020204030204" pitchFamily="34" charset="0"/>
              </a:rPr>
              <a:t> </a:t>
            </a:r>
            <a:r>
              <a:rPr lang="en-US" sz="3200" b="1" dirty="0" err="1">
                <a:solidFill>
                  <a:srgbClr val="FF0000"/>
                </a:solidFill>
                <a:effectLst/>
                <a:latin typeface="Times New Roman" panose="02020603050405020304" pitchFamily="18" charset="0"/>
                <a:ea typeface="Calibri" panose="020F0502020204030204" pitchFamily="34" charset="0"/>
              </a:rPr>
              <a:t>tập</a:t>
            </a:r>
            <a:r>
              <a:rPr lang="en-US" sz="3200" b="1" dirty="0">
                <a:solidFill>
                  <a:srgbClr val="FF0000"/>
                </a:solidFill>
                <a:effectLst/>
                <a:latin typeface="Times New Roman" panose="02020603050405020304" pitchFamily="18" charset="0"/>
                <a:ea typeface="Calibri" panose="020F0502020204030204" pitchFamily="34" charset="0"/>
              </a:rPr>
              <a:t> 01</a:t>
            </a:r>
            <a:endParaRPr lang="en-US" sz="3200" dirty="0"/>
          </a:p>
        </p:txBody>
      </p:sp>
      <p:graphicFrame>
        <p:nvGraphicFramePr>
          <p:cNvPr id="3" name="Bảng 2">
            <a:extLst>
              <a:ext uri="{FF2B5EF4-FFF2-40B4-BE49-F238E27FC236}">
                <a16:creationId xmlns:a16="http://schemas.microsoft.com/office/drawing/2014/main" id="{B8E5DAD8-E14F-1622-D3BC-75B2CCD5F28E}"/>
              </a:ext>
            </a:extLst>
          </p:cNvPr>
          <p:cNvGraphicFramePr>
            <a:graphicFrameLocks noGrp="1"/>
          </p:cNvGraphicFramePr>
          <p:nvPr>
            <p:extLst>
              <p:ext uri="{D42A27DB-BD31-4B8C-83A1-F6EECF244321}">
                <p14:modId xmlns:p14="http://schemas.microsoft.com/office/powerpoint/2010/main" val="811137487"/>
              </p:ext>
            </p:extLst>
          </p:nvPr>
        </p:nvGraphicFramePr>
        <p:xfrm>
          <a:off x="508000" y="1240799"/>
          <a:ext cx="10972800" cy="3441827"/>
        </p:xfrm>
        <a:graphic>
          <a:graphicData uri="http://schemas.openxmlformats.org/drawingml/2006/table">
            <a:tbl>
              <a:tblPr firstRow="1" firstCol="1" bandRow="1">
                <a:tableStyleId>{5C22544A-7EE6-4342-B048-85BDC9FD1C3A}</a:tableStyleId>
              </a:tblPr>
              <a:tblGrid>
                <a:gridCol w="3673098">
                  <a:extLst>
                    <a:ext uri="{9D8B030D-6E8A-4147-A177-3AD203B41FA5}">
                      <a16:colId xmlns:a16="http://schemas.microsoft.com/office/drawing/2014/main" val="3366205400"/>
                    </a:ext>
                  </a:extLst>
                </a:gridCol>
                <a:gridCol w="7299702">
                  <a:extLst>
                    <a:ext uri="{9D8B030D-6E8A-4147-A177-3AD203B41FA5}">
                      <a16:colId xmlns:a16="http://schemas.microsoft.com/office/drawing/2014/main" val="680510448"/>
                    </a:ext>
                  </a:extLst>
                </a:gridCol>
              </a:tblGrid>
              <a:tr h="0">
                <a:tc gridSpan="2">
                  <a:txBody>
                    <a:bodyPr/>
                    <a:lstStyle/>
                    <a:p>
                      <a:pPr algn="ctr">
                        <a:lnSpc>
                          <a:spcPct val="107000"/>
                        </a:lnSpc>
                        <a:spcAft>
                          <a:spcPts val="800"/>
                        </a:spcAft>
                        <a:tabLst>
                          <a:tab pos="1386840" algn="l"/>
                        </a:tabLst>
                      </a:pPr>
                      <a:r>
                        <a:rPr lang="en-US" sz="3200" dirty="0" err="1">
                          <a:solidFill>
                            <a:schemeClr val="tx1"/>
                          </a:solidFill>
                          <a:effectLst/>
                          <a:latin typeface="Times New Roman" panose="02020603050405020304" pitchFamily="18" charset="0"/>
                          <a:cs typeface="Times New Roman" panose="02020603050405020304" pitchFamily="18" charset="0"/>
                        </a:rPr>
                        <a:t>Quy</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trình</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viết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bài</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tóm</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tắt</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văn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bản</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theo</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yêu</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cầu</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khác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nhau</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về</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độ</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dài</a:t>
                      </a:r>
                      <a:endParaRPr lang="en-US" sz="3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2640685453"/>
                  </a:ext>
                </a:extLst>
              </a:tr>
              <a:tr h="0">
                <a:tc>
                  <a:txBody>
                    <a:bodyPr/>
                    <a:lstStyle/>
                    <a:p>
                      <a:pPr algn="ctr">
                        <a:lnSpc>
                          <a:spcPct val="107000"/>
                        </a:lnSpc>
                        <a:spcAft>
                          <a:spcPts val="800"/>
                        </a:spcAft>
                      </a:pPr>
                      <a:r>
                        <a:rPr lang="en-US" sz="3200" dirty="0" err="1">
                          <a:solidFill>
                            <a:schemeClr val="tx1"/>
                          </a:solidFill>
                          <a:effectLst/>
                          <a:latin typeface="Times New Roman" panose="02020603050405020304" pitchFamily="18" charset="0"/>
                          <a:cs typeface="Times New Roman" panose="02020603050405020304" pitchFamily="18" charset="0"/>
                        </a:rPr>
                        <a:t>Các</a:t>
                      </a:r>
                      <a:r>
                        <a:rPr lang="en-US" sz="3200" dirty="0">
                          <a:solidFill>
                            <a:schemeClr val="tx1"/>
                          </a:solidFill>
                          <a:effectLst/>
                          <a:latin typeface="Times New Roman" panose="02020603050405020304" pitchFamily="18" charset="0"/>
                          <a:cs typeface="Times New Roman" panose="02020603050405020304" pitchFamily="18" charset="0"/>
                        </a:rPr>
                        <a:t> </a:t>
                      </a:r>
                      <a:r>
                        <a:rPr lang="en-US" sz="3200" dirty="0" err="1">
                          <a:solidFill>
                            <a:schemeClr val="tx1"/>
                          </a:solidFill>
                          <a:effectLst/>
                          <a:latin typeface="Times New Roman" panose="02020603050405020304" pitchFamily="18" charset="0"/>
                          <a:cs typeface="Times New Roman" panose="02020603050405020304" pitchFamily="18" charset="0"/>
                        </a:rPr>
                        <a:t>bước</a:t>
                      </a:r>
                      <a:endParaRPr lang="en-US" sz="3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3200" b="1" dirty="0" err="1">
                          <a:solidFill>
                            <a:schemeClr val="tx1"/>
                          </a:solidFill>
                          <a:effectLst/>
                          <a:latin typeface="Times New Roman" panose="02020603050405020304" pitchFamily="18" charset="0"/>
                          <a:cs typeface="Times New Roman" panose="02020603050405020304" pitchFamily="18" charset="0"/>
                        </a:rPr>
                        <a:t>Những</a:t>
                      </a:r>
                      <a:r>
                        <a:rPr lang="en-US" sz="3200" b="1" dirty="0">
                          <a:solidFill>
                            <a:schemeClr val="tx1"/>
                          </a:solidFill>
                          <a:effectLst/>
                          <a:latin typeface="Times New Roman" panose="02020603050405020304" pitchFamily="18" charset="0"/>
                          <a:cs typeface="Times New Roman" panose="02020603050405020304" pitchFamily="18" charset="0"/>
                        </a:rPr>
                        <a:t> </a:t>
                      </a:r>
                      <a:r>
                        <a:rPr lang="en-US" sz="3200" b="1" dirty="0" err="1">
                          <a:solidFill>
                            <a:schemeClr val="tx1"/>
                          </a:solidFill>
                          <a:effectLst/>
                          <a:latin typeface="Times New Roman" panose="02020603050405020304" pitchFamily="18" charset="0"/>
                          <a:cs typeface="Times New Roman" panose="02020603050405020304" pitchFamily="18" charset="0"/>
                        </a:rPr>
                        <a:t>việc</a:t>
                      </a:r>
                      <a:r>
                        <a:rPr lang="en-US" sz="3200" b="1" dirty="0">
                          <a:solidFill>
                            <a:schemeClr val="tx1"/>
                          </a:solidFill>
                          <a:effectLst/>
                          <a:latin typeface="Times New Roman" panose="02020603050405020304" pitchFamily="18" charset="0"/>
                          <a:cs typeface="Times New Roman" panose="02020603050405020304" pitchFamily="18" charset="0"/>
                        </a:rPr>
                        <a:t> </a:t>
                      </a:r>
                      <a:r>
                        <a:rPr lang="en-US" sz="3200" b="1" dirty="0" err="1">
                          <a:solidFill>
                            <a:schemeClr val="tx1"/>
                          </a:solidFill>
                          <a:effectLst/>
                          <a:latin typeface="Times New Roman" panose="02020603050405020304" pitchFamily="18" charset="0"/>
                          <a:cs typeface="Times New Roman" panose="02020603050405020304" pitchFamily="18" charset="0"/>
                        </a:rPr>
                        <a:t>cần</a:t>
                      </a:r>
                      <a:r>
                        <a:rPr lang="en-US" sz="3200" b="1" dirty="0">
                          <a:solidFill>
                            <a:schemeClr val="tx1"/>
                          </a:solidFill>
                          <a:effectLst/>
                          <a:latin typeface="Times New Roman" panose="02020603050405020304" pitchFamily="18" charset="0"/>
                          <a:cs typeface="Times New Roman" panose="02020603050405020304" pitchFamily="18" charset="0"/>
                        </a:rPr>
                        <a:t> </a:t>
                      </a:r>
                      <a:r>
                        <a:rPr lang="en-US" sz="3200" b="1" dirty="0" err="1">
                          <a:solidFill>
                            <a:schemeClr val="tx1"/>
                          </a:solidFill>
                          <a:effectLst/>
                          <a:latin typeface="Times New Roman" panose="02020603050405020304" pitchFamily="18" charset="0"/>
                          <a:cs typeface="Times New Roman" panose="02020603050405020304" pitchFamily="18" charset="0"/>
                        </a:rPr>
                        <a:t>làm</a:t>
                      </a:r>
                      <a:endParaRPr lang="en-US" sz="32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9399225"/>
                  </a:ext>
                </a:extLst>
              </a:tr>
              <a:tr h="0">
                <a:tc>
                  <a:txBody>
                    <a:bodyPr/>
                    <a:lstStyle/>
                    <a:p>
                      <a:pPr>
                        <a:lnSpc>
                          <a:spcPct val="107000"/>
                        </a:lnSpc>
                        <a:spcAft>
                          <a:spcPts val="800"/>
                        </a:spcAft>
                      </a:pPr>
                      <a:r>
                        <a:rPr lang="en-US" sz="3200">
                          <a:solidFill>
                            <a:schemeClr val="tx1"/>
                          </a:solidFill>
                          <a:effectLst/>
                          <a:latin typeface="Times New Roman" panose="02020603050405020304" pitchFamily="18" charset="0"/>
                          <a:cs typeface="Times New Roman" panose="02020603050405020304" pitchFamily="18" charset="0"/>
                        </a:rPr>
                        <a:t>Bước 1:…………</a:t>
                      </a:r>
                      <a:endParaRPr lang="en-US" sz="3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3200">
                          <a:solidFill>
                            <a:schemeClr val="tx1"/>
                          </a:solidFill>
                          <a:effectLst/>
                          <a:latin typeface="Times New Roman" panose="02020603050405020304" pitchFamily="18" charset="0"/>
                          <a:cs typeface="Times New Roman" panose="02020603050405020304" pitchFamily="18" charset="0"/>
                        </a:rPr>
                        <a:t> </a:t>
                      </a:r>
                      <a:endParaRPr lang="en-US" sz="3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4670874"/>
                  </a:ext>
                </a:extLst>
              </a:tr>
              <a:tr h="0">
                <a:tc>
                  <a:txBody>
                    <a:bodyPr/>
                    <a:lstStyle/>
                    <a:p>
                      <a:pPr>
                        <a:lnSpc>
                          <a:spcPct val="107000"/>
                        </a:lnSpc>
                        <a:spcAft>
                          <a:spcPts val="800"/>
                        </a:spcAft>
                      </a:pPr>
                      <a:r>
                        <a:rPr lang="en-US" sz="3200">
                          <a:solidFill>
                            <a:schemeClr val="tx1"/>
                          </a:solidFill>
                          <a:effectLst/>
                          <a:latin typeface="Times New Roman" panose="02020603050405020304" pitchFamily="18" charset="0"/>
                          <a:cs typeface="Times New Roman" panose="02020603050405020304" pitchFamily="18" charset="0"/>
                        </a:rPr>
                        <a:t>Bước 2:…………</a:t>
                      </a:r>
                      <a:endParaRPr lang="en-US" sz="3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3200">
                          <a:solidFill>
                            <a:schemeClr val="tx1"/>
                          </a:solidFill>
                          <a:effectLst/>
                          <a:latin typeface="Times New Roman" panose="02020603050405020304" pitchFamily="18" charset="0"/>
                          <a:cs typeface="Times New Roman" panose="02020603050405020304" pitchFamily="18" charset="0"/>
                        </a:rPr>
                        <a:t> </a:t>
                      </a:r>
                      <a:endParaRPr lang="en-US" sz="3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21246923"/>
                  </a:ext>
                </a:extLst>
              </a:tr>
              <a:tr h="0">
                <a:tc>
                  <a:txBody>
                    <a:bodyPr/>
                    <a:lstStyle/>
                    <a:p>
                      <a:pPr>
                        <a:lnSpc>
                          <a:spcPct val="107000"/>
                        </a:lnSpc>
                        <a:spcAft>
                          <a:spcPts val="800"/>
                        </a:spcAft>
                      </a:pPr>
                      <a:r>
                        <a:rPr lang="en-US" sz="3200">
                          <a:solidFill>
                            <a:schemeClr val="tx1"/>
                          </a:solidFill>
                          <a:effectLst/>
                          <a:latin typeface="Times New Roman" panose="02020603050405020304" pitchFamily="18" charset="0"/>
                          <a:cs typeface="Times New Roman" panose="02020603050405020304" pitchFamily="18" charset="0"/>
                        </a:rPr>
                        <a:t>Bước 3:…………</a:t>
                      </a:r>
                      <a:endParaRPr lang="en-US" sz="3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3200">
                          <a:solidFill>
                            <a:schemeClr val="tx1"/>
                          </a:solidFill>
                          <a:effectLst/>
                          <a:latin typeface="Times New Roman" panose="02020603050405020304" pitchFamily="18" charset="0"/>
                          <a:cs typeface="Times New Roman" panose="02020603050405020304" pitchFamily="18" charset="0"/>
                        </a:rPr>
                        <a:t> </a:t>
                      </a:r>
                      <a:endParaRPr lang="en-US" sz="3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9953666"/>
                  </a:ext>
                </a:extLst>
              </a:tr>
              <a:tr h="0">
                <a:tc>
                  <a:txBody>
                    <a:bodyPr/>
                    <a:lstStyle/>
                    <a:p>
                      <a:pPr>
                        <a:lnSpc>
                          <a:spcPct val="107000"/>
                        </a:lnSpc>
                        <a:spcAft>
                          <a:spcPts val="800"/>
                        </a:spcAft>
                      </a:pPr>
                      <a:r>
                        <a:rPr lang="en-US" sz="3200">
                          <a:solidFill>
                            <a:schemeClr val="tx1"/>
                          </a:solidFill>
                          <a:effectLst/>
                          <a:latin typeface="Times New Roman" panose="02020603050405020304" pitchFamily="18" charset="0"/>
                          <a:cs typeface="Times New Roman" panose="02020603050405020304" pitchFamily="18" charset="0"/>
                        </a:rPr>
                        <a:t>Bước 4:…………</a:t>
                      </a:r>
                      <a:endParaRPr lang="en-US" sz="32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3200" dirty="0">
                          <a:solidFill>
                            <a:schemeClr val="tx1"/>
                          </a:solidFill>
                          <a:effectLst/>
                          <a:latin typeface="Times New Roman" panose="02020603050405020304" pitchFamily="18" charset="0"/>
                          <a:cs typeface="Times New Roman" panose="02020603050405020304" pitchFamily="18" charset="0"/>
                        </a:rPr>
                        <a:t> </a:t>
                      </a:r>
                      <a:endParaRPr lang="en-US" sz="3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0497096"/>
                  </a:ext>
                </a:extLst>
              </a:tr>
            </a:tbl>
          </a:graphicData>
        </a:graphic>
      </p:graphicFrame>
    </p:spTree>
    <p:extLst>
      <p:ext uri="{BB962C8B-B14F-4D97-AF65-F5344CB8AC3E}">
        <p14:creationId xmlns:p14="http://schemas.microsoft.com/office/powerpoint/2010/main" val="291394997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descr="Ảnh có chứa văn bản&#10;&#10;Mô tả được tạo tự động">
            <a:extLst>
              <a:ext uri="{FF2B5EF4-FFF2-40B4-BE49-F238E27FC236}">
                <a16:creationId xmlns:a16="http://schemas.microsoft.com/office/drawing/2014/main" id="{EE3803AA-49EE-30E1-5009-98C6A039DF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599" y="0"/>
            <a:ext cx="12000089" cy="6858000"/>
          </a:xfrm>
          <a:prstGeom prst="rect">
            <a:avLst/>
          </a:prstGeom>
        </p:spPr>
      </p:pic>
      <p:sp>
        <p:nvSpPr>
          <p:cNvPr id="4" name="Hộp Văn bản 3">
            <a:extLst>
              <a:ext uri="{FF2B5EF4-FFF2-40B4-BE49-F238E27FC236}">
                <a16:creationId xmlns:a16="http://schemas.microsoft.com/office/drawing/2014/main" id="{0E3EAB42-E092-832E-5E4F-90587EDA948A}"/>
              </a:ext>
            </a:extLst>
          </p:cNvPr>
          <p:cNvSpPr txBox="1"/>
          <p:nvPr/>
        </p:nvSpPr>
        <p:spPr>
          <a:xfrm>
            <a:off x="3849511" y="146756"/>
            <a:ext cx="3002845" cy="613245"/>
          </a:xfrm>
          <a:prstGeom prst="rect">
            <a:avLst/>
          </a:prstGeom>
          <a:noFill/>
        </p:spPr>
        <p:txBody>
          <a:bodyPr wrap="square" rtlCol="0">
            <a:spAutoFit/>
          </a:bodyPr>
          <a:lstStyle/>
          <a:p>
            <a:pPr>
              <a:lnSpc>
                <a:spcPct val="115000"/>
              </a:lnSpc>
              <a:spcAft>
                <a:spcPts val="1200"/>
              </a:spcAft>
            </a:pPr>
            <a:r>
              <a:rPr lang="en-US" sz="3200" b="1" dirty="0">
                <a:solidFill>
                  <a:srgbClr val="FF0000"/>
                </a:solidFill>
                <a:effectLst/>
                <a:latin typeface="Times New Roman" panose="02020603050405020304" pitchFamily="18" charset="0"/>
                <a:ea typeface="Times New Roman" panose="02020603050405020304" pitchFamily="18" charset="0"/>
              </a:rPr>
              <a:t>I. </a:t>
            </a:r>
            <a:r>
              <a:rPr lang="en-US" sz="3200" b="1" dirty="0" err="1">
                <a:solidFill>
                  <a:srgbClr val="FF0000"/>
                </a:solidFill>
                <a:effectLst/>
                <a:latin typeface="Times New Roman" panose="02020603050405020304" pitchFamily="18" charset="0"/>
                <a:ea typeface="Times New Roman" panose="02020603050405020304" pitchFamily="18" charset="0"/>
              </a:rPr>
              <a:t>Định</a:t>
            </a:r>
            <a:r>
              <a:rPr lang="en-US" sz="3200" b="1" dirty="0">
                <a:solidFill>
                  <a:srgbClr val="FF0000"/>
                </a:solidFill>
                <a:effectLst/>
                <a:latin typeface="Times New Roman" panose="02020603050405020304" pitchFamily="18" charset="0"/>
                <a:ea typeface="Times New Roman" panose="02020603050405020304" pitchFamily="18" charset="0"/>
              </a:rPr>
              <a:t> </a:t>
            </a:r>
            <a:r>
              <a:rPr lang="en-US" sz="3200" b="1" dirty="0" err="1">
                <a:solidFill>
                  <a:srgbClr val="FF0000"/>
                </a:solidFill>
                <a:effectLst/>
                <a:latin typeface="Times New Roman" panose="02020603050405020304" pitchFamily="18" charset="0"/>
                <a:ea typeface="Times New Roman" panose="02020603050405020304" pitchFamily="18" charset="0"/>
              </a:rPr>
              <a:t>hướng</a:t>
            </a:r>
            <a:endParaRPr lang="en-US" sz="32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7B73DF98-ECAD-751B-B021-BA95A7A8ED81}"/>
              </a:ext>
            </a:extLst>
          </p:cNvPr>
          <p:cNvSpPr txBox="1"/>
          <p:nvPr/>
        </p:nvSpPr>
        <p:spPr>
          <a:xfrm>
            <a:off x="191912" y="1794933"/>
            <a:ext cx="2607733" cy="2366353"/>
          </a:xfrm>
          <a:prstGeom prst="rect">
            <a:avLst/>
          </a:prstGeom>
          <a:noFill/>
        </p:spPr>
        <p:txBody>
          <a:bodyPr wrap="square" rtlCol="0">
            <a:spAutoFit/>
          </a:bodyPr>
          <a:lstStyle/>
          <a:p>
            <a:pPr algn="just">
              <a:lnSpc>
                <a:spcPct val="107000"/>
              </a:lnSpc>
              <a:spcAft>
                <a:spcPts val="800"/>
              </a:spcAft>
              <a:tabLst>
                <a:tab pos="1386840" algn="l"/>
              </a:tabLst>
            </a:pPr>
            <a:r>
              <a:rPr lang="en-US" sz="2800"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Thế</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nào</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là</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viết</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Calibri" panose="020F0502020204030204" pitchFamily="34" charset="0"/>
              </a:rPr>
              <a:t>một</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bài</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MS Mincho" panose="02020609040205080304" pitchFamily="49" charset="-128"/>
              </a:rPr>
              <a:t>tóm</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tắt</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văn</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bản</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theo</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yêu</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cầu</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khác</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nhau</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về</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độ</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dài</a:t>
            </a:r>
            <a:r>
              <a:rPr lang="en-US" sz="2800" i="1" dirty="0">
                <a:effectLst/>
                <a:latin typeface="Times New Roman" panose="02020603050405020304" pitchFamily="18" charset="0"/>
                <a:ea typeface="MS Mincho" panose="02020609040205080304" pitchFamily="49" charset="-128"/>
              </a:rPr>
              <a:t>?</a:t>
            </a:r>
            <a:r>
              <a:rPr lang="en-US" sz="2800" i="1" dirty="0">
                <a:effectLst/>
                <a:latin typeface="Times New Roman" panose="02020603050405020304" pitchFamily="18" charset="0"/>
                <a:ea typeface="Calibri" panose="020F0502020204030204" pitchFamily="34" charset="0"/>
              </a:rPr>
              <a:t> </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45CF1A08-94F4-BD5B-3664-350B1598C258}"/>
              </a:ext>
            </a:extLst>
          </p:cNvPr>
          <p:cNvSpPr txBox="1"/>
          <p:nvPr/>
        </p:nvSpPr>
        <p:spPr>
          <a:xfrm>
            <a:off x="3742267" y="1794933"/>
            <a:ext cx="3826933" cy="4210448"/>
          </a:xfrm>
          <a:prstGeom prst="rect">
            <a:avLst/>
          </a:prstGeom>
          <a:noFill/>
        </p:spPr>
        <p:txBody>
          <a:bodyPr wrap="square" rtlCol="0">
            <a:spAutoFit/>
          </a:bodyPr>
          <a:lstStyle/>
          <a:p>
            <a:pPr algn="just">
              <a:lnSpc>
                <a:spcPct val="107000"/>
              </a:lnSpc>
              <a:spcAft>
                <a:spcPts val="800"/>
              </a:spcAft>
              <a:tabLst>
                <a:tab pos="1386840" algn="l"/>
              </a:tabLst>
            </a:pPr>
            <a:r>
              <a:rPr lang="en-US" sz="2800" i="1" dirty="0">
                <a:effectLst/>
                <a:latin typeface="Times New Roman" panose="02020603050405020304" pitchFamily="18" charset="0"/>
                <a:ea typeface="MS Mincho" panose="02020609040205080304" pitchFamily="49" charset="-128"/>
              </a:rPr>
              <a:t>+ Theo </a:t>
            </a:r>
            <a:r>
              <a:rPr lang="en-US" sz="2800" i="1" dirty="0" err="1">
                <a:effectLst/>
                <a:latin typeface="Times New Roman" panose="02020603050405020304" pitchFamily="18" charset="0"/>
                <a:ea typeface="MS Mincho" panose="02020609040205080304" pitchFamily="49" charset="-128"/>
              </a:rPr>
              <a:t>em</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khi</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tóm</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tắt</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văn</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bản</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theo</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yêu</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cầu</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khác</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nhau</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về</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độ</a:t>
            </a:r>
            <a:r>
              <a:rPr lang="en-US" sz="2800" i="1" dirty="0">
                <a:effectLst/>
                <a:latin typeface="Times New Roman" panose="02020603050405020304" pitchFamily="18" charset="0"/>
                <a:ea typeface="MS Mincho" panose="02020609040205080304" pitchFamily="49" charset="-128"/>
              </a:rPr>
              <a:t> </a:t>
            </a:r>
            <a:r>
              <a:rPr lang="en-US" sz="2800" i="1" dirty="0" err="1">
                <a:effectLst/>
                <a:latin typeface="Times New Roman" panose="02020603050405020304" pitchFamily="18" charset="0"/>
                <a:ea typeface="MS Mincho" panose="02020609040205080304" pitchFamily="49" charset="-128"/>
              </a:rPr>
              <a:t>dài</a:t>
            </a:r>
            <a:r>
              <a:rPr lang="en-US" sz="2800" i="1" dirty="0">
                <a:effectLst/>
                <a:latin typeface="Times New Roman" panose="02020603050405020304" pitchFamily="18" charset="0"/>
                <a:ea typeface="Calibri" panose="020F0502020204030204" pitchFamily="34" charset="0"/>
              </a:rPr>
              <a:t>, ta </a:t>
            </a:r>
            <a:r>
              <a:rPr lang="en-US" sz="2800" i="1" dirty="0" err="1">
                <a:effectLst/>
                <a:latin typeface="Times New Roman" panose="02020603050405020304" pitchFamily="18" charset="0"/>
                <a:ea typeface="Calibri" panose="020F0502020204030204" pitchFamily="34" charset="0"/>
              </a:rPr>
              <a:t>cần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chú</a:t>
            </a:r>
            <a:r>
              <a:rPr lang="en-US" sz="2800" i="1" dirty="0">
                <a:effectLst/>
                <a:latin typeface="Times New Roman" panose="02020603050405020304" pitchFamily="18" charset="0"/>
                <a:ea typeface="Calibri" panose="020F0502020204030204" pitchFamily="34" charset="0"/>
              </a:rPr>
              <a:t> ý </a:t>
            </a:r>
            <a:r>
              <a:rPr lang="en-US" sz="2800" i="1" dirty="0" err="1">
                <a:effectLst/>
                <a:latin typeface="Times New Roman" panose="02020603050405020304" pitchFamily="18" charset="0"/>
                <a:ea typeface="Calibri" panose="020F0502020204030204" pitchFamily="34" charset="0"/>
              </a:rPr>
              <a:t>điều</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gì</a:t>
            </a:r>
            <a:r>
              <a:rPr lang="en-US" sz="2800" i="1" dirty="0">
                <a:effectLst/>
                <a:latin typeface="Times New Roman" panose="02020603050405020304" pitchFamily="18" charset="0"/>
                <a:ea typeface="Calibri" panose="020F0502020204030204" pitchFamily="34" charset="0"/>
              </a:rPr>
              <a:t>? </a:t>
            </a:r>
            <a:r>
              <a:rPr lang="en-US" sz="2800" dirty="0">
                <a:effectLst/>
                <a:latin typeface="Times New Roman" panose="02020603050405020304" pitchFamily="18" charset="0"/>
                <a:ea typeface="Calibri" panose="020F0502020204030204" pitchFamily="34" charset="0"/>
              </a:rPr>
              <a:t>(</a:t>
            </a:r>
            <a:r>
              <a:rPr lang="en-US" sz="2800" dirty="0" err="1">
                <a:effectLst/>
                <a:latin typeface="Times New Roman" panose="02020603050405020304" pitchFamily="18" charset="0"/>
                <a:ea typeface="Calibri" panose="020F0502020204030204" pitchFamily="34" charset="0"/>
              </a:rPr>
              <a:t>Có</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mấy</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bước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em</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cần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thực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hiện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Những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việc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cần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làm</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của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từng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bước</a:t>
            </a:r>
            <a:r>
              <a:rPr lang="en-US" sz="2800" dirty="0">
                <a:effectLst/>
                <a:latin typeface="Times New Roman" panose="02020603050405020304" pitchFamily="18" charset="0"/>
                <a:ea typeface="Calibri" panose="020F0502020204030204" pitchFamily="34" charset="0"/>
              </a:rPr>
              <a:t>?)- HS </a:t>
            </a:r>
            <a:r>
              <a:rPr lang="en-US" sz="2800" dirty="0" err="1">
                <a:effectLst/>
                <a:latin typeface="Times New Roman" panose="02020603050405020304" pitchFamily="18" charset="0"/>
                <a:ea typeface="Calibri" panose="020F0502020204030204" pitchFamily="34" charset="0"/>
              </a:rPr>
              <a:t>thực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hiện</a:t>
            </a:r>
            <a:r>
              <a:rPr lang="en-US" sz="2800" dirty="0">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phiếu</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học</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tập</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số</a:t>
            </a:r>
            <a:r>
              <a:rPr lang="en-US" sz="2800" dirty="0">
                <a:solidFill>
                  <a:srgbClr val="FF0000"/>
                </a:solidFill>
                <a:effectLst/>
                <a:latin typeface="Times New Roman" panose="02020603050405020304" pitchFamily="18" charset="0"/>
                <a:ea typeface="Calibri" panose="020F0502020204030204" pitchFamily="34" charset="0"/>
              </a:rPr>
              <a:t> 01</a:t>
            </a:r>
            <a:endParaRPr lang="en-US" sz="2800" dirty="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6D5B42A2-D2CB-E0B3-4922-97E3B87F3373}"/>
              </a:ext>
            </a:extLst>
          </p:cNvPr>
          <p:cNvSpPr txBox="1"/>
          <p:nvPr/>
        </p:nvSpPr>
        <p:spPr>
          <a:xfrm>
            <a:off x="8613422" y="1794933"/>
            <a:ext cx="3025422" cy="2366353"/>
          </a:xfrm>
          <a:prstGeom prst="rect">
            <a:avLst/>
          </a:prstGeom>
          <a:noFill/>
        </p:spPr>
        <p:txBody>
          <a:bodyPr wrap="square" rtlCol="0">
            <a:spAutoFit/>
          </a:bodyPr>
          <a:lstStyle/>
          <a:p>
            <a:pPr algn="just">
              <a:lnSpc>
                <a:spcPct val="107000"/>
              </a:lnSpc>
              <a:spcAft>
                <a:spcPts val="800"/>
              </a:spcAft>
              <a:tabLst>
                <a:tab pos="1386840" algn="l"/>
              </a:tabLst>
            </a:pPr>
            <a:r>
              <a:rPr lang="en-US" sz="2800" dirty="0">
                <a:effectLst/>
                <a:latin typeface="Times New Roman" panose="02020603050405020304" pitchFamily="18" charset="0"/>
                <a:ea typeface="MS Mincho" panose="02020609040205080304" pitchFamily="49" charset="-128"/>
              </a:rPr>
              <a:t>+ </a:t>
            </a:r>
            <a:r>
              <a:rPr lang="en-US" sz="2800" dirty="0" err="1">
                <a:effectLst/>
                <a:latin typeface="Times New Roman" panose="02020603050405020304" pitchFamily="18" charset="0"/>
                <a:ea typeface="Calibri" panose="020F0502020204030204" pitchFamily="34" charset="0"/>
              </a:rPr>
              <a:t>Kĩ</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năng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tóm</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tắt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văn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bản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theo</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yêu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cầu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khác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nhau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về</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độ</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dài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có</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dụng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gì</a:t>
            </a:r>
            <a:r>
              <a:rPr lang="en-US" sz="2800" dirty="0">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Times New Roman" panose="02020603050405020304" pitchFamily="18" charset="0"/>
            </a:endParaRPr>
          </a:p>
        </p:txBody>
      </p:sp>
      <p:sp>
        <p:nvSpPr>
          <p:cNvPr id="9" name="Hộp Văn bản 8">
            <a:extLst>
              <a:ext uri="{FF2B5EF4-FFF2-40B4-BE49-F238E27FC236}">
                <a16:creationId xmlns:a16="http://schemas.microsoft.com/office/drawing/2014/main" id="{D1523491-8A41-08AA-664E-F470F5BD39FB}"/>
              </a:ext>
            </a:extLst>
          </p:cNvPr>
          <p:cNvSpPr txBox="1"/>
          <p:nvPr/>
        </p:nvSpPr>
        <p:spPr>
          <a:xfrm>
            <a:off x="3826934" y="875196"/>
            <a:ext cx="3386665" cy="523220"/>
          </a:xfrm>
          <a:prstGeom prst="rect">
            <a:avLst/>
          </a:prstGeom>
          <a:noFill/>
        </p:spPr>
        <p:txBody>
          <a:bodyPr wrap="square" rtlCol="0">
            <a:spAutoFit/>
          </a:bodyPr>
          <a:lstStyle/>
          <a:p>
            <a:r>
              <a:rPr lang="en-US" sz="2800" dirty="0" err="1">
                <a:solidFill>
                  <a:srgbClr val="0D0D0D"/>
                </a:solidFill>
                <a:latin typeface="Times New Roman" panose="02020603050405020304" pitchFamily="18" charset="0"/>
                <a:ea typeface="MS Mincho" panose="02020609040205080304" pitchFamily="49" charset="-128"/>
              </a:rPr>
              <a:t>Thảo</a:t>
            </a:r>
            <a:r>
              <a:rPr lang="en-US" sz="2800" dirty="0">
                <a:solidFill>
                  <a:srgbClr val="0D0D0D"/>
                </a:solidFill>
                <a:latin typeface="Times New Roman" panose="02020603050405020304" pitchFamily="18" charset="0"/>
                <a:ea typeface="MS Mincho" panose="02020609040205080304" pitchFamily="49" charset="-128"/>
              </a:rPr>
              <a:t> </a:t>
            </a:r>
            <a:r>
              <a:rPr lang="en-US" sz="2800" dirty="0" err="1">
                <a:solidFill>
                  <a:srgbClr val="0D0D0D"/>
                </a:solidFill>
                <a:latin typeface="Times New Roman" panose="02020603050405020304" pitchFamily="18" charset="0"/>
                <a:ea typeface="MS Mincho" panose="02020609040205080304" pitchFamily="49" charset="-128"/>
              </a:rPr>
              <a:t>luận</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cặp</a:t>
            </a:r>
            <a:r>
              <a:rPr lang="en-US" sz="2800" dirty="0">
                <a:solidFill>
                  <a:srgbClr val="0D0D0D"/>
                </a:solidFill>
                <a:effectLst/>
                <a:latin typeface="Times New Roman" panose="02020603050405020304" pitchFamily="18" charset="0"/>
                <a:ea typeface="MS Mincho" panose="02020609040205080304" pitchFamily="49" charset="-128"/>
              </a:rPr>
              <a:t> </a:t>
            </a:r>
            <a:r>
              <a:rPr lang="en-US" sz="2800" dirty="0" err="1">
                <a:solidFill>
                  <a:srgbClr val="0D0D0D"/>
                </a:solidFill>
                <a:effectLst/>
                <a:latin typeface="Times New Roman" panose="02020603050405020304" pitchFamily="18" charset="0"/>
                <a:ea typeface="MS Mincho" panose="02020609040205080304" pitchFamily="49" charset="-128"/>
              </a:rPr>
              <a:t>đôi</a:t>
            </a:r>
            <a:r>
              <a:rPr lang="en-US" sz="2800" dirty="0">
                <a:solidFill>
                  <a:srgbClr val="0D0D0D"/>
                </a:solidFill>
                <a:effectLst/>
                <a:latin typeface="Times New Roman" panose="02020603050405020304" pitchFamily="18" charset="0"/>
                <a:ea typeface="MS Mincho" panose="02020609040205080304" pitchFamily="49" charset="-128"/>
              </a:rPr>
              <a:t> </a:t>
            </a:r>
            <a:endParaRPr lang="en-US" sz="2800" dirty="0"/>
          </a:p>
        </p:txBody>
      </p:sp>
    </p:spTree>
    <p:extLst>
      <p:ext uri="{BB962C8B-B14F-4D97-AF65-F5344CB8AC3E}">
        <p14:creationId xmlns:p14="http://schemas.microsoft.com/office/powerpoint/2010/main" val="65309036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anim calcmode="lin" valueType="num">
                                      <p:cBhvr>
                                        <p:cTn id="14" dur="1000" fill="hold"/>
                                        <p:tgtEl>
                                          <p:spTgt spid="9"/>
                                        </p:tgtEl>
                                        <p:attrNameLst>
                                          <p:attrName>ppt_x</p:attrName>
                                        </p:attrNameLst>
                                      </p:cBhvr>
                                      <p:tavLst>
                                        <p:tav tm="0">
                                          <p:val>
                                            <p:strVal val="#ppt_x"/>
                                          </p:val>
                                        </p:tav>
                                        <p:tav tm="100000">
                                          <p:val>
                                            <p:strVal val="#ppt_x"/>
                                          </p:val>
                                        </p:tav>
                                      </p:tavLst>
                                    </p:anim>
                                    <p:anim calcmode="lin" valueType="num">
                                      <p:cBhvr>
                                        <p:cTn id="1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circle(in)">
                                      <p:cBhvr>
                                        <p:cTn id="20" dur="20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randombar(horizontal)">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500" fill="hold"/>
                                        <p:tgtEl>
                                          <p:spTgt spid="8"/>
                                        </p:tgtEl>
                                        <p:attrNameLst>
                                          <p:attrName>ppt_w</p:attrName>
                                        </p:attrNameLst>
                                      </p:cBhvr>
                                      <p:tavLst>
                                        <p:tav tm="0">
                                          <p:val>
                                            <p:fltVal val="0"/>
                                          </p:val>
                                        </p:tav>
                                        <p:tav tm="100000">
                                          <p:val>
                                            <p:strVal val="#ppt_w"/>
                                          </p:val>
                                        </p:tav>
                                      </p:tavLst>
                                    </p:anim>
                                    <p:anim calcmode="lin" valueType="num">
                                      <p:cBhvr>
                                        <p:cTn id="31" dur="500" fill="hold"/>
                                        <p:tgtEl>
                                          <p:spTgt spid="8"/>
                                        </p:tgtEl>
                                        <p:attrNameLst>
                                          <p:attrName>ppt_h</p:attrName>
                                        </p:attrNameLst>
                                      </p:cBhvr>
                                      <p:tavLst>
                                        <p:tav tm="0">
                                          <p:val>
                                            <p:fltVal val="0"/>
                                          </p:val>
                                        </p:tav>
                                        <p:tav tm="100000">
                                          <p:val>
                                            <p:strVal val="#ppt_h"/>
                                          </p:val>
                                        </p:tav>
                                      </p:tavLst>
                                    </p:anim>
                                    <p:animEffect transition="in" filter="fade">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9734875F-7F32-C4A1-3E81-DC18761F53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12978" cy="6858000"/>
          </a:xfrm>
          <a:prstGeom prst="rect">
            <a:avLst/>
          </a:prstGeom>
        </p:spPr>
      </p:pic>
      <p:sp>
        <p:nvSpPr>
          <p:cNvPr id="4" name="Hộp Văn bản 3">
            <a:extLst>
              <a:ext uri="{FF2B5EF4-FFF2-40B4-BE49-F238E27FC236}">
                <a16:creationId xmlns:a16="http://schemas.microsoft.com/office/drawing/2014/main" id="{F49815FD-6AEF-CF4A-5752-C1CB4CEDBD3C}"/>
              </a:ext>
            </a:extLst>
          </p:cNvPr>
          <p:cNvSpPr txBox="1"/>
          <p:nvPr/>
        </p:nvSpPr>
        <p:spPr>
          <a:xfrm>
            <a:off x="4718757" y="903111"/>
            <a:ext cx="2302934" cy="523220"/>
          </a:xfrm>
          <a:prstGeom prst="rect">
            <a:avLst/>
          </a:prstGeom>
          <a:noFill/>
        </p:spPr>
        <p:txBody>
          <a:bodyPr wrap="square" rtlCol="0">
            <a:spAutoFit/>
          </a:bodyPr>
          <a:lstStyle/>
          <a:p>
            <a:r>
              <a:rPr lang="en-US" sz="2800" b="1" dirty="0">
                <a:effectLst/>
                <a:latin typeface="Times New Roman" panose="02020603050405020304" pitchFamily="18" charset="0"/>
                <a:ea typeface="Times New Roman" panose="02020603050405020304" pitchFamily="18" charset="0"/>
              </a:rPr>
              <a:t>1. </a:t>
            </a:r>
            <a:r>
              <a:rPr lang="en-US" sz="2800" b="1" dirty="0" err="1">
                <a:effectLst/>
                <a:latin typeface="Times New Roman" panose="02020603050405020304" pitchFamily="18" charset="0"/>
                <a:ea typeface="Times New Roman" panose="02020603050405020304" pitchFamily="18" charset="0"/>
              </a:rPr>
              <a:t>Khái</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niệm</a:t>
            </a:r>
            <a:endParaRPr lang="en-US" sz="2800" dirty="0"/>
          </a:p>
        </p:txBody>
      </p:sp>
      <p:sp>
        <p:nvSpPr>
          <p:cNvPr id="5" name="Hộp Văn bản 4">
            <a:extLst>
              <a:ext uri="{FF2B5EF4-FFF2-40B4-BE49-F238E27FC236}">
                <a16:creationId xmlns:a16="http://schemas.microsoft.com/office/drawing/2014/main" id="{EFC4B82B-0DDD-AFC4-A3C8-904E78571180}"/>
              </a:ext>
            </a:extLst>
          </p:cNvPr>
          <p:cNvSpPr txBox="1"/>
          <p:nvPr/>
        </p:nvSpPr>
        <p:spPr>
          <a:xfrm>
            <a:off x="1727199" y="1448909"/>
            <a:ext cx="9437512" cy="1043619"/>
          </a:xfrm>
          <a:prstGeom prst="rect">
            <a:avLst/>
          </a:prstGeom>
          <a:noFill/>
        </p:spPr>
        <p:txBody>
          <a:bodyPr wrap="square" rtlCol="0">
            <a:spAutoFit/>
          </a:bodyPr>
          <a:lstStyle/>
          <a:p>
            <a:pPr>
              <a:lnSpc>
                <a:spcPct val="115000"/>
              </a:lnSpc>
              <a:spcAft>
                <a:spcPts val="1200"/>
              </a:spcAft>
            </a:pPr>
            <a:r>
              <a:rPr lang="en-US" sz="2800" dirty="0" err="1">
                <a:solidFill>
                  <a:srgbClr val="000000"/>
                </a:solidFill>
                <a:effectLst/>
                <a:latin typeface="Times New Roman" panose="02020603050405020304" pitchFamily="18" charset="0"/>
                <a:ea typeface="MS Mincho" panose="02020609040205080304" pitchFamily="49" charset="-128"/>
              </a:rPr>
              <a:t>Tóm</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tắt</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văn</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bản</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theo</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yêu</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cầu</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khác</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nhau</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về</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độ</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dài</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là</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chuyển</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nội</a:t>
            </a:r>
            <a:r>
              <a:rPr lang="en-US" sz="2800" dirty="0">
                <a:solidFill>
                  <a:srgbClr val="000000"/>
                </a:solidFill>
                <a:effectLst/>
                <a:latin typeface="Times New Roman" panose="02020603050405020304" pitchFamily="18" charset="0"/>
                <a:ea typeface="MS Mincho" panose="02020609040205080304" pitchFamily="49" charset="-128"/>
              </a:rPr>
              <a:t> dung </a:t>
            </a:r>
            <a:r>
              <a:rPr lang="en-US" sz="2800" dirty="0" err="1">
                <a:solidFill>
                  <a:srgbClr val="000000"/>
                </a:solidFill>
                <a:effectLst/>
                <a:latin typeface="Times New Roman" panose="02020603050405020304" pitchFamily="18" charset="0"/>
                <a:ea typeface="MS Mincho" panose="02020609040205080304" pitchFamily="49" charset="-128"/>
              </a:rPr>
              <a:t>văn</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bản</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gốc</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thành</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các</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bản</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tóm</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tắt</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có</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độ</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dài</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khác</a:t>
            </a:r>
            <a:r>
              <a:rPr lang="en-US" sz="2800" dirty="0">
                <a:solidFill>
                  <a:srgbClr val="000000"/>
                </a:solidFill>
                <a:effectLst/>
                <a:latin typeface="Times New Roman" panose="02020603050405020304" pitchFamily="18" charset="0"/>
                <a:ea typeface="MS Mincho" panose="02020609040205080304" pitchFamily="49" charset="-128"/>
              </a:rPr>
              <a:t> </a:t>
            </a:r>
            <a:r>
              <a:rPr lang="en-US" sz="2800" dirty="0" err="1">
                <a:solidFill>
                  <a:srgbClr val="000000"/>
                </a:solidFill>
                <a:effectLst/>
                <a:latin typeface="Times New Roman" panose="02020603050405020304" pitchFamily="18" charset="0"/>
                <a:ea typeface="MS Mincho" panose="02020609040205080304" pitchFamily="49" charset="-128"/>
              </a:rPr>
              <a:t>nhau</a:t>
            </a:r>
            <a:r>
              <a:rPr lang="en-US" sz="2800" i="1" dirty="0">
                <a:solidFill>
                  <a:srgbClr val="000000"/>
                </a:solidFill>
                <a:effectLst/>
                <a:latin typeface="Times New Roman" panose="02020603050405020304" pitchFamily="18" charset="0"/>
                <a:ea typeface="MS Mincho" panose="02020609040205080304" pitchFamily="49" charset="-128"/>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040D14CD-AA26-5316-4248-AAE06EBBBF6D}"/>
              </a:ext>
            </a:extLst>
          </p:cNvPr>
          <p:cNvSpPr txBox="1"/>
          <p:nvPr/>
        </p:nvSpPr>
        <p:spPr>
          <a:xfrm>
            <a:off x="3070579" y="2625783"/>
            <a:ext cx="6502400" cy="983283"/>
          </a:xfrm>
          <a:prstGeom prst="rect">
            <a:avLst/>
          </a:prstGeom>
          <a:noFill/>
        </p:spPr>
        <p:txBody>
          <a:bodyPr wrap="square" rtlCol="0">
            <a:spAutoFit/>
          </a:bodyPr>
          <a:lstStyle/>
          <a:p>
            <a:pPr>
              <a:lnSpc>
                <a:spcPct val="107000"/>
              </a:lnSpc>
              <a:spcAft>
                <a:spcPts val="800"/>
              </a:spcAft>
              <a:tabLst>
                <a:tab pos="1386840" algn="l"/>
              </a:tabLst>
            </a:pPr>
            <a:r>
              <a:rPr lang="en-US" sz="2800" b="1" dirty="0">
                <a:effectLst/>
                <a:latin typeface="Times New Roman" panose="02020603050405020304" pitchFamily="18" charset="0"/>
                <a:ea typeface="Calibri" panose="020F0502020204030204" pitchFamily="34" charset="0"/>
              </a:rPr>
              <a:t>2. </a:t>
            </a:r>
            <a:r>
              <a:rPr lang="en-US" sz="2800" b="1" dirty="0" err="1">
                <a:effectLst/>
                <a:latin typeface="Times New Roman" panose="02020603050405020304" pitchFamily="18" charset="0"/>
                <a:ea typeface="MS Mincho" panose="02020609040205080304" pitchFamily="49" charset="-128"/>
              </a:rPr>
              <a:t>Những</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điều</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cần</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chú</a:t>
            </a:r>
            <a:r>
              <a:rPr lang="en-US" sz="2800" b="1" dirty="0">
                <a:effectLst/>
                <a:latin typeface="Times New Roman" panose="02020603050405020304" pitchFamily="18" charset="0"/>
                <a:ea typeface="MS Mincho" panose="02020609040205080304" pitchFamily="49" charset="-128"/>
              </a:rPr>
              <a:t> ý </a:t>
            </a:r>
            <a:r>
              <a:rPr lang="en-US" sz="2800" b="1" dirty="0" err="1">
                <a:effectLst/>
                <a:latin typeface="Times New Roman" panose="02020603050405020304" pitchFamily="18" charset="0"/>
                <a:ea typeface="MS Mincho" panose="02020609040205080304" pitchFamily="49" charset="-128"/>
              </a:rPr>
              <a:t>khi</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tóm</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tắt</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văn</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bản</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theo</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yêu</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cầu</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khác</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nhau</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về</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độ</a:t>
            </a:r>
            <a:r>
              <a:rPr lang="en-US" sz="2800" b="1" dirty="0">
                <a:effectLst/>
                <a:latin typeface="Times New Roman" panose="02020603050405020304" pitchFamily="18" charset="0"/>
                <a:ea typeface="MS Mincho" panose="02020609040205080304" pitchFamily="49" charset="-128"/>
              </a:rPr>
              <a:t> </a:t>
            </a:r>
            <a:r>
              <a:rPr lang="en-US" sz="2800" b="1" dirty="0" err="1">
                <a:effectLst/>
                <a:latin typeface="Times New Roman" panose="02020603050405020304" pitchFamily="18" charset="0"/>
                <a:ea typeface="MS Mincho" panose="02020609040205080304" pitchFamily="49" charset="-128"/>
              </a:rPr>
              <a:t>dài</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AD8CC7D6-296C-D9D4-3D60-8F1213B0F9FF}"/>
              </a:ext>
            </a:extLst>
          </p:cNvPr>
          <p:cNvSpPr txBox="1"/>
          <p:nvPr/>
        </p:nvSpPr>
        <p:spPr>
          <a:xfrm>
            <a:off x="4289778" y="3855865"/>
            <a:ext cx="3375378" cy="522259"/>
          </a:xfrm>
          <a:prstGeom prst="rect">
            <a:avLst/>
          </a:prstGeom>
          <a:noFill/>
        </p:spPr>
        <p:txBody>
          <a:bodyPr wrap="square" rtlCol="0">
            <a:spAutoFit/>
          </a:bodyPr>
          <a:lstStyle/>
          <a:p>
            <a:pPr>
              <a:lnSpc>
                <a:spcPct val="107000"/>
              </a:lnSpc>
              <a:spcAft>
                <a:spcPts val="800"/>
              </a:spcAft>
              <a:tabLst>
                <a:tab pos="1386840" algn="l"/>
              </a:tabLst>
            </a:pPr>
            <a:r>
              <a:rPr lang="en-US" sz="2800" b="1" dirty="0">
                <a:solidFill>
                  <a:srgbClr val="0070C0"/>
                </a:solidFill>
                <a:effectLst/>
                <a:latin typeface="Times New Roman" panose="02020603050405020304" pitchFamily="18" charset="0"/>
                <a:ea typeface="MS Mincho" panose="02020609040205080304" pitchFamily="49" charset="-128"/>
              </a:rPr>
              <a:t>a. </a:t>
            </a:r>
            <a:r>
              <a:rPr lang="en-US" sz="2800" b="1" dirty="0" err="1">
                <a:solidFill>
                  <a:srgbClr val="0070C0"/>
                </a:solidFill>
                <a:effectLst/>
                <a:latin typeface="Times New Roman" panose="02020603050405020304" pitchFamily="18" charset="0"/>
                <a:ea typeface="MS Mincho" panose="02020609040205080304" pitchFamily="49" charset="-128"/>
              </a:rPr>
              <a:t>Bước</a:t>
            </a:r>
            <a:r>
              <a:rPr lang="en-US" sz="2800" b="1" dirty="0">
                <a:solidFill>
                  <a:srgbClr val="0070C0"/>
                </a:solidFill>
                <a:effectLst/>
                <a:latin typeface="Times New Roman" panose="02020603050405020304" pitchFamily="18" charset="0"/>
                <a:ea typeface="MS Mincho" panose="02020609040205080304" pitchFamily="49" charset="-128"/>
              </a:rPr>
              <a:t> 1: </a:t>
            </a:r>
            <a:r>
              <a:rPr lang="en-US" sz="2800" b="1" dirty="0" err="1">
                <a:solidFill>
                  <a:srgbClr val="0070C0"/>
                </a:solidFill>
                <a:effectLst/>
                <a:latin typeface="Times New Roman" panose="02020603050405020304" pitchFamily="18" charset="0"/>
                <a:ea typeface="MS Mincho" panose="02020609040205080304" pitchFamily="49" charset="-128"/>
              </a:rPr>
              <a:t>Chuẩn</a:t>
            </a:r>
            <a:r>
              <a:rPr lang="en-US" sz="2800" b="1" dirty="0">
                <a:solidFill>
                  <a:srgbClr val="0070C0"/>
                </a:solidFill>
                <a:effectLst/>
                <a:latin typeface="Times New Roman" panose="02020603050405020304" pitchFamily="18" charset="0"/>
                <a:ea typeface="MS Mincho" panose="02020609040205080304" pitchFamily="49" charset="-128"/>
              </a:rPr>
              <a:t> </a:t>
            </a:r>
            <a:r>
              <a:rPr lang="en-US" sz="2800" b="1" dirty="0" err="1">
                <a:solidFill>
                  <a:srgbClr val="0070C0"/>
                </a:solidFill>
                <a:effectLst/>
                <a:latin typeface="Times New Roman" panose="02020603050405020304" pitchFamily="18" charset="0"/>
                <a:ea typeface="MS Mincho" panose="02020609040205080304" pitchFamily="49" charset="-128"/>
              </a:rPr>
              <a:t>bị</a:t>
            </a:r>
            <a:endParaRPr lang="en-US" sz="2800" dirty="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78828E19-8016-4818-542E-B9493C719B92}"/>
              </a:ext>
            </a:extLst>
          </p:cNvPr>
          <p:cNvSpPr txBox="1"/>
          <p:nvPr/>
        </p:nvSpPr>
        <p:spPr>
          <a:xfrm>
            <a:off x="4267200" y="4448703"/>
            <a:ext cx="3578577"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Đọc kĩ văn bản gốc</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6784762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1000"/>
                                        <p:tgtEl>
                                          <p:spTgt spid="8"/>
                                        </p:tgtEl>
                                      </p:cBhvr>
                                    </p:animEffect>
                                    <p:anim calcmode="lin" valueType="num">
                                      <p:cBhvr>
                                        <p:cTn id="31" dur="1000" fill="hold"/>
                                        <p:tgtEl>
                                          <p:spTgt spid="8"/>
                                        </p:tgtEl>
                                        <p:attrNameLst>
                                          <p:attrName>ppt_x</p:attrName>
                                        </p:attrNameLst>
                                      </p:cBhvr>
                                      <p:tavLst>
                                        <p:tav tm="0">
                                          <p:val>
                                            <p:strVal val="#ppt_x"/>
                                          </p:val>
                                        </p:tav>
                                        <p:tav tm="100000">
                                          <p:val>
                                            <p:strVal val="#ppt_x"/>
                                          </p:val>
                                        </p:tav>
                                      </p:tavLst>
                                    </p:anim>
                                    <p:anim calcmode="lin" valueType="num">
                                      <p:cBhvr>
                                        <p:cTn id="3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EE234307-7E0B-070B-C9D3-C7242B7AD8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12978" cy="6858000"/>
          </a:xfrm>
          <a:prstGeom prst="rect">
            <a:avLst/>
          </a:prstGeom>
        </p:spPr>
      </p:pic>
      <p:sp>
        <p:nvSpPr>
          <p:cNvPr id="3" name="Hộp Văn bản 2">
            <a:extLst>
              <a:ext uri="{FF2B5EF4-FFF2-40B4-BE49-F238E27FC236}">
                <a16:creationId xmlns:a16="http://schemas.microsoft.com/office/drawing/2014/main" id="{BF8E81B3-5D59-517F-C149-6A1B243552E6}"/>
              </a:ext>
            </a:extLst>
          </p:cNvPr>
          <p:cNvSpPr txBox="1"/>
          <p:nvPr/>
        </p:nvSpPr>
        <p:spPr>
          <a:xfrm>
            <a:off x="3172177" y="948267"/>
            <a:ext cx="5847645"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Xác định nội dung chính cần tóm tắt</a:t>
            </a:r>
            <a:endParaRPr lang="en-US" sz="28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FC83B98B-AE1D-5237-7175-F7D0BACBCA8F}"/>
              </a:ext>
            </a:extLst>
          </p:cNvPr>
          <p:cNvSpPr txBox="1"/>
          <p:nvPr/>
        </p:nvSpPr>
        <p:spPr>
          <a:xfrm>
            <a:off x="1738489" y="1522035"/>
            <a:ext cx="9539111"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Xác định nội dung khái quát, cốt lõi của toàn văn bản</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F89E1DD4-96CF-E62B-D8C2-1F977CE99DED}"/>
              </a:ext>
            </a:extLst>
          </p:cNvPr>
          <p:cNvSpPr txBox="1"/>
          <p:nvPr/>
        </p:nvSpPr>
        <p:spPr>
          <a:xfrm>
            <a:off x="1309511" y="2108917"/>
            <a:ext cx="10080978" cy="954107"/>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Tìm ý chính của từng phần hoặc đoạn và xác đinh quan hệ giữa các phần hoặc các đoạn</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72EFF9D4-E92D-F407-A89A-80F3C281FAA8}"/>
              </a:ext>
            </a:extLst>
          </p:cNvPr>
          <p:cNvSpPr txBox="1"/>
          <p:nvPr/>
        </p:nvSpPr>
        <p:spPr>
          <a:xfrm>
            <a:off x="1309511" y="3165228"/>
            <a:ext cx="6141156"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Tìm các từ ngữ quan trọng</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3F4E2C0C-AD32-8D5B-464A-B13F6B9467FF}"/>
              </a:ext>
            </a:extLst>
          </p:cNvPr>
          <p:cNvSpPr txBox="1"/>
          <p:nvPr/>
        </p:nvSpPr>
        <p:spPr>
          <a:xfrm>
            <a:off x="1309511" y="3688448"/>
            <a:ext cx="5926666"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Xác định ý chính của văn bản</a:t>
            </a:r>
            <a:endParaRPr lang="en-US" sz="2800" dirty="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1E561C28-7539-0A55-A5E9-506AFC496DC5}"/>
              </a:ext>
            </a:extLst>
          </p:cNvPr>
          <p:cNvSpPr txBox="1"/>
          <p:nvPr/>
        </p:nvSpPr>
        <p:spPr>
          <a:xfrm>
            <a:off x="1309511" y="4260651"/>
            <a:ext cx="7755467"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Xác định đúng nội dung khái quát, cốt lõi</a:t>
            </a:r>
            <a:endParaRPr lang="en-US" sz="2800" dirty="0">
              <a:effectLst/>
              <a:latin typeface="Times New Roman" panose="02020603050405020304" pitchFamily="18" charset="0"/>
              <a:ea typeface="Times New Roman" panose="02020603050405020304" pitchFamily="18" charset="0"/>
            </a:endParaRPr>
          </a:p>
        </p:txBody>
      </p:sp>
      <p:sp>
        <p:nvSpPr>
          <p:cNvPr id="9" name="Hộp Văn bản 8">
            <a:extLst>
              <a:ext uri="{FF2B5EF4-FFF2-40B4-BE49-F238E27FC236}">
                <a16:creationId xmlns:a16="http://schemas.microsoft.com/office/drawing/2014/main" id="{909E1A38-590B-84D9-3393-5DE58A8ABFBD}"/>
              </a:ext>
            </a:extLst>
          </p:cNvPr>
          <p:cNvSpPr txBox="1"/>
          <p:nvPr/>
        </p:nvSpPr>
        <p:spPr>
          <a:xfrm>
            <a:off x="1309511" y="4922234"/>
            <a:ext cx="7653866"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Xác định các phần trong văn bản</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0700501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inVertic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down)">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1000"/>
                                        <p:tgtEl>
                                          <p:spTgt spid="7"/>
                                        </p:tgtEl>
                                      </p:cBhvr>
                                    </p:animEffect>
                                    <p:anim calcmode="lin" valueType="num">
                                      <p:cBhvr>
                                        <p:cTn id="31" dur="1000" fill="hold"/>
                                        <p:tgtEl>
                                          <p:spTgt spid="7"/>
                                        </p:tgtEl>
                                        <p:attrNameLst>
                                          <p:attrName>ppt_x</p:attrName>
                                        </p:attrNameLst>
                                      </p:cBhvr>
                                      <p:tavLst>
                                        <p:tav tm="0">
                                          <p:val>
                                            <p:strVal val="#ppt_x"/>
                                          </p:val>
                                        </p:tav>
                                        <p:tav tm="100000">
                                          <p:val>
                                            <p:strVal val="#ppt_x"/>
                                          </p:val>
                                        </p:tav>
                                      </p:tavLst>
                                    </p:anim>
                                    <p:anim calcmode="lin" valueType="num">
                                      <p:cBhvr>
                                        <p:cTn id="3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1000"/>
                                        <p:tgtEl>
                                          <p:spTgt spid="8"/>
                                        </p:tgtEl>
                                      </p:cBhvr>
                                    </p:animEffect>
                                    <p:anim calcmode="lin" valueType="num">
                                      <p:cBhvr>
                                        <p:cTn id="38" dur="1000" fill="hold"/>
                                        <p:tgtEl>
                                          <p:spTgt spid="8"/>
                                        </p:tgtEl>
                                        <p:attrNameLst>
                                          <p:attrName>ppt_x</p:attrName>
                                        </p:attrNameLst>
                                      </p:cBhvr>
                                      <p:tavLst>
                                        <p:tav tm="0">
                                          <p:val>
                                            <p:strVal val="#ppt_x"/>
                                          </p:val>
                                        </p:tav>
                                        <p:tav tm="100000">
                                          <p:val>
                                            <p:strVal val="#ppt_x"/>
                                          </p:val>
                                        </p:tav>
                                      </p:tavLst>
                                    </p:anim>
                                    <p:anim calcmode="lin" valueType="num">
                                      <p:cBhvr>
                                        <p:cTn id="3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fade">
                                      <p:cBhvr>
                                        <p:cTn id="44" dur="1000"/>
                                        <p:tgtEl>
                                          <p:spTgt spid="9"/>
                                        </p:tgtEl>
                                      </p:cBhvr>
                                    </p:animEffect>
                                    <p:anim calcmode="lin" valueType="num">
                                      <p:cBhvr>
                                        <p:cTn id="45" dur="1000" fill="hold"/>
                                        <p:tgtEl>
                                          <p:spTgt spid="9"/>
                                        </p:tgtEl>
                                        <p:attrNameLst>
                                          <p:attrName>ppt_x</p:attrName>
                                        </p:attrNameLst>
                                      </p:cBhvr>
                                      <p:tavLst>
                                        <p:tav tm="0">
                                          <p:val>
                                            <p:strVal val="#ppt_x"/>
                                          </p:val>
                                        </p:tav>
                                        <p:tav tm="100000">
                                          <p:val>
                                            <p:strVal val="#ppt_x"/>
                                          </p:val>
                                        </p:tav>
                                      </p:tavLst>
                                    </p:anim>
                                    <p:anim calcmode="lin" valueType="num">
                                      <p:cBhvr>
                                        <p:cTn id="4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0F1163B7-A2A3-1BB2-A8EE-7451CE0D63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12978" cy="6858000"/>
          </a:xfrm>
          <a:prstGeom prst="rect">
            <a:avLst/>
          </a:prstGeom>
        </p:spPr>
      </p:pic>
      <p:sp>
        <p:nvSpPr>
          <p:cNvPr id="3" name="Hộp Văn bản 2">
            <a:extLst>
              <a:ext uri="{FF2B5EF4-FFF2-40B4-BE49-F238E27FC236}">
                <a16:creationId xmlns:a16="http://schemas.microsoft.com/office/drawing/2014/main" id="{8E3AD991-F31F-FD7B-13A2-03D3733BC8D4}"/>
              </a:ext>
            </a:extLst>
          </p:cNvPr>
          <p:cNvSpPr txBox="1"/>
          <p:nvPr/>
        </p:nvSpPr>
        <p:spPr>
          <a:xfrm>
            <a:off x="3397956" y="936978"/>
            <a:ext cx="6242755" cy="523220"/>
          </a:xfrm>
          <a:prstGeom prst="rect">
            <a:avLst/>
          </a:prstGeom>
          <a:noFill/>
        </p:spPr>
        <p:txBody>
          <a:bodyPr wrap="square" rtlCol="0">
            <a:spAutoFit/>
          </a:bodyPr>
          <a:lstStyle/>
          <a:p>
            <a:r>
              <a:rPr lang="vi-VN" sz="28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vi-VN" sz="2800" b="1" dirty="0">
                <a:solidFill>
                  <a:srgbClr val="0070C0"/>
                </a:solidFill>
                <a:effectLst/>
                <a:latin typeface="Times New Roman" panose="02020603050405020304" pitchFamily="18" charset="0"/>
                <a:ea typeface="MS Mincho" panose="02020609040205080304" pitchFamily="49" charset="-128"/>
              </a:rPr>
              <a:t> Bước 2:</a:t>
            </a:r>
            <a:r>
              <a:rPr lang="vi-VN" sz="28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Tìm ý chính của từng phần</a:t>
            </a:r>
            <a:endParaRPr lang="en-US" sz="28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3E3AF356-4FB8-C49F-0101-2A63133B1C3F}"/>
              </a:ext>
            </a:extLst>
          </p:cNvPr>
          <p:cNvSpPr txBox="1"/>
          <p:nvPr/>
        </p:nvSpPr>
        <p:spPr>
          <a:xfrm>
            <a:off x="1772356" y="1738489"/>
            <a:ext cx="9256889"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Xác định yêu cầu về độ dài của văn bản tóm tắt</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E0629C45-A12A-3D6C-9E4D-9EDD4C88CC03}"/>
              </a:ext>
            </a:extLst>
          </p:cNvPr>
          <p:cNvSpPr txBox="1"/>
          <p:nvPr/>
        </p:nvSpPr>
        <p:spPr>
          <a:xfrm>
            <a:off x="1772356" y="2419754"/>
            <a:ext cx="7642578" cy="523220"/>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Xác định ý lớn và ý nhỏ của văn bản gốc</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13D619C9-95A5-16FF-9BC7-6DB4A96EF714}"/>
              </a:ext>
            </a:extLst>
          </p:cNvPr>
          <p:cNvSpPr txBox="1"/>
          <p:nvPr/>
        </p:nvSpPr>
        <p:spPr>
          <a:xfrm>
            <a:off x="1772356" y="3226313"/>
            <a:ext cx="7507111" cy="954107"/>
          </a:xfrm>
          <a:prstGeom prst="rect">
            <a:avLst/>
          </a:prstGeom>
          <a:noFill/>
        </p:spPr>
        <p:txBody>
          <a:bodyPr wrap="square" rtlCol="0">
            <a:spAutoFit/>
          </a:bodyPr>
          <a:lstStyle/>
          <a:p>
            <a:r>
              <a:rPr lang="vi-VN"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Tùy theo yêu cầu về độ dài của văn bản tóm tắt mà lựa chọn ý lớn hay ý nhỏ từ văn bản gốc</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0997169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theme/theme1.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1942</Words>
  <Application>Microsoft Office PowerPoint</Application>
  <PresentationFormat>Màn hình rộng</PresentationFormat>
  <Paragraphs>153</Paragraphs>
  <Slides>25</Slides>
  <Notes>0</Notes>
  <HiddenSlides>0</HiddenSlides>
  <MMClips>0</MMClips>
  <ScaleCrop>false</ScaleCrop>
  <HeadingPairs>
    <vt:vector size="6" baseType="variant">
      <vt:variant>
        <vt:lpstr>Phông được Dùng</vt:lpstr>
      </vt:variant>
      <vt:variant>
        <vt:i4>4</vt:i4>
      </vt:variant>
      <vt:variant>
        <vt:lpstr>Chủ đề</vt:lpstr>
      </vt:variant>
      <vt:variant>
        <vt:i4>1</vt:i4>
      </vt:variant>
      <vt:variant>
        <vt:lpstr>Tiêu đề Bản chiếu</vt:lpstr>
      </vt:variant>
      <vt:variant>
        <vt:i4>25</vt:i4>
      </vt:variant>
    </vt:vector>
  </HeadingPairs>
  <TitlesOfParts>
    <vt:vector size="30" baseType="lpstr">
      <vt:lpstr>Arial</vt:lpstr>
      <vt:lpstr>Calibri</vt:lpstr>
      <vt:lpstr>Calibri Light</vt:lpstr>
      <vt:lpstr>Times New Roman</vt:lpstr>
      <vt:lpstr>Chủ đề Office</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Đỗ Xuân Trường</dc:creator>
  <cp:lastModifiedBy>Đỗ Xuân Trường</cp:lastModifiedBy>
  <cp:revision>4</cp:revision>
  <dcterms:created xsi:type="dcterms:W3CDTF">2023-01-13T13:00:33Z</dcterms:created>
  <dcterms:modified xsi:type="dcterms:W3CDTF">2023-01-17T11:55:14Z</dcterms:modified>
</cp:coreProperties>
</file>