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9" r:id="rId3"/>
    <p:sldMasterId id="2147483771" r:id="rId4"/>
    <p:sldMasterId id="2147483804" r:id="rId5"/>
  </p:sldMasterIdLst>
  <p:notesMasterIdLst>
    <p:notesMasterId r:id="rId59"/>
  </p:notesMasterIdLst>
  <p:sldIdLst>
    <p:sldId id="2007577995" r:id="rId6"/>
    <p:sldId id="2007577997" r:id="rId7"/>
    <p:sldId id="2007578000" r:id="rId8"/>
    <p:sldId id="2007578002" r:id="rId9"/>
    <p:sldId id="2007579363" r:id="rId10"/>
    <p:sldId id="2007579311" r:id="rId11"/>
    <p:sldId id="2007577996" r:id="rId12"/>
    <p:sldId id="2007579405" r:id="rId13"/>
    <p:sldId id="2007579406" r:id="rId14"/>
    <p:sldId id="2007579312" r:id="rId15"/>
    <p:sldId id="2007579310" r:id="rId16"/>
    <p:sldId id="2007579213" r:id="rId17"/>
    <p:sldId id="2007579316" r:id="rId18"/>
    <p:sldId id="2007579319" r:id="rId19"/>
    <p:sldId id="2007579408" r:id="rId20"/>
    <p:sldId id="2007579409" r:id="rId21"/>
    <p:sldId id="2007579407" r:id="rId22"/>
    <p:sldId id="2007579410" r:id="rId23"/>
    <p:sldId id="2007579411" r:id="rId24"/>
    <p:sldId id="2007579412" r:id="rId25"/>
    <p:sldId id="2007579371" r:id="rId26"/>
    <p:sldId id="2007579323" r:id="rId27"/>
    <p:sldId id="2007579414" r:id="rId28"/>
    <p:sldId id="2007579321" r:id="rId29"/>
    <p:sldId id="2007579254" r:id="rId30"/>
    <p:sldId id="2007579417" r:id="rId31"/>
    <p:sldId id="2007579413" r:id="rId32"/>
    <p:sldId id="2007579372" r:id="rId33"/>
    <p:sldId id="2007579415" r:id="rId34"/>
    <p:sldId id="2007579416" r:id="rId35"/>
    <p:sldId id="2007579374" r:id="rId36"/>
    <p:sldId id="2007579322" r:id="rId37"/>
    <p:sldId id="2007579066" r:id="rId38"/>
    <p:sldId id="2007577998" r:id="rId39"/>
    <p:sldId id="2007579419" r:id="rId40"/>
    <p:sldId id="2007579373" r:id="rId41"/>
    <p:sldId id="2007579421" r:id="rId42"/>
    <p:sldId id="2007579418" r:id="rId43"/>
    <p:sldId id="2007579338" r:id="rId44"/>
    <p:sldId id="2007579420" r:id="rId45"/>
    <p:sldId id="2007579422" r:id="rId46"/>
    <p:sldId id="2007578020" r:id="rId47"/>
    <p:sldId id="2007579380" r:id="rId48"/>
    <p:sldId id="2007579138" r:id="rId49"/>
    <p:sldId id="339" r:id="rId50"/>
    <p:sldId id="338" r:id="rId51"/>
    <p:sldId id="2007579384" r:id="rId52"/>
    <p:sldId id="2007579424" r:id="rId53"/>
    <p:sldId id="2007579381" r:id="rId54"/>
    <p:sldId id="2007579383" r:id="rId55"/>
    <p:sldId id="2007579425" r:id="rId56"/>
    <p:sldId id="2007579423" r:id="rId57"/>
    <p:sldId id="200757933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2F6"/>
    <a:srgbClr val="EAEFF7"/>
    <a:srgbClr val="EBF1DE"/>
    <a:srgbClr val="E7F4D8"/>
    <a:srgbClr val="FFF4E7"/>
    <a:srgbClr val="FFFFFF"/>
    <a:srgbClr val="191919"/>
    <a:srgbClr val="FFF5ED"/>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34758" autoAdjust="0"/>
  </p:normalViewPr>
  <p:slideViewPr>
    <p:cSldViewPr snapToGrid="0">
      <p:cViewPr varScale="1">
        <p:scale>
          <a:sx n="70" d="100"/>
          <a:sy n="70"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713C-D319-4603-86A2-56582286F698}" type="datetimeFigureOut">
              <a:rPr lang="en-SG" smtClean="0"/>
              <a:t>16/12/2024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B1F56-EC12-4494-AADA-574FF427E47E}" type="slidenum">
              <a:rPr lang="en-SG" smtClean="0"/>
              <a:t>‹#›</a:t>
            </a:fld>
            <a:endParaRPr lang="en-SG"/>
          </a:p>
        </p:txBody>
      </p:sp>
    </p:spTree>
    <p:extLst>
      <p:ext uri="{BB962C8B-B14F-4D97-AF65-F5344CB8AC3E}">
        <p14:creationId xmlns:p14="http://schemas.microsoft.com/office/powerpoint/2010/main" val="383694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2F4C-0E98-4009-BFA4-FE0BE9A7B96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70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E6515E0C-5265-E6FB-7AA1-65442563EA6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34DD11A6-30AB-916B-7D30-8BAE63F195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202B0697-BDF4-40FF-B254-D6A702104C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00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BABDC25-2239-4223-0CA0-44262D265F3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EA65BF72-1598-3F38-2CFB-DF57A92C0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B1957EC9-049C-26A1-9FE1-C960F43580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694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7FA3B1D7-E475-8656-0FCC-B3FA14C42B9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E1527553-53FE-3F18-9018-C43D67B0E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4371AF4C-7A1C-E8B8-4467-D836F8E920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7746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C2D1B44-70FA-8506-F5EF-7F0CF8275800}"/>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2507024-05EB-2519-9687-3806999B77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31919D34-5C5B-E5EF-73C9-172849A189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507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0DD19D7-44D9-3928-E2A3-D7FBD95D9F2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E187700-075E-DD13-1334-CEBFE191E8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5020802-6B8D-4F01-33EE-E186F4243B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69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841E611-FAD4-2FFD-8D25-E326E312C6E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E1EC728-CF13-49E7-CEC9-875E0DFDDC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AEEB7E4D-49CB-E614-457D-B226B7FBE7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484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9D9D489-0811-4C8A-8B6C-95E3842FB813}"/>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EC94D029-FE97-3A97-1BA6-DAC4C6412C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60D577A3-AA08-0FD4-8682-7EA81FA90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876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3F11E603-1002-94AB-1DDF-26DFCA9691F0}"/>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FA2793C4-6AD7-E76F-4AD0-DA4433D196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688B3C77-096A-E938-5B07-6F7636D57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8101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B296DD7-DD8E-C6C7-596B-9F841816B79B}"/>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D43B923F-2BD2-322C-068A-3D8B21348D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A70AE56-B9FB-8774-38EE-51C1D54133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3832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2D313E06-777C-6446-7F99-20DDD4D4320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9FE097D6-CC46-2C9F-4E3E-18116E0661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778CBA6-7EFD-35BC-170A-415DCA18F0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661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D0FAE71B-0F3D-E925-D4EE-F3AFE24B145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388FBC18-6FBA-9ED9-CDD1-DC9C1FEA57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F64A54D5-0A08-04FB-4E43-DF88364518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003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A42DFDF-BF16-9856-4FEB-BEA095786C0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5A9F5566-A80B-6E94-953C-A6667CB01D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8F8529A-3F2C-865E-91BE-EC4EFF93C7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808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1D85CA7-3517-57D3-37C9-63F46BC705EF}"/>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E6FC6081-09DB-A6E1-1477-3B22DD5985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CB87B29A-DAE7-E599-86B0-DB38275298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831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A5F64797-1739-9056-0976-7A1014084EE2}"/>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44A5AEC0-40BC-8318-6A45-8002CD13EC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F538C9E-0A96-6552-FDB9-FF2A2D38DE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77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EA22CD5-7584-4703-A3CC-3FED952E38E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2734BA4-ABBF-DFFE-7768-4916BDD09E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034440D-76DA-CF5B-0B34-13F33FA349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87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1B0342E-7B54-DE08-971B-AD94A34EAC51}"/>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A1F14CB-BB44-0B5D-AAF6-2E55C326FF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ABFB227-56B3-4D77-62B1-9BCC06747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5360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BAD2DACC-E18A-19F8-9318-321D515A032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3243CC7-E625-A274-3566-413E531D93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37AC62F-58A5-F339-98FF-E055F40189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105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786F13D1-9B96-67CE-9D32-4CA9C4FC1AB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BF82849D-264F-3A80-0134-974C94FC3C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A8D7846-AA39-D0BE-FAE3-2E6CD1068E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404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C4A23CFB-7AE1-84B9-7461-1FE8769A9FB2}"/>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110E3858-7146-4A41-1B09-53C12DF693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26067D0B-BAAD-06CB-7DFB-E919436431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818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FA47D79-ADEF-E95A-1060-702BFD344C17}"/>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74CF52BF-C4AD-AA3D-19A8-F072CDC4CB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E8A690DD-E12B-1558-D72E-267E01E6A7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030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772F0C8-5CB8-888F-7D80-57C1ACC720F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F4442BB-AF44-8427-82A4-B4B10EE017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A9DA7025-6531-6EDD-D832-467FCE039B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393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D2AA5FA9-3585-A563-380C-B69F5912D23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EDE8ED6-6E47-06D0-FA48-878AC850E0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E1D11265-3412-2687-BF51-879121C29C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950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E71F75F3-49B1-3E59-5370-6FFD5F7D55C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182CCA6-7FA7-8324-D75F-137F83B71C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226FDFAD-95E4-DB1D-A481-0A3BBACF42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326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6218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2472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6915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31726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495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29734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1911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9060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556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97806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324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532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01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3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790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010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6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918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01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76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30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171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687923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05808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5126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1420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0808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1382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0578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03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717050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A7A55-B3DC-740D-1C3B-19CF4E953429}"/>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7980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3CD7-D716-5AED-EA77-AA27E867E732}"/>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47507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81670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F6DE-21DF-663B-C4B9-ED90E595289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95CC99-C302-B08D-B07A-7E213EEEB62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ED7B4-9826-C325-DE9F-38FA6E4F79FB}"/>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898532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264C6-F6C0-1DDA-38DB-AACC19AFE3FD}"/>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6" name="Footer Placeholder 5">
            <a:extLst>
              <a:ext uri="{FF2B5EF4-FFF2-40B4-BE49-F238E27FC236}">
                <a16:creationId xmlns:a16="http://schemas.microsoft.com/office/drawing/2014/main"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9311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BBD9D-0E18-C299-04A3-4B75DB11A0F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8F391-2B9C-50A3-D39C-0D3E6B490FA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5C88A7-1BA3-CA95-2B76-83138C9EEFE0}"/>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8" name="Footer Placeholder 7">
            <a:extLst>
              <a:ext uri="{FF2B5EF4-FFF2-40B4-BE49-F238E27FC236}">
                <a16:creationId xmlns:a16="http://schemas.microsoft.com/office/drawing/2014/main"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21927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18C45-697F-832D-2E37-880A1E267191}"/>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4" name="Footer Placeholder 3">
            <a:extLst>
              <a:ext uri="{FF2B5EF4-FFF2-40B4-BE49-F238E27FC236}">
                <a16:creationId xmlns:a16="http://schemas.microsoft.com/office/drawing/2014/main"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63912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A3122-86A8-E10A-2AFA-82A6055E42D0}"/>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3" name="Footer Placeholder 2">
            <a:extLst>
              <a:ext uri="{FF2B5EF4-FFF2-40B4-BE49-F238E27FC236}">
                <a16:creationId xmlns:a16="http://schemas.microsoft.com/office/drawing/2014/main"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8747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C31FD-88C7-76DF-F685-8808A48FAB6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8C406-FDDD-D94D-FA77-1D64989F4D1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C8507-103A-95CA-F173-8B3198E2C2C1}"/>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6" name="Footer Placeholder 5">
            <a:extLst>
              <a:ext uri="{FF2B5EF4-FFF2-40B4-BE49-F238E27FC236}">
                <a16:creationId xmlns:a16="http://schemas.microsoft.com/office/drawing/2014/main"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5991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CFD815-0FC2-19DD-B98B-4C0008C791F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B8A9679-CD7F-53E2-9B90-6526BF62996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D1ADE-8A11-C923-2C12-3DB1A0E7CD5F}"/>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6" name="Footer Placeholder 5">
            <a:extLst>
              <a:ext uri="{FF2B5EF4-FFF2-40B4-BE49-F238E27FC236}">
                <a16:creationId xmlns:a16="http://schemas.microsoft.com/office/drawing/2014/main"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00074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C296-6E2B-1F33-E655-D56A6D4A0FFB}"/>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15279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BF4BB-70AA-3D76-07DD-41F61A40840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AD2BC-E74F-A5F5-38F8-3A926244C27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CD123-BC9A-A884-F79E-C7350F218AE8}"/>
              </a:ext>
            </a:extLst>
          </p:cNvPr>
          <p:cNvSpPr>
            <a:spLocks noGrp="1"/>
          </p:cNvSpPr>
          <p:nvPr>
            <p:ph type="dt" sz="half" idx="10"/>
          </p:nvPr>
        </p:nvSpPr>
        <p:spPr/>
        <p:txBody>
          <a:body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27548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81045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45483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56088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5301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16/12/2024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211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16/12/2024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2446278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039206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 id="214748368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16/12/2024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78716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79570855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D4DA-439C-FC8C-518B-9689F5835F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16/12/2024</a:t>
            </a:fld>
            <a:endParaRPr lang="en-US"/>
          </a:p>
        </p:txBody>
      </p:sp>
      <p:sp>
        <p:nvSpPr>
          <p:cNvPr id="5" name="Footer Placeholder 4">
            <a:extLst>
              <a:ext uri="{FF2B5EF4-FFF2-40B4-BE49-F238E27FC236}">
                <a16:creationId xmlns:a16="http://schemas.microsoft.com/office/drawing/2014/main" id="{A5B76138-1D49-2C3C-4818-5159C202FC3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36016-6585-1B72-1A20-0E08502ACC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15835706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1.svg"/><Relationship Id="rId3" Type="http://schemas.openxmlformats.org/officeDocument/2006/relationships/image" Target="../media/image16.png"/><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45.svg"/><Relationship Id="rId2" Type="http://schemas.openxmlformats.org/officeDocument/2006/relationships/notesSlide" Target="../notesSlides/notesSlide14.xml"/><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9.svg"/><Relationship Id="rId5" Type="http://schemas.openxmlformats.org/officeDocument/2006/relationships/image" Target="../media/image7.png"/><Relationship Id="rId15" Type="http://schemas.openxmlformats.org/officeDocument/2006/relationships/image" Target="../media/image43.svg"/><Relationship Id="rId10" Type="http://schemas.openxmlformats.org/officeDocument/2006/relationships/image" Target="../media/image28.png"/><Relationship Id="rId4" Type="http://schemas.openxmlformats.org/officeDocument/2006/relationships/image" Target="../media/image21.svg"/><Relationship Id="rId9" Type="http://schemas.openxmlformats.org/officeDocument/2006/relationships/image" Target="../media/image37.sv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1.svg"/><Relationship Id="rId9" Type="http://schemas.openxmlformats.org/officeDocument/2006/relationships/image" Target="../media/image12.png"/><Relationship Id="rId1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7" Type="http://schemas.openxmlformats.org/officeDocument/2006/relationships/image" Target="../media/image34.png"/><Relationship Id="rId12"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51.svg"/><Relationship Id="rId4" Type="http://schemas.openxmlformats.org/officeDocument/2006/relationships/image" Target="../media/image21.sv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3.svg"/><Relationship Id="rId1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57.svg"/><Relationship Id="rId12" Type="http://schemas.openxmlformats.org/officeDocument/2006/relationships/image" Target="../media/image42.png"/><Relationship Id="rId17" Type="http://schemas.openxmlformats.org/officeDocument/2006/relationships/image" Target="../media/image67.sv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61.svg"/><Relationship Id="rId5" Type="http://schemas.openxmlformats.org/officeDocument/2006/relationships/image" Target="../media/image7.png"/><Relationship Id="rId15" Type="http://schemas.openxmlformats.org/officeDocument/2006/relationships/image" Target="../media/image65.svg"/><Relationship Id="rId10" Type="http://schemas.openxmlformats.org/officeDocument/2006/relationships/image" Target="../media/image41.png"/><Relationship Id="rId19" Type="http://schemas.openxmlformats.org/officeDocument/2006/relationships/image" Target="../media/image68.svg"/><Relationship Id="rId4" Type="http://schemas.openxmlformats.org/officeDocument/2006/relationships/image" Target="../media/image21.svg"/><Relationship Id="rId9" Type="http://schemas.openxmlformats.org/officeDocument/2006/relationships/image" Target="../media/image59.sv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37.sv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21.sv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1.svg"/></Relationships>
</file>

<file path=ppt/slides/_rels/slide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37.sv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16.png"/><Relationship Id="rId7" Type="http://schemas.openxmlformats.org/officeDocument/2006/relationships/image" Target="../media/image52.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1.jpeg"/><Relationship Id="rId11" Type="http://schemas.openxmlformats.org/officeDocument/2006/relationships/image" Target="../media/image14.svg"/><Relationship Id="rId5" Type="http://schemas.openxmlformats.org/officeDocument/2006/relationships/image" Target="../media/image7.png"/><Relationship Id="rId1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21.svg"/><Relationship Id="rId9" Type="http://schemas.openxmlformats.org/officeDocument/2006/relationships/image" Target="../media/image12.svg"/><Relationship Id="rId1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7.png"/><Relationship Id="rId4" Type="http://schemas.openxmlformats.org/officeDocument/2006/relationships/image" Target="../media/image21.sv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81.sv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52.png"/><Relationship Id="rId5" Type="http://schemas.openxmlformats.org/officeDocument/2006/relationships/image" Target="../media/image79.svg"/><Relationship Id="rId10" Type="http://schemas.openxmlformats.org/officeDocument/2006/relationships/image" Target="../media/image56.jpeg"/><Relationship Id="rId4" Type="http://schemas.openxmlformats.org/officeDocument/2006/relationships/image" Target="../media/image30.png"/><Relationship Id="rId9" Type="http://schemas.openxmlformats.org/officeDocument/2006/relationships/image" Target="../media/image21.sv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81.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52.png"/><Relationship Id="rId5" Type="http://schemas.openxmlformats.org/officeDocument/2006/relationships/image" Target="../media/image79.svg"/><Relationship Id="rId10" Type="http://schemas.openxmlformats.org/officeDocument/2006/relationships/image" Target="../media/image56.jpeg"/><Relationship Id="rId4" Type="http://schemas.openxmlformats.org/officeDocument/2006/relationships/image" Target="../media/image30.png"/><Relationship Id="rId9" Type="http://schemas.openxmlformats.org/officeDocument/2006/relationships/image" Target="../media/image21.svg"/></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svg"/><Relationship Id="rId3" Type="http://schemas.openxmlformats.org/officeDocument/2006/relationships/image" Target="../media/image5.png"/><Relationship Id="rId7" Type="http://schemas.openxmlformats.org/officeDocument/2006/relationships/image" Target="../media/image12.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EA4038E-0E11-FB81-97BE-964FB1B450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04840" y="1285513"/>
            <a:ext cx="8569124" cy="4820132"/>
          </a:xfrm>
          <a:prstGeom prst="rect">
            <a:avLst/>
          </a:prstGeom>
        </p:spPr>
      </p:pic>
      <p:pic>
        <p:nvPicPr>
          <p:cNvPr id="5" name="Picture 4">
            <a:extLst>
              <a:ext uri="{FF2B5EF4-FFF2-40B4-BE49-F238E27FC236}">
                <a16:creationId xmlns:a16="http://schemas.microsoft.com/office/drawing/2014/main" id="{52C0E19B-E3EB-8D8C-228D-92EF3774E264}"/>
              </a:ext>
            </a:extLst>
          </p:cNvPr>
          <p:cNvPicPr>
            <a:picLocks noChangeAspect="1"/>
          </p:cNvPicPr>
          <p:nvPr/>
        </p:nvPicPr>
        <p:blipFill rotWithShape="1">
          <a:blip r:embed="rId5">
            <a:clrChange>
              <a:clrFrom>
                <a:srgbClr val="FFFFFF"/>
              </a:clrFrom>
              <a:clrTo>
                <a:srgbClr val="FFFFFF">
                  <a:alpha val="0"/>
                </a:srgbClr>
              </a:clrTo>
            </a:clrChange>
          </a:blip>
          <a:srcRect r="48982" b="62305"/>
          <a:stretch/>
        </p:blipFill>
        <p:spPr>
          <a:xfrm>
            <a:off x="5113373" y="-683822"/>
            <a:ext cx="6220177" cy="2585156"/>
          </a:xfrm>
          <a:prstGeom prst="rect">
            <a:avLst/>
          </a:prstGeom>
        </p:spPr>
      </p:pic>
      <p:sp>
        <p:nvSpPr>
          <p:cNvPr id="7" name="TextBox 6">
            <a:extLst>
              <a:ext uri="{FF2B5EF4-FFF2-40B4-BE49-F238E27FC236}">
                <a16:creationId xmlns:a16="http://schemas.microsoft.com/office/drawing/2014/main" id="{444EF7F6-6AF4-267A-A4E2-6BBE39EAB414}"/>
              </a:ext>
            </a:extLst>
          </p:cNvPr>
          <p:cNvSpPr txBox="1"/>
          <p:nvPr/>
        </p:nvSpPr>
        <p:spPr>
          <a:xfrm>
            <a:off x="6096000" y="373333"/>
            <a:ext cx="4601028" cy="6667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Tiết</a:t>
            </a:r>
            <a:r>
              <a:rPr lang="en-US" sz="3733" b="1" kern="0" dirty="0">
                <a:solidFill>
                  <a:srgbClr val="000000"/>
                </a:solidFill>
                <a:latin typeface="Times New Roman" panose="02020603050405020304" pitchFamily="18" charset="0"/>
                <a:ea typeface="Calibri" panose="020F0502020204030204" pitchFamily="34" charset="0"/>
                <a:cs typeface="Arial"/>
                <a:sym typeface="Arial"/>
              </a:rPr>
              <a:t>: …..</a:t>
            </a:r>
            <a:endParaRPr kumimoji="0" lang="en-SG" sz="3733"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8628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AF2A-7C9C-9D0C-368A-571520708C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E2745-DC48-3BA5-C7E1-D560DB7892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38EFB8B-CDDD-B5B4-72A2-FD6996003C8F}"/>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2</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84BE8830-FC80-AF6C-EF10-7E37249B53E0}"/>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96CB1B04-81D2-FD5F-C0A4-404D5A8321C0}"/>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3622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1A5CD47-0303-30D4-F090-4A64047795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C904A58-71DB-4601-E11A-FE08D6B3E0CF}"/>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24C2206-CD48-2596-0F6C-670332E6CA77}"/>
              </a:ext>
            </a:extLst>
          </p:cNvPr>
          <p:cNvPicPr>
            <a:picLocks noChangeAspect="1"/>
          </p:cNvPicPr>
          <p:nvPr/>
        </p:nvPicPr>
        <p:blipFill>
          <a:blip r:embed="rId4"/>
          <a:stretch>
            <a:fillRect/>
          </a:stretch>
        </p:blipFill>
        <p:spPr>
          <a:xfrm>
            <a:off x="0" y="1674"/>
            <a:ext cx="12192000" cy="6854653"/>
          </a:xfrm>
          <a:prstGeom prst="rect">
            <a:avLst/>
          </a:prstGeom>
        </p:spPr>
      </p:pic>
      <p:grpSp>
        <p:nvGrpSpPr>
          <p:cNvPr id="1022" name="Google Shape;1022;p21">
            <a:extLst>
              <a:ext uri="{FF2B5EF4-FFF2-40B4-BE49-F238E27FC236}">
                <a16:creationId xmlns:a16="http://schemas.microsoft.com/office/drawing/2014/main" id="{256B999E-2BD0-8FE9-7C5A-F0E4AC4B65C7}"/>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717920E3-6FA0-468F-B55E-A6AB394C675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C5866B5A-C333-739D-84E4-D0F1581E933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 name="Freeform 12">
            <a:extLst>
              <a:ext uri="{FF2B5EF4-FFF2-40B4-BE49-F238E27FC236}">
                <a16:creationId xmlns:a16="http://schemas.microsoft.com/office/drawing/2014/main" id="{9571B725-B4BE-8548-0D19-9C4BC50542C8}"/>
              </a:ext>
            </a:extLst>
          </p:cNvPr>
          <p:cNvSpPr/>
          <p:nvPr/>
        </p:nvSpPr>
        <p:spPr>
          <a:xfrm>
            <a:off x="3042402" y="515055"/>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12" name="TextBox 11">
            <a:extLst>
              <a:ext uri="{FF2B5EF4-FFF2-40B4-BE49-F238E27FC236}">
                <a16:creationId xmlns:a16="http://schemas.microsoft.com/office/drawing/2014/main" id="{85E02109-175E-2205-E460-77C72B39172F}"/>
              </a:ext>
            </a:extLst>
          </p:cNvPr>
          <p:cNvSpPr txBox="1"/>
          <p:nvPr/>
        </p:nvSpPr>
        <p:spPr>
          <a:xfrm>
            <a:off x="3620126" y="515055"/>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2" name="PA_图片 4">
            <a:extLst>
              <a:ext uri="{FF2B5EF4-FFF2-40B4-BE49-F238E27FC236}">
                <a16:creationId xmlns:a16="http://schemas.microsoft.com/office/drawing/2014/main" id="{A1EF279E-67CD-5DF4-394C-1A7F6796F3E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889457" y="1161788"/>
            <a:ext cx="7866694" cy="5745983"/>
          </a:xfrm>
          <a:prstGeom prst="rect">
            <a:avLst/>
          </a:prstGeom>
        </p:spPr>
      </p:pic>
      <p:sp>
        <p:nvSpPr>
          <p:cNvPr id="43" name="文本框 5">
            <a:extLst>
              <a:ext uri="{FF2B5EF4-FFF2-40B4-BE49-F238E27FC236}">
                <a16:creationId xmlns:a16="http://schemas.microsoft.com/office/drawing/2014/main" id="{C2E7CC2D-71B4-D186-25BC-C053776B247B}"/>
              </a:ext>
            </a:extLst>
          </p:cNvPr>
          <p:cNvSpPr txBox="1"/>
          <p:nvPr/>
        </p:nvSpPr>
        <p:spPr>
          <a:xfrm>
            <a:off x="4512779" y="2577436"/>
            <a:ext cx="6620049" cy="10141238"/>
          </a:xfrm>
          <a:prstGeom prst="rect">
            <a:avLst/>
          </a:prstGeom>
          <a:noFill/>
        </p:spPr>
        <p:txBody>
          <a:bodyPr wrap="square" rtlCol="0">
            <a:spAutoFit/>
          </a:bodyPr>
          <a:lstStyle/>
          <a:p>
            <a:pPr algn="ctr"/>
            <a:r>
              <a:rPr lang="vi-VN" sz="4800" dirty="0">
                <a:latin typeface="+mj-lt"/>
              </a:rPr>
              <a:t>Phân biệt thể loại truyện và truyện thơ Nôm trong sách Ngữ văn 9, tập một; nêu một số lưu ý về cách đọc mỗi thể loại.</a:t>
            </a:r>
            <a:endParaRPr lang="en-SG" sz="4800" dirty="0">
              <a:latin typeface="+mj-lt"/>
            </a:endParaRPr>
          </a:p>
          <a:p>
            <a:pPr algn="ctr"/>
            <a:endParaRPr lang="en-SG" sz="41300" dirty="0">
              <a:latin typeface="+mj-lt"/>
            </a:endParaRPr>
          </a:p>
        </p:txBody>
      </p:sp>
      <p:sp>
        <p:nvSpPr>
          <p:cNvPr id="2" name="Freeform 4">
            <a:extLst>
              <a:ext uri="{FF2B5EF4-FFF2-40B4-BE49-F238E27FC236}">
                <a16:creationId xmlns:a16="http://schemas.microsoft.com/office/drawing/2014/main" id="{9929636D-D129-0F93-F27F-D51EE0635FED}"/>
              </a:ext>
            </a:extLst>
          </p:cNvPr>
          <p:cNvSpPr/>
          <p:nvPr/>
        </p:nvSpPr>
        <p:spPr>
          <a:xfrm>
            <a:off x="278453" y="3273873"/>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2664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xEl>
                                              <p:pRg st="0" end="0"/>
                                            </p:txEl>
                                          </p:spTgt>
                                        </p:tgtEl>
                                        <p:attrNameLst>
                                          <p:attrName>style.visibility</p:attrName>
                                        </p:attrNameLst>
                                      </p:cBhvr>
                                      <p:to>
                                        <p:strVal val="visible"/>
                                      </p:to>
                                    </p:set>
                                    <p:animEffect transition="in" filter="barn(inVertical)">
                                      <p:cBhvr>
                                        <p:cTn id="20"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51C2AA2C-5A93-3B3A-82B0-22B9C2FB427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ABE8AD8-0882-0674-CF6D-B94BA485B62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E81253A-4A1E-C694-295F-A18B3B01B81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4635E6B-E53E-BE3A-9840-C767A36C526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5CC8119-89A3-1F0D-788C-ABFFBFBE26C3}"/>
              </a:ext>
            </a:extLst>
          </p:cNvPr>
          <p:cNvSpPr/>
          <p:nvPr/>
        </p:nvSpPr>
        <p:spPr>
          <a:xfrm>
            <a:off x="0" y="5889172"/>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834;p32">
            <a:extLst>
              <a:ext uri="{FF2B5EF4-FFF2-40B4-BE49-F238E27FC236}">
                <a16:creationId xmlns:a16="http://schemas.microsoft.com/office/drawing/2014/main" id="{0DE82420-D0C2-C429-3868-D6F49CB80470}"/>
              </a:ext>
            </a:extLst>
          </p:cNvPr>
          <p:cNvSpPr/>
          <p:nvPr/>
        </p:nvSpPr>
        <p:spPr>
          <a:xfrm>
            <a:off x="3374027" y="1228153"/>
            <a:ext cx="984000" cy="94780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sp>
        <p:nvSpPr>
          <p:cNvPr id="9" name="Google Shape;835;p32">
            <a:extLst>
              <a:ext uri="{FF2B5EF4-FFF2-40B4-BE49-F238E27FC236}">
                <a16:creationId xmlns:a16="http://schemas.microsoft.com/office/drawing/2014/main" id="{7BE4EEBC-E073-357F-EC22-884A2AD51FA8}"/>
              </a:ext>
            </a:extLst>
          </p:cNvPr>
          <p:cNvSpPr/>
          <p:nvPr/>
        </p:nvSpPr>
        <p:spPr>
          <a:xfrm>
            <a:off x="5765260" y="1228153"/>
            <a:ext cx="984000" cy="94780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sp>
        <p:nvSpPr>
          <p:cNvPr id="10" name="Google Shape;836;p32">
            <a:extLst>
              <a:ext uri="{FF2B5EF4-FFF2-40B4-BE49-F238E27FC236}">
                <a16:creationId xmlns:a16="http://schemas.microsoft.com/office/drawing/2014/main" id="{0A095C9D-022B-111D-9A9E-924B88C8DE25}"/>
              </a:ext>
            </a:extLst>
          </p:cNvPr>
          <p:cNvSpPr/>
          <p:nvPr/>
        </p:nvSpPr>
        <p:spPr>
          <a:xfrm rot="10800000">
            <a:off x="4934151" y="2063475"/>
            <a:ext cx="242400" cy="318632"/>
          </a:xfrm>
          <a:prstGeom prst="upArrow">
            <a:avLst>
              <a:gd name="adj1" fmla="val 50000"/>
              <a:gd name="adj2" fmla="val 50000"/>
            </a:avLst>
          </a:prstGeom>
          <a:solidFill>
            <a:srgbClr val="FFCC9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cxnSp>
        <p:nvCxnSpPr>
          <p:cNvPr id="11" name="Google Shape;837;p32">
            <a:extLst>
              <a:ext uri="{FF2B5EF4-FFF2-40B4-BE49-F238E27FC236}">
                <a16:creationId xmlns:a16="http://schemas.microsoft.com/office/drawing/2014/main" id="{F13E7953-8E95-85B3-0150-285EA5F640E9}"/>
              </a:ext>
            </a:extLst>
          </p:cNvPr>
          <p:cNvCxnSpPr>
            <a:cxnSpLocks/>
            <a:endCxn id="9" idx="4"/>
          </p:cNvCxnSpPr>
          <p:nvPr/>
        </p:nvCxnSpPr>
        <p:spPr>
          <a:xfrm rot="16200000">
            <a:off x="5234322" y="2549140"/>
            <a:ext cx="1395891" cy="649600"/>
          </a:xfrm>
          <a:prstGeom prst="bentConnector3">
            <a:avLst>
              <a:gd name="adj1" fmla="val -68474"/>
            </a:avLst>
          </a:prstGeom>
          <a:noFill/>
          <a:ln w="19050" cap="flat" cmpd="sng">
            <a:solidFill>
              <a:srgbClr val="000000"/>
            </a:solidFill>
            <a:prstDash val="solid"/>
            <a:round/>
            <a:headEnd type="none" w="med" len="med"/>
            <a:tailEnd type="none" w="med" len="med"/>
          </a:ln>
        </p:spPr>
      </p:cxnSp>
      <p:cxnSp>
        <p:nvCxnSpPr>
          <p:cNvPr id="12" name="Google Shape;838;p32">
            <a:extLst>
              <a:ext uri="{FF2B5EF4-FFF2-40B4-BE49-F238E27FC236}">
                <a16:creationId xmlns:a16="http://schemas.microsoft.com/office/drawing/2014/main" id="{4B87E3F5-631E-A616-F6C6-0CA02911412D}"/>
              </a:ext>
            </a:extLst>
          </p:cNvPr>
          <p:cNvCxnSpPr>
            <a:cxnSpLocks/>
            <a:endCxn id="6" idx="4"/>
          </p:cNvCxnSpPr>
          <p:nvPr/>
        </p:nvCxnSpPr>
        <p:spPr>
          <a:xfrm rot="5400000" flipH="1">
            <a:off x="3486849" y="2554992"/>
            <a:ext cx="1395506" cy="637200"/>
          </a:xfrm>
          <a:prstGeom prst="bentConnector3">
            <a:avLst>
              <a:gd name="adj1" fmla="val -90325"/>
            </a:avLst>
          </a:prstGeom>
          <a:noFill/>
          <a:ln w="19050" cap="flat" cmpd="sng">
            <a:solidFill>
              <a:srgbClr val="000000"/>
            </a:solidFill>
            <a:prstDash val="solid"/>
            <a:round/>
            <a:headEnd type="none" w="med" len="med"/>
            <a:tailEnd type="none" w="med" len="med"/>
          </a:ln>
        </p:spPr>
      </p:cxnSp>
      <p:sp>
        <p:nvSpPr>
          <p:cNvPr id="14" name="Google Shape;839;p32">
            <a:extLst>
              <a:ext uri="{FF2B5EF4-FFF2-40B4-BE49-F238E27FC236}">
                <a16:creationId xmlns:a16="http://schemas.microsoft.com/office/drawing/2014/main" id="{29E475AE-31E1-0AFE-1CD4-D9E9EE01DD55}"/>
              </a:ext>
            </a:extLst>
          </p:cNvPr>
          <p:cNvSpPr txBox="1"/>
          <p:nvPr/>
        </p:nvSpPr>
        <p:spPr>
          <a:xfrm>
            <a:off x="7162853" y="1033526"/>
            <a:ext cx="4807519" cy="802936"/>
          </a:xfrm>
          <a:prstGeom prst="rect">
            <a:avLst/>
          </a:prstGeom>
          <a:noFill/>
          <a:ln>
            <a:noFill/>
          </a:ln>
        </p:spPr>
        <p:txBody>
          <a:bodyPr spcFirstLastPara="1" wrap="square" lIns="121900" tIns="121900" rIns="121900" bIns="121900" anchor="t" anchorCtr="0">
            <a:noAutofit/>
          </a:bodyPr>
          <a:lstStyle/>
          <a:p>
            <a:pPr algn="just"/>
            <a:r>
              <a:rPr lang="vi-VN" sz="2400" dirty="0">
                <a:latin typeface="+mj-lt"/>
              </a:rPr>
              <a:t>Truyện nhưng được kể bằng thơ, theo thể lục bát.</a:t>
            </a:r>
            <a:endParaRPr lang="en-SG" sz="2400" dirty="0">
              <a:latin typeface="+mj-lt"/>
            </a:endParaRPr>
          </a:p>
        </p:txBody>
      </p:sp>
      <p:sp>
        <p:nvSpPr>
          <p:cNvPr id="15" name="Google Shape;840;p32">
            <a:extLst>
              <a:ext uri="{FF2B5EF4-FFF2-40B4-BE49-F238E27FC236}">
                <a16:creationId xmlns:a16="http://schemas.microsoft.com/office/drawing/2014/main" id="{229C5D41-6BCC-96AD-7D51-620CCA16FC84}"/>
              </a:ext>
            </a:extLst>
          </p:cNvPr>
          <p:cNvSpPr txBox="1"/>
          <p:nvPr/>
        </p:nvSpPr>
        <p:spPr>
          <a:xfrm>
            <a:off x="617679" y="1033930"/>
            <a:ext cx="2359299" cy="802936"/>
          </a:xfrm>
          <a:prstGeom prst="rect">
            <a:avLst/>
          </a:prstGeom>
          <a:noFill/>
          <a:ln>
            <a:noFill/>
          </a:ln>
        </p:spPr>
        <p:txBody>
          <a:bodyPr spcFirstLastPara="1" wrap="square" lIns="121900" tIns="121900" rIns="121900" bIns="121900" anchor="t" anchorCtr="0">
            <a:noAutofit/>
          </a:bodyPr>
          <a:lstStyle/>
          <a:p>
            <a:pPr algn="just"/>
            <a:r>
              <a:rPr lang="vi-VN" sz="2400" dirty="0">
                <a:latin typeface="+mj-lt"/>
              </a:rPr>
              <a:t>Truyện thơ Nôm chỉ là một thể loại của truyện nói chung nên giống nhau ở các đặc điểm của truyện như: là văn xuôi, sử dụng phương thức tự sự, hư cấu, thường có cốt truyện, nhân vật....</a:t>
            </a:r>
            <a:endParaRPr lang="en-SG" sz="2400" dirty="0">
              <a:latin typeface="+mj-lt"/>
            </a:endParaRPr>
          </a:p>
        </p:txBody>
      </p:sp>
      <p:sp>
        <p:nvSpPr>
          <p:cNvPr id="16" name="Google Shape;841;p32">
            <a:extLst>
              <a:ext uri="{FF2B5EF4-FFF2-40B4-BE49-F238E27FC236}">
                <a16:creationId xmlns:a16="http://schemas.microsoft.com/office/drawing/2014/main" id="{B570E209-B15B-7EA7-86AF-8A74E2AC5586}"/>
              </a:ext>
            </a:extLst>
          </p:cNvPr>
          <p:cNvSpPr txBox="1"/>
          <p:nvPr/>
        </p:nvSpPr>
        <p:spPr>
          <a:xfrm>
            <a:off x="7153051" y="2036000"/>
            <a:ext cx="4807519" cy="802936"/>
          </a:xfrm>
          <a:prstGeom prst="rect">
            <a:avLst/>
          </a:prstGeom>
          <a:noFill/>
          <a:ln>
            <a:noFill/>
          </a:ln>
        </p:spPr>
        <p:txBody>
          <a:bodyPr spcFirstLastPara="1" wrap="square" lIns="121900" tIns="121900" rIns="121900" bIns="121900" anchor="t" anchorCtr="0">
            <a:noAutofit/>
          </a:bodyPr>
          <a:lstStyle/>
          <a:p>
            <a:pPr algn="just"/>
            <a:r>
              <a:rPr lang="vi-VN" sz="2400" dirty="0">
                <a:latin typeface="+mj-lt"/>
              </a:rPr>
              <a:t>Cốt truyện của truyện thơ Nôm theo mô hình ba chặng: </a:t>
            </a:r>
            <a:r>
              <a:rPr lang="vi-VN" sz="2400" b="1" dirty="0">
                <a:latin typeface="+mj-lt"/>
              </a:rPr>
              <a:t>Gặp gỡ - Lưu lạc (hoặc Thử thách) - Đoàn tụ.</a:t>
            </a:r>
            <a:endParaRPr lang="en-SG" sz="2400" b="1" dirty="0">
              <a:latin typeface="+mj-lt"/>
            </a:endParaRPr>
          </a:p>
        </p:txBody>
      </p:sp>
      <p:sp>
        <p:nvSpPr>
          <p:cNvPr id="17" name="Google Shape;843;p32">
            <a:extLst>
              <a:ext uri="{FF2B5EF4-FFF2-40B4-BE49-F238E27FC236}">
                <a16:creationId xmlns:a16="http://schemas.microsoft.com/office/drawing/2014/main" id="{04B1DAB3-B092-1230-AB37-5BB91331A0F9}"/>
              </a:ext>
            </a:extLst>
          </p:cNvPr>
          <p:cNvSpPr txBox="1"/>
          <p:nvPr/>
        </p:nvSpPr>
        <p:spPr>
          <a:xfrm>
            <a:off x="7120806" y="3354366"/>
            <a:ext cx="4935158" cy="802936"/>
          </a:xfrm>
          <a:prstGeom prst="rect">
            <a:avLst/>
          </a:prstGeom>
          <a:noFill/>
          <a:ln>
            <a:noFill/>
          </a:ln>
        </p:spPr>
        <p:txBody>
          <a:bodyPr spcFirstLastPara="1" wrap="square" lIns="121900" tIns="121900" rIns="121900" bIns="121900" anchor="t" anchorCtr="0">
            <a:noAutofit/>
          </a:bodyPr>
          <a:lstStyle/>
          <a:p>
            <a:pPr algn="just"/>
            <a:r>
              <a:rPr lang="vi-VN" sz="2400" dirty="0">
                <a:latin typeface="+mj-lt"/>
              </a:rPr>
              <a:t>Nhân vật trong truyện thơ Nôm thường được chia thành </a:t>
            </a:r>
            <a:r>
              <a:rPr lang="vi-VN" sz="2400" b="1" dirty="0">
                <a:latin typeface="+mj-lt"/>
              </a:rPr>
              <a:t>hai tuyển đối lập nhau</a:t>
            </a:r>
            <a:r>
              <a:rPr lang="vi-VN" sz="2400" dirty="0">
                <a:latin typeface="+mj-lt"/>
              </a:rPr>
              <a:t> gồm các nhân vật chính diện (đại diện cho cái thiện, chính nghĩa) và các nhân vật phản diện (đại diện cho cái ác, sự phi nghĩa).</a:t>
            </a:r>
            <a:endParaRPr lang="en-SG" sz="2400" dirty="0">
              <a:latin typeface="+mj-lt"/>
            </a:endParaRPr>
          </a:p>
        </p:txBody>
      </p:sp>
      <p:sp>
        <p:nvSpPr>
          <p:cNvPr id="18" name="Google Shape;845;p32">
            <a:extLst>
              <a:ext uri="{FF2B5EF4-FFF2-40B4-BE49-F238E27FC236}">
                <a16:creationId xmlns:a16="http://schemas.microsoft.com/office/drawing/2014/main" id="{28DA940A-5C39-6241-6287-5551780A561E}"/>
              </a:ext>
            </a:extLst>
          </p:cNvPr>
          <p:cNvSpPr/>
          <p:nvPr/>
        </p:nvSpPr>
        <p:spPr>
          <a:xfrm>
            <a:off x="6629531" y="183752"/>
            <a:ext cx="5223021" cy="906578"/>
          </a:xfrm>
          <a:prstGeom prst="roundRect">
            <a:avLst>
              <a:gd name="adj" fmla="val 50000"/>
            </a:avLst>
          </a:prstGeom>
          <a:solidFill>
            <a:srgbClr val="CAB0C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2400" b="1" kern="100" dirty="0">
                <a:effectLst/>
                <a:latin typeface="+mj-lt"/>
                <a:ea typeface="Arial" panose="020B0604020202020204" pitchFamily="34" charset="0"/>
                <a:cs typeface="Times New Roman" panose="02020603050405020304" pitchFamily="18" charset="0"/>
              </a:rPr>
              <a:t>Truyện thơ Nôm có những đặc điểm riêng</a:t>
            </a:r>
            <a:endParaRPr kumimoji="0" sz="2400" b="1" i="0" u="none" strike="noStrike" kern="0" cap="none" spc="0" normalizeH="0" baseline="0" noProof="0" dirty="0">
              <a:ln>
                <a:noFill/>
              </a:ln>
              <a:solidFill>
                <a:srgbClr val="000000"/>
              </a:solidFill>
              <a:effectLst/>
              <a:uLnTx/>
              <a:uFillTx/>
              <a:latin typeface="+mj-lt"/>
              <a:ea typeface="Montserrat SemiBold"/>
              <a:cs typeface="Montserrat SemiBold"/>
              <a:sym typeface="Montserrat SemiBold"/>
            </a:endParaRPr>
          </a:p>
        </p:txBody>
      </p:sp>
      <p:sp>
        <p:nvSpPr>
          <p:cNvPr id="19" name="Google Shape;846;p32">
            <a:extLst>
              <a:ext uri="{FF2B5EF4-FFF2-40B4-BE49-F238E27FC236}">
                <a16:creationId xmlns:a16="http://schemas.microsoft.com/office/drawing/2014/main" id="{DBC17556-330F-316F-8E2F-A09C71BC2FBF}"/>
              </a:ext>
            </a:extLst>
          </p:cNvPr>
          <p:cNvSpPr/>
          <p:nvPr/>
        </p:nvSpPr>
        <p:spPr>
          <a:xfrm>
            <a:off x="603183" y="217738"/>
            <a:ext cx="2179319" cy="721255"/>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endParaRPr kumimoji="0" sz="2400" b="1" i="0" u="none" strike="noStrike" kern="0" cap="none" spc="0" normalizeH="0" baseline="0" noProof="0" dirty="0">
              <a:ln>
                <a:noFill/>
              </a:ln>
              <a:solidFill>
                <a:srgbClr val="000000"/>
              </a:solidFill>
              <a:effectLst/>
              <a:uLnTx/>
              <a:uFillTx/>
              <a:latin typeface="Arial"/>
              <a:ea typeface="Montserrat SemiBold"/>
              <a:cs typeface="Montserrat SemiBold"/>
              <a:sym typeface="Montserrat SemiBold"/>
            </a:endParaRPr>
          </a:p>
        </p:txBody>
      </p:sp>
      <p:sp>
        <p:nvSpPr>
          <p:cNvPr id="20" name="Google Shape;847;p32">
            <a:extLst>
              <a:ext uri="{FF2B5EF4-FFF2-40B4-BE49-F238E27FC236}">
                <a16:creationId xmlns:a16="http://schemas.microsoft.com/office/drawing/2014/main" id="{405D014D-346B-8828-FBA9-AED6E0347AE3}"/>
              </a:ext>
            </a:extLst>
          </p:cNvPr>
          <p:cNvSpPr/>
          <p:nvPr/>
        </p:nvSpPr>
        <p:spPr>
          <a:xfrm>
            <a:off x="2978335" y="1464953"/>
            <a:ext cx="268000" cy="258142"/>
          </a:xfrm>
          <a:prstGeom prst="ellipse">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sp>
        <p:nvSpPr>
          <p:cNvPr id="21" name="Google Shape;850;p32">
            <a:extLst>
              <a:ext uri="{FF2B5EF4-FFF2-40B4-BE49-F238E27FC236}">
                <a16:creationId xmlns:a16="http://schemas.microsoft.com/office/drawing/2014/main" id="{E11B476E-9A4D-99B6-281A-1FA24AD83FCF}"/>
              </a:ext>
            </a:extLst>
          </p:cNvPr>
          <p:cNvSpPr/>
          <p:nvPr/>
        </p:nvSpPr>
        <p:spPr>
          <a:xfrm>
            <a:off x="6875510" y="1335882"/>
            <a:ext cx="268000" cy="258142"/>
          </a:xfrm>
          <a:prstGeom prst="ellipse">
            <a:avLst/>
          </a:prstGeom>
          <a:solidFill>
            <a:srgbClr val="CAB0C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sp>
        <p:nvSpPr>
          <p:cNvPr id="22" name="Google Shape;851;p32">
            <a:extLst>
              <a:ext uri="{FF2B5EF4-FFF2-40B4-BE49-F238E27FC236}">
                <a16:creationId xmlns:a16="http://schemas.microsoft.com/office/drawing/2014/main" id="{DB935C96-8C93-7EEE-1F04-8C166D492999}"/>
              </a:ext>
            </a:extLst>
          </p:cNvPr>
          <p:cNvSpPr/>
          <p:nvPr/>
        </p:nvSpPr>
        <p:spPr>
          <a:xfrm>
            <a:off x="6880796" y="2271167"/>
            <a:ext cx="268000" cy="258142"/>
          </a:xfrm>
          <a:prstGeom prst="ellipse">
            <a:avLst/>
          </a:prstGeom>
          <a:solidFill>
            <a:srgbClr val="CAB0C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p:txBody>
      </p:sp>
      <p:sp>
        <p:nvSpPr>
          <p:cNvPr id="23" name="Google Shape;852;p32">
            <a:extLst>
              <a:ext uri="{FF2B5EF4-FFF2-40B4-BE49-F238E27FC236}">
                <a16:creationId xmlns:a16="http://schemas.microsoft.com/office/drawing/2014/main" id="{A274D214-4890-0FBA-5381-0560FE39C3A2}"/>
              </a:ext>
            </a:extLst>
          </p:cNvPr>
          <p:cNvSpPr/>
          <p:nvPr/>
        </p:nvSpPr>
        <p:spPr>
          <a:xfrm>
            <a:off x="6875510" y="3653017"/>
            <a:ext cx="268000" cy="258142"/>
          </a:xfrm>
          <a:prstGeom prst="ellipse">
            <a:avLst/>
          </a:prstGeom>
          <a:solidFill>
            <a:srgbClr val="CAB0C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cxnSp>
        <p:nvCxnSpPr>
          <p:cNvPr id="24" name="Google Shape;853;p32">
            <a:extLst>
              <a:ext uri="{FF2B5EF4-FFF2-40B4-BE49-F238E27FC236}">
                <a16:creationId xmlns:a16="http://schemas.microsoft.com/office/drawing/2014/main" id="{9D1644C4-76AB-4A7F-D098-B985A2346138}"/>
              </a:ext>
            </a:extLst>
          </p:cNvPr>
          <p:cNvCxnSpPr>
            <a:cxnSpLocks/>
            <a:stCxn id="9" idx="0"/>
            <a:endCxn id="18" idx="1"/>
          </p:cNvCxnSpPr>
          <p:nvPr/>
        </p:nvCxnSpPr>
        <p:spPr>
          <a:xfrm rot="5400000" flipH="1" flipV="1">
            <a:off x="6147839" y="746462"/>
            <a:ext cx="591112" cy="372271"/>
          </a:xfrm>
          <a:prstGeom prst="bentConnector2">
            <a:avLst/>
          </a:prstGeom>
          <a:noFill/>
          <a:ln w="19050" cap="flat" cmpd="sng">
            <a:solidFill>
              <a:srgbClr val="000000"/>
            </a:solidFill>
            <a:prstDash val="solid"/>
            <a:round/>
            <a:headEnd type="none" w="med" len="med"/>
            <a:tailEnd type="none" w="med" len="med"/>
          </a:ln>
        </p:spPr>
      </p:cxnSp>
      <p:cxnSp>
        <p:nvCxnSpPr>
          <p:cNvPr id="25" name="Google Shape;854;p32">
            <a:extLst>
              <a:ext uri="{FF2B5EF4-FFF2-40B4-BE49-F238E27FC236}">
                <a16:creationId xmlns:a16="http://schemas.microsoft.com/office/drawing/2014/main" id="{FEDF7A64-01EF-7AF4-4480-F244E5FEB3FE}"/>
              </a:ext>
            </a:extLst>
          </p:cNvPr>
          <p:cNvCxnSpPr>
            <a:cxnSpLocks/>
            <a:stCxn id="19" idx="3"/>
            <a:endCxn id="6" idx="0"/>
          </p:cNvCxnSpPr>
          <p:nvPr/>
        </p:nvCxnSpPr>
        <p:spPr>
          <a:xfrm>
            <a:off x="2782502" y="578366"/>
            <a:ext cx="1083525" cy="649787"/>
          </a:xfrm>
          <a:prstGeom prst="bentConnector2">
            <a:avLst/>
          </a:prstGeom>
          <a:noFill/>
          <a:ln w="19050" cap="flat" cmpd="sng">
            <a:solidFill>
              <a:srgbClr val="000000"/>
            </a:solidFill>
            <a:prstDash val="solid"/>
            <a:round/>
            <a:headEnd type="none" w="med" len="med"/>
            <a:tailEnd type="none" w="med" len="med"/>
          </a:ln>
        </p:spPr>
      </p:cxnSp>
      <p:grpSp>
        <p:nvGrpSpPr>
          <p:cNvPr id="26" name="Google Shape;855;p32">
            <a:extLst>
              <a:ext uri="{FF2B5EF4-FFF2-40B4-BE49-F238E27FC236}">
                <a16:creationId xmlns:a16="http://schemas.microsoft.com/office/drawing/2014/main" id="{6447B6D5-0768-4370-1513-8E0FCFA0DDC9}"/>
              </a:ext>
            </a:extLst>
          </p:cNvPr>
          <p:cNvGrpSpPr/>
          <p:nvPr/>
        </p:nvGrpSpPr>
        <p:grpSpPr>
          <a:xfrm>
            <a:off x="6017599" y="1461664"/>
            <a:ext cx="479339" cy="480605"/>
            <a:chOff x="7883798" y="2663404"/>
            <a:chExt cx="359504" cy="374219"/>
          </a:xfrm>
        </p:grpSpPr>
        <p:sp>
          <p:nvSpPr>
            <p:cNvPr id="27" name="Google Shape;856;p32">
              <a:extLst>
                <a:ext uri="{FF2B5EF4-FFF2-40B4-BE49-F238E27FC236}">
                  <a16:creationId xmlns:a16="http://schemas.microsoft.com/office/drawing/2014/main" id="{5EEBA526-1C3C-2F60-D893-5FB8B2360735}"/>
                </a:ext>
              </a:extLst>
            </p:cNvPr>
            <p:cNvSpPr/>
            <p:nvPr/>
          </p:nvSpPr>
          <p:spPr>
            <a:xfrm>
              <a:off x="7883798" y="2663404"/>
              <a:ext cx="359504" cy="115258"/>
            </a:xfrm>
            <a:custGeom>
              <a:avLst/>
              <a:gdLst/>
              <a:ahLst/>
              <a:cxnLst/>
              <a:rect l="l" t="t" r="r" b="b"/>
              <a:pathLst>
                <a:path w="733" h="235" extrusionOk="0">
                  <a:moveTo>
                    <a:pt x="699" y="41"/>
                  </a:moveTo>
                  <a:cubicBezTo>
                    <a:pt x="696" y="39"/>
                    <a:pt x="693" y="37"/>
                    <a:pt x="689" y="37"/>
                  </a:cubicBezTo>
                  <a:lnTo>
                    <a:pt x="202" y="37"/>
                  </a:lnTo>
                  <a:cubicBezTo>
                    <a:pt x="181" y="15"/>
                    <a:pt x="150" y="0"/>
                    <a:pt x="117" y="0"/>
                  </a:cubicBezTo>
                  <a:cubicBezTo>
                    <a:pt x="52" y="0"/>
                    <a:pt x="0" y="53"/>
                    <a:pt x="0" y="118"/>
                  </a:cubicBezTo>
                  <a:cubicBezTo>
                    <a:pt x="0" y="182"/>
                    <a:pt x="52" y="235"/>
                    <a:pt x="117" y="235"/>
                  </a:cubicBezTo>
                  <a:cubicBezTo>
                    <a:pt x="150" y="235"/>
                    <a:pt x="180" y="221"/>
                    <a:pt x="202" y="199"/>
                  </a:cubicBezTo>
                  <a:lnTo>
                    <a:pt x="689" y="199"/>
                  </a:lnTo>
                  <a:cubicBezTo>
                    <a:pt x="693" y="199"/>
                    <a:pt x="696" y="197"/>
                    <a:pt x="699" y="195"/>
                  </a:cubicBezTo>
                  <a:lnTo>
                    <a:pt x="699" y="194"/>
                  </a:lnTo>
                  <a:cubicBezTo>
                    <a:pt x="721" y="175"/>
                    <a:pt x="733" y="147"/>
                    <a:pt x="733" y="118"/>
                  </a:cubicBezTo>
                  <a:cubicBezTo>
                    <a:pt x="733" y="89"/>
                    <a:pt x="720" y="61"/>
                    <a:pt x="699" y="41"/>
                  </a:cubicBezTo>
                  <a:moveTo>
                    <a:pt x="117" y="205"/>
                  </a:moveTo>
                  <a:cubicBezTo>
                    <a:pt x="69" y="205"/>
                    <a:pt x="29" y="166"/>
                    <a:pt x="29" y="118"/>
                  </a:cubicBezTo>
                  <a:cubicBezTo>
                    <a:pt x="29" y="69"/>
                    <a:pt x="69" y="30"/>
                    <a:pt x="117" y="30"/>
                  </a:cubicBezTo>
                  <a:cubicBezTo>
                    <a:pt x="149" y="30"/>
                    <a:pt x="176" y="47"/>
                    <a:pt x="192" y="72"/>
                  </a:cubicBezTo>
                  <a:cubicBezTo>
                    <a:pt x="209" y="101"/>
                    <a:pt x="208" y="139"/>
                    <a:pt x="189" y="167"/>
                  </a:cubicBezTo>
                  <a:cubicBezTo>
                    <a:pt x="174" y="190"/>
                    <a:pt x="147" y="205"/>
                    <a:pt x="117" y="205"/>
                  </a:cubicBezTo>
                  <a:moveTo>
                    <a:pt x="223" y="169"/>
                  </a:moveTo>
                  <a:cubicBezTo>
                    <a:pt x="238" y="137"/>
                    <a:pt x="238" y="99"/>
                    <a:pt x="223" y="67"/>
                  </a:cubicBezTo>
                  <a:lnTo>
                    <a:pt x="420" y="67"/>
                  </a:lnTo>
                  <a:lnTo>
                    <a:pt x="420" y="169"/>
                  </a:lnTo>
                  <a:lnTo>
                    <a:pt x="223" y="169"/>
                  </a:lnTo>
                  <a:moveTo>
                    <a:pt x="683" y="169"/>
                  </a:moveTo>
                  <a:lnTo>
                    <a:pt x="450" y="169"/>
                  </a:lnTo>
                  <a:lnTo>
                    <a:pt x="450" y="67"/>
                  </a:lnTo>
                  <a:lnTo>
                    <a:pt x="683" y="67"/>
                  </a:lnTo>
                  <a:cubicBezTo>
                    <a:pt x="696" y="81"/>
                    <a:pt x="703" y="99"/>
                    <a:pt x="703" y="118"/>
                  </a:cubicBezTo>
                  <a:cubicBezTo>
                    <a:pt x="703" y="137"/>
                    <a:pt x="696" y="155"/>
                    <a:pt x="683" y="169"/>
                  </a:cubicBezTo>
                  <a:close/>
                </a:path>
              </a:pathLst>
            </a:custGeom>
            <a:solidFill>
              <a:srgbClr val="000000"/>
            </a:solidFill>
            <a:ln>
              <a:noFill/>
            </a:ln>
          </p:spPr>
          <p:txBody>
            <a:bodyPr spcFirstLastPara="1" wrap="square" lIns="120000" tIns="52800" rIns="120000" bIns="528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 name="Google Shape;857;p32">
              <a:extLst>
                <a:ext uri="{FF2B5EF4-FFF2-40B4-BE49-F238E27FC236}">
                  <a16:creationId xmlns:a16="http://schemas.microsoft.com/office/drawing/2014/main" id="{23167A52-264C-9ADE-CAFA-4D10897C24D5}"/>
                </a:ext>
              </a:extLst>
            </p:cNvPr>
            <p:cNvSpPr/>
            <p:nvPr/>
          </p:nvSpPr>
          <p:spPr>
            <a:xfrm>
              <a:off x="7883798" y="2793866"/>
              <a:ext cx="359504" cy="114277"/>
            </a:xfrm>
            <a:custGeom>
              <a:avLst/>
              <a:gdLst/>
              <a:ahLst/>
              <a:cxnLst/>
              <a:rect l="l" t="t" r="r" b="b"/>
              <a:pathLst>
                <a:path w="733" h="233" extrusionOk="0">
                  <a:moveTo>
                    <a:pt x="699" y="41"/>
                  </a:moveTo>
                  <a:cubicBezTo>
                    <a:pt x="696" y="38"/>
                    <a:pt x="693" y="37"/>
                    <a:pt x="689" y="37"/>
                  </a:cubicBezTo>
                  <a:lnTo>
                    <a:pt x="203" y="37"/>
                  </a:lnTo>
                  <a:cubicBezTo>
                    <a:pt x="181" y="14"/>
                    <a:pt x="151" y="0"/>
                    <a:pt x="117" y="0"/>
                  </a:cubicBezTo>
                  <a:cubicBezTo>
                    <a:pt x="52" y="0"/>
                    <a:pt x="0" y="52"/>
                    <a:pt x="0" y="117"/>
                  </a:cubicBezTo>
                  <a:cubicBezTo>
                    <a:pt x="0" y="181"/>
                    <a:pt x="52" y="233"/>
                    <a:pt x="117" y="233"/>
                  </a:cubicBezTo>
                  <a:cubicBezTo>
                    <a:pt x="150" y="233"/>
                    <a:pt x="180" y="220"/>
                    <a:pt x="201" y="197"/>
                  </a:cubicBezTo>
                  <a:lnTo>
                    <a:pt x="689" y="197"/>
                  </a:lnTo>
                  <a:cubicBezTo>
                    <a:pt x="693" y="197"/>
                    <a:pt x="696" y="196"/>
                    <a:pt x="699" y="193"/>
                  </a:cubicBezTo>
                  <a:lnTo>
                    <a:pt x="699" y="193"/>
                  </a:lnTo>
                  <a:cubicBezTo>
                    <a:pt x="721" y="174"/>
                    <a:pt x="733" y="146"/>
                    <a:pt x="733" y="118"/>
                  </a:cubicBezTo>
                  <a:cubicBezTo>
                    <a:pt x="733" y="89"/>
                    <a:pt x="720" y="61"/>
                    <a:pt x="699" y="41"/>
                  </a:cubicBezTo>
                  <a:moveTo>
                    <a:pt x="117" y="204"/>
                  </a:moveTo>
                  <a:cubicBezTo>
                    <a:pt x="69" y="204"/>
                    <a:pt x="29" y="164"/>
                    <a:pt x="29" y="117"/>
                  </a:cubicBezTo>
                  <a:cubicBezTo>
                    <a:pt x="29" y="69"/>
                    <a:pt x="69" y="30"/>
                    <a:pt x="117" y="30"/>
                  </a:cubicBezTo>
                  <a:cubicBezTo>
                    <a:pt x="149" y="30"/>
                    <a:pt x="176" y="46"/>
                    <a:pt x="192" y="72"/>
                  </a:cubicBezTo>
                  <a:cubicBezTo>
                    <a:pt x="208" y="99"/>
                    <a:pt x="208" y="134"/>
                    <a:pt x="192" y="161"/>
                  </a:cubicBezTo>
                  <a:cubicBezTo>
                    <a:pt x="176" y="187"/>
                    <a:pt x="149" y="204"/>
                    <a:pt x="117" y="204"/>
                  </a:cubicBezTo>
                  <a:moveTo>
                    <a:pt x="223" y="167"/>
                  </a:moveTo>
                  <a:cubicBezTo>
                    <a:pt x="238" y="135"/>
                    <a:pt x="238" y="99"/>
                    <a:pt x="223" y="67"/>
                  </a:cubicBezTo>
                  <a:lnTo>
                    <a:pt x="562" y="67"/>
                  </a:lnTo>
                  <a:lnTo>
                    <a:pt x="562" y="168"/>
                  </a:lnTo>
                  <a:lnTo>
                    <a:pt x="222" y="168"/>
                  </a:lnTo>
                  <a:cubicBezTo>
                    <a:pt x="222" y="167"/>
                    <a:pt x="222" y="167"/>
                    <a:pt x="223" y="167"/>
                  </a:cubicBezTo>
                  <a:moveTo>
                    <a:pt x="683" y="168"/>
                  </a:moveTo>
                  <a:lnTo>
                    <a:pt x="592" y="168"/>
                  </a:lnTo>
                  <a:lnTo>
                    <a:pt x="592" y="67"/>
                  </a:lnTo>
                  <a:lnTo>
                    <a:pt x="683" y="67"/>
                  </a:lnTo>
                  <a:cubicBezTo>
                    <a:pt x="696" y="81"/>
                    <a:pt x="703" y="99"/>
                    <a:pt x="703" y="118"/>
                  </a:cubicBezTo>
                  <a:cubicBezTo>
                    <a:pt x="703" y="136"/>
                    <a:pt x="696" y="154"/>
                    <a:pt x="683" y="168"/>
                  </a:cubicBezTo>
                  <a:close/>
                </a:path>
              </a:pathLst>
            </a:custGeom>
            <a:solidFill>
              <a:srgbClr val="000000"/>
            </a:solidFill>
            <a:ln>
              <a:noFill/>
            </a:ln>
          </p:spPr>
          <p:txBody>
            <a:bodyPr spcFirstLastPara="1" wrap="square" lIns="120000" tIns="51833" rIns="120000" bIns="51833"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 name="Google Shape;858;p32">
              <a:extLst>
                <a:ext uri="{FF2B5EF4-FFF2-40B4-BE49-F238E27FC236}">
                  <a16:creationId xmlns:a16="http://schemas.microsoft.com/office/drawing/2014/main" id="{EA9D91A9-D32D-9DBB-77C5-A953F92FCB86}"/>
                </a:ext>
              </a:extLst>
            </p:cNvPr>
            <p:cNvSpPr/>
            <p:nvPr/>
          </p:nvSpPr>
          <p:spPr>
            <a:xfrm>
              <a:off x="7883798" y="2922856"/>
              <a:ext cx="359504" cy="114767"/>
            </a:xfrm>
            <a:custGeom>
              <a:avLst/>
              <a:gdLst/>
              <a:ahLst/>
              <a:cxnLst/>
              <a:rect l="l" t="t" r="r" b="b"/>
              <a:pathLst>
                <a:path w="733" h="234" extrusionOk="0">
                  <a:moveTo>
                    <a:pt x="579" y="169"/>
                  </a:moveTo>
                  <a:cubicBezTo>
                    <a:pt x="571" y="169"/>
                    <a:pt x="565" y="176"/>
                    <a:pt x="565" y="184"/>
                  </a:cubicBezTo>
                  <a:cubicBezTo>
                    <a:pt x="565" y="192"/>
                    <a:pt x="571" y="199"/>
                    <a:pt x="579" y="199"/>
                  </a:cubicBezTo>
                  <a:lnTo>
                    <a:pt x="689" y="199"/>
                  </a:lnTo>
                  <a:cubicBezTo>
                    <a:pt x="693" y="199"/>
                    <a:pt x="696" y="197"/>
                    <a:pt x="699" y="195"/>
                  </a:cubicBezTo>
                  <a:lnTo>
                    <a:pt x="699" y="195"/>
                  </a:lnTo>
                  <a:cubicBezTo>
                    <a:pt x="721" y="175"/>
                    <a:pt x="733" y="147"/>
                    <a:pt x="733" y="118"/>
                  </a:cubicBezTo>
                  <a:cubicBezTo>
                    <a:pt x="733" y="89"/>
                    <a:pt x="720" y="61"/>
                    <a:pt x="699" y="41"/>
                  </a:cubicBezTo>
                  <a:cubicBezTo>
                    <a:pt x="696" y="39"/>
                    <a:pt x="693" y="37"/>
                    <a:pt x="689" y="37"/>
                  </a:cubicBezTo>
                  <a:lnTo>
                    <a:pt x="203" y="37"/>
                  </a:lnTo>
                  <a:cubicBezTo>
                    <a:pt x="182" y="14"/>
                    <a:pt x="151" y="0"/>
                    <a:pt x="117" y="0"/>
                  </a:cubicBezTo>
                  <a:cubicBezTo>
                    <a:pt x="52" y="0"/>
                    <a:pt x="0" y="52"/>
                    <a:pt x="0" y="117"/>
                  </a:cubicBezTo>
                  <a:cubicBezTo>
                    <a:pt x="0" y="182"/>
                    <a:pt x="52" y="234"/>
                    <a:pt x="117" y="234"/>
                  </a:cubicBezTo>
                  <a:cubicBezTo>
                    <a:pt x="150" y="234"/>
                    <a:pt x="180" y="221"/>
                    <a:pt x="201" y="199"/>
                  </a:cubicBezTo>
                  <a:lnTo>
                    <a:pt x="448" y="199"/>
                  </a:lnTo>
                  <a:cubicBezTo>
                    <a:pt x="456" y="199"/>
                    <a:pt x="463" y="192"/>
                    <a:pt x="463" y="184"/>
                  </a:cubicBezTo>
                  <a:cubicBezTo>
                    <a:pt x="463" y="176"/>
                    <a:pt x="456" y="169"/>
                    <a:pt x="448" y="169"/>
                  </a:cubicBezTo>
                  <a:lnTo>
                    <a:pt x="349" y="169"/>
                  </a:lnTo>
                  <a:lnTo>
                    <a:pt x="349" y="67"/>
                  </a:lnTo>
                  <a:lnTo>
                    <a:pt x="683" y="67"/>
                  </a:lnTo>
                  <a:cubicBezTo>
                    <a:pt x="696" y="81"/>
                    <a:pt x="703" y="99"/>
                    <a:pt x="703" y="118"/>
                  </a:cubicBezTo>
                  <a:cubicBezTo>
                    <a:pt x="703" y="137"/>
                    <a:pt x="696" y="155"/>
                    <a:pt x="683" y="169"/>
                  </a:cubicBezTo>
                  <a:lnTo>
                    <a:pt x="579" y="169"/>
                  </a:lnTo>
                  <a:moveTo>
                    <a:pt x="117" y="204"/>
                  </a:moveTo>
                  <a:cubicBezTo>
                    <a:pt x="69" y="204"/>
                    <a:pt x="29" y="165"/>
                    <a:pt x="29" y="117"/>
                  </a:cubicBezTo>
                  <a:cubicBezTo>
                    <a:pt x="29" y="69"/>
                    <a:pt x="69" y="29"/>
                    <a:pt x="117" y="29"/>
                  </a:cubicBezTo>
                  <a:cubicBezTo>
                    <a:pt x="161" y="29"/>
                    <a:pt x="197" y="62"/>
                    <a:pt x="203" y="103"/>
                  </a:cubicBezTo>
                  <a:cubicBezTo>
                    <a:pt x="206" y="121"/>
                    <a:pt x="203" y="139"/>
                    <a:pt x="196" y="155"/>
                  </a:cubicBezTo>
                  <a:cubicBezTo>
                    <a:pt x="182" y="184"/>
                    <a:pt x="152" y="204"/>
                    <a:pt x="117" y="204"/>
                  </a:cubicBezTo>
                  <a:moveTo>
                    <a:pt x="223" y="168"/>
                  </a:moveTo>
                  <a:cubicBezTo>
                    <a:pt x="238" y="136"/>
                    <a:pt x="238" y="99"/>
                    <a:pt x="223" y="67"/>
                  </a:cubicBezTo>
                  <a:lnTo>
                    <a:pt x="319" y="67"/>
                  </a:lnTo>
                  <a:lnTo>
                    <a:pt x="319" y="169"/>
                  </a:lnTo>
                  <a:lnTo>
                    <a:pt x="222" y="169"/>
                  </a:lnTo>
                  <a:cubicBezTo>
                    <a:pt x="222" y="169"/>
                    <a:pt x="222" y="168"/>
                    <a:pt x="223" y="168"/>
                  </a:cubicBezTo>
                  <a:close/>
                </a:path>
              </a:pathLst>
            </a:custGeom>
            <a:solidFill>
              <a:srgbClr val="000000"/>
            </a:solidFill>
            <a:ln>
              <a:noFill/>
            </a:ln>
          </p:spPr>
          <p:txBody>
            <a:bodyPr spcFirstLastPara="1" wrap="square" lIns="120000" tIns="52300" rIns="120000" bIns="523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859;p32">
              <a:extLst>
                <a:ext uri="{FF2B5EF4-FFF2-40B4-BE49-F238E27FC236}">
                  <a16:creationId xmlns:a16="http://schemas.microsoft.com/office/drawing/2014/main" id="{A9569621-4424-7ECF-57C2-81B4340B4F97}"/>
                </a:ext>
              </a:extLst>
            </p:cNvPr>
            <p:cNvSpPr/>
            <p:nvPr/>
          </p:nvSpPr>
          <p:spPr>
            <a:xfrm>
              <a:off x="7924996" y="2692832"/>
              <a:ext cx="24523" cy="60326"/>
            </a:xfrm>
            <a:custGeom>
              <a:avLst/>
              <a:gdLst/>
              <a:ahLst/>
              <a:cxnLst/>
              <a:rect l="l" t="t" r="r" b="b"/>
              <a:pathLst>
                <a:path w="50" h="123" extrusionOk="0">
                  <a:moveTo>
                    <a:pt x="35" y="0"/>
                  </a:moveTo>
                  <a:lnTo>
                    <a:pt x="15" y="0"/>
                  </a:lnTo>
                  <a:cubicBezTo>
                    <a:pt x="7" y="0"/>
                    <a:pt x="0" y="7"/>
                    <a:pt x="0" y="15"/>
                  </a:cubicBezTo>
                  <a:cubicBezTo>
                    <a:pt x="0" y="23"/>
                    <a:pt x="7" y="30"/>
                    <a:pt x="15" y="30"/>
                  </a:cubicBezTo>
                  <a:lnTo>
                    <a:pt x="20" y="30"/>
                  </a:lnTo>
                  <a:lnTo>
                    <a:pt x="20" y="108"/>
                  </a:lnTo>
                  <a:cubicBezTo>
                    <a:pt x="20" y="116"/>
                    <a:pt x="27" y="123"/>
                    <a:pt x="35" y="123"/>
                  </a:cubicBezTo>
                  <a:cubicBezTo>
                    <a:pt x="43" y="123"/>
                    <a:pt x="50" y="116"/>
                    <a:pt x="50" y="108"/>
                  </a:cubicBezTo>
                  <a:lnTo>
                    <a:pt x="50" y="15"/>
                  </a:lnTo>
                  <a:cubicBezTo>
                    <a:pt x="50" y="7"/>
                    <a:pt x="43" y="0"/>
                    <a:pt x="35" y="0"/>
                  </a:cubicBezTo>
                  <a:close/>
                </a:path>
              </a:pathLst>
            </a:custGeom>
            <a:solidFill>
              <a:srgbClr val="000000"/>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860;p32">
              <a:extLst>
                <a:ext uri="{FF2B5EF4-FFF2-40B4-BE49-F238E27FC236}">
                  <a16:creationId xmlns:a16="http://schemas.microsoft.com/office/drawing/2014/main" id="{4ABCBFEA-CD46-0807-716B-5399CB74443A}"/>
                </a:ext>
              </a:extLst>
            </p:cNvPr>
            <p:cNvSpPr/>
            <p:nvPr/>
          </p:nvSpPr>
          <p:spPr>
            <a:xfrm>
              <a:off x="7921073" y="2818879"/>
              <a:ext cx="39727" cy="59836"/>
            </a:xfrm>
            <a:custGeom>
              <a:avLst/>
              <a:gdLst/>
              <a:ahLst/>
              <a:cxnLst/>
              <a:rect l="l" t="t" r="r" b="b"/>
              <a:pathLst>
                <a:path w="81" h="122" extrusionOk="0">
                  <a:moveTo>
                    <a:pt x="66" y="92"/>
                  </a:moveTo>
                  <a:cubicBezTo>
                    <a:pt x="60" y="92"/>
                    <a:pt x="54" y="92"/>
                    <a:pt x="47" y="92"/>
                  </a:cubicBezTo>
                  <a:cubicBezTo>
                    <a:pt x="52" y="86"/>
                    <a:pt x="57" y="79"/>
                    <a:pt x="64" y="70"/>
                  </a:cubicBezTo>
                  <a:cubicBezTo>
                    <a:pt x="69" y="64"/>
                    <a:pt x="76" y="53"/>
                    <a:pt x="77" y="40"/>
                  </a:cubicBezTo>
                  <a:cubicBezTo>
                    <a:pt x="77" y="39"/>
                    <a:pt x="77" y="39"/>
                    <a:pt x="77" y="38"/>
                  </a:cubicBezTo>
                  <a:cubicBezTo>
                    <a:pt x="77" y="17"/>
                    <a:pt x="60" y="0"/>
                    <a:pt x="39" y="0"/>
                  </a:cubicBezTo>
                  <a:cubicBezTo>
                    <a:pt x="20" y="0"/>
                    <a:pt x="4" y="13"/>
                    <a:pt x="0" y="31"/>
                  </a:cubicBezTo>
                  <a:cubicBezTo>
                    <a:pt x="-1" y="39"/>
                    <a:pt x="4" y="47"/>
                    <a:pt x="12" y="48"/>
                  </a:cubicBezTo>
                  <a:cubicBezTo>
                    <a:pt x="20" y="50"/>
                    <a:pt x="28" y="45"/>
                    <a:pt x="30" y="37"/>
                  </a:cubicBezTo>
                  <a:cubicBezTo>
                    <a:pt x="30" y="33"/>
                    <a:pt x="34" y="30"/>
                    <a:pt x="39" y="30"/>
                  </a:cubicBezTo>
                  <a:cubicBezTo>
                    <a:pt x="43" y="30"/>
                    <a:pt x="47" y="33"/>
                    <a:pt x="48" y="37"/>
                  </a:cubicBezTo>
                  <a:cubicBezTo>
                    <a:pt x="47" y="42"/>
                    <a:pt x="44" y="47"/>
                    <a:pt x="40" y="53"/>
                  </a:cubicBezTo>
                  <a:cubicBezTo>
                    <a:pt x="25" y="73"/>
                    <a:pt x="16" y="84"/>
                    <a:pt x="12" y="90"/>
                  </a:cubicBezTo>
                  <a:cubicBezTo>
                    <a:pt x="6" y="98"/>
                    <a:pt x="2" y="103"/>
                    <a:pt x="4" y="111"/>
                  </a:cubicBezTo>
                  <a:cubicBezTo>
                    <a:pt x="6" y="116"/>
                    <a:pt x="9" y="119"/>
                    <a:pt x="14" y="121"/>
                  </a:cubicBezTo>
                  <a:cubicBezTo>
                    <a:pt x="16" y="122"/>
                    <a:pt x="18" y="122"/>
                    <a:pt x="36" y="122"/>
                  </a:cubicBezTo>
                  <a:cubicBezTo>
                    <a:pt x="43" y="122"/>
                    <a:pt x="53" y="122"/>
                    <a:pt x="67" y="122"/>
                  </a:cubicBezTo>
                  <a:cubicBezTo>
                    <a:pt x="75" y="122"/>
                    <a:pt x="81" y="115"/>
                    <a:pt x="81" y="107"/>
                  </a:cubicBezTo>
                  <a:cubicBezTo>
                    <a:pt x="81" y="99"/>
                    <a:pt x="75" y="92"/>
                    <a:pt x="66" y="92"/>
                  </a:cubicBezTo>
                  <a:close/>
                </a:path>
              </a:pathLst>
            </a:custGeom>
            <a:solidFill>
              <a:srgbClr val="000000"/>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861;p32">
              <a:extLst>
                <a:ext uri="{FF2B5EF4-FFF2-40B4-BE49-F238E27FC236}">
                  <a16:creationId xmlns:a16="http://schemas.microsoft.com/office/drawing/2014/main" id="{7ABE544D-C7C1-B44F-A5B0-1354891FCE95}"/>
                </a:ext>
              </a:extLst>
            </p:cNvPr>
            <p:cNvSpPr/>
            <p:nvPr/>
          </p:nvSpPr>
          <p:spPr>
            <a:xfrm>
              <a:off x="7922054" y="2947870"/>
              <a:ext cx="39236" cy="64740"/>
            </a:xfrm>
            <a:custGeom>
              <a:avLst/>
              <a:gdLst/>
              <a:ahLst/>
              <a:cxnLst/>
              <a:rect l="l" t="t" r="r" b="b"/>
              <a:pathLst>
                <a:path w="80" h="132" extrusionOk="0">
                  <a:moveTo>
                    <a:pt x="40" y="0"/>
                  </a:moveTo>
                  <a:cubicBezTo>
                    <a:pt x="20" y="0"/>
                    <a:pt x="4" y="14"/>
                    <a:pt x="0" y="33"/>
                  </a:cubicBezTo>
                  <a:cubicBezTo>
                    <a:pt x="-1" y="41"/>
                    <a:pt x="4" y="49"/>
                    <a:pt x="12" y="50"/>
                  </a:cubicBezTo>
                  <a:cubicBezTo>
                    <a:pt x="20" y="52"/>
                    <a:pt x="28" y="47"/>
                    <a:pt x="29" y="38"/>
                  </a:cubicBezTo>
                  <a:cubicBezTo>
                    <a:pt x="30" y="34"/>
                    <a:pt x="35" y="30"/>
                    <a:pt x="40" y="30"/>
                  </a:cubicBezTo>
                  <a:cubicBezTo>
                    <a:pt x="45" y="30"/>
                    <a:pt x="50" y="35"/>
                    <a:pt x="50" y="41"/>
                  </a:cubicBezTo>
                  <a:cubicBezTo>
                    <a:pt x="50" y="46"/>
                    <a:pt x="45" y="51"/>
                    <a:pt x="40" y="51"/>
                  </a:cubicBezTo>
                  <a:cubicBezTo>
                    <a:pt x="31" y="51"/>
                    <a:pt x="25" y="58"/>
                    <a:pt x="25" y="66"/>
                  </a:cubicBezTo>
                  <a:cubicBezTo>
                    <a:pt x="25" y="74"/>
                    <a:pt x="31" y="81"/>
                    <a:pt x="40" y="81"/>
                  </a:cubicBezTo>
                  <a:cubicBezTo>
                    <a:pt x="45" y="81"/>
                    <a:pt x="50" y="86"/>
                    <a:pt x="50" y="91"/>
                  </a:cubicBezTo>
                  <a:cubicBezTo>
                    <a:pt x="50" y="97"/>
                    <a:pt x="45" y="102"/>
                    <a:pt x="40" y="102"/>
                  </a:cubicBezTo>
                  <a:cubicBezTo>
                    <a:pt x="34" y="102"/>
                    <a:pt x="30" y="98"/>
                    <a:pt x="29" y="93"/>
                  </a:cubicBezTo>
                  <a:cubicBezTo>
                    <a:pt x="28" y="85"/>
                    <a:pt x="21" y="79"/>
                    <a:pt x="12" y="80"/>
                  </a:cubicBezTo>
                  <a:cubicBezTo>
                    <a:pt x="4" y="81"/>
                    <a:pt x="-1" y="89"/>
                    <a:pt x="0" y="97"/>
                  </a:cubicBezTo>
                  <a:cubicBezTo>
                    <a:pt x="2" y="117"/>
                    <a:pt x="20" y="132"/>
                    <a:pt x="40" y="132"/>
                  </a:cubicBezTo>
                  <a:cubicBezTo>
                    <a:pt x="62" y="132"/>
                    <a:pt x="80" y="114"/>
                    <a:pt x="80" y="91"/>
                  </a:cubicBezTo>
                  <a:cubicBezTo>
                    <a:pt x="80" y="82"/>
                    <a:pt x="77" y="73"/>
                    <a:pt x="71" y="66"/>
                  </a:cubicBezTo>
                  <a:cubicBezTo>
                    <a:pt x="77" y="59"/>
                    <a:pt x="80" y="50"/>
                    <a:pt x="80" y="41"/>
                  </a:cubicBezTo>
                  <a:cubicBezTo>
                    <a:pt x="80" y="18"/>
                    <a:pt x="62" y="0"/>
                    <a:pt x="40" y="0"/>
                  </a:cubicBezTo>
                  <a:close/>
                </a:path>
              </a:pathLst>
            </a:custGeom>
            <a:solidFill>
              <a:srgbClr val="000000"/>
            </a:solidFill>
            <a:ln>
              <a:noFill/>
            </a:ln>
          </p:spPr>
          <p:txBody>
            <a:bodyPr spcFirstLastPara="1" wrap="square" lIns="120000" tIns="3333" rIns="120000" bIns="3333"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 name="Google Shape;862;p32">
              <a:extLst>
                <a:ext uri="{FF2B5EF4-FFF2-40B4-BE49-F238E27FC236}">
                  <a16:creationId xmlns:a16="http://schemas.microsoft.com/office/drawing/2014/main" id="{5477E10E-03E4-CDD8-E1EC-8AD7CD2C7430}"/>
                </a:ext>
              </a:extLst>
            </p:cNvPr>
            <p:cNvSpPr/>
            <p:nvPr/>
          </p:nvSpPr>
          <p:spPr>
            <a:xfrm>
              <a:off x="8128535" y="3006234"/>
              <a:ext cx="14714" cy="14223"/>
            </a:xfrm>
            <a:custGeom>
              <a:avLst/>
              <a:gdLst/>
              <a:ahLst/>
              <a:cxnLst/>
              <a:rect l="l" t="t" r="r" b="b"/>
              <a:pathLst>
                <a:path w="30" h="29" extrusionOk="0">
                  <a:moveTo>
                    <a:pt x="27" y="6"/>
                  </a:moveTo>
                  <a:cubicBezTo>
                    <a:pt x="20" y="-6"/>
                    <a:pt x="1" y="-1"/>
                    <a:pt x="0" y="13"/>
                  </a:cubicBezTo>
                  <a:cubicBezTo>
                    <a:pt x="-1" y="26"/>
                    <a:pt x="15" y="34"/>
                    <a:pt x="25" y="25"/>
                  </a:cubicBezTo>
                  <a:cubicBezTo>
                    <a:pt x="30" y="20"/>
                    <a:pt x="31" y="11"/>
                    <a:pt x="27" y="6"/>
                  </a:cubicBezTo>
                  <a:close/>
                </a:path>
              </a:pathLst>
            </a:custGeom>
            <a:solidFill>
              <a:srgbClr val="000000"/>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4" name="Google Shape;863;p32">
            <a:extLst>
              <a:ext uri="{FF2B5EF4-FFF2-40B4-BE49-F238E27FC236}">
                <a16:creationId xmlns:a16="http://schemas.microsoft.com/office/drawing/2014/main" id="{21C624AA-8FC3-6AF0-A7F0-E35759E165A0}"/>
              </a:ext>
            </a:extLst>
          </p:cNvPr>
          <p:cNvGrpSpPr/>
          <p:nvPr/>
        </p:nvGrpSpPr>
        <p:grpSpPr>
          <a:xfrm>
            <a:off x="3612637" y="1449091"/>
            <a:ext cx="506804" cy="505800"/>
            <a:chOff x="3982227" y="1079227"/>
            <a:chExt cx="380103" cy="393837"/>
          </a:xfrm>
        </p:grpSpPr>
        <p:sp>
          <p:nvSpPr>
            <p:cNvPr id="35" name="Google Shape;864;p32">
              <a:extLst>
                <a:ext uri="{FF2B5EF4-FFF2-40B4-BE49-F238E27FC236}">
                  <a16:creationId xmlns:a16="http://schemas.microsoft.com/office/drawing/2014/main" id="{11508FAC-B170-A4E8-E37B-6CF0E101F699}"/>
                </a:ext>
              </a:extLst>
            </p:cNvPr>
            <p:cNvSpPr/>
            <p:nvPr/>
          </p:nvSpPr>
          <p:spPr>
            <a:xfrm>
              <a:off x="3982227" y="1079227"/>
              <a:ext cx="380103" cy="393837"/>
            </a:xfrm>
            <a:custGeom>
              <a:avLst/>
              <a:gdLst/>
              <a:ahLst/>
              <a:cxnLst/>
              <a:rect l="l" t="t" r="r" b="b"/>
              <a:pathLst>
                <a:path w="775" h="803" extrusionOk="0">
                  <a:moveTo>
                    <a:pt x="61" y="264"/>
                  </a:moveTo>
                  <a:cubicBezTo>
                    <a:pt x="61" y="136"/>
                    <a:pt x="165" y="32"/>
                    <a:pt x="294" y="32"/>
                  </a:cubicBezTo>
                  <a:cubicBezTo>
                    <a:pt x="422" y="32"/>
                    <a:pt x="526" y="136"/>
                    <a:pt x="526" y="264"/>
                  </a:cubicBezTo>
                  <a:cubicBezTo>
                    <a:pt x="526" y="390"/>
                    <a:pt x="420" y="496"/>
                    <a:pt x="294" y="496"/>
                  </a:cubicBezTo>
                  <a:lnTo>
                    <a:pt x="141" y="496"/>
                  </a:lnTo>
                  <a:cubicBezTo>
                    <a:pt x="134" y="475"/>
                    <a:pt x="114" y="461"/>
                    <a:pt x="93" y="461"/>
                  </a:cubicBezTo>
                  <a:cubicBezTo>
                    <a:pt x="71" y="461"/>
                    <a:pt x="51" y="475"/>
                    <a:pt x="44" y="496"/>
                  </a:cubicBezTo>
                  <a:lnTo>
                    <a:pt x="16" y="496"/>
                  </a:lnTo>
                  <a:cubicBezTo>
                    <a:pt x="7" y="496"/>
                    <a:pt x="0" y="503"/>
                    <a:pt x="0" y="512"/>
                  </a:cubicBezTo>
                  <a:cubicBezTo>
                    <a:pt x="0" y="520"/>
                    <a:pt x="7" y="527"/>
                    <a:pt x="16" y="527"/>
                  </a:cubicBezTo>
                  <a:lnTo>
                    <a:pt x="44" y="527"/>
                  </a:lnTo>
                  <a:cubicBezTo>
                    <a:pt x="49" y="543"/>
                    <a:pt x="62" y="555"/>
                    <a:pt x="77" y="560"/>
                  </a:cubicBezTo>
                  <a:lnTo>
                    <a:pt x="77" y="632"/>
                  </a:lnTo>
                  <a:cubicBezTo>
                    <a:pt x="77" y="650"/>
                    <a:pt x="92" y="666"/>
                    <a:pt x="111" y="666"/>
                  </a:cubicBezTo>
                  <a:lnTo>
                    <a:pt x="151" y="666"/>
                  </a:lnTo>
                  <a:lnTo>
                    <a:pt x="151" y="692"/>
                  </a:lnTo>
                  <a:cubicBezTo>
                    <a:pt x="151" y="713"/>
                    <a:pt x="168" y="730"/>
                    <a:pt x="189" y="730"/>
                  </a:cubicBezTo>
                  <a:lnTo>
                    <a:pt x="402" y="730"/>
                  </a:lnTo>
                  <a:cubicBezTo>
                    <a:pt x="423" y="730"/>
                    <a:pt x="440" y="713"/>
                    <a:pt x="440" y="692"/>
                  </a:cubicBezTo>
                  <a:lnTo>
                    <a:pt x="440" y="612"/>
                  </a:lnTo>
                  <a:cubicBezTo>
                    <a:pt x="440" y="590"/>
                    <a:pt x="423" y="573"/>
                    <a:pt x="402" y="573"/>
                  </a:cubicBezTo>
                  <a:lnTo>
                    <a:pt x="189" y="573"/>
                  </a:lnTo>
                  <a:cubicBezTo>
                    <a:pt x="168" y="573"/>
                    <a:pt x="151" y="590"/>
                    <a:pt x="151" y="612"/>
                  </a:cubicBezTo>
                  <a:lnTo>
                    <a:pt x="151" y="634"/>
                  </a:lnTo>
                  <a:lnTo>
                    <a:pt x="111" y="634"/>
                  </a:lnTo>
                  <a:cubicBezTo>
                    <a:pt x="109" y="634"/>
                    <a:pt x="108" y="633"/>
                    <a:pt x="108" y="632"/>
                  </a:cubicBezTo>
                  <a:lnTo>
                    <a:pt x="108" y="560"/>
                  </a:lnTo>
                  <a:cubicBezTo>
                    <a:pt x="124" y="555"/>
                    <a:pt x="136" y="543"/>
                    <a:pt x="141" y="527"/>
                  </a:cubicBezTo>
                  <a:lnTo>
                    <a:pt x="536" y="527"/>
                  </a:lnTo>
                  <a:cubicBezTo>
                    <a:pt x="581" y="527"/>
                    <a:pt x="617" y="564"/>
                    <a:pt x="617" y="609"/>
                  </a:cubicBezTo>
                  <a:lnTo>
                    <a:pt x="617" y="678"/>
                  </a:lnTo>
                  <a:lnTo>
                    <a:pt x="583" y="678"/>
                  </a:lnTo>
                  <a:cubicBezTo>
                    <a:pt x="577" y="678"/>
                    <a:pt x="572" y="682"/>
                    <a:pt x="569" y="688"/>
                  </a:cubicBezTo>
                  <a:cubicBezTo>
                    <a:pt x="567" y="694"/>
                    <a:pt x="568" y="700"/>
                    <a:pt x="572" y="705"/>
                  </a:cubicBezTo>
                  <a:lnTo>
                    <a:pt x="658" y="798"/>
                  </a:lnTo>
                  <a:cubicBezTo>
                    <a:pt x="661" y="801"/>
                    <a:pt x="665" y="803"/>
                    <a:pt x="670" y="803"/>
                  </a:cubicBezTo>
                  <a:lnTo>
                    <a:pt x="670" y="803"/>
                  </a:lnTo>
                  <a:cubicBezTo>
                    <a:pt x="674" y="803"/>
                    <a:pt x="678" y="801"/>
                    <a:pt x="681" y="798"/>
                  </a:cubicBezTo>
                  <a:lnTo>
                    <a:pt x="771" y="705"/>
                  </a:lnTo>
                  <a:cubicBezTo>
                    <a:pt x="775" y="700"/>
                    <a:pt x="776" y="694"/>
                    <a:pt x="774" y="688"/>
                  </a:cubicBezTo>
                  <a:cubicBezTo>
                    <a:pt x="771" y="682"/>
                    <a:pt x="766" y="678"/>
                    <a:pt x="759" y="678"/>
                  </a:cubicBezTo>
                  <a:lnTo>
                    <a:pt x="727" y="678"/>
                  </a:lnTo>
                  <a:lnTo>
                    <a:pt x="727" y="609"/>
                  </a:lnTo>
                  <a:cubicBezTo>
                    <a:pt x="727" y="557"/>
                    <a:pt x="706" y="508"/>
                    <a:pt x="670" y="473"/>
                  </a:cubicBezTo>
                  <a:cubicBezTo>
                    <a:pt x="705" y="438"/>
                    <a:pt x="727" y="390"/>
                    <a:pt x="727" y="337"/>
                  </a:cubicBezTo>
                  <a:lnTo>
                    <a:pt x="727" y="300"/>
                  </a:lnTo>
                  <a:cubicBezTo>
                    <a:pt x="727" y="291"/>
                    <a:pt x="720" y="284"/>
                    <a:pt x="711" y="284"/>
                  </a:cubicBezTo>
                  <a:cubicBezTo>
                    <a:pt x="702" y="284"/>
                    <a:pt x="695" y="291"/>
                    <a:pt x="695" y="300"/>
                  </a:cubicBezTo>
                  <a:lnTo>
                    <a:pt x="695" y="337"/>
                  </a:lnTo>
                  <a:cubicBezTo>
                    <a:pt x="695" y="423"/>
                    <a:pt x="623" y="496"/>
                    <a:pt x="536" y="496"/>
                  </a:cubicBezTo>
                  <a:lnTo>
                    <a:pt x="418" y="496"/>
                  </a:lnTo>
                  <a:cubicBezTo>
                    <a:pt x="441" y="484"/>
                    <a:pt x="462" y="468"/>
                    <a:pt x="481" y="449"/>
                  </a:cubicBezTo>
                  <a:lnTo>
                    <a:pt x="536" y="449"/>
                  </a:lnTo>
                  <a:cubicBezTo>
                    <a:pt x="598" y="449"/>
                    <a:pt x="648" y="399"/>
                    <a:pt x="648" y="337"/>
                  </a:cubicBezTo>
                  <a:lnTo>
                    <a:pt x="648" y="116"/>
                  </a:lnTo>
                  <a:cubicBezTo>
                    <a:pt x="648" y="107"/>
                    <a:pt x="641" y="100"/>
                    <a:pt x="633" y="100"/>
                  </a:cubicBezTo>
                  <a:lnTo>
                    <a:pt x="620" y="100"/>
                  </a:lnTo>
                  <a:lnTo>
                    <a:pt x="673" y="46"/>
                  </a:lnTo>
                  <a:lnTo>
                    <a:pt x="723" y="100"/>
                  </a:lnTo>
                  <a:lnTo>
                    <a:pt x="711" y="100"/>
                  </a:lnTo>
                  <a:cubicBezTo>
                    <a:pt x="702" y="100"/>
                    <a:pt x="695" y="107"/>
                    <a:pt x="695" y="116"/>
                  </a:cubicBezTo>
                  <a:lnTo>
                    <a:pt x="695" y="162"/>
                  </a:lnTo>
                  <a:cubicBezTo>
                    <a:pt x="695" y="171"/>
                    <a:pt x="702" y="178"/>
                    <a:pt x="711" y="178"/>
                  </a:cubicBezTo>
                  <a:cubicBezTo>
                    <a:pt x="720" y="178"/>
                    <a:pt x="727" y="171"/>
                    <a:pt x="727" y="162"/>
                  </a:cubicBezTo>
                  <a:lnTo>
                    <a:pt x="727" y="132"/>
                  </a:lnTo>
                  <a:lnTo>
                    <a:pt x="759" y="132"/>
                  </a:lnTo>
                  <a:cubicBezTo>
                    <a:pt x="766" y="132"/>
                    <a:pt x="771" y="128"/>
                    <a:pt x="774" y="122"/>
                  </a:cubicBezTo>
                  <a:cubicBezTo>
                    <a:pt x="776" y="117"/>
                    <a:pt x="775" y="110"/>
                    <a:pt x="771" y="105"/>
                  </a:cubicBezTo>
                  <a:lnTo>
                    <a:pt x="684" y="12"/>
                  </a:lnTo>
                  <a:cubicBezTo>
                    <a:pt x="682" y="9"/>
                    <a:pt x="677" y="7"/>
                    <a:pt x="673" y="7"/>
                  </a:cubicBezTo>
                  <a:cubicBezTo>
                    <a:pt x="669" y="7"/>
                    <a:pt x="665" y="9"/>
                    <a:pt x="662" y="12"/>
                  </a:cubicBezTo>
                  <a:lnTo>
                    <a:pt x="572" y="105"/>
                  </a:lnTo>
                  <a:cubicBezTo>
                    <a:pt x="568" y="110"/>
                    <a:pt x="567" y="116"/>
                    <a:pt x="569" y="122"/>
                  </a:cubicBezTo>
                  <a:cubicBezTo>
                    <a:pt x="572" y="128"/>
                    <a:pt x="577" y="132"/>
                    <a:pt x="583" y="132"/>
                  </a:cubicBezTo>
                  <a:lnTo>
                    <a:pt x="617" y="132"/>
                  </a:lnTo>
                  <a:lnTo>
                    <a:pt x="617" y="337"/>
                  </a:lnTo>
                  <a:cubicBezTo>
                    <a:pt x="617" y="381"/>
                    <a:pt x="581" y="418"/>
                    <a:pt x="536" y="418"/>
                  </a:cubicBezTo>
                  <a:lnTo>
                    <a:pt x="507" y="418"/>
                  </a:lnTo>
                  <a:cubicBezTo>
                    <a:pt x="540" y="373"/>
                    <a:pt x="557" y="320"/>
                    <a:pt x="557" y="264"/>
                  </a:cubicBezTo>
                  <a:cubicBezTo>
                    <a:pt x="557" y="118"/>
                    <a:pt x="439" y="0"/>
                    <a:pt x="294" y="0"/>
                  </a:cubicBezTo>
                  <a:cubicBezTo>
                    <a:pt x="148" y="0"/>
                    <a:pt x="30" y="118"/>
                    <a:pt x="30" y="264"/>
                  </a:cubicBezTo>
                  <a:cubicBezTo>
                    <a:pt x="30" y="319"/>
                    <a:pt x="47" y="373"/>
                    <a:pt x="80" y="418"/>
                  </a:cubicBezTo>
                  <a:lnTo>
                    <a:pt x="16" y="418"/>
                  </a:lnTo>
                  <a:cubicBezTo>
                    <a:pt x="7" y="418"/>
                    <a:pt x="0" y="425"/>
                    <a:pt x="0" y="433"/>
                  </a:cubicBezTo>
                  <a:cubicBezTo>
                    <a:pt x="0" y="442"/>
                    <a:pt x="7" y="449"/>
                    <a:pt x="16" y="449"/>
                  </a:cubicBezTo>
                  <a:lnTo>
                    <a:pt x="294" y="449"/>
                  </a:lnTo>
                  <a:cubicBezTo>
                    <a:pt x="396" y="449"/>
                    <a:pt x="479" y="366"/>
                    <a:pt x="479" y="264"/>
                  </a:cubicBezTo>
                  <a:cubicBezTo>
                    <a:pt x="479" y="162"/>
                    <a:pt x="396" y="78"/>
                    <a:pt x="294" y="78"/>
                  </a:cubicBezTo>
                  <a:cubicBezTo>
                    <a:pt x="191" y="78"/>
                    <a:pt x="108" y="162"/>
                    <a:pt x="108" y="264"/>
                  </a:cubicBezTo>
                  <a:cubicBezTo>
                    <a:pt x="108" y="326"/>
                    <a:pt x="139" y="383"/>
                    <a:pt x="190" y="418"/>
                  </a:cubicBezTo>
                  <a:lnTo>
                    <a:pt x="120" y="418"/>
                  </a:lnTo>
                  <a:cubicBezTo>
                    <a:pt x="82" y="375"/>
                    <a:pt x="61" y="321"/>
                    <a:pt x="61" y="264"/>
                  </a:cubicBezTo>
                  <a:moveTo>
                    <a:pt x="182" y="612"/>
                  </a:moveTo>
                  <a:cubicBezTo>
                    <a:pt x="182" y="608"/>
                    <a:pt x="185" y="605"/>
                    <a:pt x="189" y="605"/>
                  </a:cubicBezTo>
                  <a:lnTo>
                    <a:pt x="402" y="605"/>
                  </a:lnTo>
                  <a:cubicBezTo>
                    <a:pt x="406" y="605"/>
                    <a:pt x="409" y="608"/>
                    <a:pt x="409" y="612"/>
                  </a:cubicBezTo>
                  <a:lnTo>
                    <a:pt x="409" y="692"/>
                  </a:lnTo>
                  <a:cubicBezTo>
                    <a:pt x="409" y="696"/>
                    <a:pt x="406" y="699"/>
                    <a:pt x="402" y="699"/>
                  </a:cubicBezTo>
                  <a:lnTo>
                    <a:pt x="189" y="699"/>
                  </a:lnTo>
                  <a:cubicBezTo>
                    <a:pt x="185" y="699"/>
                    <a:pt x="182" y="696"/>
                    <a:pt x="182" y="692"/>
                  </a:cubicBezTo>
                  <a:lnTo>
                    <a:pt x="182" y="612"/>
                  </a:lnTo>
                  <a:moveTo>
                    <a:pt x="645" y="493"/>
                  </a:moveTo>
                  <a:cubicBezTo>
                    <a:pt x="677" y="523"/>
                    <a:pt x="695" y="564"/>
                    <a:pt x="695" y="609"/>
                  </a:cubicBezTo>
                  <a:lnTo>
                    <a:pt x="695" y="694"/>
                  </a:lnTo>
                  <a:cubicBezTo>
                    <a:pt x="695" y="703"/>
                    <a:pt x="702" y="710"/>
                    <a:pt x="711" y="710"/>
                  </a:cubicBezTo>
                  <a:lnTo>
                    <a:pt x="723" y="710"/>
                  </a:lnTo>
                  <a:lnTo>
                    <a:pt x="670" y="764"/>
                  </a:lnTo>
                  <a:lnTo>
                    <a:pt x="619" y="710"/>
                  </a:lnTo>
                  <a:lnTo>
                    <a:pt x="633" y="710"/>
                  </a:lnTo>
                  <a:cubicBezTo>
                    <a:pt x="641" y="710"/>
                    <a:pt x="648" y="703"/>
                    <a:pt x="648" y="694"/>
                  </a:cubicBezTo>
                  <a:lnTo>
                    <a:pt x="648" y="609"/>
                  </a:lnTo>
                  <a:cubicBezTo>
                    <a:pt x="648" y="570"/>
                    <a:pt x="629" y="537"/>
                    <a:pt x="600" y="516"/>
                  </a:cubicBezTo>
                  <a:cubicBezTo>
                    <a:pt x="616" y="510"/>
                    <a:pt x="631" y="503"/>
                    <a:pt x="645" y="493"/>
                  </a:cubicBezTo>
                  <a:moveTo>
                    <a:pt x="93" y="531"/>
                  </a:moveTo>
                  <a:cubicBezTo>
                    <a:pt x="82" y="531"/>
                    <a:pt x="73" y="522"/>
                    <a:pt x="73" y="512"/>
                  </a:cubicBezTo>
                  <a:lnTo>
                    <a:pt x="73" y="512"/>
                  </a:lnTo>
                  <a:cubicBezTo>
                    <a:pt x="73" y="501"/>
                    <a:pt x="82" y="492"/>
                    <a:pt x="93" y="492"/>
                  </a:cubicBezTo>
                  <a:cubicBezTo>
                    <a:pt x="103" y="492"/>
                    <a:pt x="112" y="501"/>
                    <a:pt x="112" y="512"/>
                  </a:cubicBezTo>
                  <a:lnTo>
                    <a:pt x="112" y="512"/>
                  </a:lnTo>
                  <a:cubicBezTo>
                    <a:pt x="112" y="522"/>
                    <a:pt x="103" y="531"/>
                    <a:pt x="93" y="531"/>
                  </a:cubicBezTo>
                  <a:moveTo>
                    <a:pt x="140" y="264"/>
                  </a:moveTo>
                  <a:cubicBezTo>
                    <a:pt x="140" y="179"/>
                    <a:pt x="209" y="110"/>
                    <a:pt x="294" y="110"/>
                  </a:cubicBezTo>
                  <a:cubicBezTo>
                    <a:pt x="378" y="110"/>
                    <a:pt x="447" y="179"/>
                    <a:pt x="447" y="264"/>
                  </a:cubicBezTo>
                  <a:cubicBezTo>
                    <a:pt x="447" y="349"/>
                    <a:pt x="378" y="418"/>
                    <a:pt x="294" y="418"/>
                  </a:cubicBezTo>
                  <a:lnTo>
                    <a:pt x="264" y="418"/>
                  </a:lnTo>
                  <a:cubicBezTo>
                    <a:pt x="195" y="397"/>
                    <a:pt x="140" y="340"/>
                    <a:pt x="140" y="264"/>
                  </a:cubicBezTo>
                  <a:close/>
                </a:path>
              </a:pathLst>
            </a:custGeom>
            <a:solidFill>
              <a:srgbClr val="000000"/>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 name="Google Shape;865;p32">
              <a:extLst>
                <a:ext uri="{FF2B5EF4-FFF2-40B4-BE49-F238E27FC236}">
                  <a16:creationId xmlns:a16="http://schemas.microsoft.com/office/drawing/2014/main" id="{D9FBF15F-BEC2-837F-2E07-570F6162A3DB}"/>
                </a:ext>
              </a:extLst>
            </p:cNvPr>
            <p:cNvSpPr/>
            <p:nvPr/>
          </p:nvSpPr>
          <p:spPr>
            <a:xfrm>
              <a:off x="4087675" y="1390667"/>
              <a:ext cx="80925" cy="15695"/>
            </a:xfrm>
            <a:custGeom>
              <a:avLst/>
              <a:gdLst/>
              <a:ahLst/>
              <a:cxnLst/>
              <a:rect l="l" t="t" r="r" b="b"/>
              <a:pathLst>
                <a:path w="165" h="32" extrusionOk="0">
                  <a:moveTo>
                    <a:pt x="15" y="32"/>
                  </a:moveTo>
                  <a:lnTo>
                    <a:pt x="149" y="32"/>
                  </a:lnTo>
                  <a:cubicBezTo>
                    <a:pt x="158" y="32"/>
                    <a:pt x="165" y="25"/>
                    <a:pt x="165" y="16"/>
                  </a:cubicBezTo>
                  <a:cubicBezTo>
                    <a:pt x="165" y="7"/>
                    <a:pt x="158" y="0"/>
                    <a:pt x="149" y="0"/>
                  </a:cubicBezTo>
                  <a:lnTo>
                    <a:pt x="15" y="0"/>
                  </a:lnTo>
                  <a:cubicBezTo>
                    <a:pt x="7" y="0"/>
                    <a:pt x="0" y="7"/>
                    <a:pt x="0" y="16"/>
                  </a:cubicBezTo>
                  <a:cubicBezTo>
                    <a:pt x="0" y="25"/>
                    <a:pt x="7" y="32"/>
                    <a:pt x="15" y="32"/>
                  </a:cubicBezTo>
                  <a:close/>
                </a:path>
              </a:pathLst>
            </a:custGeom>
            <a:solidFill>
              <a:srgbClr val="000000"/>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 name="Google Shape;866;p32">
              <a:extLst>
                <a:ext uri="{FF2B5EF4-FFF2-40B4-BE49-F238E27FC236}">
                  <a16:creationId xmlns:a16="http://schemas.microsoft.com/office/drawing/2014/main" id="{20D9284D-82E8-134E-A2D9-161AC6E62989}"/>
                </a:ext>
              </a:extLst>
            </p:cNvPr>
            <p:cNvSpPr/>
            <p:nvPr/>
          </p:nvSpPr>
          <p:spPr>
            <a:xfrm>
              <a:off x="4322603" y="1184675"/>
              <a:ext cx="15695" cy="15695"/>
            </a:xfrm>
            <a:custGeom>
              <a:avLst/>
              <a:gdLst/>
              <a:ahLst/>
              <a:cxnLst/>
              <a:rect l="l" t="t" r="r" b="b"/>
              <a:pathLst>
                <a:path w="32" h="32" extrusionOk="0">
                  <a:moveTo>
                    <a:pt x="30" y="7"/>
                  </a:moveTo>
                  <a:cubicBezTo>
                    <a:pt x="26" y="2"/>
                    <a:pt x="19" y="-1"/>
                    <a:pt x="13" y="1"/>
                  </a:cubicBezTo>
                  <a:cubicBezTo>
                    <a:pt x="6" y="3"/>
                    <a:pt x="2" y="8"/>
                    <a:pt x="1" y="15"/>
                  </a:cubicBezTo>
                  <a:cubicBezTo>
                    <a:pt x="0" y="29"/>
                    <a:pt x="17" y="37"/>
                    <a:pt x="27" y="28"/>
                  </a:cubicBezTo>
                  <a:cubicBezTo>
                    <a:pt x="33" y="22"/>
                    <a:pt x="34" y="14"/>
                    <a:pt x="30" y="7"/>
                  </a:cubicBezTo>
                  <a:close/>
                </a:path>
              </a:pathLst>
            </a:custGeom>
            <a:solidFill>
              <a:srgbClr val="000000"/>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9" name="Google Shape;843;p32">
            <a:extLst>
              <a:ext uri="{FF2B5EF4-FFF2-40B4-BE49-F238E27FC236}">
                <a16:creationId xmlns:a16="http://schemas.microsoft.com/office/drawing/2014/main" id="{6C6BBBF1-3535-D587-E881-2A9B0F62AE3B}"/>
              </a:ext>
            </a:extLst>
          </p:cNvPr>
          <p:cNvSpPr txBox="1"/>
          <p:nvPr/>
        </p:nvSpPr>
        <p:spPr>
          <a:xfrm>
            <a:off x="7184626" y="5759712"/>
            <a:ext cx="4807519" cy="802936"/>
          </a:xfrm>
          <a:prstGeom prst="rect">
            <a:avLst/>
          </a:prstGeom>
          <a:noFill/>
          <a:ln>
            <a:noFill/>
          </a:ln>
        </p:spPr>
        <p:txBody>
          <a:bodyPr spcFirstLastPara="1" wrap="square" lIns="121900" tIns="121900" rIns="121900" bIns="121900" anchor="t" anchorCtr="0">
            <a:noAutofit/>
          </a:bodyPr>
          <a:lstStyle/>
          <a:p>
            <a:pPr algn="just"/>
            <a:r>
              <a:rPr lang="vi-VN" sz="2400" dirty="0">
                <a:latin typeface="+mj-lt"/>
              </a:rPr>
              <a:t>Lời thoại trong truyện thơ Nôm bao gồm đối thoại và độc thoại.</a:t>
            </a:r>
            <a:endParaRPr lang="en-SG" sz="2400" dirty="0">
              <a:latin typeface="+mj-lt"/>
            </a:endParaRPr>
          </a:p>
        </p:txBody>
      </p:sp>
      <p:sp>
        <p:nvSpPr>
          <p:cNvPr id="40" name="Google Shape;852;p32">
            <a:extLst>
              <a:ext uri="{FF2B5EF4-FFF2-40B4-BE49-F238E27FC236}">
                <a16:creationId xmlns:a16="http://schemas.microsoft.com/office/drawing/2014/main" id="{B64596EC-5DB5-6D0D-BE25-2C2B891F0650}"/>
              </a:ext>
            </a:extLst>
          </p:cNvPr>
          <p:cNvSpPr/>
          <p:nvPr/>
        </p:nvSpPr>
        <p:spPr>
          <a:xfrm>
            <a:off x="6896068" y="6032109"/>
            <a:ext cx="268000" cy="258142"/>
          </a:xfrm>
          <a:prstGeom prst="ellipse">
            <a:avLst/>
          </a:prstGeom>
          <a:solidFill>
            <a:srgbClr val="CAB0C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sp>
        <p:nvSpPr>
          <p:cNvPr id="43" name="Freeform 6">
            <a:extLst>
              <a:ext uri="{FF2B5EF4-FFF2-40B4-BE49-F238E27FC236}">
                <a16:creationId xmlns:a16="http://schemas.microsoft.com/office/drawing/2014/main" id="{62E6023C-261B-8477-61EE-AF0E0CE603ED}"/>
              </a:ext>
            </a:extLst>
          </p:cNvPr>
          <p:cNvSpPr/>
          <p:nvPr/>
        </p:nvSpPr>
        <p:spPr>
          <a:xfrm>
            <a:off x="3508967" y="3177031"/>
            <a:ext cx="2854567" cy="2302638"/>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6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barn(inVertic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animBg="1"/>
      <p:bldP spid="21" grpId="0" animBg="1"/>
      <p:bldP spid="22" grpId="0" animBg="1"/>
      <p:bldP spid="23" grpId="0" animBg="1"/>
      <p:bldP spid="39" grpId="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F95E-B5E5-E4B6-5FF9-05806CCEF7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05F802-32CE-B466-BD23-39CF43130DF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01614922-0E7A-FE33-D9B5-3DA1C400C42D}"/>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3</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4C7F848A-6DB7-633D-DB6B-CCD123600332}"/>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8E8604EA-DF7F-F74B-B648-A6C75443CCED}"/>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999177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7D3A9D2-A0AA-4E76-7A34-38D1F025511A}"/>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53D8DBD0-C50D-A47A-E1F0-A4FF47FFF643}"/>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EE4A89C-0125-1996-D21D-105BA7E6F11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65DFFBB-0C0B-43F7-C89E-6064AC0DDBC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B1514F-257C-47CC-8FFE-62463DE0813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7A06572D-DCEE-2B00-9E28-A68F1E9AEFB4}"/>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4EF5C5A3-F26C-0182-110B-838035DE31A9}"/>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512;p24">
            <a:extLst>
              <a:ext uri="{FF2B5EF4-FFF2-40B4-BE49-F238E27FC236}">
                <a16:creationId xmlns:a16="http://schemas.microsoft.com/office/drawing/2014/main" id="{68D9866E-3274-65F8-5DC3-A9EB92693F5E}"/>
              </a:ext>
            </a:extLst>
          </p:cNvPr>
          <p:cNvSpPr/>
          <p:nvPr/>
        </p:nvSpPr>
        <p:spPr>
          <a:xfrm>
            <a:off x="1925629" y="1338340"/>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3" name="Google Shape;513;p24">
            <a:extLst>
              <a:ext uri="{FF2B5EF4-FFF2-40B4-BE49-F238E27FC236}">
                <a16:creationId xmlns:a16="http://schemas.microsoft.com/office/drawing/2014/main" id="{C3378CE7-3DFE-DB5D-46DC-B88487B069BF}"/>
              </a:ext>
            </a:extLst>
          </p:cNvPr>
          <p:cNvSpPr/>
          <p:nvPr/>
        </p:nvSpPr>
        <p:spPr>
          <a:xfrm>
            <a:off x="9671395" y="1318440"/>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4" name="Google Shape;520;p24">
            <a:extLst>
              <a:ext uri="{FF2B5EF4-FFF2-40B4-BE49-F238E27FC236}">
                <a16:creationId xmlns:a16="http://schemas.microsoft.com/office/drawing/2014/main" id="{DE823AEC-54F3-ABB0-4FBC-75DD3D17293F}"/>
              </a:ext>
            </a:extLst>
          </p:cNvPr>
          <p:cNvSpPr/>
          <p:nvPr/>
        </p:nvSpPr>
        <p:spPr>
          <a:xfrm>
            <a:off x="4277154" y="1436045"/>
            <a:ext cx="4015531"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3200" b="1" kern="0" dirty="0">
                <a:latin typeface="Montserrat SemiBold"/>
                <a:ea typeface="Montserrat SemiBold"/>
                <a:cs typeface="Montserrat SemiBold"/>
                <a:sym typeface="Montserrat SemiBold"/>
              </a:rPr>
              <a:t>CÂU HỎI</a:t>
            </a:r>
            <a:endParaRPr sz="3200" b="1" kern="0" dirty="0">
              <a:latin typeface="Montserrat SemiBold"/>
              <a:ea typeface="Montserrat SemiBold"/>
              <a:cs typeface="Montserrat SemiBold"/>
              <a:sym typeface="Montserrat SemiBold"/>
            </a:endParaRPr>
          </a:p>
        </p:txBody>
      </p:sp>
      <p:cxnSp>
        <p:nvCxnSpPr>
          <p:cNvPr id="11" name="Google Shape;521;p24">
            <a:extLst>
              <a:ext uri="{FF2B5EF4-FFF2-40B4-BE49-F238E27FC236}">
                <a16:creationId xmlns:a16="http://schemas.microsoft.com/office/drawing/2014/main" id="{97D9BE9D-6795-922E-8B0C-4167434A47EB}"/>
              </a:ext>
            </a:extLst>
          </p:cNvPr>
          <p:cNvCxnSpPr>
            <a:cxnSpLocks/>
            <a:stCxn id="4" idx="1"/>
            <a:endCxn id="2" idx="6"/>
          </p:cNvCxnSpPr>
          <p:nvPr/>
        </p:nvCxnSpPr>
        <p:spPr>
          <a:xfrm flipH="1">
            <a:off x="2909629" y="1810446"/>
            <a:ext cx="1367525" cy="19895"/>
          </a:xfrm>
          <a:prstGeom prst="straightConnector1">
            <a:avLst/>
          </a:prstGeom>
          <a:noFill/>
          <a:ln w="19050" cap="flat" cmpd="sng">
            <a:solidFill>
              <a:srgbClr val="000000"/>
            </a:solidFill>
            <a:prstDash val="solid"/>
            <a:round/>
            <a:headEnd type="none" w="med" len="med"/>
            <a:tailEnd type="none" w="med" len="med"/>
          </a:ln>
        </p:spPr>
      </p:cxnSp>
      <p:cxnSp>
        <p:nvCxnSpPr>
          <p:cNvPr id="12" name="Google Shape;522;p24">
            <a:extLst>
              <a:ext uri="{FF2B5EF4-FFF2-40B4-BE49-F238E27FC236}">
                <a16:creationId xmlns:a16="http://schemas.microsoft.com/office/drawing/2014/main" id="{6DD7A704-A603-AFB9-E1D5-F3A8C5ADD188}"/>
              </a:ext>
            </a:extLst>
          </p:cNvPr>
          <p:cNvCxnSpPr>
            <a:cxnSpLocks/>
            <a:stCxn id="4" idx="3"/>
            <a:endCxn id="3" idx="2"/>
          </p:cNvCxnSpPr>
          <p:nvPr/>
        </p:nvCxnSpPr>
        <p:spPr>
          <a:xfrm flipV="1">
            <a:off x="8292685" y="1810440"/>
            <a:ext cx="1378711" cy="5"/>
          </a:xfrm>
          <a:prstGeom prst="straightConnector1">
            <a:avLst/>
          </a:prstGeom>
          <a:noFill/>
          <a:ln w="19050" cap="flat" cmpd="sng">
            <a:solidFill>
              <a:srgbClr val="000000"/>
            </a:solidFill>
            <a:prstDash val="solid"/>
            <a:round/>
            <a:headEnd type="none" w="med" len="med"/>
            <a:tailEnd type="none" w="med" len="med"/>
          </a:ln>
        </p:spPr>
      </p:cxnSp>
      <p:grpSp>
        <p:nvGrpSpPr>
          <p:cNvPr id="14" name="Google Shape;523;p24">
            <a:extLst>
              <a:ext uri="{FF2B5EF4-FFF2-40B4-BE49-F238E27FC236}">
                <a16:creationId xmlns:a16="http://schemas.microsoft.com/office/drawing/2014/main" id="{5FCAAE07-AD6C-70D3-757C-FB27722A9640}"/>
              </a:ext>
            </a:extLst>
          </p:cNvPr>
          <p:cNvGrpSpPr/>
          <p:nvPr/>
        </p:nvGrpSpPr>
        <p:grpSpPr>
          <a:xfrm>
            <a:off x="9911178" y="1584832"/>
            <a:ext cx="511381" cy="451221"/>
            <a:chOff x="5528632" y="4234340"/>
            <a:chExt cx="383536" cy="338416"/>
          </a:xfrm>
        </p:grpSpPr>
        <p:sp>
          <p:nvSpPr>
            <p:cNvPr id="15" name="Google Shape;524;p24">
              <a:extLst>
                <a:ext uri="{FF2B5EF4-FFF2-40B4-BE49-F238E27FC236}">
                  <a16:creationId xmlns:a16="http://schemas.microsoft.com/office/drawing/2014/main" id="{C99DB3CF-649F-4AD4-3245-F2F22A5B8E71}"/>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16" name="Google Shape;525;p24">
              <a:extLst>
                <a:ext uri="{FF2B5EF4-FFF2-40B4-BE49-F238E27FC236}">
                  <a16:creationId xmlns:a16="http://schemas.microsoft.com/office/drawing/2014/main" id="{A18F497A-5C6A-A0E8-D35E-7BFAFF091197}"/>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7" name="Google Shape;537;p24">
            <a:extLst>
              <a:ext uri="{FF2B5EF4-FFF2-40B4-BE49-F238E27FC236}">
                <a16:creationId xmlns:a16="http://schemas.microsoft.com/office/drawing/2014/main" id="{267FEC5A-516A-2F95-F7A0-74E3A6F08FB4}"/>
              </a:ext>
            </a:extLst>
          </p:cNvPr>
          <p:cNvGrpSpPr/>
          <p:nvPr/>
        </p:nvGrpSpPr>
        <p:grpSpPr>
          <a:xfrm>
            <a:off x="2146029" y="1584476"/>
            <a:ext cx="523805" cy="491765"/>
            <a:chOff x="3974870" y="1887010"/>
            <a:chExt cx="392854" cy="368824"/>
          </a:xfrm>
        </p:grpSpPr>
        <p:sp>
          <p:nvSpPr>
            <p:cNvPr id="18" name="Google Shape;538;p24">
              <a:extLst>
                <a:ext uri="{FF2B5EF4-FFF2-40B4-BE49-F238E27FC236}">
                  <a16:creationId xmlns:a16="http://schemas.microsoft.com/office/drawing/2014/main" id="{1FB913DA-F6C0-9444-0C3E-7F2BE5D1C735}"/>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19" name="Google Shape;539;p24">
              <a:extLst>
                <a:ext uri="{FF2B5EF4-FFF2-40B4-BE49-F238E27FC236}">
                  <a16:creationId xmlns:a16="http://schemas.microsoft.com/office/drawing/2014/main" id="{2C1A582D-99A0-2B2E-CA9B-B4ADE9CF0D43}"/>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20" name="Google Shape;540;p24">
              <a:extLst>
                <a:ext uri="{FF2B5EF4-FFF2-40B4-BE49-F238E27FC236}">
                  <a16:creationId xmlns:a16="http://schemas.microsoft.com/office/drawing/2014/main" id="{145B8805-6E70-F94E-63DF-998F89A1E554}"/>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21" name="Google Shape;541;p24">
              <a:extLst>
                <a:ext uri="{FF2B5EF4-FFF2-40B4-BE49-F238E27FC236}">
                  <a16:creationId xmlns:a16="http://schemas.microsoft.com/office/drawing/2014/main" id="{17372E22-41D3-7E9F-AF14-DEFE0FED1160}"/>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22" name="Google Shape;542;p24">
              <a:extLst>
                <a:ext uri="{FF2B5EF4-FFF2-40B4-BE49-F238E27FC236}">
                  <a16:creationId xmlns:a16="http://schemas.microsoft.com/office/drawing/2014/main" id="{9A9685A3-8623-B57C-6D8B-7A2716EBA5B0}"/>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23" name="Google Shape;543;p24">
            <a:extLst>
              <a:ext uri="{FF2B5EF4-FFF2-40B4-BE49-F238E27FC236}">
                <a16:creationId xmlns:a16="http://schemas.microsoft.com/office/drawing/2014/main" id="{DBEA4429-1AC5-DAE5-2228-6B384B9794E7}"/>
              </a:ext>
            </a:extLst>
          </p:cNvPr>
          <p:cNvCxnSpPr>
            <a:cxnSpLocks/>
            <a:stCxn id="4" idx="2"/>
          </p:cNvCxnSpPr>
          <p:nvPr/>
        </p:nvCxnSpPr>
        <p:spPr>
          <a:xfrm>
            <a:off x="6284920" y="2184845"/>
            <a:ext cx="5583" cy="357600"/>
          </a:xfrm>
          <a:prstGeom prst="straightConnector1">
            <a:avLst/>
          </a:prstGeom>
          <a:noFill/>
          <a:ln w="19050" cap="flat" cmpd="sng">
            <a:solidFill>
              <a:srgbClr val="000000"/>
            </a:solidFill>
            <a:prstDash val="solid"/>
            <a:round/>
            <a:headEnd type="none" w="med" len="med"/>
            <a:tailEnd type="none" w="med" len="med"/>
          </a:ln>
        </p:spPr>
      </p:cxnSp>
      <p:cxnSp>
        <p:nvCxnSpPr>
          <p:cNvPr id="24" name="Google Shape;544;p24">
            <a:extLst>
              <a:ext uri="{FF2B5EF4-FFF2-40B4-BE49-F238E27FC236}">
                <a16:creationId xmlns:a16="http://schemas.microsoft.com/office/drawing/2014/main" id="{39074F4C-645A-8F66-1B00-EA3A726A6BDD}"/>
              </a:ext>
            </a:extLst>
          </p:cNvPr>
          <p:cNvCxnSpPr>
            <a:endCxn id="2" idx="4"/>
          </p:cNvCxnSpPr>
          <p:nvPr/>
        </p:nvCxnSpPr>
        <p:spPr>
          <a:xfrm rot="10800000">
            <a:off x="2417735" y="2322445"/>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25" name="Google Shape;545;p24">
            <a:extLst>
              <a:ext uri="{FF2B5EF4-FFF2-40B4-BE49-F238E27FC236}">
                <a16:creationId xmlns:a16="http://schemas.microsoft.com/office/drawing/2014/main" id="{AAA92504-CB78-528A-0B8C-FD6B3EEEF94C}"/>
              </a:ext>
            </a:extLst>
          </p:cNvPr>
          <p:cNvCxnSpPr>
            <a:endCxn id="3" idx="4"/>
          </p:cNvCxnSpPr>
          <p:nvPr/>
        </p:nvCxnSpPr>
        <p:spPr>
          <a:xfrm rot="10800000">
            <a:off x="10163267" y="2302445"/>
            <a:ext cx="0" cy="240000"/>
          </a:xfrm>
          <a:prstGeom prst="straightConnector1">
            <a:avLst/>
          </a:prstGeom>
          <a:noFill/>
          <a:ln w="19050" cap="flat" cmpd="sng">
            <a:solidFill>
              <a:srgbClr val="000000"/>
            </a:solidFill>
            <a:prstDash val="solid"/>
            <a:round/>
            <a:headEnd type="none" w="med" len="med"/>
            <a:tailEnd type="none" w="med" len="med"/>
          </a:ln>
        </p:spPr>
      </p:cxnSp>
      <p:sp>
        <p:nvSpPr>
          <p:cNvPr id="26" name="TextBox 25">
            <a:extLst>
              <a:ext uri="{FF2B5EF4-FFF2-40B4-BE49-F238E27FC236}">
                <a16:creationId xmlns:a16="http://schemas.microsoft.com/office/drawing/2014/main" id="{EC040FBF-F5BA-8F58-EA8E-A69C4275F318}"/>
              </a:ext>
            </a:extLst>
          </p:cNvPr>
          <p:cNvSpPr txBox="1"/>
          <p:nvPr/>
        </p:nvSpPr>
        <p:spPr>
          <a:xfrm>
            <a:off x="608831" y="2649861"/>
            <a:ext cx="3925082" cy="3970318"/>
          </a:xfrm>
          <a:prstGeom prst="rect">
            <a:avLst/>
          </a:prstGeom>
          <a:noFill/>
        </p:spPr>
        <p:txBody>
          <a:bodyPr wrap="square">
            <a:spAutoFit/>
          </a:bodyPr>
          <a:lstStyle/>
          <a:p>
            <a:pPr algn="ctr" defTabSz="1219170">
              <a:buClr>
                <a:srgbClr val="000000"/>
              </a:buClr>
            </a:pPr>
            <a:r>
              <a:rPr lang="vi-VN" sz="3600" dirty="0">
                <a:latin typeface="+mj-lt"/>
              </a:rPr>
              <a:t>Đề tài và chủ đề chung của các văn bản thông tin trong sách Ngữ văn 9, tập một có gì đặc sắc? Nêu ý nghĩa của các văn bản này. </a:t>
            </a:r>
            <a:endParaRPr lang="en-SG" sz="5400" kern="0" dirty="0">
              <a:solidFill>
                <a:srgbClr val="000000"/>
              </a:solidFill>
              <a:latin typeface="+mj-lt"/>
              <a:cs typeface="Arial"/>
              <a:sym typeface="Arial"/>
            </a:endParaRPr>
          </a:p>
        </p:txBody>
      </p:sp>
      <p:sp>
        <p:nvSpPr>
          <p:cNvPr id="27" name="TextBox 26">
            <a:extLst>
              <a:ext uri="{FF2B5EF4-FFF2-40B4-BE49-F238E27FC236}">
                <a16:creationId xmlns:a16="http://schemas.microsoft.com/office/drawing/2014/main" id="{9C7D0EEC-81A5-9FA9-ACDC-DF6F33F47CE9}"/>
              </a:ext>
            </a:extLst>
          </p:cNvPr>
          <p:cNvSpPr txBox="1"/>
          <p:nvPr/>
        </p:nvSpPr>
        <p:spPr>
          <a:xfrm>
            <a:off x="8629738" y="2601043"/>
            <a:ext cx="3009315" cy="2862322"/>
          </a:xfrm>
          <a:prstGeom prst="rect">
            <a:avLst/>
          </a:prstGeom>
          <a:noFill/>
        </p:spPr>
        <p:txBody>
          <a:bodyPr wrap="square">
            <a:spAutoFit/>
          </a:bodyPr>
          <a:lstStyle/>
          <a:p>
            <a:pPr algn="ctr"/>
            <a:r>
              <a:rPr lang="vi-VN" sz="3600" dirty="0">
                <a:latin typeface="+mj-lt"/>
              </a:rPr>
              <a:t>Cần lưu ý những gì về cách đọc các văn bản thông tin?</a:t>
            </a:r>
            <a:endParaRPr lang="en-SG" sz="3600" dirty="0">
              <a:latin typeface="+mj-lt"/>
            </a:endParaRPr>
          </a:p>
        </p:txBody>
      </p:sp>
      <p:pic>
        <p:nvPicPr>
          <p:cNvPr id="28" name="Picture 27" descr="A person writing on a piece of paper&#10;&#10;Description automatically generated">
            <a:extLst>
              <a:ext uri="{FF2B5EF4-FFF2-40B4-BE49-F238E27FC236}">
                <a16:creationId xmlns:a16="http://schemas.microsoft.com/office/drawing/2014/main" id="{E9ACBDD8-EF6B-FB0D-6CB7-E7A2FC2592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90827" y="2976013"/>
            <a:ext cx="4248685" cy="4248685"/>
          </a:xfrm>
          <a:prstGeom prst="rect">
            <a:avLst/>
          </a:prstGeom>
        </p:spPr>
      </p:pic>
    </p:spTree>
    <p:extLst>
      <p:ext uri="{BB962C8B-B14F-4D97-AF65-F5344CB8AC3E}">
        <p14:creationId xmlns:p14="http://schemas.microsoft.com/office/powerpoint/2010/main" val="405420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86748D59-D1A3-767B-F888-93D611C937B1}"/>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862E29D-AE01-188E-0F6F-F3D8C871221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C1F44018-00DD-F274-1F20-90EA796EB4E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FF60F448-FA8D-DB38-CC25-508789A18BE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621872E6-E2DA-DC2F-34D7-BA19E1888193}"/>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endParaRPr lang="en-SG"/>
          </a:p>
        </p:txBody>
      </p:sp>
      <p:sp>
        <p:nvSpPr>
          <p:cNvPr id="7" name="TextBox 6">
            <a:extLst>
              <a:ext uri="{FF2B5EF4-FFF2-40B4-BE49-F238E27FC236}">
                <a16:creationId xmlns:a16="http://schemas.microsoft.com/office/drawing/2014/main" id="{F7813D26-9738-C419-CA12-B4D3DFB5625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矩形 96">
            <a:extLst>
              <a:ext uri="{FF2B5EF4-FFF2-40B4-BE49-F238E27FC236}">
                <a16:creationId xmlns:a16="http://schemas.microsoft.com/office/drawing/2014/main" id="{A825BD5E-45E6-4104-B0EF-CCC2659B0C3A}"/>
              </a:ext>
            </a:extLst>
          </p:cNvPr>
          <p:cNvSpPr/>
          <p:nvPr/>
        </p:nvSpPr>
        <p:spPr>
          <a:xfrm>
            <a:off x="918615" y="4181462"/>
            <a:ext cx="24384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19" name="矩形 97">
            <a:extLst>
              <a:ext uri="{FF2B5EF4-FFF2-40B4-BE49-F238E27FC236}">
                <a16:creationId xmlns:a16="http://schemas.microsoft.com/office/drawing/2014/main" id="{F66679E1-B201-3B87-B5EC-D88788FEADA1}"/>
              </a:ext>
            </a:extLst>
          </p:cNvPr>
          <p:cNvSpPr/>
          <p:nvPr/>
        </p:nvSpPr>
        <p:spPr>
          <a:xfrm>
            <a:off x="3128317" y="4606004"/>
            <a:ext cx="2495551"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0" name="矩形 98">
            <a:extLst>
              <a:ext uri="{FF2B5EF4-FFF2-40B4-BE49-F238E27FC236}">
                <a16:creationId xmlns:a16="http://schemas.microsoft.com/office/drawing/2014/main" id="{0C09222F-6820-B844-F7B7-52C618279891}"/>
              </a:ext>
            </a:extLst>
          </p:cNvPr>
          <p:cNvSpPr/>
          <p:nvPr/>
        </p:nvSpPr>
        <p:spPr>
          <a:xfrm>
            <a:off x="5268268" y="4181462"/>
            <a:ext cx="2755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1" name="矩形 99">
            <a:extLst>
              <a:ext uri="{FF2B5EF4-FFF2-40B4-BE49-F238E27FC236}">
                <a16:creationId xmlns:a16="http://schemas.microsoft.com/office/drawing/2014/main" id="{4B89360F-6D82-9B15-1304-235AF5646F5E}"/>
              </a:ext>
            </a:extLst>
          </p:cNvPr>
          <p:cNvSpPr/>
          <p:nvPr/>
        </p:nvSpPr>
        <p:spPr>
          <a:xfrm>
            <a:off x="7391708" y="4194162"/>
            <a:ext cx="3009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2" name="文本框 101">
            <a:extLst>
              <a:ext uri="{FF2B5EF4-FFF2-40B4-BE49-F238E27FC236}">
                <a16:creationId xmlns:a16="http://schemas.microsoft.com/office/drawing/2014/main" id="{38CE624C-9FF0-3856-8C1C-B14BEF7BF2F9}"/>
              </a:ext>
            </a:extLst>
          </p:cNvPr>
          <p:cNvSpPr txBox="1"/>
          <p:nvPr/>
        </p:nvSpPr>
        <p:spPr>
          <a:xfrm>
            <a:off x="1836450" y="4641836"/>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23" name="文本框 102">
            <a:extLst>
              <a:ext uri="{FF2B5EF4-FFF2-40B4-BE49-F238E27FC236}">
                <a16:creationId xmlns:a16="http://schemas.microsoft.com/office/drawing/2014/main" id="{728F854E-06B3-72C4-ED6B-91A1FC85BCDD}"/>
              </a:ext>
            </a:extLst>
          </p:cNvPr>
          <p:cNvSpPr txBox="1"/>
          <p:nvPr/>
        </p:nvSpPr>
        <p:spPr>
          <a:xfrm>
            <a:off x="3947728" y="5066378"/>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24" name="文本框 103">
            <a:extLst>
              <a:ext uri="{FF2B5EF4-FFF2-40B4-BE49-F238E27FC236}">
                <a16:creationId xmlns:a16="http://schemas.microsoft.com/office/drawing/2014/main" id="{A2C4F779-1510-B184-BF73-07AD34671022}"/>
              </a:ext>
            </a:extLst>
          </p:cNvPr>
          <p:cNvSpPr txBox="1"/>
          <p:nvPr/>
        </p:nvSpPr>
        <p:spPr>
          <a:xfrm>
            <a:off x="6231822" y="4641836"/>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25" name="文本框 104">
            <a:extLst>
              <a:ext uri="{FF2B5EF4-FFF2-40B4-BE49-F238E27FC236}">
                <a16:creationId xmlns:a16="http://schemas.microsoft.com/office/drawing/2014/main" id="{152ADDAE-5C08-DEDC-F388-04B0F34A0428}"/>
              </a:ext>
            </a:extLst>
          </p:cNvPr>
          <p:cNvSpPr txBox="1"/>
          <p:nvPr/>
        </p:nvSpPr>
        <p:spPr>
          <a:xfrm>
            <a:off x="8588942" y="4641836"/>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26" name="矩形 96">
            <a:extLst>
              <a:ext uri="{FF2B5EF4-FFF2-40B4-BE49-F238E27FC236}">
                <a16:creationId xmlns:a16="http://schemas.microsoft.com/office/drawing/2014/main" id="{E42A7C79-C6D4-EA77-29CD-499D76440549}"/>
              </a:ext>
            </a:extLst>
          </p:cNvPr>
          <p:cNvSpPr/>
          <p:nvPr/>
        </p:nvSpPr>
        <p:spPr>
          <a:xfrm>
            <a:off x="952255" y="3926625"/>
            <a:ext cx="24384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7" name="矩形 97">
            <a:extLst>
              <a:ext uri="{FF2B5EF4-FFF2-40B4-BE49-F238E27FC236}">
                <a16:creationId xmlns:a16="http://schemas.microsoft.com/office/drawing/2014/main" id="{78333A63-CAB8-FB8D-B4AF-E775B1355BED}"/>
              </a:ext>
            </a:extLst>
          </p:cNvPr>
          <p:cNvSpPr/>
          <p:nvPr/>
        </p:nvSpPr>
        <p:spPr>
          <a:xfrm>
            <a:off x="3161957" y="4351167"/>
            <a:ext cx="2495551"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8" name="矩形 98">
            <a:extLst>
              <a:ext uri="{FF2B5EF4-FFF2-40B4-BE49-F238E27FC236}">
                <a16:creationId xmlns:a16="http://schemas.microsoft.com/office/drawing/2014/main" id="{9DB84E52-9EE7-AB80-CA33-6D49C65EF91F}"/>
              </a:ext>
            </a:extLst>
          </p:cNvPr>
          <p:cNvSpPr/>
          <p:nvPr/>
        </p:nvSpPr>
        <p:spPr>
          <a:xfrm>
            <a:off x="5301908" y="3926625"/>
            <a:ext cx="2755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29" name="矩形 99">
            <a:extLst>
              <a:ext uri="{FF2B5EF4-FFF2-40B4-BE49-F238E27FC236}">
                <a16:creationId xmlns:a16="http://schemas.microsoft.com/office/drawing/2014/main" id="{EE287AD3-01E7-1C68-F88E-3537F32BDE92}"/>
              </a:ext>
            </a:extLst>
          </p:cNvPr>
          <p:cNvSpPr/>
          <p:nvPr/>
        </p:nvSpPr>
        <p:spPr>
          <a:xfrm>
            <a:off x="7425348" y="3939325"/>
            <a:ext cx="3009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30" name="文本框 101">
            <a:extLst>
              <a:ext uri="{FF2B5EF4-FFF2-40B4-BE49-F238E27FC236}">
                <a16:creationId xmlns:a16="http://schemas.microsoft.com/office/drawing/2014/main" id="{F3888E57-2F96-FE5F-4674-0D274F190A59}"/>
              </a:ext>
            </a:extLst>
          </p:cNvPr>
          <p:cNvSpPr txBox="1"/>
          <p:nvPr/>
        </p:nvSpPr>
        <p:spPr>
          <a:xfrm>
            <a:off x="1345955"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31" name="文本框 102">
            <a:extLst>
              <a:ext uri="{FF2B5EF4-FFF2-40B4-BE49-F238E27FC236}">
                <a16:creationId xmlns:a16="http://schemas.microsoft.com/office/drawing/2014/main" id="{3BD0B417-ED99-1B07-DA46-32AFAAA00BD8}"/>
              </a:ext>
            </a:extLst>
          </p:cNvPr>
          <p:cNvSpPr txBox="1"/>
          <p:nvPr/>
        </p:nvSpPr>
        <p:spPr>
          <a:xfrm>
            <a:off x="3457233"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32" name="文本框 103">
            <a:extLst>
              <a:ext uri="{FF2B5EF4-FFF2-40B4-BE49-F238E27FC236}">
                <a16:creationId xmlns:a16="http://schemas.microsoft.com/office/drawing/2014/main" id="{DCD74F3B-C2F2-7B7A-4734-D79AE64696A6}"/>
              </a:ext>
            </a:extLst>
          </p:cNvPr>
          <p:cNvSpPr txBox="1"/>
          <p:nvPr/>
        </p:nvSpPr>
        <p:spPr>
          <a:xfrm>
            <a:off x="5741327"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33" name="文本框 104">
            <a:extLst>
              <a:ext uri="{FF2B5EF4-FFF2-40B4-BE49-F238E27FC236}">
                <a16:creationId xmlns:a16="http://schemas.microsoft.com/office/drawing/2014/main" id="{8E72838A-317D-83CD-26BB-0FBCC1D9F455}"/>
              </a:ext>
            </a:extLst>
          </p:cNvPr>
          <p:cNvSpPr txBox="1"/>
          <p:nvPr/>
        </p:nvSpPr>
        <p:spPr>
          <a:xfrm>
            <a:off x="8098447"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34" name="矩形 96">
            <a:extLst>
              <a:ext uri="{FF2B5EF4-FFF2-40B4-BE49-F238E27FC236}">
                <a16:creationId xmlns:a16="http://schemas.microsoft.com/office/drawing/2014/main" id="{4B678A6C-8D18-9E83-F5FC-D9CF290C4538}"/>
              </a:ext>
            </a:extLst>
          </p:cNvPr>
          <p:cNvSpPr/>
          <p:nvPr/>
        </p:nvSpPr>
        <p:spPr>
          <a:xfrm>
            <a:off x="952255" y="3926625"/>
            <a:ext cx="24384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35" name="矩形 97">
            <a:extLst>
              <a:ext uri="{FF2B5EF4-FFF2-40B4-BE49-F238E27FC236}">
                <a16:creationId xmlns:a16="http://schemas.microsoft.com/office/drawing/2014/main" id="{0ADFDD8E-3DC0-642E-81DD-C357896909B7}"/>
              </a:ext>
            </a:extLst>
          </p:cNvPr>
          <p:cNvSpPr/>
          <p:nvPr/>
        </p:nvSpPr>
        <p:spPr>
          <a:xfrm>
            <a:off x="3161957" y="4351167"/>
            <a:ext cx="2495551"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36" name="矩形 98">
            <a:extLst>
              <a:ext uri="{FF2B5EF4-FFF2-40B4-BE49-F238E27FC236}">
                <a16:creationId xmlns:a16="http://schemas.microsoft.com/office/drawing/2014/main" id="{3A018E0E-03C1-B7B4-8B60-2B214984E0A8}"/>
              </a:ext>
            </a:extLst>
          </p:cNvPr>
          <p:cNvSpPr/>
          <p:nvPr/>
        </p:nvSpPr>
        <p:spPr>
          <a:xfrm>
            <a:off x="5301908" y="3926625"/>
            <a:ext cx="2755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37" name="矩形 99">
            <a:extLst>
              <a:ext uri="{FF2B5EF4-FFF2-40B4-BE49-F238E27FC236}">
                <a16:creationId xmlns:a16="http://schemas.microsoft.com/office/drawing/2014/main" id="{F85CF05B-E50F-9A33-007F-F5986D10559A}"/>
              </a:ext>
            </a:extLst>
          </p:cNvPr>
          <p:cNvSpPr/>
          <p:nvPr/>
        </p:nvSpPr>
        <p:spPr>
          <a:xfrm>
            <a:off x="7425348" y="3939325"/>
            <a:ext cx="3009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38" name="文本框 101">
            <a:extLst>
              <a:ext uri="{FF2B5EF4-FFF2-40B4-BE49-F238E27FC236}">
                <a16:creationId xmlns:a16="http://schemas.microsoft.com/office/drawing/2014/main" id="{EBA5A4DE-D2EC-4988-99CA-7716CAB45906}"/>
              </a:ext>
            </a:extLst>
          </p:cNvPr>
          <p:cNvSpPr txBox="1"/>
          <p:nvPr/>
        </p:nvSpPr>
        <p:spPr>
          <a:xfrm>
            <a:off x="1345955"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39" name="文本框 102">
            <a:extLst>
              <a:ext uri="{FF2B5EF4-FFF2-40B4-BE49-F238E27FC236}">
                <a16:creationId xmlns:a16="http://schemas.microsoft.com/office/drawing/2014/main" id="{050AB0EC-A144-4D56-66AA-CC0C2F3260E6}"/>
              </a:ext>
            </a:extLst>
          </p:cNvPr>
          <p:cNvSpPr txBox="1"/>
          <p:nvPr/>
        </p:nvSpPr>
        <p:spPr>
          <a:xfrm>
            <a:off x="3457233"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0" name="文本框 103">
            <a:extLst>
              <a:ext uri="{FF2B5EF4-FFF2-40B4-BE49-F238E27FC236}">
                <a16:creationId xmlns:a16="http://schemas.microsoft.com/office/drawing/2014/main" id="{62C4B9FB-3BF3-5F30-9D04-218BDF827BB6}"/>
              </a:ext>
            </a:extLst>
          </p:cNvPr>
          <p:cNvSpPr txBox="1"/>
          <p:nvPr/>
        </p:nvSpPr>
        <p:spPr>
          <a:xfrm>
            <a:off x="5741327"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1" name="文本框 104">
            <a:extLst>
              <a:ext uri="{FF2B5EF4-FFF2-40B4-BE49-F238E27FC236}">
                <a16:creationId xmlns:a16="http://schemas.microsoft.com/office/drawing/2014/main" id="{CEC3D8F6-71AF-F8EF-9383-CC5DEF224E8D}"/>
              </a:ext>
            </a:extLst>
          </p:cNvPr>
          <p:cNvSpPr txBox="1"/>
          <p:nvPr/>
        </p:nvSpPr>
        <p:spPr>
          <a:xfrm>
            <a:off x="8098447"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2" name="矩形 96">
            <a:extLst>
              <a:ext uri="{FF2B5EF4-FFF2-40B4-BE49-F238E27FC236}">
                <a16:creationId xmlns:a16="http://schemas.microsoft.com/office/drawing/2014/main" id="{7B5FA111-4633-E57C-3B56-85A082E4E612}"/>
              </a:ext>
            </a:extLst>
          </p:cNvPr>
          <p:cNvSpPr/>
          <p:nvPr/>
        </p:nvSpPr>
        <p:spPr>
          <a:xfrm>
            <a:off x="952255" y="3926625"/>
            <a:ext cx="24384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43" name="矩形 97">
            <a:extLst>
              <a:ext uri="{FF2B5EF4-FFF2-40B4-BE49-F238E27FC236}">
                <a16:creationId xmlns:a16="http://schemas.microsoft.com/office/drawing/2014/main" id="{66D14D89-A555-D92E-C20A-5B3BB4410EBF}"/>
              </a:ext>
            </a:extLst>
          </p:cNvPr>
          <p:cNvSpPr/>
          <p:nvPr/>
        </p:nvSpPr>
        <p:spPr>
          <a:xfrm>
            <a:off x="3161957" y="4351167"/>
            <a:ext cx="2495551"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44" name="矩形 98">
            <a:extLst>
              <a:ext uri="{FF2B5EF4-FFF2-40B4-BE49-F238E27FC236}">
                <a16:creationId xmlns:a16="http://schemas.microsoft.com/office/drawing/2014/main" id="{43832D8E-1615-E6AF-7CB1-E0C37E4BC149}"/>
              </a:ext>
            </a:extLst>
          </p:cNvPr>
          <p:cNvSpPr/>
          <p:nvPr/>
        </p:nvSpPr>
        <p:spPr>
          <a:xfrm>
            <a:off x="5301908" y="3926625"/>
            <a:ext cx="2755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45" name="矩形 99">
            <a:extLst>
              <a:ext uri="{FF2B5EF4-FFF2-40B4-BE49-F238E27FC236}">
                <a16:creationId xmlns:a16="http://schemas.microsoft.com/office/drawing/2014/main" id="{1DEA4974-D8C0-4016-218B-25DB6EE04908}"/>
              </a:ext>
            </a:extLst>
          </p:cNvPr>
          <p:cNvSpPr/>
          <p:nvPr/>
        </p:nvSpPr>
        <p:spPr>
          <a:xfrm>
            <a:off x="7425348" y="3939325"/>
            <a:ext cx="3009900" cy="369332"/>
          </a:xfrm>
          <a:prstGeom prst="rect">
            <a:avLst/>
          </a:prstGeom>
          <a:noFill/>
        </p:spPr>
        <p:txBody>
          <a:bodyPr wrap="square" rtlCol="0">
            <a:spAutoFit/>
          </a:bodyPr>
          <a:lstStyle/>
          <a:p>
            <a:pPr algn="ctr" defTabSz="914377">
              <a:defRPr/>
            </a:pPr>
            <a:endParaRPr>
              <a:solidFill>
                <a:prstClr val="black"/>
              </a:solidFill>
              <a:cs typeface="Arial"/>
              <a:sym typeface="Arial"/>
            </a:endParaRPr>
          </a:p>
        </p:txBody>
      </p:sp>
      <p:sp>
        <p:nvSpPr>
          <p:cNvPr id="46" name="文本框 101">
            <a:extLst>
              <a:ext uri="{FF2B5EF4-FFF2-40B4-BE49-F238E27FC236}">
                <a16:creationId xmlns:a16="http://schemas.microsoft.com/office/drawing/2014/main" id="{AB701EFB-1ED8-5DF1-6794-4E92485E7B5D}"/>
              </a:ext>
            </a:extLst>
          </p:cNvPr>
          <p:cNvSpPr txBox="1"/>
          <p:nvPr/>
        </p:nvSpPr>
        <p:spPr>
          <a:xfrm>
            <a:off x="1345955"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7" name="文本框 102">
            <a:extLst>
              <a:ext uri="{FF2B5EF4-FFF2-40B4-BE49-F238E27FC236}">
                <a16:creationId xmlns:a16="http://schemas.microsoft.com/office/drawing/2014/main" id="{7B285EFA-4F07-1308-981C-02CA6C9D7DB8}"/>
              </a:ext>
            </a:extLst>
          </p:cNvPr>
          <p:cNvSpPr txBox="1"/>
          <p:nvPr/>
        </p:nvSpPr>
        <p:spPr>
          <a:xfrm>
            <a:off x="3457233"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8" name="文本框 103">
            <a:extLst>
              <a:ext uri="{FF2B5EF4-FFF2-40B4-BE49-F238E27FC236}">
                <a16:creationId xmlns:a16="http://schemas.microsoft.com/office/drawing/2014/main" id="{906BE367-8EC7-40E6-6488-38A91DBCDB3B}"/>
              </a:ext>
            </a:extLst>
          </p:cNvPr>
          <p:cNvSpPr txBox="1"/>
          <p:nvPr/>
        </p:nvSpPr>
        <p:spPr>
          <a:xfrm>
            <a:off x="5741327" y="4811541"/>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sp>
        <p:nvSpPr>
          <p:cNvPr id="49" name="文本框 104">
            <a:extLst>
              <a:ext uri="{FF2B5EF4-FFF2-40B4-BE49-F238E27FC236}">
                <a16:creationId xmlns:a16="http://schemas.microsoft.com/office/drawing/2014/main" id="{2E3F4F86-2747-6478-771D-3365718A4E18}"/>
              </a:ext>
            </a:extLst>
          </p:cNvPr>
          <p:cNvSpPr txBox="1"/>
          <p:nvPr/>
        </p:nvSpPr>
        <p:spPr>
          <a:xfrm>
            <a:off x="8098447" y="4386999"/>
            <a:ext cx="1802765" cy="369332"/>
          </a:xfrm>
          <a:prstGeom prst="rect">
            <a:avLst/>
          </a:prstGeom>
          <a:noFill/>
        </p:spPr>
        <p:txBody>
          <a:bodyPr wrap="square" rtlCol="0" anchor="t">
            <a:spAutoFit/>
          </a:bodyPr>
          <a:lstStyle/>
          <a:p>
            <a:pPr algn="ctr" defTabSz="914377">
              <a:defRPr/>
            </a:pPr>
            <a:endParaRPr>
              <a:solidFill>
                <a:prstClr val="black"/>
              </a:solidFill>
              <a:cs typeface="Arial"/>
              <a:sym typeface="Arial"/>
            </a:endParaRPr>
          </a:p>
        </p:txBody>
      </p:sp>
      <p:grpSp>
        <p:nvGrpSpPr>
          <p:cNvPr id="50" name="组合 3">
            <a:extLst>
              <a:ext uri="{FF2B5EF4-FFF2-40B4-BE49-F238E27FC236}">
                <a16:creationId xmlns:a16="http://schemas.microsoft.com/office/drawing/2014/main" id="{D36680F5-E519-A4F0-183D-44C788B08C0E}"/>
              </a:ext>
            </a:extLst>
          </p:cNvPr>
          <p:cNvGrpSpPr/>
          <p:nvPr/>
        </p:nvGrpSpPr>
        <p:grpSpPr>
          <a:xfrm>
            <a:off x="1352736" y="1235798"/>
            <a:ext cx="1380614" cy="1366786"/>
            <a:chOff x="2364" y="2442"/>
            <a:chExt cx="3356" cy="3874"/>
          </a:xfrm>
        </p:grpSpPr>
        <p:sp>
          <p:nvSpPr>
            <p:cNvPr id="51" name="椭圆 1">
              <a:extLst>
                <a:ext uri="{FF2B5EF4-FFF2-40B4-BE49-F238E27FC236}">
                  <a16:creationId xmlns:a16="http://schemas.microsoft.com/office/drawing/2014/main" id="{854360CC-F024-862C-81C3-1AD69C282A09}"/>
                </a:ext>
              </a:extLst>
            </p:cNvPr>
            <p:cNvSpPr/>
            <p:nvPr/>
          </p:nvSpPr>
          <p:spPr>
            <a:xfrm>
              <a:off x="2568" y="2678"/>
              <a:ext cx="2948" cy="3402"/>
            </a:xfrm>
            <a:prstGeom prst="ellipse">
              <a:avLst/>
            </a:prstGeom>
            <a:solidFill>
              <a:srgbClr val="8D7545"/>
            </a:solidFill>
            <a:ln w="25400" cap="flat" cmpd="sng" algn="ctr">
              <a:noFill/>
              <a:prstDash val="solid"/>
            </a:ln>
            <a:effectLst/>
          </p:spPr>
          <p:txBody>
            <a:bodyPr rtlCol="0" anchor="ctr">
              <a:normAutofit/>
            </a:bodyPr>
            <a:lstStyle/>
            <a:p>
              <a:pPr algn="ctr" defTabSz="914377">
                <a:defRPr/>
              </a:pPr>
              <a:r>
                <a:rPr lang="en-US" altLang="en-US" sz="3600" kern="0" dirty="0">
                  <a:solidFill>
                    <a:prstClr val="white"/>
                  </a:solidFill>
                  <a:latin typeface="思源宋体 Heavy"/>
                  <a:ea typeface="思源宋体 CN Heavy" panose="02020900000000000000" charset="-122"/>
                  <a:cs typeface="Arial"/>
                  <a:sym typeface="Arial"/>
                </a:rPr>
                <a:t>01</a:t>
              </a:r>
            </a:p>
          </p:txBody>
        </p:sp>
        <p:sp>
          <p:nvSpPr>
            <p:cNvPr id="52" name="椭圆 2">
              <a:extLst>
                <a:ext uri="{FF2B5EF4-FFF2-40B4-BE49-F238E27FC236}">
                  <a16:creationId xmlns:a16="http://schemas.microsoft.com/office/drawing/2014/main" id="{E4D7439C-A110-94EC-3123-1843F7C277FB}"/>
                </a:ext>
              </a:extLst>
            </p:cNvPr>
            <p:cNvSpPr/>
            <p:nvPr/>
          </p:nvSpPr>
          <p:spPr>
            <a:xfrm>
              <a:off x="2364" y="2442"/>
              <a:ext cx="3357" cy="3875"/>
            </a:xfrm>
            <a:prstGeom prst="ellipse">
              <a:avLst/>
            </a:prstGeom>
            <a:noFill/>
            <a:ln w="25400" cap="flat" cmpd="sng" algn="ctr">
              <a:solidFill>
                <a:srgbClr val="8D7545"/>
              </a:solidFill>
              <a:prstDash val="solid"/>
            </a:ln>
            <a:effectLst/>
            <a:extLst>
              <a:ext uri="{909E8E84-426E-40DD-AFC4-6F175D3DCCD1}">
                <a14:hiddenFill xmlns:a14="http://schemas.microsoft.com/office/drawing/2010/main">
                  <a:solidFill>
                    <a:srgbClr val="5F2311"/>
                  </a:solidFill>
                </a14:hiddenFill>
              </a:ext>
            </a:extLst>
          </p:spPr>
          <p:txBody>
            <a:bodyPr rtlCol="0" anchor="ctr"/>
            <a:lstStyle/>
            <a:p>
              <a:pPr algn="ctr" defTabSz="914377">
                <a:defRPr/>
              </a:pPr>
              <a:endParaRPr lang="zh-CN" altLang="en-US" kern="0">
                <a:solidFill>
                  <a:prstClr val="black"/>
                </a:solidFill>
                <a:latin typeface="思源宋体 CN Light"/>
                <a:ea typeface="黑体" panose="02010609060101010101" pitchFamily="49" charset="-122"/>
                <a:cs typeface="Arial"/>
                <a:sym typeface="Arial"/>
              </a:endParaRPr>
            </a:p>
          </p:txBody>
        </p:sp>
      </p:grpSp>
      <p:grpSp>
        <p:nvGrpSpPr>
          <p:cNvPr id="53" name="组合 12">
            <a:extLst>
              <a:ext uri="{FF2B5EF4-FFF2-40B4-BE49-F238E27FC236}">
                <a16:creationId xmlns:a16="http://schemas.microsoft.com/office/drawing/2014/main" id="{BEBC283A-E08B-2B49-1164-FC5A11508813}"/>
              </a:ext>
            </a:extLst>
          </p:cNvPr>
          <p:cNvGrpSpPr/>
          <p:nvPr/>
        </p:nvGrpSpPr>
        <p:grpSpPr>
          <a:xfrm>
            <a:off x="4307497" y="1955541"/>
            <a:ext cx="2131060" cy="2128520"/>
            <a:chOff x="2364" y="2442"/>
            <a:chExt cx="3356" cy="3874"/>
          </a:xfrm>
        </p:grpSpPr>
        <p:sp>
          <p:nvSpPr>
            <p:cNvPr id="54" name="椭圆 13">
              <a:extLst>
                <a:ext uri="{FF2B5EF4-FFF2-40B4-BE49-F238E27FC236}">
                  <a16:creationId xmlns:a16="http://schemas.microsoft.com/office/drawing/2014/main" id="{D6804B1C-91EE-D1CF-B2BF-DB9DBF90E888}"/>
                </a:ext>
              </a:extLst>
            </p:cNvPr>
            <p:cNvSpPr/>
            <p:nvPr/>
          </p:nvSpPr>
          <p:spPr>
            <a:xfrm>
              <a:off x="2568" y="2678"/>
              <a:ext cx="2948" cy="3402"/>
            </a:xfrm>
            <a:prstGeom prst="ellipse">
              <a:avLst/>
            </a:prstGeom>
            <a:solidFill>
              <a:srgbClr val="F7E6D4"/>
            </a:solidFill>
            <a:ln w="25400" cap="flat" cmpd="sng" algn="ctr">
              <a:noFill/>
              <a:prstDash val="solid"/>
            </a:ln>
            <a:effectLst/>
          </p:spPr>
          <p:txBody>
            <a:bodyPr rtlCol="0" anchor="ctr"/>
            <a:lstStyle/>
            <a:p>
              <a:pPr algn="ctr" defTabSz="914377">
                <a:defRPr/>
              </a:pPr>
              <a:endParaRPr lang="zh-CN" altLang="en-US" kern="0">
                <a:solidFill>
                  <a:prstClr val="black"/>
                </a:solidFill>
                <a:latin typeface="思源宋体 CN Light"/>
                <a:ea typeface="黑体" panose="02010609060101010101" pitchFamily="49" charset="-122"/>
                <a:cs typeface="Arial"/>
                <a:sym typeface="Arial"/>
              </a:endParaRPr>
            </a:p>
          </p:txBody>
        </p:sp>
        <p:sp>
          <p:nvSpPr>
            <p:cNvPr id="55" name="椭圆 14">
              <a:extLst>
                <a:ext uri="{FF2B5EF4-FFF2-40B4-BE49-F238E27FC236}">
                  <a16:creationId xmlns:a16="http://schemas.microsoft.com/office/drawing/2014/main" id="{238EF80E-7027-F3CF-CD7F-4AF4263A68DF}"/>
                </a:ext>
              </a:extLst>
            </p:cNvPr>
            <p:cNvSpPr/>
            <p:nvPr/>
          </p:nvSpPr>
          <p:spPr>
            <a:xfrm>
              <a:off x="2364" y="2442"/>
              <a:ext cx="3357" cy="3875"/>
            </a:xfrm>
            <a:prstGeom prst="ellipse">
              <a:avLst/>
            </a:prstGeom>
            <a:noFill/>
            <a:ln w="25400" cap="flat" cmpd="sng" algn="ctr">
              <a:solidFill>
                <a:srgbClr val="8D7545"/>
              </a:solidFill>
              <a:prstDash val="solid"/>
            </a:ln>
            <a:effectLst/>
            <a:extLst>
              <a:ext uri="{909E8E84-426E-40DD-AFC4-6F175D3DCCD1}">
                <a14:hiddenFill xmlns:a14="http://schemas.microsoft.com/office/drawing/2010/main">
                  <a:solidFill>
                    <a:srgbClr val="5F2311"/>
                  </a:solidFill>
                </a14:hiddenFill>
              </a:ext>
            </a:extLst>
          </p:spPr>
          <p:txBody>
            <a:bodyPr rtlCol="0" anchor="ctr"/>
            <a:lstStyle/>
            <a:p>
              <a:pPr algn="ctr" defTabSz="914377">
                <a:defRPr/>
              </a:pPr>
              <a:endParaRPr lang="zh-CN" altLang="en-US" kern="0">
                <a:solidFill>
                  <a:prstClr val="black"/>
                </a:solidFill>
                <a:latin typeface="思源宋体 CN Light"/>
                <a:ea typeface="黑体" panose="02010609060101010101" pitchFamily="49" charset="-122"/>
                <a:cs typeface="Arial"/>
                <a:sym typeface="Arial"/>
              </a:endParaRPr>
            </a:p>
          </p:txBody>
        </p:sp>
      </p:grpSp>
      <p:grpSp>
        <p:nvGrpSpPr>
          <p:cNvPr id="56" name="组合 21">
            <a:extLst>
              <a:ext uri="{FF2B5EF4-FFF2-40B4-BE49-F238E27FC236}">
                <a16:creationId xmlns:a16="http://schemas.microsoft.com/office/drawing/2014/main" id="{B7313726-A3E1-E950-BC53-E9309D283F0E}"/>
              </a:ext>
            </a:extLst>
          </p:cNvPr>
          <p:cNvGrpSpPr/>
          <p:nvPr/>
        </p:nvGrpSpPr>
        <p:grpSpPr>
          <a:xfrm>
            <a:off x="8797002" y="1166800"/>
            <a:ext cx="1380614" cy="1366786"/>
            <a:chOff x="2364" y="2442"/>
            <a:chExt cx="3356" cy="3874"/>
          </a:xfrm>
        </p:grpSpPr>
        <p:sp>
          <p:nvSpPr>
            <p:cNvPr id="57" name="椭圆 22">
              <a:extLst>
                <a:ext uri="{FF2B5EF4-FFF2-40B4-BE49-F238E27FC236}">
                  <a16:creationId xmlns:a16="http://schemas.microsoft.com/office/drawing/2014/main" id="{D2AF8A7A-0CAC-47D3-C0D8-CE94BDDDF4F4}"/>
                </a:ext>
              </a:extLst>
            </p:cNvPr>
            <p:cNvSpPr/>
            <p:nvPr/>
          </p:nvSpPr>
          <p:spPr>
            <a:xfrm>
              <a:off x="2568" y="2678"/>
              <a:ext cx="2948" cy="3402"/>
            </a:xfrm>
            <a:prstGeom prst="ellipse">
              <a:avLst/>
            </a:prstGeom>
            <a:solidFill>
              <a:srgbClr val="8D7545"/>
            </a:solidFill>
            <a:ln w="25400" cap="flat" cmpd="sng" algn="ctr">
              <a:noFill/>
              <a:prstDash val="solid"/>
            </a:ln>
            <a:effectLst/>
          </p:spPr>
          <p:txBody>
            <a:bodyPr rtlCol="0" anchor="ctr">
              <a:normAutofit/>
            </a:bodyPr>
            <a:lstStyle/>
            <a:p>
              <a:pPr algn="ctr" defTabSz="914377">
                <a:defRPr/>
              </a:pPr>
              <a:r>
                <a:rPr lang="en-US" altLang="en-US" sz="3600" kern="0" dirty="0">
                  <a:solidFill>
                    <a:prstClr val="white"/>
                  </a:solidFill>
                  <a:latin typeface="思源宋体 Heavy"/>
                  <a:ea typeface="思源宋体 CN Heavy" panose="02020900000000000000" charset="-122"/>
                  <a:cs typeface="Arial"/>
                  <a:sym typeface="+mn-ea"/>
                </a:rPr>
                <a:t>02</a:t>
              </a:r>
            </a:p>
          </p:txBody>
        </p:sp>
        <p:sp>
          <p:nvSpPr>
            <p:cNvPr id="58" name="椭圆 23">
              <a:extLst>
                <a:ext uri="{FF2B5EF4-FFF2-40B4-BE49-F238E27FC236}">
                  <a16:creationId xmlns:a16="http://schemas.microsoft.com/office/drawing/2014/main" id="{B3D2377A-7B21-2090-73E1-865D5C69EF91}"/>
                </a:ext>
              </a:extLst>
            </p:cNvPr>
            <p:cNvSpPr/>
            <p:nvPr/>
          </p:nvSpPr>
          <p:spPr>
            <a:xfrm>
              <a:off x="2364" y="2442"/>
              <a:ext cx="3357" cy="3875"/>
            </a:xfrm>
            <a:prstGeom prst="ellipse">
              <a:avLst/>
            </a:prstGeom>
            <a:noFill/>
            <a:ln w="25400" cap="flat" cmpd="sng" algn="ctr">
              <a:solidFill>
                <a:srgbClr val="8D7545"/>
              </a:solidFill>
              <a:prstDash val="solid"/>
            </a:ln>
            <a:effectLst/>
            <a:extLst>
              <a:ext uri="{909E8E84-426E-40DD-AFC4-6F175D3DCCD1}">
                <a14:hiddenFill xmlns:a14="http://schemas.microsoft.com/office/drawing/2010/main">
                  <a:solidFill>
                    <a:srgbClr val="5F2311"/>
                  </a:solidFill>
                </a14:hiddenFill>
              </a:ext>
            </a:extLst>
          </p:spPr>
          <p:txBody>
            <a:bodyPr rtlCol="0" anchor="ctr"/>
            <a:lstStyle/>
            <a:p>
              <a:pPr algn="ctr" defTabSz="914377">
                <a:defRPr/>
              </a:pPr>
              <a:endParaRPr lang="zh-CN" altLang="en-US" kern="0">
                <a:solidFill>
                  <a:prstClr val="black"/>
                </a:solidFill>
                <a:latin typeface="思源宋体 CN Light"/>
                <a:ea typeface="黑体" panose="02010609060101010101" pitchFamily="49" charset="-122"/>
                <a:cs typeface="Arial"/>
                <a:sym typeface="Arial"/>
              </a:endParaRPr>
            </a:p>
          </p:txBody>
        </p:sp>
      </p:grpSp>
      <p:sp>
        <p:nvSpPr>
          <p:cNvPr id="60" name="Google Shape;869;p32">
            <a:extLst>
              <a:ext uri="{FF2B5EF4-FFF2-40B4-BE49-F238E27FC236}">
                <a16:creationId xmlns:a16="http://schemas.microsoft.com/office/drawing/2014/main" id="{6FDC8A6C-340D-3FC3-CB5A-9ACC78FB0EB5}"/>
              </a:ext>
            </a:extLst>
          </p:cNvPr>
          <p:cNvSpPr/>
          <p:nvPr/>
        </p:nvSpPr>
        <p:spPr>
          <a:xfrm>
            <a:off x="5255838" y="4146026"/>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cxnSp>
        <p:nvCxnSpPr>
          <p:cNvPr id="61" name="Google Shape;870;p32">
            <a:extLst>
              <a:ext uri="{FF2B5EF4-FFF2-40B4-BE49-F238E27FC236}">
                <a16:creationId xmlns:a16="http://schemas.microsoft.com/office/drawing/2014/main" id="{2B81DF51-8157-2395-7221-478BBEBD1959}"/>
              </a:ext>
            </a:extLst>
          </p:cNvPr>
          <p:cNvCxnSpPr>
            <a:cxnSpLocks/>
            <a:stCxn id="60" idx="2"/>
            <a:endCxn id="62" idx="0"/>
          </p:cNvCxnSpPr>
          <p:nvPr/>
        </p:nvCxnSpPr>
        <p:spPr>
          <a:xfrm flipH="1">
            <a:off x="5433685" y="4527275"/>
            <a:ext cx="4797" cy="789712"/>
          </a:xfrm>
          <a:prstGeom prst="straightConnector1">
            <a:avLst/>
          </a:prstGeom>
          <a:noFill/>
          <a:ln w="19050" cap="flat" cmpd="sng">
            <a:solidFill>
              <a:srgbClr val="211F20"/>
            </a:solidFill>
            <a:prstDash val="lgDash"/>
            <a:round/>
            <a:headEnd type="none" w="med" len="med"/>
            <a:tailEnd type="oval" w="med" len="med"/>
          </a:ln>
        </p:spPr>
      </p:cxnSp>
      <p:sp>
        <p:nvSpPr>
          <p:cNvPr id="62" name="Google Shape;871;p32">
            <a:extLst>
              <a:ext uri="{FF2B5EF4-FFF2-40B4-BE49-F238E27FC236}">
                <a16:creationId xmlns:a16="http://schemas.microsoft.com/office/drawing/2014/main" id="{604F484E-152A-62A4-DE76-E1A0E097AA36}"/>
              </a:ext>
            </a:extLst>
          </p:cNvPr>
          <p:cNvSpPr txBox="1"/>
          <p:nvPr/>
        </p:nvSpPr>
        <p:spPr>
          <a:xfrm>
            <a:off x="3858890" y="5316987"/>
            <a:ext cx="3149590" cy="1177275"/>
          </a:xfrm>
          <a:prstGeom prst="rect">
            <a:avLst/>
          </a:prstGeom>
          <a:solidFill>
            <a:srgbClr val="8FAD8B">
              <a:lumMod val="40000"/>
              <a:lumOff val="60000"/>
            </a:srgbClr>
          </a:solidFill>
          <a:ln>
            <a:noFill/>
          </a:ln>
        </p:spPr>
        <p:txBody>
          <a:bodyPr spcFirstLastPara="1" wrap="square" lIns="121900" tIns="60933" rIns="121900" bIns="60933" anchor="ctr" anchorCtr="0">
            <a:noAutofit/>
          </a:bodyPr>
          <a:lstStyle/>
          <a:p>
            <a:pPr lvl="0" algn="ctr">
              <a:defRPr/>
            </a:pPr>
            <a:r>
              <a:rPr lang="en-US" sz="3600" b="1" dirty="0">
                <a:latin typeface="Times New Roman" panose="02020603050405020304" pitchFamily="18" charset="0"/>
                <a:cs typeface="Times New Roman" panose="02020603050405020304" pitchFamily="18" charset="0"/>
              </a:rPr>
              <a:t>V</a:t>
            </a:r>
            <a:r>
              <a:rPr lang="vi-VN" sz="3600" b="1" dirty="0">
                <a:latin typeface="Times New Roman" panose="02020603050405020304" pitchFamily="18" charset="0"/>
                <a:cs typeface="Times New Roman" panose="02020603050405020304" pitchFamily="18" charset="0"/>
              </a:rPr>
              <a:t>ăn bản thông tin trong Bài 3 </a:t>
            </a:r>
            <a:endParaRPr kumimoji="0" lang="en-SG" sz="5400" b="1" i="0" u="none" strike="noStrike" kern="0" cap="none" spc="0" normalizeH="0" baseline="0" noProof="0" dirty="0">
              <a:ln>
                <a:noFill/>
              </a:ln>
              <a:solidFill>
                <a:srgbClr val="171516"/>
              </a:solidFill>
              <a:effectLst/>
              <a:uLnTx/>
              <a:uFillTx/>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5F512E9C-3C66-B356-DA82-2669359437E2}"/>
              </a:ext>
            </a:extLst>
          </p:cNvPr>
          <p:cNvSpPr txBox="1"/>
          <p:nvPr/>
        </p:nvSpPr>
        <p:spPr>
          <a:xfrm>
            <a:off x="738713" y="2750030"/>
            <a:ext cx="2769341" cy="2554545"/>
          </a:xfrm>
          <a:prstGeom prst="rect">
            <a:avLst/>
          </a:prstGeom>
          <a:noFill/>
        </p:spPr>
        <p:txBody>
          <a:bodyPr wrap="square">
            <a:spAutoFit/>
          </a:bodyPr>
          <a:lstStyle/>
          <a:p>
            <a:pPr algn="ctr"/>
            <a:r>
              <a:rPr lang="vi-VN" sz="3200" b="1" dirty="0">
                <a:latin typeface="+mj-lt"/>
              </a:rPr>
              <a:t>Đề tài và chủ đề chung: </a:t>
            </a:r>
            <a:r>
              <a:rPr lang="vi-VN" sz="3200" dirty="0">
                <a:latin typeface="+mj-lt"/>
              </a:rPr>
              <a:t>giới thiệu và ca ngợi các danh lam thắng cảnh.</a:t>
            </a:r>
            <a:endParaRPr lang="en-SG" sz="3200" dirty="0">
              <a:latin typeface="+mj-lt"/>
            </a:endParaRPr>
          </a:p>
        </p:txBody>
      </p:sp>
      <p:sp>
        <p:nvSpPr>
          <p:cNvPr id="960" name="TextBox 959">
            <a:extLst>
              <a:ext uri="{FF2B5EF4-FFF2-40B4-BE49-F238E27FC236}">
                <a16:creationId xmlns:a16="http://schemas.microsoft.com/office/drawing/2014/main" id="{3CC4E781-793D-9AD5-DC8D-37A1A9C282AF}"/>
              </a:ext>
            </a:extLst>
          </p:cNvPr>
          <p:cNvSpPr txBox="1"/>
          <p:nvPr/>
        </p:nvSpPr>
        <p:spPr>
          <a:xfrm>
            <a:off x="7425348" y="2663862"/>
            <a:ext cx="4470261" cy="4031873"/>
          </a:xfrm>
          <a:prstGeom prst="rect">
            <a:avLst/>
          </a:prstGeom>
          <a:noFill/>
        </p:spPr>
        <p:txBody>
          <a:bodyPr wrap="square">
            <a:spAutoFit/>
          </a:bodyPr>
          <a:lstStyle/>
          <a:p>
            <a:pPr algn="ctr"/>
            <a:r>
              <a:rPr lang="vi-VN" sz="3200" dirty="0">
                <a:latin typeface="+mj-lt"/>
              </a:rPr>
              <a:t>Nội dung có ý nghĩa sâu sắc trong việc giới thiệu cảnh đẹp thiên nhiên của Việt Nam và nước ngoài, giáo dục lòng tự hào về đất nước, ý thức bảo tồn và phát huy giá trị của các danh lam thắng cảnh ấy.</a:t>
            </a:r>
            <a:endParaRPr lang="en-SG" sz="3200" dirty="0">
              <a:latin typeface="+mj-lt"/>
            </a:endParaRPr>
          </a:p>
        </p:txBody>
      </p:sp>
      <p:grpSp>
        <p:nvGrpSpPr>
          <p:cNvPr id="1086" name="Group 1085">
            <a:extLst>
              <a:ext uri="{FF2B5EF4-FFF2-40B4-BE49-F238E27FC236}">
                <a16:creationId xmlns:a16="http://schemas.microsoft.com/office/drawing/2014/main" id="{C1ABD474-3F00-BC2B-86EC-1B9B3CB9C615}"/>
              </a:ext>
            </a:extLst>
          </p:cNvPr>
          <p:cNvGrpSpPr/>
          <p:nvPr/>
        </p:nvGrpSpPr>
        <p:grpSpPr>
          <a:xfrm>
            <a:off x="3713173" y="966023"/>
            <a:ext cx="3664595" cy="3061280"/>
            <a:chOff x="-1689483" y="713333"/>
            <a:chExt cx="5371824" cy="4396844"/>
          </a:xfrm>
        </p:grpSpPr>
        <p:grpSp>
          <p:nvGrpSpPr>
            <p:cNvPr id="961" name="Google Shape;2447;p47">
              <a:extLst>
                <a:ext uri="{FF2B5EF4-FFF2-40B4-BE49-F238E27FC236}">
                  <a16:creationId xmlns:a16="http://schemas.microsoft.com/office/drawing/2014/main" id="{E7AD7F9A-17D3-53B9-CDC5-7CD302D7AEEA}"/>
                </a:ext>
              </a:extLst>
            </p:cNvPr>
            <p:cNvGrpSpPr/>
            <p:nvPr/>
          </p:nvGrpSpPr>
          <p:grpSpPr>
            <a:xfrm>
              <a:off x="548337" y="2863395"/>
              <a:ext cx="3134004" cy="1738504"/>
              <a:chOff x="3924389" y="-147532"/>
              <a:chExt cx="1188864" cy="659490"/>
            </a:xfrm>
          </p:grpSpPr>
          <p:sp>
            <p:nvSpPr>
              <p:cNvPr id="962" name="Google Shape;2448;p47">
                <a:extLst>
                  <a:ext uri="{FF2B5EF4-FFF2-40B4-BE49-F238E27FC236}">
                    <a16:creationId xmlns:a16="http://schemas.microsoft.com/office/drawing/2014/main" id="{5E2AD864-4BDF-6254-33CE-9012027574C3}"/>
                  </a:ext>
                </a:extLst>
              </p:cNvPr>
              <p:cNvSpPr/>
              <p:nvPr/>
            </p:nvSpPr>
            <p:spPr>
              <a:xfrm>
                <a:off x="4347164" y="-147532"/>
                <a:ext cx="468705" cy="253880"/>
              </a:xfrm>
              <a:custGeom>
                <a:avLst/>
                <a:gdLst/>
                <a:ahLst/>
                <a:cxnLst/>
                <a:rect l="l" t="t" r="r" b="b"/>
                <a:pathLst>
                  <a:path w="10429" h="5649" extrusionOk="0">
                    <a:moveTo>
                      <a:pt x="4921" y="0"/>
                    </a:moveTo>
                    <a:cubicBezTo>
                      <a:pt x="4606" y="91"/>
                      <a:pt x="4275" y="157"/>
                      <a:pt x="3932" y="206"/>
                    </a:cubicBezTo>
                    <a:cubicBezTo>
                      <a:pt x="3354" y="295"/>
                      <a:pt x="2505" y="344"/>
                      <a:pt x="2044" y="672"/>
                    </a:cubicBezTo>
                    <a:cubicBezTo>
                      <a:pt x="1774" y="862"/>
                      <a:pt x="1818" y="1208"/>
                      <a:pt x="1630" y="1442"/>
                    </a:cubicBezTo>
                    <a:cubicBezTo>
                      <a:pt x="1495" y="1614"/>
                      <a:pt x="1339" y="1752"/>
                      <a:pt x="1154" y="1882"/>
                    </a:cubicBezTo>
                    <a:cubicBezTo>
                      <a:pt x="608" y="2260"/>
                      <a:pt x="1" y="2567"/>
                      <a:pt x="251" y="3343"/>
                    </a:cubicBezTo>
                    <a:cubicBezTo>
                      <a:pt x="293" y="3468"/>
                      <a:pt x="233" y="3561"/>
                      <a:pt x="142" y="3608"/>
                    </a:cubicBezTo>
                    <a:cubicBezTo>
                      <a:pt x="355" y="3887"/>
                      <a:pt x="691" y="4116"/>
                      <a:pt x="1040" y="4228"/>
                    </a:cubicBezTo>
                    <a:cubicBezTo>
                      <a:pt x="1409" y="4349"/>
                      <a:pt x="1788" y="4378"/>
                      <a:pt x="2169" y="4378"/>
                    </a:cubicBezTo>
                    <a:cubicBezTo>
                      <a:pt x="2452" y="4378"/>
                      <a:pt x="2735" y="4362"/>
                      <a:pt x="3015" y="4355"/>
                    </a:cubicBezTo>
                    <a:cubicBezTo>
                      <a:pt x="3113" y="4353"/>
                      <a:pt x="3211" y="4352"/>
                      <a:pt x="3309" y="4352"/>
                    </a:cubicBezTo>
                    <a:cubicBezTo>
                      <a:pt x="4450" y="4352"/>
                      <a:pt x="5621" y="4518"/>
                      <a:pt x="6769" y="4842"/>
                    </a:cubicBezTo>
                    <a:cubicBezTo>
                      <a:pt x="7910" y="5164"/>
                      <a:pt x="9083" y="5649"/>
                      <a:pt x="10228" y="5649"/>
                    </a:cubicBezTo>
                    <a:cubicBezTo>
                      <a:pt x="10295" y="5649"/>
                      <a:pt x="10362" y="5647"/>
                      <a:pt x="10429" y="5644"/>
                    </a:cubicBezTo>
                    <a:lnTo>
                      <a:pt x="10429" y="5363"/>
                    </a:lnTo>
                    <a:cubicBezTo>
                      <a:pt x="9895" y="5134"/>
                      <a:pt x="9656" y="4548"/>
                      <a:pt x="9541" y="4045"/>
                    </a:cubicBezTo>
                    <a:lnTo>
                      <a:pt x="9539" y="4048"/>
                    </a:lnTo>
                    <a:cubicBezTo>
                      <a:pt x="9427" y="3551"/>
                      <a:pt x="9328" y="3004"/>
                      <a:pt x="8896" y="2650"/>
                    </a:cubicBezTo>
                    <a:cubicBezTo>
                      <a:pt x="8445" y="2278"/>
                      <a:pt x="7784" y="2255"/>
                      <a:pt x="7316" y="1914"/>
                    </a:cubicBezTo>
                    <a:cubicBezTo>
                      <a:pt x="6712" y="1476"/>
                      <a:pt x="6615" y="659"/>
                      <a:pt x="6001" y="258"/>
                    </a:cubicBezTo>
                    <a:cubicBezTo>
                      <a:pt x="5678" y="47"/>
                      <a:pt x="5306" y="8"/>
                      <a:pt x="4921" y="0"/>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3" name="Google Shape;2449;p47">
                <a:extLst>
                  <a:ext uri="{FF2B5EF4-FFF2-40B4-BE49-F238E27FC236}">
                    <a16:creationId xmlns:a16="http://schemas.microsoft.com/office/drawing/2014/main" id="{8A28D140-A507-0862-8456-E255663390C3}"/>
                  </a:ext>
                </a:extLst>
              </p:cNvPr>
              <p:cNvSpPr/>
              <p:nvPr/>
            </p:nvSpPr>
            <p:spPr>
              <a:xfrm>
                <a:off x="4353501" y="-110589"/>
                <a:ext cx="267003" cy="167456"/>
              </a:xfrm>
              <a:custGeom>
                <a:avLst/>
                <a:gdLst/>
                <a:ahLst/>
                <a:cxnLst/>
                <a:rect l="l" t="t" r="r" b="b"/>
                <a:pathLst>
                  <a:path w="5941" h="3726" extrusionOk="0">
                    <a:moveTo>
                      <a:pt x="2541" y="1"/>
                    </a:moveTo>
                    <a:cubicBezTo>
                      <a:pt x="2416" y="69"/>
                      <a:pt x="2286" y="131"/>
                      <a:pt x="2148" y="191"/>
                    </a:cubicBezTo>
                    <a:cubicBezTo>
                      <a:pt x="1963" y="272"/>
                      <a:pt x="1776" y="350"/>
                      <a:pt x="1594" y="428"/>
                    </a:cubicBezTo>
                    <a:cubicBezTo>
                      <a:pt x="1568" y="495"/>
                      <a:pt x="1536" y="561"/>
                      <a:pt x="1489" y="620"/>
                    </a:cubicBezTo>
                    <a:cubicBezTo>
                      <a:pt x="1352" y="790"/>
                      <a:pt x="1198" y="930"/>
                      <a:pt x="1013" y="1058"/>
                    </a:cubicBezTo>
                    <a:cubicBezTo>
                      <a:pt x="542" y="1386"/>
                      <a:pt x="24" y="1662"/>
                      <a:pt x="53" y="2229"/>
                    </a:cubicBezTo>
                    <a:cubicBezTo>
                      <a:pt x="58" y="2237"/>
                      <a:pt x="60" y="2245"/>
                      <a:pt x="63" y="2253"/>
                    </a:cubicBezTo>
                    <a:cubicBezTo>
                      <a:pt x="86" y="2307"/>
                      <a:pt x="89" y="2357"/>
                      <a:pt x="79" y="2401"/>
                    </a:cubicBezTo>
                    <a:cubicBezTo>
                      <a:pt x="86" y="2440"/>
                      <a:pt x="97" y="2479"/>
                      <a:pt x="110" y="2521"/>
                    </a:cubicBezTo>
                    <a:cubicBezTo>
                      <a:pt x="149" y="2643"/>
                      <a:pt x="92" y="2739"/>
                      <a:pt x="1" y="2786"/>
                    </a:cubicBezTo>
                    <a:cubicBezTo>
                      <a:pt x="451" y="3112"/>
                      <a:pt x="1078" y="3377"/>
                      <a:pt x="1739" y="3520"/>
                    </a:cubicBezTo>
                    <a:cubicBezTo>
                      <a:pt x="1797" y="3531"/>
                      <a:pt x="1851" y="3541"/>
                      <a:pt x="1909" y="3551"/>
                    </a:cubicBezTo>
                    <a:cubicBezTo>
                      <a:pt x="1958" y="3553"/>
                      <a:pt x="2008" y="3553"/>
                      <a:pt x="2057" y="3553"/>
                    </a:cubicBezTo>
                    <a:cubicBezTo>
                      <a:pt x="2330" y="3553"/>
                      <a:pt x="2603" y="3537"/>
                      <a:pt x="2874" y="3531"/>
                    </a:cubicBezTo>
                    <a:cubicBezTo>
                      <a:pt x="2963" y="3529"/>
                      <a:pt x="3053" y="3528"/>
                      <a:pt x="3142" y="3528"/>
                    </a:cubicBezTo>
                    <a:cubicBezTo>
                      <a:pt x="3871" y="3528"/>
                      <a:pt x="4610" y="3594"/>
                      <a:pt x="5347" y="3726"/>
                    </a:cubicBezTo>
                    <a:cubicBezTo>
                      <a:pt x="5545" y="3723"/>
                      <a:pt x="5743" y="3718"/>
                      <a:pt x="5941" y="3715"/>
                    </a:cubicBezTo>
                    <a:cubicBezTo>
                      <a:pt x="5420" y="3421"/>
                      <a:pt x="4902" y="3151"/>
                      <a:pt x="4545" y="2784"/>
                    </a:cubicBezTo>
                    <a:cubicBezTo>
                      <a:pt x="4223" y="2450"/>
                      <a:pt x="4223" y="2036"/>
                      <a:pt x="4413" y="1709"/>
                    </a:cubicBezTo>
                    <a:lnTo>
                      <a:pt x="4413" y="1709"/>
                    </a:lnTo>
                    <a:lnTo>
                      <a:pt x="4413" y="1711"/>
                    </a:lnTo>
                    <a:cubicBezTo>
                      <a:pt x="4517" y="1532"/>
                      <a:pt x="5037" y="1482"/>
                      <a:pt x="5129" y="1318"/>
                    </a:cubicBezTo>
                    <a:cubicBezTo>
                      <a:pt x="5225" y="1146"/>
                      <a:pt x="3970" y="1006"/>
                      <a:pt x="3476" y="373"/>
                    </a:cubicBezTo>
                    <a:cubicBezTo>
                      <a:pt x="3270" y="115"/>
                      <a:pt x="2812" y="144"/>
                      <a:pt x="2541"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4" name="Google Shape;2450;p47">
                <a:extLst>
                  <a:ext uri="{FF2B5EF4-FFF2-40B4-BE49-F238E27FC236}">
                    <a16:creationId xmlns:a16="http://schemas.microsoft.com/office/drawing/2014/main" id="{DA5D966E-51BD-7142-E9D2-6CE8086E6EA3}"/>
                  </a:ext>
                </a:extLst>
              </p:cNvPr>
              <p:cNvSpPr/>
              <p:nvPr/>
            </p:nvSpPr>
            <p:spPr>
              <a:xfrm>
                <a:off x="4235571" y="-27939"/>
                <a:ext cx="705373" cy="316979"/>
              </a:xfrm>
              <a:custGeom>
                <a:avLst/>
                <a:gdLst/>
                <a:ahLst/>
                <a:cxnLst/>
                <a:rect l="l" t="t" r="r" b="b"/>
                <a:pathLst>
                  <a:path w="15695" h="7053" extrusionOk="0">
                    <a:moveTo>
                      <a:pt x="6855" y="0"/>
                    </a:moveTo>
                    <a:cubicBezTo>
                      <a:pt x="6350" y="0"/>
                      <a:pt x="5842" y="107"/>
                      <a:pt x="5368" y="224"/>
                    </a:cubicBezTo>
                    <a:cubicBezTo>
                      <a:pt x="4833" y="356"/>
                      <a:pt x="4267" y="494"/>
                      <a:pt x="3706" y="494"/>
                    </a:cubicBezTo>
                    <a:cubicBezTo>
                      <a:pt x="3387" y="494"/>
                      <a:pt x="3069" y="449"/>
                      <a:pt x="2760" y="333"/>
                    </a:cubicBezTo>
                    <a:cubicBezTo>
                      <a:pt x="2541" y="250"/>
                      <a:pt x="2289" y="150"/>
                      <a:pt x="2075" y="150"/>
                    </a:cubicBezTo>
                    <a:cubicBezTo>
                      <a:pt x="1958" y="150"/>
                      <a:pt x="1853" y="180"/>
                      <a:pt x="1771" y="260"/>
                    </a:cubicBezTo>
                    <a:cubicBezTo>
                      <a:pt x="1123" y="895"/>
                      <a:pt x="529" y="1249"/>
                      <a:pt x="212" y="2022"/>
                    </a:cubicBezTo>
                    <a:cubicBezTo>
                      <a:pt x="1" y="2527"/>
                      <a:pt x="162" y="3384"/>
                      <a:pt x="209" y="3956"/>
                    </a:cubicBezTo>
                    <a:cubicBezTo>
                      <a:pt x="280" y="3981"/>
                      <a:pt x="356" y="3992"/>
                      <a:pt x="436" y="3992"/>
                    </a:cubicBezTo>
                    <a:cubicBezTo>
                      <a:pt x="1021" y="3992"/>
                      <a:pt x="1803" y="3414"/>
                      <a:pt x="2355" y="3414"/>
                    </a:cubicBezTo>
                    <a:cubicBezTo>
                      <a:pt x="2369" y="3414"/>
                      <a:pt x="2382" y="3414"/>
                      <a:pt x="2395" y="3415"/>
                    </a:cubicBezTo>
                    <a:cubicBezTo>
                      <a:pt x="3494" y="3475"/>
                      <a:pt x="4551" y="4040"/>
                      <a:pt x="5652" y="4334"/>
                    </a:cubicBezTo>
                    <a:cubicBezTo>
                      <a:pt x="6376" y="4529"/>
                      <a:pt x="7117" y="4604"/>
                      <a:pt x="7854" y="4774"/>
                    </a:cubicBezTo>
                    <a:cubicBezTo>
                      <a:pt x="10251" y="5325"/>
                      <a:pt x="12605" y="6864"/>
                      <a:pt x="15091" y="7049"/>
                    </a:cubicBezTo>
                    <a:cubicBezTo>
                      <a:pt x="15123" y="7051"/>
                      <a:pt x="15155" y="7052"/>
                      <a:pt x="15187" y="7052"/>
                    </a:cubicBezTo>
                    <a:cubicBezTo>
                      <a:pt x="15245" y="7052"/>
                      <a:pt x="15301" y="7046"/>
                      <a:pt x="15348" y="7023"/>
                    </a:cubicBezTo>
                    <a:cubicBezTo>
                      <a:pt x="15554" y="6926"/>
                      <a:pt x="15502" y="6596"/>
                      <a:pt x="15694" y="6484"/>
                    </a:cubicBezTo>
                    <a:cubicBezTo>
                      <a:pt x="15333" y="5557"/>
                      <a:pt x="14971" y="4638"/>
                      <a:pt x="14403" y="3808"/>
                    </a:cubicBezTo>
                    <a:cubicBezTo>
                      <a:pt x="13846" y="2993"/>
                      <a:pt x="13055" y="2259"/>
                      <a:pt x="12123" y="1929"/>
                    </a:cubicBezTo>
                    <a:cubicBezTo>
                      <a:pt x="11277" y="1627"/>
                      <a:pt x="10363" y="1668"/>
                      <a:pt x="9569" y="1265"/>
                    </a:cubicBezTo>
                    <a:cubicBezTo>
                      <a:pt x="9005" y="978"/>
                      <a:pt x="8565" y="494"/>
                      <a:pt x="7997" y="234"/>
                    </a:cubicBezTo>
                    <a:cubicBezTo>
                      <a:pt x="7629" y="63"/>
                      <a:pt x="7242" y="0"/>
                      <a:pt x="6855" y="0"/>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5" name="Google Shape;2451;p47">
                <a:extLst>
                  <a:ext uri="{FF2B5EF4-FFF2-40B4-BE49-F238E27FC236}">
                    <a16:creationId xmlns:a16="http://schemas.microsoft.com/office/drawing/2014/main" id="{F98567BB-8F0F-0AD6-9A6F-E2DD8DEB1258}"/>
                  </a:ext>
                </a:extLst>
              </p:cNvPr>
              <p:cNvSpPr/>
              <p:nvPr/>
            </p:nvSpPr>
            <p:spPr>
              <a:xfrm>
                <a:off x="4690885" y="115924"/>
                <a:ext cx="250060" cy="173163"/>
              </a:xfrm>
              <a:custGeom>
                <a:avLst/>
                <a:gdLst/>
                <a:ahLst/>
                <a:cxnLst/>
                <a:rect l="l" t="t" r="r" b="b"/>
                <a:pathLst>
                  <a:path w="5564" h="3853" extrusionOk="0">
                    <a:moveTo>
                      <a:pt x="1428" y="1"/>
                    </a:moveTo>
                    <a:cubicBezTo>
                      <a:pt x="1408" y="1"/>
                      <a:pt x="1388" y="1"/>
                      <a:pt x="1367" y="3"/>
                    </a:cubicBezTo>
                    <a:cubicBezTo>
                      <a:pt x="1011" y="32"/>
                      <a:pt x="719" y="214"/>
                      <a:pt x="435" y="399"/>
                    </a:cubicBezTo>
                    <a:cubicBezTo>
                      <a:pt x="446" y="433"/>
                      <a:pt x="448" y="469"/>
                      <a:pt x="443" y="511"/>
                    </a:cubicBezTo>
                    <a:cubicBezTo>
                      <a:pt x="334" y="1122"/>
                      <a:pt x="178" y="1721"/>
                      <a:pt x="1" y="2322"/>
                    </a:cubicBezTo>
                    <a:cubicBezTo>
                      <a:pt x="1628" y="2965"/>
                      <a:pt x="3268" y="3723"/>
                      <a:pt x="4960" y="3848"/>
                    </a:cubicBezTo>
                    <a:cubicBezTo>
                      <a:pt x="4992" y="3851"/>
                      <a:pt x="5026" y="3853"/>
                      <a:pt x="5058" y="3853"/>
                    </a:cubicBezTo>
                    <a:cubicBezTo>
                      <a:pt x="5115" y="3853"/>
                      <a:pt x="5171" y="3846"/>
                      <a:pt x="5217" y="3824"/>
                    </a:cubicBezTo>
                    <a:cubicBezTo>
                      <a:pt x="5423" y="3728"/>
                      <a:pt x="5371" y="3397"/>
                      <a:pt x="5563" y="3285"/>
                    </a:cubicBezTo>
                    <a:cubicBezTo>
                      <a:pt x="5418" y="2911"/>
                      <a:pt x="5272" y="2536"/>
                      <a:pt x="5110" y="2169"/>
                    </a:cubicBezTo>
                    <a:cubicBezTo>
                      <a:pt x="4933" y="1932"/>
                      <a:pt x="4746" y="1700"/>
                      <a:pt x="4540" y="1489"/>
                    </a:cubicBezTo>
                    <a:cubicBezTo>
                      <a:pt x="4210" y="1154"/>
                      <a:pt x="3950" y="1078"/>
                      <a:pt x="3536" y="1075"/>
                    </a:cubicBezTo>
                    <a:cubicBezTo>
                      <a:pt x="3405" y="1075"/>
                      <a:pt x="3176" y="1023"/>
                      <a:pt x="3057" y="945"/>
                    </a:cubicBezTo>
                    <a:cubicBezTo>
                      <a:pt x="2576" y="633"/>
                      <a:pt x="2008" y="1"/>
                      <a:pt x="14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6" name="Google Shape;2452;p47">
                <a:extLst>
                  <a:ext uri="{FF2B5EF4-FFF2-40B4-BE49-F238E27FC236}">
                    <a16:creationId xmlns:a16="http://schemas.microsoft.com/office/drawing/2014/main" id="{96ECB38B-6301-69B3-B954-8C71E78F725F}"/>
                  </a:ext>
                </a:extLst>
              </p:cNvPr>
              <p:cNvSpPr/>
              <p:nvPr/>
            </p:nvSpPr>
            <p:spPr>
              <a:xfrm>
                <a:off x="4116968" y="69003"/>
                <a:ext cx="989859" cy="399449"/>
              </a:xfrm>
              <a:custGeom>
                <a:avLst/>
                <a:gdLst/>
                <a:ahLst/>
                <a:cxnLst/>
                <a:rect l="l" t="t" r="r" b="b"/>
                <a:pathLst>
                  <a:path w="22025" h="8888" extrusionOk="0">
                    <a:moveTo>
                      <a:pt x="5810" y="1"/>
                    </a:moveTo>
                    <a:cubicBezTo>
                      <a:pt x="5006" y="1"/>
                      <a:pt x="4208" y="234"/>
                      <a:pt x="3488" y="537"/>
                    </a:cubicBezTo>
                    <a:cubicBezTo>
                      <a:pt x="3316" y="610"/>
                      <a:pt x="2949" y="667"/>
                      <a:pt x="2778" y="748"/>
                    </a:cubicBezTo>
                    <a:cubicBezTo>
                      <a:pt x="2494" y="886"/>
                      <a:pt x="2174" y="1026"/>
                      <a:pt x="2135" y="1495"/>
                    </a:cubicBezTo>
                    <a:cubicBezTo>
                      <a:pt x="2111" y="1760"/>
                      <a:pt x="2236" y="1901"/>
                      <a:pt x="2184" y="2148"/>
                    </a:cubicBezTo>
                    <a:cubicBezTo>
                      <a:pt x="2057" y="2742"/>
                      <a:pt x="836" y="2359"/>
                      <a:pt x="625" y="2932"/>
                    </a:cubicBezTo>
                    <a:cubicBezTo>
                      <a:pt x="591" y="3028"/>
                      <a:pt x="594" y="3137"/>
                      <a:pt x="568" y="3239"/>
                    </a:cubicBezTo>
                    <a:cubicBezTo>
                      <a:pt x="503" y="3473"/>
                      <a:pt x="279" y="3627"/>
                      <a:pt x="169" y="3845"/>
                    </a:cubicBezTo>
                    <a:cubicBezTo>
                      <a:pt x="0" y="4178"/>
                      <a:pt x="117" y="4590"/>
                      <a:pt x="201" y="4970"/>
                    </a:cubicBezTo>
                    <a:cubicBezTo>
                      <a:pt x="287" y="5352"/>
                      <a:pt x="315" y="5811"/>
                      <a:pt x="26" y="6058"/>
                    </a:cubicBezTo>
                    <a:cubicBezTo>
                      <a:pt x="137" y="6087"/>
                      <a:pt x="248" y="6099"/>
                      <a:pt x="359" y="6099"/>
                    </a:cubicBezTo>
                    <a:cubicBezTo>
                      <a:pt x="788" y="6099"/>
                      <a:pt x="1207" y="5908"/>
                      <a:pt x="1598" y="5730"/>
                    </a:cubicBezTo>
                    <a:cubicBezTo>
                      <a:pt x="2530" y="5305"/>
                      <a:pt x="3533" y="4933"/>
                      <a:pt x="4575" y="4933"/>
                    </a:cubicBezTo>
                    <a:cubicBezTo>
                      <a:pt x="4809" y="4933"/>
                      <a:pt x="5045" y="4952"/>
                      <a:pt x="5282" y="4993"/>
                    </a:cubicBezTo>
                    <a:cubicBezTo>
                      <a:pt x="5672" y="5061"/>
                      <a:pt x="6057" y="5188"/>
                      <a:pt x="6448" y="5225"/>
                    </a:cubicBezTo>
                    <a:cubicBezTo>
                      <a:pt x="6532" y="5232"/>
                      <a:pt x="6616" y="5236"/>
                      <a:pt x="6700" y="5236"/>
                    </a:cubicBezTo>
                    <a:cubicBezTo>
                      <a:pt x="6989" y="5236"/>
                      <a:pt x="7275" y="5197"/>
                      <a:pt x="7559" y="5162"/>
                    </a:cubicBezTo>
                    <a:cubicBezTo>
                      <a:pt x="7994" y="5113"/>
                      <a:pt x="8434" y="5075"/>
                      <a:pt x="8880" y="5075"/>
                    </a:cubicBezTo>
                    <a:cubicBezTo>
                      <a:pt x="9251" y="5075"/>
                      <a:pt x="9625" y="5101"/>
                      <a:pt x="10001" y="5168"/>
                    </a:cubicBezTo>
                    <a:cubicBezTo>
                      <a:pt x="10868" y="5324"/>
                      <a:pt x="11719" y="5691"/>
                      <a:pt x="12589" y="5967"/>
                    </a:cubicBezTo>
                    <a:cubicBezTo>
                      <a:pt x="13572" y="6282"/>
                      <a:pt x="14582" y="6477"/>
                      <a:pt x="15587" y="6779"/>
                    </a:cubicBezTo>
                    <a:cubicBezTo>
                      <a:pt x="17706" y="7414"/>
                      <a:pt x="19825" y="8528"/>
                      <a:pt x="22025" y="8887"/>
                    </a:cubicBezTo>
                    <a:cubicBezTo>
                      <a:pt x="21670" y="7693"/>
                      <a:pt x="20184" y="6992"/>
                      <a:pt x="19448" y="5941"/>
                    </a:cubicBezTo>
                    <a:cubicBezTo>
                      <a:pt x="19080" y="5418"/>
                      <a:pt x="18919" y="4832"/>
                      <a:pt x="18667" y="4283"/>
                    </a:cubicBezTo>
                    <a:cubicBezTo>
                      <a:pt x="18419" y="3736"/>
                      <a:pt x="18024" y="3174"/>
                      <a:pt x="17451" y="2939"/>
                    </a:cubicBezTo>
                    <a:cubicBezTo>
                      <a:pt x="16980" y="2749"/>
                      <a:pt x="16490" y="2822"/>
                      <a:pt x="16011" y="2781"/>
                    </a:cubicBezTo>
                    <a:cubicBezTo>
                      <a:pt x="15356" y="2726"/>
                      <a:pt x="14681" y="2442"/>
                      <a:pt x="14156" y="2002"/>
                    </a:cubicBezTo>
                    <a:cubicBezTo>
                      <a:pt x="13895" y="1784"/>
                      <a:pt x="13669" y="1526"/>
                      <a:pt x="13380" y="1352"/>
                    </a:cubicBezTo>
                    <a:cubicBezTo>
                      <a:pt x="13040" y="1144"/>
                      <a:pt x="12670" y="1078"/>
                      <a:pt x="12293" y="1078"/>
                    </a:cubicBezTo>
                    <a:cubicBezTo>
                      <a:pt x="11886" y="1078"/>
                      <a:pt x="11472" y="1155"/>
                      <a:pt x="11081" y="1216"/>
                    </a:cubicBezTo>
                    <a:cubicBezTo>
                      <a:pt x="10776" y="1264"/>
                      <a:pt x="10461" y="1299"/>
                      <a:pt x="10144" y="1299"/>
                    </a:cubicBezTo>
                    <a:cubicBezTo>
                      <a:pt x="9846" y="1299"/>
                      <a:pt x="9545" y="1268"/>
                      <a:pt x="9249" y="1190"/>
                    </a:cubicBezTo>
                    <a:cubicBezTo>
                      <a:pt x="8442" y="977"/>
                      <a:pt x="7747" y="435"/>
                      <a:pt x="6966" y="180"/>
                    </a:cubicBezTo>
                    <a:cubicBezTo>
                      <a:pt x="6584" y="54"/>
                      <a:pt x="6197" y="1"/>
                      <a:pt x="5810"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7" name="Google Shape;2453;p47">
                <a:extLst>
                  <a:ext uri="{FF2B5EF4-FFF2-40B4-BE49-F238E27FC236}">
                    <a16:creationId xmlns:a16="http://schemas.microsoft.com/office/drawing/2014/main" id="{9929BF1F-E0E3-1323-3767-FC8370F07DA5}"/>
                  </a:ext>
                </a:extLst>
              </p:cNvPr>
              <p:cNvSpPr/>
              <p:nvPr/>
            </p:nvSpPr>
            <p:spPr>
              <a:xfrm>
                <a:off x="4507339" y="183877"/>
                <a:ext cx="429381" cy="224083"/>
              </a:xfrm>
              <a:custGeom>
                <a:avLst/>
                <a:gdLst/>
                <a:ahLst/>
                <a:cxnLst/>
                <a:rect l="l" t="t" r="r" b="b"/>
                <a:pathLst>
                  <a:path w="9554" h="4986" extrusionOk="0">
                    <a:moveTo>
                      <a:pt x="2312" y="1"/>
                    </a:moveTo>
                    <a:cubicBezTo>
                      <a:pt x="1530" y="1"/>
                      <a:pt x="1327" y="540"/>
                      <a:pt x="714" y="810"/>
                    </a:cubicBezTo>
                    <a:cubicBezTo>
                      <a:pt x="531" y="893"/>
                      <a:pt x="323" y="916"/>
                      <a:pt x="108" y="916"/>
                    </a:cubicBezTo>
                    <a:cubicBezTo>
                      <a:pt x="72" y="916"/>
                      <a:pt x="36" y="916"/>
                      <a:pt x="1" y="914"/>
                    </a:cubicBezTo>
                    <a:lnTo>
                      <a:pt x="1" y="914"/>
                    </a:lnTo>
                    <a:cubicBezTo>
                      <a:pt x="115" y="1451"/>
                      <a:pt x="271" y="1989"/>
                      <a:pt x="472" y="2526"/>
                    </a:cubicBezTo>
                    <a:cubicBezTo>
                      <a:pt x="750" y="2536"/>
                      <a:pt x="1031" y="2562"/>
                      <a:pt x="1312" y="2612"/>
                    </a:cubicBezTo>
                    <a:cubicBezTo>
                      <a:pt x="2182" y="2768"/>
                      <a:pt x="3033" y="3135"/>
                      <a:pt x="3900" y="3411"/>
                    </a:cubicBezTo>
                    <a:cubicBezTo>
                      <a:pt x="4886" y="3726"/>
                      <a:pt x="5896" y="3921"/>
                      <a:pt x="6901" y="4223"/>
                    </a:cubicBezTo>
                    <a:cubicBezTo>
                      <a:pt x="7620" y="4439"/>
                      <a:pt x="8338" y="4710"/>
                      <a:pt x="9062" y="4986"/>
                    </a:cubicBezTo>
                    <a:cubicBezTo>
                      <a:pt x="9275" y="4751"/>
                      <a:pt x="9554" y="4483"/>
                      <a:pt x="9535" y="4145"/>
                    </a:cubicBezTo>
                    <a:cubicBezTo>
                      <a:pt x="9504" y="3583"/>
                      <a:pt x="9168" y="3158"/>
                      <a:pt x="8585" y="2971"/>
                    </a:cubicBezTo>
                    <a:cubicBezTo>
                      <a:pt x="8088" y="2812"/>
                      <a:pt x="7549" y="2718"/>
                      <a:pt x="7104" y="2401"/>
                    </a:cubicBezTo>
                    <a:cubicBezTo>
                      <a:pt x="6685" y="2104"/>
                      <a:pt x="6362" y="1734"/>
                      <a:pt x="6016" y="1373"/>
                    </a:cubicBezTo>
                    <a:cubicBezTo>
                      <a:pt x="5787" y="1130"/>
                      <a:pt x="5516" y="839"/>
                      <a:pt x="5209" y="693"/>
                    </a:cubicBezTo>
                    <a:cubicBezTo>
                      <a:pt x="5032" y="608"/>
                      <a:pt x="4881" y="581"/>
                      <a:pt x="4737" y="581"/>
                    </a:cubicBezTo>
                    <a:cubicBezTo>
                      <a:pt x="4532" y="581"/>
                      <a:pt x="4341" y="635"/>
                      <a:pt x="4111" y="652"/>
                    </a:cubicBezTo>
                    <a:cubicBezTo>
                      <a:pt x="4087" y="653"/>
                      <a:pt x="4064" y="654"/>
                      <a:pt x="4042" y="654"/>
                    </a:cubicBezTo>
                    <a:cubicBezTo>
                      <a:pt x="3370" y="654"/>
                      <a:pt x="2990" y="6"/>
                      <a:pt x="2317" y="1"/>
                    </a:cubicBezTo>
                    <a:cubicBezTo>
                      <a:pt x="2315" y="1"/>
                      <a:pt x="2313" y="1"/>
                      <a:pt x="23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8" name="Google Shape;2454;p47">
                <a:extLst>
                  <a:ext uri="{FF2B5EF4-FFF2-40B4-BE49-F238E27FC236}">
                    <a16:creationId xmlns:a16="http://schemas.microsoft.com/office/drawing/2014/main" id="{0B9C30A2-5210-63E0-47AF-466CE1F44EE1}"/>
                  </a:ext>
                </a:extLst>
              </p:cNvPr>
              <p:cNvSpPr/>
              <p:nvPr/>
            </p:nvSpPr>
            <p:spPr>
              <a:xfrm>
                <a:off x="4030364" y="159114"/>
                <a:ext cx="1004645" cy="312036"/>
              </a:xfrm>
              <a:custGeom>
                <a:avLst/>
                <a:gdLst/>
                <a:ahLst/>
                <a:cxnLst/>
                <a:rect l="l" t="t" r="r" b="b"/>
                <a:pathLst>
                  <a:path w="22354" h="6943" extrusionOk="0">
                    <a:moveTo>
                      <a:pt x="3278" y="1"/>
                    </a:moveTo>
                    <a:cubicBezTo>
                      <a:pt x="3206" y="1"/>
                      <a:pt x="3134" y="11"/>
                      <a:pt x="3065" y="36"/>
                    </a:cubicBezTo>
                    <a:cubicBezTo>
                      <a:pt x="2953" y="75"/>
                      <a:pt x="2859" y="148"/>
                      <a:pt x="2768" y="221"/>
                    </a:cubicBezTo>
                    <a:cubicBezTo>
                      <a:pt x="2357" y="547"/>
                      <a:pt x="1945" y="869"/>
                      <a:pt x="1532" y="1197"/>
                    </a:cubicBezTo>
                    <a:cubicBezTo>
                      <a:pt x="1360" y="1333"/>
                      <a:pt x="1178" y="1484"/>
                      <a:pt x="1123" y="1697"/>
                    </a:cubicBezTo>
                    <a:cubicBezTo>
                      <a:pt x="1063" y="1934"/>
                      <a:pt x="1178" y="2189"/>
                      <a:pt x="1178" y="2439"/>
                    </a:cubicBezTo>
                    <a:cubicBezTo>
                      <a:pt x="1178" y="3207"/>
                      <a:pt x="175" y="3595"/>
                      <a:pt x="24" y="4357"/>
                    </a:cubicBezTo>
                    <a:cubicBezTo>
                      <a:pt x="1" y="4469"/>
                      <a:pt x="1" y="4592"/>
                      <a:pt x="56" y="4696"/>
                    </a:cubicBezTo>
                    <a:cubicBezTo>
                      <a:pt x="149" y="4861"/>
                      <a:pt x="340" y="4910"/>
                      <a:pt x="535" y="4910"/>
                    </a:cubicBezTo>
                    <a:cubicBezTo>
                      <a:pt x="613" y="4910"/>
                      <a:pt x="691" y="4902"/>
                      <a:pt x="764" y="4891"/>
                    </a:cubicBezTo>
                    <a:cubicBezTo>
                      <a:pt x="1672" y="4756"/>
                      <a:pt x="2565" y="4545"/>
                      <a:pt x="3429" y="4264"/>
                    </a:cubicBezTo>
                    <a:cubicBezTo>
                      <a:pt x="4244" y="3998"/>
                      <a:pt x="5035" y="3668"/>
                      <a:pt x="5879" y="3491"/>
                    </a:cubicBezTo>
                    <a:cubicBezTo>
                      <a:pt x="6091" y="3446"/>
                      <a:pt x="6293" y="3426"/>
                      <a:pt x="6487" y="3426"/>
                    </a:cubicBezTo>
                    <a:cubicBezTo>
                      <a:pt x="7655" y="3426"/>
                      <a:pt x="8556" y="4150"/>
                      <a:pt x="9848" y="4714"/>
                    </a:cubicBezTo>
                    <a:cubicBezTo>
                      <a:pt x="11191" y="5302"/>
                      <a:pt x="13102" y="5534"/>
                      <a:pt x="14521" y="5977"/>
                    </a:cubicBezTo>
                    <a:cubicBezTo>
                      <a:pt x="15577" y="6306"/>
                      <a:pt x="16645" y="6337"/>
                      <a:pt x="17717" y="6337"/>
                    </a:cubicBezTo>
                    <a:cubicBezTo>
                      <a:pt x="17969" y="6337"/>
                      <a:pt x="18221" y="6335"/>
                      <a:pt x="18473" y="6335"/>
                    </a:cubicBezTo>
                    <a:cubicBezTo>
                      <a:pt x="19769" y="6335"/>
                      <a:pt x="21067" y="6381"/>
                      <a:pt x="22353" y="6942"/>
                    </a:cubicBezTo>
                    <a:cubicBezTo>
                      <a:pt x="21916" y="6200"/>
                      <a:pt x="21445" y="5485"/>
                      <a:pt x="20942" y="4800"/>
                    </a:cubicBezTo>
                    <a:cubicBezTo>
                      <a:pt x="20648" y="4399"/>
                      <a:pt x="20323" y="3993"/>
                      <a:pt x="19893" y="3746"/>
                    </a:cubicBezTo>
                    <a:cubicBezTo>
                      <a:pt x="19027" y="3249"/>
                      <a:pt x="18027" y="3548"/>
                      <a:pt x="17132" y="3168"/>
                    </a:cubicBezTo>
                    <a:cubicBezTo>
                      <a:pt x="16476" y="2892"/>
                      <a:pt x="15991" y="2301"/>
                      <a:pt x="15390" y="1924"/>
                    </a:cubicBezTo>
                    <a:cubicBezTo>
                      <a:pt x="14601" y="1425"/>
                      <a:pt x="13669" y="1332"/>
                      <a:pt x="12799" y="1332"/>
                    </a:cubicBezTo>
                    <a:cubicBezTo>
                      <a:pt x="12774" y="1332"/>
                      <a:pt x="12749" y="1333"/>
                      <a:pt x="12725" y="1333"/>
                    </a:cubicBezTo>
                    <a:cubicBezTo>
                      <a:pt x="12666" y="1333"/>
                      <a:pt x="12607" y="1334"/>
                      <a:pt x="12548" y="1334"/>
                    </a:cubicBezTo>
                    <a:cubicBezTo>
                      <a:pt x="12324" y="1334"/>
                      <a:pt x="12099" y="1323"/>
                      <a:pt x="11881" y="1247"/>
                    </a:cubicBezTo>
                    <a:cubicBezTo>
                      <a:pt x="11538" y="1124"/>
                      <a:pt x="11251" y="854"/>
                      <a:pt x="10910" y="737"/>
                    </a:cubicBezTo>
                    <a:cubicBezTo>
                      <a:pt x="10765" y="686"/>
                      <a:pt x="10620" y="665"/>
                      <a:pt x="10476" y="665"/>
                    </a:cubicBezTo>
                    <a:cubicBezTo>
                      <a:pt x="9922" y="665"/>
                      <a:pt x="9374" y="963"/>
                      <a:pt x="8817" y="963"/>
                    </a:cubicBezTo>
                    <a:cubicBezTo>
                      <a:pt x="8688" y="963"/>
                      <a:pt x="8559" y="947"/>
                      <a:pt x="8430" y="908"/>
                    </a:cubicBezTo>
                    <a:cubicBezTo>
                      <a:pt x="8227" y="849"/>
                      <a:pt x="8042" y="734"/>
                      <a:pt x="7841" y="674"/>
                    </a:cubicBezTo>
                    <a:cubicBezTo>
                      <a:pt x="7713" y="635"/>
                      <a:pt x="7585" y="619"/>
                      <a:pt x="7459" y="619"/>
                    </a:cubicBezTo>
                    <a:cubicBezTo>
                      <a:pt x="6944" y="619"/>
                      <a:pt x="6441" y="880"/>
                      <a:pt x="5912" y="903"/>
                    </a:cubicBezTo>
                    <a:cubicBezTo>
                      <a:pt x="5889" y="904"/>
                      <a:pt x="5865" y="905"/>
                      <a:pt x="5842" y="905"/>
                    </a:cubicBezTo>
                    <a:cubicBezTo>
                      <a:pt x="5209" y="905"/>
                      <a:pt x="4600" y="574"/>
                      <a:pt x="4033" y="263"/>
                    </a:cubicBezTo>
                    <a:cubicBezTo>
                      <a:pt x="3798" y="133"/>
                      <a:pt x="3532" y="1"/>
                      <a:pt x="3278"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sp>
            <p:nvSpPr>
              <p:cNvPr id="969" name="Google Shape;2455;p47">
                <a:extLst>
                  <a:ext uri="{FF2B5EF4-FFF2-40B4-BE49-F238E27FC236}">
                    <a16:creationId xmlns:a16="http://schemas.microsoft.com/office/drawing/2014/main" id="{F879704B-3899-27AD-2B1D-40FECEE999AB}"/>
                  </a:ext>
                </a:extLst>
              </p:cNvPr>
              <p:cNvSpPr/>
              <p:nvPr/>
            </p:nvSpPr>
            <p:spPr>
              <a:xfrm>
                <a:off x="4421364" y="-117600"/>
                <a:ext cx="139322" cy="54021"/>
              </a:xfrm>
              <a:custGeom>
                <a:avLst/>
                <a:gdLst/>
                <a:ahLst/>
                <a:cxnLst/>
                <a:rect l="l" t="t" r="r" b="b"/>
                <a:pathLst>
                  <a:path w="3100" h="1202" extrusionOk="0">
                    <a:moveTo>
                      <a:pt x="401" y="1"/>
                    </a:moveTo>
                    <a:cubicBezTo>
                      <a:pt x="399" y="1"/>
                      <a:pt x="396" y="3"/>
                      <a:pt x="393" y="6"/>
                    </a:cubicBezTo>
                    <a:cubicBezTo>
                      <a:pt x="136" y="188"/>
                      <a:pt x="162" y="508"/>
                      <a:pt x="0" y="743"/>
                    </a:cubicBezTo>
                    <a:cubicBezTo>
                      <a:pt x="115" y="776"/>
                      <a:pt x="239" y="793"/>
                      <a:pt x="378" y="793"/>
                    </a:cubicBezTo>
                    <a:cubicBezTo>
                      <a:pt x="426" y="793"/>
                      <a:pt x="475" y="791"/>
                      <a:pt x="526" y="787"/>
                    </a:cubicBezTo>
                    <a:cubicBezTo>
                      <a:pt x="613" y="780"/>
                      <a:pt x="699" y="777"/>
                      <a:pt x="786" y="777"/>
                    </a:cubicBezTo>
                    <a:cubicBezTo>
                      <a:pt x="972" y="777"/>
                      <a:pt x="1158" y="792"/>
                      <a:pt x="1346" y="818"/>
                    </a:cubicBezTo>
                    <a:cubicBezTo>
                      <a:pt x="1625" y="860"/>
                      <a:pt x="1869" y="922"/>
                      <a:pt x="2135" y="1032"/>
                    </a:cubicBezTo>
                    <a:cubicBezTo>
                      <a:pt x="2348" y="1123"/>
                      <a:pt x="2568" y="1172"/>
                      <a:pt x="2796" y="1172"/>
                    </a:cubicBezTo>
                    <a:cubicBezTo>
                      <a:pt x="2807" y="1172"/>
                      <a:pt x="2818" y="1172"/>
                      <a:pt x="2830" y="1172"/>
                    </a:cubicBezTo>
                    <a:cubicBezTo>
                      <a:pt x="2905" y="1192"/>
                      <a:pt x="2961" y="1202"/>
                      <a:pt x="2998" y="1202"/>
                    </a:cubicBezTo>
                    <a:cubicBezTo>
                      <a:pt x="3099" y="1202"/>
                      <a:pt x="3061" y="1130"/>
                      <a:pt x="2884" y="987"/>
                    </a:cubicBezTo>
                    <a:cubicBezTo>
                      <a:pt x="2705" y="927"/>
                      <a:pt x="2463" y="868"/>
                      <a:pt x="2320" y="737"/>
                    </a:cubicBezTo>
                    <a:cubicBezTo>
                      <a:pt x="2083" y="516"/>
                      <a:pt x="1903" y="300"/>
                      <a:pt x="1557" y="225"/>
                    </a:cubicBezTo>
                    <a:cubicBezTo>
                      <a:pt x="1159" y="139"/>
                      <a:pt x="773" y="118"/>
                      <a:pt x="40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0" name="Google Shape;2456;p47">
                <a:extLst>
                  <a:ext uri="{FF2B5EF4-FFF2-40B4-BE49-F238E27FC236}">
                    <a16:creationId xmlns:a16="http://schemas.microsoft.com/office/drawing/2014/main" id="{4962D6D1-4E58-5636-4939-88C8AD30109D}"/>
                  </a:ext>
                </a:extLst>
              </p:cNvPr>
              <p:cNvSpPr/>
              <p:nvPr/>
            </p:nvSpPr>
            <p:spPr>
              <a:xfrm>
                <a:off x="4235706" y="-21242"/>
                <a:ext cx="289475" cy="172624"/>
              </a:xfrm>
              <a:custGeom>
                <a:avLst/>
                <a:gdLst/>
                <a:ahLst/>
                <a:cxnLst/>
                <a:rect l="l" t="t" r="r" b="b"/>
                <a:pathLst>
                  <a:path w="6441" h="3841" extrusionOk="0">
                    <a:moveTo>
                      <a:pt x="2072" y="1"/>
                    </a:moveTo>
                    <a:cubicBezTo>
                      <a:pt x="1955" y="1"/>
                      <a:pt x="1850" y="31"/>
                      <a:pt x="1768" y="111"/>
                    </a:cubicBezTo>
                    <a:cubicBezTo>
                      <a:pt x="1120" y="746"/>
                      <a:pt x="526" y="1100"/>
                      <a:pt x="209" y="1873"/>
                    </a:cubicBezTo>
                    <a:cubicBezTo>
                      <a:pt x="0" y="2378"/>
                      <a:pt x="159" y="3232"/>
                      <a:pt x="206" y="3805"/>
                    </a:cubicBezTo>
                    <a:cubicBezTo>
                      <a:pt x="278" y="3830"/>
                      <a:pt x="355" y="3841"/>
                      <a:pt x="435" y="3841"/>
                    </a:cubicBezTo>
                    <a:cubicBezTo>
                      <a:pt x="1018" y="3841"/>
                      <a:pt x="1798" y="3265"/>
                      <a:pt x="2349" y="3265"/>
                    </a:cubicBezTo>
                    <a:cubicBezTo>
                      <a:pt x="2364" y="3265"/>
                      <a:pt x="2378" y="3265"/>
                      <a:pt x="2392" y="3266"/>
                    </a:cubicBezTo>
                    <a:cubicBezTo>
                      <a:pt x="2978" y="3297"/>
                      <a:pt x="3551" y="3471"/>
                      <a:pt x="4124" y="3675"/>
                    </a:cubicBezTo>
                    <a:cubicBezTo>
                      <a:pt x="4121" y="3641"/>
                      <a:pt x="4113" y="3607"/>
                      <a:pt x="4113" y="3576"/>
                    </a:cubicBezTo>
                    <a:cubicBezTo>
                      <a:pt x="4078" y="2827"/>
                      <a:pt x="4549" y="2351"/>
                      <a:pt x="5270" y="2351"/>
                    </a:cubicBezTo>
                    <a:cubicBezTo>
                      <a:pt x="5347" y="2351"/>
                      <a:pt x="5426" y="2357"/>
                      <a:pt x="5508" y="2368"/>
                    </a:cubicBezTo>
                    <a:cubicBezTo>
                      <a:pt x="5555" y="2374"/>
                      <a:pt x="5680" y="2384"/>
                      <a:pt x="5816" y="2384"/>
                    </a:cubicBezTo>
                    <a:cubicBezTo>
                      <a:pt x="6106" y="2384"/>
                      <a:pt x="6441" y="2336"/>
                      <a:pt x="6141" y="2089"/>
                    </a:cubicBezTo>
                    <a:cubicBezTo>
                      <a:pt x="5953" y="1936"/>
                      <a:pt x="5737" y="1826"/>
                      <a:pt x="5516" y="1727"/>
                    </a:cubicBezTo>
                    <a:cubicBezTo>
                      <a:pt x="5149" y="1563"/>
                      <a:pt x="4759" y="1420"/>
                      <a:pt x="4451" y="1163"/>
                    </a:cubicBezTo>
                    <a:cubicBezTo>
                      <a:pt x="4084" y="855"/>
                      <a:pt x="4126" y="574"/>
                      <a:pt x="4272" y="304"/>
                    </a:cubicBezTo>
                    <a:lnTo>
                      <a:pt x="4272" y="304"/>
                    </a:lnTo>
                    <a:cubicBezTo>
                      <a:pt x="4082" y="329"/>
                      <a:pt x="3892" y="344"/>
                      <a:pt x="3703" y="344"/>
                    </a:cubicBezTo>
                    <a:cubicBezTo>
                      <a:pt x="3384" y="344"/>
                      <a:pt x="3066" y="300"/>
                      <a:pt x="2757" y="184"/>
                    </a:cubicBezTo>
                    <a:cubicBezTo>
                      <a:pt x="2538" y="101"/>
                      <a:pt x="2286" y="1"/>
                      <a:pt x="2072"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1" name="Google Shape;2457;p47">
                <a:extLst>
                  <a:ext uri="{FF2B5EF4-FFF2-40B4-BE49-F238E27FC236}">
                    <a16:creationId xmlns:a16="http://schemas.microsoft.com/office/drawing/2014/main" id="{8B2FFCA3-8A79-814C-4DC6-B7DF688D44A1}"/>
                  </a:ext>
                </a:extLst>
              </p:cNvPr>
              <p:cNvSpPr/>
              <p:nvPr/>
            </p:nvSpPr>
            <p:spPr>
              <a:xfrm rot="-1367107">
                <a:off x="4235076" y="38050"/>
                <a:ext cx="139321" cy="54020"/>
              </a:xfrm>
              <a:custGeom>
                <a:avLst/>
                <a:gdLst/>
                <a:ahLst/>
                <a:cxnLst/>
                <a:rect l="l" t="t" r="r" b="b"/>
                <a:pathLst>
                  <a:path w="3100" h="1202" extrusionOk="0">
                    <a:moveTo>
                      <a:pt x="401" y="1"/>
                    </a:moveTo>
                    <a:cubicBezTo>
                      <a:pt x="399" y="1"/>
                      <a:pt x="396" y="3"/>
                      <a:pt x="393" y="6"/>
                    </a:cubicBezTo>
                    <a:cubicBezTo>
                      <a:pt x="136" y="188"/>
                      <a:pt x="162" y="508"/>
                      <a:pt x="0" y="743"/>
                    </a:cubicBezTo>
                    <a:cubicBezTo>
                      <a:pt x="115" y="776"/>
                      <a:pt x="239" y="793"/>
                      <a:pt x="378" y="793"/>
                    </a:cubicBezTo>
                    <a:cubicBezTo>
                      <a:pt x="426" y="793"/>
                      <a:pt x="475" y="791"/>
                      <a:pt x="526" y="787"/>
                    </a:cubicBezTo>
                    <a:cubicBezTo>
                      <a:pt x="613" y="780"/>
                      <a:pt x="699" y="777"/>
                      <a:pt x="786" y="777"/>
                    </a:cubicBezTo>
                    <a:cubicBezTo>
                      <a:pt x="972" y="777"/>
                      <a:pt x="1158" y="792"/>
                      <a:pt x="1346" y="818"/>
                    </a:cubicBezTo>
                    <a:cubicBezTo>
                      <a:pt x="1625" y="860"/>
                      <a:pt x="1869" y="922"/>
                      <a:pt x="2135" y="1032"/>
                    </a:cubicBezTo>
                    <a:cubicBezTo>
                      <a:pt x="2348" y="1123"/>
                      <a:pt x="2568" y="1172"/>
                      <a:pt x="2796" y="1172"/>
                    </a:cubicBezTo>
                    <a:cubicBezTo>
                      <a:pt x="2807" y="1172"/>
                      <a:pt x="2818" y="1172"/>
                      <a:pt x="2830" y="1172"/>
                    </a:cubicBezTo>
                    <a:cubicBezTo>
                      <a:pt x="2905" y="1192"/>
                      <a:pt x="2961" y="1202"/>
                      <a:pt x="2998" y="1202"/>
                    </a:cubicBezTo>
                    <a:cubicBezTo>
                      <a:pt x="3099" y="1202"/>
                      <a:pt x="3061" y="1130"/>
                      <a:pt x="2884" y="987"/>
                    </a:cubicBezTo>
                    <a:cubicBezTo>
                      <a:pt x="2705" y="927"/>
                      <a:pt x="2463" y="868"/>
                      <a:pt x="2320" y="737"/>
                    </a:cubicBezTo>
                    <a:cubicBezTo>
                      <a:pt x="2083" y="516"/>
                      <a:pt x="1903" y="300"/>
                      <a:pt x="1557" y="225"/>
                    </a:cubicBezTo>
                    <a:cubicBezTo>
                      <a:pt x="1159" y="139"/>
                      <a:pt x="773" y="118"/>
                      <a:pt x="40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2" name="Google Shape;2458;p47">
                <a:extLst>
                  <a:ext uri="{FF2B5EF4-FFF2-40B4-BE49-F238E27FC236}">
                    <a16:creationId xmlns:a16="http://schemas.microsoft.com/office/drawing/2014/main" id="{24301D6B-61EB-B9A6-2E4A-EAA8D3D1FC5E}"/>
                  </a:ext>
                </a:extLst>
              </p:cNvPr>
              <p:cNvSpPr/>
              <p:nvPr/>
            </p:nvSpPr>
            <p:spPr>
              <a:xfrm>
                <a:off x="4116968" y="69048"/>
                <a:ext cx="375540" cy="274149"/>
              </a:xfrm>
              <a:custGeom>
                <a:avLst/>
                <a:gdLst/>
                <a:ahLst/>
                <a:cxnLst/>
                <a:rect l="l" t="t" r="r" b="b"/>
                <a:pathLst>
                  <a:path w="8356" h="6100" extrusionOk="0">
                    <a:moveTo>
                      <a:pt x="5810" y="1"/>
                    </a:moveTo>
                    <a:cubicBezTo>
                      <a:pt x="5006" y="1"/>
                      <a:pt x="4209" y="232"/>
                      <a:pt x="3488" y="536"/>
                    </a:cubicBezTo>
                    <a:cubicBezTo>
                      <a:pt x="3316" y="609"/>
                      <a:pt x="2949" y="666"/>
                      <a:pt x="2778" y="749"/>
                    </a:cubicBezTo>
                    <a:cubicBezTo>
                      <a:pt x="2494" y="885"/>
                      <a:pt x="2174" y="1025"/>
                      <a:pt x="2135" y="1494"/>
                    </a:cubicBezTo>
                    <a:cubicBezTo>
                      <a:pt x="2111" y="1759"/>
                      <a:pt x="2236" y="1900"/>
                      <a:pt x="2184" y="2147"/>
                    </a:cubicBezTo>
                    <a:cubicBezTo>
                      <a:pt x="2057" y="2743"/>
                      <a:pt x="836" y="2358"/>
                      <a:pt x="625" y="2931"/>
                    </a:cubicBezTo>
                    <a:cubicBezTo>
                      <a:pt x="591" y="3027"/>
                      <a:pt x="594" y="3136"/>
                      <a:pt x="568" y="3238"/>
                    </a:cubicBezTo>
                    <a:cubicBezTo>
                      <a:pt x="503" y="3472"/>
                      <a:pt x="279" y="3628"/>
                      <a:pt x="169" y="3847"/>
                    </a:cubicBezTo>
                    <a:cubicBezTo>
                      <a:pt x="0" y="4177"/>
                      <a:pt x="117" y="4589"/>
                      <a:pt x="201" y="4969"/>
                    </a:cubicBezTo>
                    <a:cubicBezTo>
                      <a:pt x="287" y="5351"/>
                      <a:pt x="315" y="5810"/>
                      <a:pt x="24" y="6057"/>
                    </a:cubicBezTo>
                    <a:cubicBezTo>
                      <a:pt x="136" y="6086"/>
                      <a:pt x="247" y="6099"/>
                      <a:pt x="358" y="6099"/>
                    </a:cubicBezTo>
                    <a:cubicBezTo>
                      <a:pt x="787" y="6099"/>
                      <a:pt x="1208" y="5907"/>
                      <a:pt x="1598" y="5729"/>
                    </a:cubicBezTo>
                    <a:cubicBezTo>
                      <a:pt x="2528" y="5305"/>
                      <a:pt x="3530" y="4934"/>
                      <a:pt x="4569" y="4934"/>
                    </a:cubicBezTo>
                    <a:cubicBezTo>
                      <a:pt x="4805" y="4934"/>
                      <a:pt x="5043" y="4953"/>
                      <a:pt x="5282" y="4995"/>
                    </a:cubicBezTo>
                    <a:cubicBezTo>
                      <a:pt x="5670" y="5063"/>
                      <a:pt x="6055" y="5187"/>
                      <a:pt x="6448" y="5224"/>
                    </a:cubicBezTo>
                    <a:cubicBezTo>
                      <a:pt x="6532" y="5231"/>
                      <a:pt x="6616" y="5235"/>
                      <a:pt x="6699" y="5235"/>
                    </a:cubicBezTo>
                    <a:cubicBezTo>
                      <a:pt x="6936" y="5235"/>
                      <a:pt x="7170" y="5209"/>
                      <a:pt x="7403" y="5180"/>
                    </a:cubicBezTo>
                    <a:cubicBezTo>
                      <a:pt x="6982" y="4833"/>
                      <a:pt x="6620" y="4456"/>
                      <a:pt x="6466" y="3969"/>
                    </a:cubicBezTo>
                    <a:cubicBezTo>
                      <a:pt x="6128" y="2907"/>
                      <a:pt x="6969" y="2832"/>
                      <a:pt x="7671" y="2454"/>
                    </a:cubicBezTo>
                    <a:cubicBezTo>
                      <a:pt x="8356" y="2085"/>
                      <a:pt x="7385" y="1577"/>
                      <a:pt x="7018" y="1330"/>
                    </a:cubicBezTo>
                    <a:cubicBezTo>
                      <a:pt x="6708" y="1121"/>
                      <a:pt x="6383" y="905"/>
                      <a:pt x="6258" y="562"/>
                    </a:cubicBezTo>
                    <a:cubicBezTo>
                      <a:pt x="6182" y="351"/>
                      <a:pt x="6250" y="179"/>
                      <a:pt x="6378" y="41"/>
                    </a:cubicBezTo>
                    <a:cubicBezTo>
                      <a:pt x="6189" y="13"/>
                      <a:pt x="5999" y="1"/>
                      <a:pt x="5810"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3" name="Google Shape;2459;p47">
                <a:extLst>
                  <a:ext uri="{FF2B5EF4-FFF2-40B4-BE49-F238E27FC236}">
                    <a16:creationId xmlns:a16="http://schemas.microsoft.com/office/drawing/2014/main" id="{8DA25522-BFF1-8A8D-4E49-C6988FE6CEC1}"/>
                  </a:ext>
                </a:extLst>
              </p:cNvPr>
              <p:cNvSpPr/>
              <p:nvPr/>
            </p:nvSpPr>
            <p:spPr>
              <a:xfrm>
                <a:off x="4030364" y="159114"/>
                <a:ext cx="432751" cy="220668"/>
              </a:xfrm>
              <a:custGeom>
                <a:avLst/>
                <a:gdLst/>
                <a:ahLst/>
                <a:cxnLst/>
                <a:rect l="l" t="t" r="r" b="b"/>
                <a:pathLst>
                  <a:path w="9629" h="4910" extrusionOk="0">
                    <a:moveTo>
                      <a:pt x="3278" y="1"/>
                    </a:moveTo>
                    <a:cubicBezTo>
                      <a:pt x="3206" y="1"/>
                      <a:pt x="3134" y="11"/>
                      <a:pt x="3065" y="36"/>
                    </a:cubicBezTo>
                    <a:cubicBezTo>
                      <a:pt x="2953" y="75"/>
                      <a:pt x="2859" y="148"/>
                      <a:pt x="2768" y="221"/>
                    </a:cubicBezTo>
                    <a:lnTo>
                      <a:pt x="1532" y="1197"/>
                    </a:lnTo>
                    <a:cubicBezTo>
                      <a:pt x="1357" y="1333"/>
                      <a:pt x="1178" y="1484"/>
                      <a:pt x="1123" y="1697"/>
                    </a:cubicBezTo>
                    <a:cubicBezTo>
                      <a:pt x="1063" y="1934"/>
                      <a:pt x="1178" y="2189"/>
                      <a:pt x="1178" y="2439"/>
                    </a:cubicBezTo>
                    <a:cubicBezTo>
                      <a:pt x="1178" y="3207"/>
                      <a:pt x="175" y="3595"/>
                      <a:pt x="24" y="4357"/>
                    </a:cubicBezTo>
                    <a:cubicBezTo>
                      <a:pt x="1" y="4469"/>
                      <a:pt x="1" y="4592"/>
                      <a:pt x="56" y="4696"/>
                    </a:cubicBezTo>
                    <a:cubicBezTo>
                      <a:pt x="147" y="4861"/>
                      <a:pt x="339" y="4910"/>
                      <a:pt x="534" y="4910"/>
                    </a:cubicBezTo>
                    <a:cubicBezTo>
                      <a:pt x="612" y="4910"/>
                      <a:pt x="691" y="4902"/>
                      <a:pt x="764" y="4891"/>
                    </a:cubicBezTo>
                    <a:cubicBezTo>
                      <a:pt x="1672" y="4756"/>
                      <a:pt x="2565" y="4545"/>
                      <a:pt x="3429" y="4264"/>
                    </a:cubicBezTo>
                    <a:cubicBezTo>
                      <a:pt x="4244" y="3998"/>
                      <a:pt x="5035" y="3668"/>
                      <a:pt x="5879" y="3491"/>
                    </a:cubicBezTo>
                    <a:cubicBezTo>
                      <a:pt x="6091" y="3446"/>
                      <a:pt x="6292" y="3426"/>
                      <a:pt x="6486" y="3426"/>
                    </a:cubicBezTo>
                    <a:cubicBezTo>
                      <a:pt x="6802" y="3426"/>
                      <a:pt x="7098" y="3479"/>
                      <a:pt x="7388" y="3566"/>
                    </a:cubicBezTo>
                    <a:cubicBezTo>
                      <a:pt x="7375" y="3522"/>
                      <a:pt x="7365" y="3478"/>
                      <a:pt x="7360" y="3433"/>
                    </a:cubicBezTo>
                    <a:cubicBezTo>
                      <a:pt x="7262" y="2771"/>
                      <a:pt x="7670" y="2273"/>
                      <a:pt x="8331" y="2273"/>
                    </a:cubicBezTo>
                    <a:cubicBezTo>
                      <a:pt x="8356" y="2273"/>
                      <a:pt x="8381" y="2274"/>
                      <a:pt x="8406" y="2275"/>
                    </a:cubicBezTo>
                    <a:cubicBezTo>
                      <a:pt x="8604" y="2285"/>
                      <a:pt x="8799" y="2314"/>
                      <a:pt x="8994" y="2327"/>
                    </a:cubicBezTo>
                    <a:cubicBezTo>
                      <a:pt x="9001" y="2327"/>
                      <a:pt x="9007" y="2328"/>
                      <a:pt x="9014" y="2328"/>
                    </a:cubicBezTo>
                    <a:cubicBezTo>
                      <a:pt x="9193" y="2328"/>
                      <a:pt x="9629" y="2199"/>
                      <a:pt x="9273" y="2041"/>
                    </a:cubicBezTo>
                    <a:cubicBezTo>
                      <a:pt x="8994" y="1918"/>
                      <a:pt x="8682" y="1848"/>
                      <a:pt x="8424" y="1684"/>
                    </a:cubicBezTo>
                    <a:cubicBezTo>
                      <a:pt x="8172" y="1525"/>
                      <a:pt x="8016" y="1278"/>
                      <a:pt x="8016" y="1007"/>
                    </a:cubicBezTo>
                    <a:cubicBezTo>
                      <a:pt x="8016" y="921"/>
                      <a:pt x="8042" y="843"/>
                      <a:pt x="8076" y="765"/>
                    </a:cubicBezTo>
                    <a:cubicBezTo>
                      <a:pt x="7998" y="731"/>
                      <a:pt x="7922" y="698"/>
                      <a:pt x="7841" y="674"/>
                    </a:cubicBezTo>
                    <a:cubicBezTo>
                      <a:pt x="7713" y="635"/>
                      <a:pt x="7585" y="619"/>
                      <a:pt x="7459" y="619"/>
                    </a:cubicBezTo>
                    <a:cubicBezTo>
                      <a:pt x="6944" y="619"/>
                      <a:pt x="6441" y="880"/>
                      <a:pt x="5912" y="903"/>
                    </a:cubicBezTo>
                    <a:cubicBezTo>
                      <a:pt x="5889" y="904"/>
                      <a:pt x="5865" y="905"/>
                      <a:pt x="5842" y="905"/>
                    </a:cubicBezTo>
                    <a:cubicBezTo>
                      <a:pt x="5209" y="905"/>
                      <a:pt x="4600" y="574"/>
                      <a:pt x="4033" y="263"/>
                    </a:cubicBezTo>
                    <a:cubicBezTo>
                      <a:pt x="3798" y="133"/>
                      <a:pt x="3532" y="1"/>
                      <a:pt x="3278"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4" name="Google Shape;2460;p47">
                <a:extLst>
                  <a:ext uri="{FF2B5EF4-FFF2-40B4-BE49-F238E27FC236}">
                    <a16:creationId xmlns:a16="http://schemas.microsoft.com/office/drawing/2014/main" id="{7FC84F64-F164-0BB2-7413-9423465BFA57}"/>
                  </a:ext>
                </a:extLst>
              </p:cNvPr>
              <p:cNvSpPr/>
              <p:nvPr/>
            </p:nvSpPr>
            <p:spPr>
              <a:xfrm rot="-270684">
                <a:off x="4033605" y="266560"/>
                <a:ext cx="354635" cy="143724"/>
              </a:xfrm>
              <a:custGeom>
                <a:avLst/>
                <a:gdLst/>
                <a:ahLst/>
                <a:cxnLst/>
                <a:rect l="l" t="t" r="r" b="b"/>
                <a:pathLst>
                  <a:path w="7891" h="3198" extrusionOk="0">
                    <a:moveTo>
                      <a:pt x="3361" y="0"/>
                    </a:moveTo>
                    <a:cubicBezTo>
                      <a:pt x="2876" y="0"/>
                      <a:pt x="2308" y="86"/>
                      <a:pt x="1591" y="331"/>
                    </a:cubicBezTo>
                    <a:cubicBezTo>
                      <a:pt x="1005" y="532"/>
                      <a:pt x="500" y="865"/>
                      <a:pt x="0" y="1203"/>
                    </a:cubicBezTo>
                    <a:cubicBezTo>
                      <a:pt x="784" y="1443"/>
                      <a:pt x="1521" y="1945"/>
                      <a:pt x="2471" y="2362"/>
                    </a:cubicBezTo>
                    <a:cubicBezTo>
                      <a:pt x="3319" y="2734"/>
                      <a:pt x="4397" y="2966"/>
                      <a:pt x="5433" y="3197"/>
                    </a:cubicBezTo>
                    <a:cubicBezTo>
                      <a:pt x="5529" y="2940"/>
                      <a:pt x="5641" y="2690"/>
                      <a:pt x="5698" y="2422"/>
                    </a:cubicBezTo>
                    <a:cubicBezTo>
                      <a:pt x="5704" y="2393"/>
                      <a:pt x="5714" y="2369"/>
                      <a:pt x="5727" y="2349"/>
                    </a:cubicBezTo>
                    <a:cubicBezTo>
                      <a:pt x="5404" y="2166"/>
                      <a:pt x="5097" y="1963"/>
                      <a:pt x="4839" y="1695"/>
                    </a:cubicBezTo>
                    <a:cubicBezTo>
                      <a:pt x="4412" y="1250"/>
                      <a:pt x="7891" y="428"/>
                      <a:pt x="6516" y="428"/>
                    </a:cubicBezTo>
                    <a:cubicBezTo>
                      <a:pt x="6477" y="428"/>
                      <a:pt x="6433" y="429"/>
                      <a:pt x="6386" y="430"/>
                    </a:cubicBezTo>
                    <a:cubicBezTo>
                      <a:pt x="6300" y="436"/>
                      <a:pt x="6216" y="439"/>
                      <a:pt x="6135" y="439"/>
                    </a:cubicBezTo>
                    <a:cubicBezTo>
                      <a:pt x="5131" y="439"/>
                      <a:pt x="4461" y="0"/>
                      <a:pt x="33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5" name="Google Shape;2461;p47">
                <a:extLst>
                  <a:ext uri="{FF2B5EF4-FFF2-40B4-BE49-F238E27FC236}">
                    <a16:creationId xmlns:a16="http://schemas.microsoft.com/office/drawing/2014/main" id="{FDA980F0-A1FA-D7DA-FE8F-226E6815FFDB}"/>
                  </a:ext>
                </a:extLst>
              </p:cNvPr>
              <p:cNvSpPr/>
              <p:nvPr/>
            </p:nvSpPr>
            <p:spPr>
              <a:xfrm>
                <a:off x="4354445" y="280280"/>
                <a:ext cx="354641" cy="143726"/>
              </a:xfrm>
              <a:custGeom>
                <a:avLst/>
                <a:gdLst/>
                <a:ahLst/>
                <a:cxnLst/>
                <a:rect l="l" t="t" r="r" b="b"/>
                <a:pathLst>
                  <a:path w="7891" h="3198" extrusionOk="0">
                    <a:moveTo>
                      <a:pt x="3361" y="0"/>
                    </a:moveTo>
                    <a:cubicBezTo>
                      <a:pt x="2876" y="0"/>
                      <a:pt x="2308" y="86"/>
                      <a:pt x="1591" y="331"/>
                    </a:cubicBezTo>
                    <a:cubicBezTo>
                      <a:pt x="1005" y="532"/>
                      <a:pt x="500" y="865"/>
                      <a:pt x="0" y="1203"/>
                    </a:cubicBezTo>
                    <a:cubicBezTo>
                      <a:pt x="784" y="1443"/>
                      <a:pt x="1521" y="1945"/>
                      <a:pt x="2471" y="2362"/>
                    </a:cubicBezTo>
                    <a:cubicBezTo>
                      <a:pt x="3319" y="2734"/>
                      <a:pt x="4397" y="2966"/>
                      <a:pt x="5433" y="3197"/>
                    </a:cubicBezTo>
                    <a:cubicBezTo>
                      <a:pt x="5529" y="2940"/>
                      <a:pt x="5641" y="2690"/>
                      <a:pt x="5698" y="2422"/>
                    </a:cubicBezTo>
                    <a:cubicBezTo>
                      <a:pt x="5704" y="2393"/>
                      <a:pt x="5714" y="2369"/>
                      <a:pt x="5727" y="2349"/>
                    </a:cubicBezTo>
                    <a:cubicBezTo>
                      <a:pt x="5404" y="2166"/>
                      <a:pt x="5097" y="1963"/>
                      <a:pt x="4839" y="1695"/>
                    </a:cubicBezTo>
                    <a:cubicBezTo>
                      <a:pt x="4412" y="1250"/>
                      <a:pt x="7891" y="428"/>
                      <a:pt x="6516" y="428"/>
                    </a:cubicBezTo>
                    <a:cubicBezTo>
                      <a:pt x="6477" y="428"/>
                      <a:pt x="6433" y="429"/>
                      <a:pt x="6386" y="430"/>
                    </a:cubicBezTo>
                    <a:cubicBezTo>
                      <a:pt x="6300" y="436"/>
                      <a:pt x="6216" y="439"/>
                      <a:pt x="6135" y="439"/>
                    </a:cubicBezTo>
                    <a:cubicBezTo>
                      <a:pt x="5131" y="439"/>
                      <a:pt x="4461" y="0"/>
                      <a:pt x="33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6" name="Google Shape;2462;p47">
                <a:extLst>
                  <a:ext uri="{FF2B5EF4-FFF2-40B4-BE49-F238E27FC236}">
                    <a16:creationId xmlns:a16="http://schemas.microsoft.com/office/drawing/2014/main" id="{92974983-3925-D6C6-69F6-60EE2E5DCA50}"/>
                  </a:ext>
                </a:extLst>
              </p:cNvPr>
              <p:cNvSpPr/>
              <p:nvPr/>
            </p:nvSpPr>
            <p:spPr>
              <a:xfrm>
                <a:off x="3924389" y="286033"/>
                <a:ext cx="1188864" cy="225926"/>
              </a:xfrm>
              <a:custGeom>
                <a:avLst/>
                <a:gdLst/>
                <a:ahLst/>
                <a:cxnLst/>
                <a:rect l="l" t="t" r="r" b="b"/>
                <a:pathLst>
                  <a:path w="26453" h="5027" extrusionOk="0">
                    <a:moveTo>
                      <a:pt x="9491" y="1"/>
                    </a:moveTo>
                    <a:cubicBezTo>
                      <a:pt x="8746" y="1"/>
                      <a:pt x="8010" y="286"/>
                      <a:pt x="7341" y="591"/>
                    </a:cubicBezTo>
                    <a:cubicBezTo>
                      <a:pt x="6559" y="947"/>
                      <a:pt x="5732" y="1343"/>
                      <a:pt x="4866" y="1343"/>
                    </a:cubicBezTo>
                    <a:cubicBezTo>
                      <a:pt x="4700" y="1343"/>
                      <a:pt x="4532" y="1329"/>
                      <a:pt x="4363" y="1297"/>
                    </a:cubicBezTo>
                    <a:cubicBezTo>
                      <a:pt x="3857" y="1199"/>
                      <a:pt x="3344" y="947"/>
                      <a:pt x="2856" y="947"/>
                    </a:cubicBezTo>
                    <a:cubicBezTo>
                      <a:pt x="2730" y="947"/>
                      <a:pt x="2604" y="964"/>
                      <a:pt x="2481" y="1005"/>
                    </a:cubicBezTo>
                    <a:cubicBezTo>
                      <a:pt x="1625" y="1297"/>
                      <a:pt x="1477" y="2556"/>
                      <a:pt x="670" y="2989"/>
                    </a:cubicBezTo>
                    <a:cubicBezTo>
                      <a:pt x="511" y="3074"/>
                      <a:pt x="331" y="3124"/>
                      <a:pt x="198" y="3246"/>
                    </a:cubicBezTo>
                    <a:cubicBezTo>
                      <a:pt x="63" y="3369"/>
                      <a:pt x="1" y="3605"/>
                      <a:pt x="131" y="3741"/>
                    </a:cubicBezTo>
                    <a:cubicBezTo>
                      <a:pt x="188" y="3801"/>
                      <a:pt x="271" y="3827"/>
                      <a:pt x="347" y="3850"/>
                    </a:cubicBezTo>
                    <a:cubicBezTo>
                      <a:pt x="1376" y="4159"/>
                      <a:pt x="2438" y="4477"/>
                      <a:pt x="3507" y="4477"/>
                    </a:cubicBezTo>
                    <a:cubicBezTo>
                      <a:pt x="3616" y="4477"/>
                      <a:pt x="3725" y="4474"/>
                      <a:pt x="3835" y="4467"/>
                    </a:cubicBezTo>
                    <a:cubicBezTo>
                      <a:pt x="4720" y="4412"/>
                      <a:pt x="5566" y="4118"/>
                      <a:pt x="6456" y="4108"/>
                    </a:cubicBezTo>
                    <a:cubicBezTo>
                      <a:pt x="6481" y="4107"/>
                      <a:pt x="6505" y="4107"/>
                      <a:pt x="6529" y="4107"/>
                    </a:cubicBezTo>
                    <a:cubicBezTo>
                      <a:pt x="7107" y="4107"/>
                      <a:pt x="7691" y="4221"/>
                      <a:pt x="8276" y="4251"/>
                    </a:cubicBezTo>
                    <a:cubicBezTo>
                      <a:pt x="8397" y="4258"/>
                      <a:pt x="8519" y="4261"/>
                      <a:pt x="8639" y="4261"/>
                    </a:cubicBezTo>
                    <a:cubicBezTo>
                      <a:pt x="10318" y="4261"/>
                      <a:pt x="11928" y="3671"/>
                      <a:pt x="13603" y="3671"/>
                    </a:cubicBezTo>
                    <a:cubicBezTo>
                      <a:pt x="13963" y="3671"/>
                      <a:pt x="14325" y="3698"/>
                      <a:pt x="14692" y="3764"/>
                    </a:cubicBezTo>
                    <a:cubicBezTo>
                      <a:pt x="15325" y="3879"/>
                      <a:pt x="15949" y="4103"/>
                      <a:pt x="16582" y="4287"/>
                    </a:cubicBezTo>
                    <a:cubicBezTo>
                      <a:pt x="17563" y="4576"/>
                      <a:pt x="18558" y="4766"/>
                      <a:pt x="19560" y="4936"/>
                    </a:cubicBezTo>
                    <a:cubicBezTo>
                      <a:pt x="19832" y="4982"/>
                      <a:pt x="20110" y="5026"/>
                      <a:pt x="20377" y="5026"/>
                    </a:cubicBezTo>
                    <a:cubicBezTo>
                      <a:pt x="20498" y="5026"/>
                      <a:pt x="20616" y="5017"/>
                      <a:pt x="20731" y="4995"/>
                    </a:cubicBezTo>
                    <a:cubicBezTo>
                      <a:pt x="21044" y="4936"/>
                      <a:pt x="21309" y="4782"/>
                      <a:pt x="21590" y="4657"/>
                    </a:cubicBezTo>
                    <a:cubicBezTo>
                      <a:pt x="22208" y="4383"/>
                      <a:pt x="22910" y="4243"/>
                      <a:pt x="23645" y="4243"/>
                    </a:cubicBezTo>
                    <a:cubicBezTo>
                      <a:pt x="24062" y="4243"/>
                      <a:pt x="24489" y="4288"/>
                      <a:pt x="24917" y="4379"/>
                    </a:cubicBezTo>
                    <a:cubicBezTo>
                      <a:pt x="25106" y="4418"/>
                      <a:pt x="25302" y="4468"/>
                      <a:pt x="25483" y="4468"/>
                    </a:cubicBezTo>
                    <a:cubicBezTo>
                      <a:pt x="25551" y="4468"/>
                      <a:pt x="25617" y="4461"/>
                      <a:pt x="25680" y="4444"/>
                    </a:cubicBezTo>
                    <a:cubicBezTo>
                      <a:pt x="25911" y="4381"/>
                      <a:pt x="26453" y="4298"/>
                      <a:pt x="26310" y="4058"/>
                    </a:cubicBezTo>
                    <a:cubicBezTo>
                      <a:pt x="26125" y="3751"/>
                      <a:pt x="25315" y="3598"/>
                      <a:pt x="24982" y="3512"/>
                    </a:cubicBezTo>
                    <a:cubicBezTo>
                      <a:pt x="24407" y="3366"/>
                      <a:pt x="23943" y="2806"/>
                      <a:pt x="23378" y="2611"/>
                    </a:cubicBezTo>
                    <a:cubicBezTo>
                      <a:pt x="23182" y="2542"/>
                      <a:pt x="22984" y="2523"/>
                      <a:pt x="22788" y="2523"/>
                    </a:cubicBezTo>
                    <a:cubicBezTo>
                      <a:pt x="22680" y="2523"/>
                      <a:pt x="22573" y="2529"/>
                      <a:pt x="22467" y="2536"/>
                    </a:cubicBezTo>
                    <a:cubicBezTo>
                      <a:pt x="22058" y="2562"/>
                      <a:pt x="21638" y="2597"/>
                      <a:pt x="21217" y="2597"/>
                    </a:cubicBezTo>
                    <a:cubicBezTo>
                      <a:pt x="20563" y="2597"/>
                      <a:pt x="19908" y="2513"/>
                      <a:pt x="19292" y="2187"/>
                    </a:cubicBezTo>
                    <a:cubicBezTo>
                      <a:pt x="18875" y="1966"/>
                      <a:pt x="18511" y="1651"/>
                      <a:pt x="18102" y="1424"/>
                    </a:cubicBezTo>
                    <a:cubicBezTo>
                      <a:pt x="17480" y="1081"/>
                      <a:pt x="16831" y="982"/>
                      <a:pt x="16170" y="982"/>
                    </a:cubicBezTo>
                    <a:cubicBezTo>
                      <a:pt x="15264" y="982"/>
                      <a:pt x="14337" y="1168"/>
                      <a:pt x="13429" y="1168"/>
                    </a:cubicBezTo>
                    <a:cubicBezTo>
                      <a:pt x="12868" y="1168"/>
                      <a:pt x="12315" y="1097"/>
                      <a:pt x="11779" y="867"/>
                    </a:cubicBezTo>
                    <a:cubicBezTo>
                      <a:pt x="11290" y="656"/>
                      <a:pt x="10853" y="323"/>
                      <a:pt x="10361" y="146"/>
                    </a:cubicBezTo>
                    <a:cubicBezTo>
                      <a:pt x="10072" y="44"/>
                      <a:pt x="9781" y="1"/>
                      <a:pt x="9491"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7" name="Google Shape;2463;p47">
                <a:extLst>
                  <a:ext uri="{FF2B5EF4-FFF2-40B4-BE49-F238E27FC236}">
                    <a16:creationId xmlns:a16="http://schemas.microsoft.com/office/drawing/2014/main" id="{280BD54C-29A6-DAF6-9953-5359008B8E1F}"/>
                  </a:ext>
                </a:extLst>
              </p:cNvPr>
              <p:cNvSpPr/>
              <p:nvPr/>
            </p:nvSpPr>
            <p:spPr>
              <a:xfrm>
                <a:off x="4487789" y="386660"/>
                <a:ext cx="332170" cy="79458"/>
              </a:xfrm>
              <a:custGeom>
                <a:avLst/>
                <a:gdLst/>
                <a:ahLst/>
                <a:cxnLst/>
                <a:rect l="l" t="t" r="r" b="b"/>
                <a:pathLst>
                  <a:path w="7391" h="1768" extrusionOk="0">
                    <a:moveTo>
                      <a:pt x="2749" y="1"/>
                    </a:moveTo>
                    <a:cubicBezTo>
                      <a:pt x="2617" y="1"/>
                      <a:pt x="2487" y="13"/>
                      <a:pt x="2359" y="39"/>
                    </a:cubicBezTo>
                    <a:lnTo>
                      <a:pt x="2357" y="39"/>
                    </a:lnTo>
                    <a:cubicBezTo>
                      <a:pt x="1391" y="239"/>
                      <a:pt x="732" y="914"/>
                      <a:pt x="1" y="1502"/>
                    </a:cubicBezTo>
                    <a:cubicBezTo>
                      <a:pt x="355" y="1459"/>
                      <a:pt x="710" y="1432"/>
                      <a:pt x="1069" y="1432"/>
                    </a:cubicBezTo>
                    <a:cubicBezTo>
                      <a:pt x="1427" y="1432"/>
                      <a:pt x="1789" y="1459"/>
                      <a:pt x="2156" y="1525"/>
                    </a:cubicBezTo>
                    <a:cubicBezTo>
                      <a:pt x="2401" y="1569"/>
                      <a:pt x="2646" y="1629"/>
                      <a:pt x="2888" y="1700"/>
                    </a:cubicBezTo>
                    <a:cubicBezTo>
                      <a:pt x="3222" y="1301"/>
                      <a:pt x="3677" y="1000"/>
                      <a:pt x="4192" y="1000"/>
                    </a:cubicBezTo>
                    <a:cubicBezTo>
                      <a:pt x="4366" y="1000"/>
                      <a:pt x="4547" y="1034"/>
                      <a:pt x="4733" y="1111"/>
                    </a:cubicBezTo>
                    <a:cubicBezTo>
                      <a:pt x="5325" y="1359"/>
                      <a:pt x="6111" y="1768"/>
                      <a:pt x="6721" y="1768"/>
                    </a:cubicBezTo>
                    <a:cubicBezTo>
                      <a:pt x="6988" y="1768"/>
                      <a:pt x="7221" y="1690"/>
                      <a:pt x="7391" y="1486"/>
                    </a:cubicBezTo>
                    <a:cubicBezTo>
                      <a:pt x="6714" y="1434"/>
                      <a:pt x="6048" y="1208"/>
                      <a:pt x="5384" y="900"/>
                    </a:cubicBezTo>
                    <a:cubicBezTo>
                      <a:pt x="4563" y="525"/>
                      <a:pt x="3621" y="1"/>
                      <a:pt x="274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8" name="Google Shape;2464;p47">
                <a:extLst>
                  <a:ext uri="{FF2B5EF4-FFF2-40B4-BE49-F238E27FC236}">
                    <a16:creationId xmlns:a16="http://schemas.microsoft.com/office/drawing/2014/main" id="{5AE041E9-EABB-900F-5B7D-483527BFB51B}"/>
                  </a:ext>
                </a:extLst>
              </p:cNvPr>
              <p:cNvSpPr/>
              <p:nvPr/>
            </p:nvSpPr>
            <p:spPr>
              <a:xfrm>
                <a:off x="3924389" y="288459"/>
                <a:ext cx="573062" cy="198826"/>
              </a:xfrm>
              <a:custGeom>
                <a:avLst/>
                <a:gdLst/>
                <a:ahLst/>
                <a:cxnLst/>
                <a:rect l="l" t="t" r="r" b="b"/>
                <a:pathLst>
                  <a:path w="12751" h="4424" extrusionOk="0">
                    <a:moveTo>
                      <a:pt x="8908" y="1"/>
                    </a:moveTo>
                    <a:cubicBezTo>
                      <a:pt x="8367" y="97"/>
                      <a:pt x="7836" y="311"/>
                      <a:pt x="7341" y="537"/>
                    </a:cubicBezTo>
                    <a:cubicBezTo>
                      <a:pt x="6559" y="893"/>
                      <a:pt x="5732" y="1289"/>
                      <a:pt x="4866" y="1289"/>
                    </a:cubicBezTo>
                    <a:cubicBezTo>
                      <a:pt x="4700" y="1289"/>
                      <a:pt x="4532" y="1275"/>
                      <a:pt x="4363" y="1243"/>
                    </a:cubicBezTo>
                    <a:cubicBezTo>
                      <a:pt x="3858" y="1146"/>
                      <a:pt x="3347" y="894"/>
                      <a:pt x="2860" y="894"/>
                    </a:cubicBezTo>
                    <a:cubicBezTo>
                      <a:pt x="2732" y="894"/>
                      <a:pt x="2606" y="911"/>
                      <a:pt x="2481" y="954"/>
                    </a:cubicBezTo>
                    <a:cubicBezTo>
                      <a:pt x="1625" y="1243"/>
                      <a:pt x="1477" y="2502"/>
                      <a:pt x="670" y="2935"/>
                    </a:cubicBezTo>
                    <a:cubicBezTo>
                      <a:pt x="511" y="3020"/>
                      <a:pt x="331" y="3070"/>
                      <a:pt x="198" y="3192"/>
                    </a:cubicBezTo>
                    <a:cubicBezTo>
                      <a:pt x="63" y="3315"/>
                      <a:pt x="1" y="3551"/>
                      <a:pt x="131" y="3687"/>
                    </a:cubicBezTo>
                    <a:cubicBezTo>
                      <a:pt x="188" y="3747"/>
                      <a:pt x="271" y="3773"/>
                      <a:pt x="347" y="3796"/>
                    </a:cubicBezTo>
                    <a:cubicBezTo>
                      <a:pt x="1376" y="4105"/>
                      <a:pt x="2438" y="4423"/>
                      <a:pt x="3507" y="4423"/>
                    </a:cubicBezTo>
                    <a:cubicBezTo>
                      <a:pt x="3616" y="4423"/>
                      <a:pt x="3725" y="4420"/>
                      <a:pt x="3835" y="4413"/>
                    </a:cubicBezTo>
                    <a:cubicBezTo>
                      <a:pt x="4720" y="4358"/>
                      <a:pt x="5566" y="4064"/>
                      <a:pt x="6456" y="4054"/>
                    </a:cubicBezTo>
                    <a:cubicBezTo>
                      <a:pt x="6481" y="4053"/>
                      <a:pt x="6505" y="4053"/>
                      <a:pt x="6529" y="4053"/>
                    </a:cubicBezTo>
                    <a:cubicBezTo>
                      <a:pt x="7107" y="4053"/>
                      <a:pt x="7691" y="4167"/>
                      <a:pt x="8276" y="4197"/>
                    </a:cubicBezTo>
                    <a:cubicBezTo>
                      <a:pt x="8399" y="4204"/>
                      <a:pt x="8522" y="4207"/>
                      <a:pt x="8645" y="4207"/>
                    </a:cubicBezTo>
                    <a:cubicBezTo>
                      <a:pt x="10036" y="4207"/>
                      <a:pt x="11382" y="3802"/>
                      <a:pt x="12750" y="3663"/>
                    </a:cubicBezTo>
                    <a:cubicBezTo>
                      <a:pt x="12399" y="3440"/>
                      <a:pt x="12071" y="3184"/>
                      <a:pt x="11857" y="2823"/>
                    </a:cubicBezTo>
                    <a:cubicBezTo>
                      <a:pt x="11657" y="2484"/>
                      <a:pt x="11993" y="1938"/>
                      <a:pt x="11811" y="1714"/>
                    </a:cubicBezTo>
                    <a:cubicBezTo>
                      <a:pt x="11423" y="1240"/>
                      <a:pt x="10512" y="1287"/>
                      <a:pt x="10004" y="1102"/>
                    </a:cubicBezTo>
                    <a:cubicBezTo>
                      <a:pt x="9582" y="948"/>
                      <a:pt x="9275" y="748"/>
                      <a:pt x="9044" y="358"/>
                    </a:cubicBezTo>
                    <a:cubicBezTo>
                      <a:pt x="8973" y="235"/>
                      <a:pt x="8929" y="115"/>
                      <a:pt x="8908"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979" name="Google Shape;2465;p47">
              <a:extLst>
                <a:ext uri="{FF2B5EF4-FFF2-40B4-BE49-F238E27FC236}">
                  <a16:creationId xmlns:a16="http://schemas.microsoft.com/office/drawing/2014/main" id="{0096BDB1-D096-97A5-8B1F-23BAE056B59C}"/>
                </a:ext>
              </a:extLst>
            </p:cNvPr>
            <p:cNvGrpSpPr/>
            <p:nvPr/>
          </p:nvGrpSpPr>
          <p:grpSpPr>
            <a:xfrm>
              <a:off x="-1689483" y="2148830"/>
              <a:ext cx="3747457" cy="2835631"/>
              <a:chOff x="3924389" y="-147532"/>
              <a:chExt cx="1188864" cy="659490"/>
            </a:xfrm>
          </p:grpSpPr>
          <p:sp>
            <p:nvSpPr>
              <p:cNvPr id="980" name="Google Shape;2466;p47">
                <a:extLst>
                  <a:ext uri="{FF2B5EF4-FFF2-40B4-BE49-F238E27FC236}">
                    <a16:creationId xmlns:a16="http://schemas.microsoft.com/office/drawing/2014/main" id="{9D7E2E0D-A0BA-0858-9F1E-1EF19913C3C3}"/>
                  </a:ext>
                </a:extLst>
              </p:cNvPr>
              <p:cNvSpPr/>
              <p:nvPr/>
            </p:nvSpPr>
            <p:spPr>
              <a:xfrm>
                <a:off x="4347164" y="-147532"/>
                <a:ext cx="468705" cy="253880"/>
              </a:xfrm>
              <a:custGeom>
                <a:avLst/>
                <a:gdLst/>
                <a:ahLst/>
                <a:cxnLst/>
                <a:rect l="l" t="t" r="r" b="b"/>
                <a:pathLst>
                  <a:path w="10429" h="5649" extrusionOk="0">
                    <a:moveTo>
                      <a:pt x="4921" y="0"/>
                    </a:moveTo>
                    <a:cubicBezTo>
                      <a:pt x="4606" y="91"/>
                      <a:pt x="4275" y="157"/>
                      <a:pt x="3932" y="206"/>
                    </a:cubicBezTo>
                    <a:cubicBezTo>
                      <a:pt x="3354" y="295"/>
                      <a:pt x="2505" y="344"/>
                      <a:pt x="2044" y="672"/>
                    </a:cubicBezTo>
                    <a:cubicBezTo>
                      <a:pt x="1774" y="862"/>
                      <a:pt x="1818" y="1208"/>
                      <a:pt x="1630" y="1442"/>
                    </a:cubicBezTo>
                    <a:cubicBezTo>
                      <a:pt x="1495" y="1614"/>
                      <a:pt x="1339" y="1752"/>
                      <a:pt x="1154" y="1882"/>
                    </a:cubicBezTo>
                    <a:cubicBezTo>
                      <a:pt x="608" y="2260"/>
                      <a:pt x="1" y="2567"/>
                      <a:pt x="251" y="3343"/>
                    </a:cubicBezTo>
                    <a:cubicBezTo>
                      <a:pt x="293" y="3468"/>
                      <a:pt x="233" y="3561"/>
                      <a:pt x="142" y="3608"/>
                    </a:cubicBezTo>
                    <a:cubicBezTo>
                      <a:pt x="355" y="3887"/>
                      <a:pt x="691" y="4116"/>
                      <a:pt x="1040" y="4228"/>
                    </a:cubicBezTo>
                    <a:cubicBezTo>
                      <a:pt x="1409" y="4349"/>
                      <a:pt x="1788" y="4378"/>
                      <a:pt x="2169" y="4378"/>
                    </a:cubicBezTo>
                    <a:cubicBezTo>
                      <a:pt x="2452" y="4378"/>
                      <a:pt x="2735" y="4362"/>
                      <a:pt x="3015" y="4355"/>
                    </a:cubicBezTo>
                    <a:cubicBezTo>
                      <a:pt x="3113" y="4353"/>
                      <a:pt x="3211" y="4352"/>
                      <a:pt x="3309" y="4352"/>
                    </a:cubicBezTo>
                    <a:cubicBezTo>
                      <a:pt x="4450" y="4352"/>
                      <a:pt x="5621" y="4518"/>
                      <a:pt x="6769" y="4842"/>
                    </a:cubicBezTo>
                    <a:cubicBezTo>
                      <a:pt x="7910" y="5164"/>
                      <a:pt x="9083" y="5649"/>
                      <a:pt x="10228" y="5649"/>
                    </a:cubicBezTo>
                    <a:cubicBezTo>
                      <a:pt x="10295" y="5649"/>
                      <a:pt x="10362" y="5647"/>
                      <a:pt x="10429" y="5644"/>
                    </a:cubicBezTo>
                    <a:lnTo>
                      <a:pt x="10429" y="5363"/>
                    </a:lnTo>
                    <a:cubicBezTo>
                      <a:pt x="9895" y="5134"/>
                      <a:pt x="9656" y="4548"/>
                      <a:pt x="9541" y="4045"/>
                    </a:cubicBezTo>
                    <a:lnTo>
                      <a:pt x="9539" y="4048"/>
                    </a:lnTo>
                    <a:cubicBezTo>
                      <a:pt x="9427" y="3551"/>
                      <a:pt x="9328" y="3004"/>
                      <a:pt x="8896" y="2650"/>
                    </a:cubicBezTo>
                    <a:cubicBezTo>
                      <a:pt x="8445" y="2278"/>
                      <a:pt x="7784" y="2255"/>
                      <a:pt x="7316" y="1914"/>
                    </a:cubicBezTo>
                    <a:cubicBezTo>
                      <a:pt x="6712" y="1476"/>
                      <a:pt x="6615" y="659"/>
                      <a:pt x="6001" y="258"/>
                    </a:cubicBezTo>
                    <a:cubicBezTo>
                      <a:pt x="5678" y="47"/>
                      <a:pt x="5306" y="8"/>
                      <a:pt x="4921" y="0"/>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1" name="Google Shape;2467;p47">
                <a:extLst>
                  <a:ext uri="{FF2B5EF4-FFF2-40B4-BE49-F238E27FC236}">
                    <a16:creationId xmlns:a16="http://schemas.microsoft.com/office/drawing/2014/main" id="{F20A1737-A1C0-52CD-80BB-FC7B3DCBE46B}"/>
                  </a:ext>
                </a:extLst>
              </p:cNvPr>
              <p:cNvSpPr/>
              <p:nvPr/>
            </p:nvSpPr>
            <p:spPr>
              <a:xfrm>
                <a:off x="4353501" y="-110589"/>
                <a:ext cx="267003" cy="167456"/>
              </a:xfrm>
              <a:custGeom>
                <a:avLst/>
                <a:gdLst/>
                <a:ahLst/>
                <a:cxnLst/>
                <a:rect l="l" t="t" r="r" b="b"/>
                <a:pathLst>
                  <a:path w="5941" h="3726" extrusionOk="0">
                    <a:moveTo>
                      <a:pt x="2541" y="1"/>
                    </a:moveTo>
                    <a:cubicBezTo>
                      <a:pt x="2416" y="69"/>
                      <a:pt x="2286" y="131"/>
                      <a:pt x="2148" y="191"/>
                    </a:cubicBezTo>
                    <a:cubicBezTo>
                      <a:pt x="1963" y="272"/>
                      <a:pt x="1776" y="350"/>
                      <a:pt x="1594" y="428"/>
                    </a:cubicBezTo>
                    <a:cubicBezTo>
                      <a:pt x="1568" y="495"/>
                      <a:pt x="1536" y="561"/>
                      <a:pt x="1489" y="620"/>
                    </a:cubicBezTo>
                    <a:cubicBezTo>
                      <a:pt x="1352" y="790"/>
                      <a:pt x="1198" y="930"/>
                      <a:pt x="1013" y="1058"/>
                    </a:cubicBezTo>
                    <a:cubicBezTo>
                      <a:pt x="542" y="1386"/>
                      <a:pt x="24" y="1662"/>
                      <a:pt x="53" y="2229"/>
                    </a:cubicBezTo>
                    <a:cubicBezTo>
                      <a:pt x="58" y="2237"/>
                      <a:pt x="60" y="2245"/>
                      <a:pt x="63" y="2253"/>
                    </a:cubicBezTo>
                    <a:cubicBezTo>
                      <a:pt x="86" y="2307"/>
                      <a:pt x="89" y="2357"/>
                      <a:pt x="79" y="2401"/>
                    </a:cubicBezTo>
                    <a:cubicBezTo>
                      <a:pt x="86" y="2440"/>
                      <a:pt x="97" y="2479"/>
                      <a:pt x="110" y="2521"/>
                    </a:cubicBezTo>
                    <a:cubicBezTo>
                      <a:pt x="149" y="2643"/>
                      <a:pt x="92" y="2739"/>
                      <a:pt x="1" y="2786"/>
                    </a:cubicBezTo>
                    <a:cubicBezTo>
                      <a:pt x="451" y="3112"/>
                      <a:pt x="1078" y="3377"/>
                      <a:pt x="1739" y="3520"/>
                    </a:cubicBezTo>
                    <a:cubicBezTo>
                      <a:pt x="1797" y="3531"/>
                      <a:pt x="1851" y="3541"/>
                      <a:pt x="1909" y="3551"/>
                    </a:cubicBezTo>
                    <a:cubicBezTo>
                      <a:pt x="1958" y="3553"/>
                      <a:pt x="2008" y="3553"/>
                      <a:pt x="2057" y="3553"/>
                    </a:cubicBezTo>
                    <a:cubicBezTo>
                      <a:pt x="2330" y="3553"/>
                      <a:pt x="2603" y="3537"/>
                      <a:pt x="2874" y="3531"/>
                    </a:cubicBezTo>
                    <a:cubicBezTo>
                      <a:pt x="2963" y="3529"/>
                      <a:pt x="3053" y="3528"/>
                      <a:pt x="3142" y="3528"/>
                    </a:cubicBezTo>
                    <a:cubicBezTo>
                      <a:pt x="3871" y="3528"/>
                      <a:pt x="4610" y="3594"/>
                      <a:pt x="5347" y="3726"/>
                    </a:cubicBezTo>
                    <a:cubicBezTo>
                      <a:pt x="5545" y="3723"/>
                      <a:pt x="5743" y="3718"/>
                      <a:pt x="5941" y="3715"/>
                    </a:cubicBezTo>
                    <a:cubicBezTo>
                      <a:pt x="5420" y="3421"/>
                      <a:pt x="4902" y="3151"/>
                      <a:pt x="4545" y="2784"/>
                    </a:cubicBezTo>
                    <a:cubicBezTo>
                      <a:pt x="4223" y="2450"/>
                      <a:pt x="4223" y="2036"/>
                      <a:pt x="4413" y="1709"/>
                    </a:cubicBezTo>
                    <a:lnTo>
                      <a:pt x="4413" y="1709"/>
                    </a:lnTo>
                    <a:lnTo>
                      <a:pt x="4413" y="1711"/>
                    </a:lnTo>
                    <a:cubicBezTo>
                      <a:pt x="4517" y="1532"/>
                      <a:pt x="5037" y="1482"/>
                      <a:pt x="5129" y="1318"/>
                    </a:cubicBezTo>
                    <a:cubicBezTo>
                      <a:pt x="5225" y="1146"/>
                      <a:pt x="3970" y="1006"/>
                      <a:pt x="3476" y="373"/>
                    </a:cubicBezTo>
                    <a:cubicBezTo>
                      <a:pt x="3270" y="115"/>
                      <a:pt x="2812" y="144"/>
                      <a:pt x="2541"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2" name="Google Shape;2468;p47">
                <a:extLst>
                  <a:ext uri="{FF2B5EF4-FFF2-40B4-BE49-F238E27FC236}">
                    <a16:creationId xmlns:a16="http://schemas.microsoft.com/office/drawing/2014/main" id="{5A5C5C79-769A-F7FB-FA5A-67249CE1DA2A}"/>
                  </a:ext>
                </a:extLst>
              </p:cNvPr>
              <p:cNvSpPr/>
              <p:nvPr/>
            </p:nvSpPr>
            <p:spPr>
              <a:xfrm>
                <a:off x="4235571" y="-27939"/>
                <a:ext cx="705373" cy="316979"/>
              </a:xfrm>
              <a:custGeom>
                <a:avLst/>
                <a:gdLst/>
                <a:ahLst/>
                <a:cxnLst/>
                <a:rect l="l" t="t" r="r" b="b"/>
                <a:pathLst>
                  <a:path w="15695" h="7053" extrusionOk="0">
                    <a:moveTo>
                      <a:pt x="6855" y="0"/>
                    </a:moveTo>
                    <a:cubicBezTo>
                      <a:pt x="6350" y="0"/>
                      <a:pt x="5842" y="107"/>
                      <a:pt x="5368" y="224"/>
                    </a:cubicBezTo>
                    <a:cubicBezTo>
                      <a:pt x="4833" y="356"/>
                      <a:pt x="4267" y="494"/>
                      <a:pt x="3706" y="494"/>
                    </a:cubicBezTo>
                    <a:cubicBezTo>
                      <a:pt x="3387" y="494"/>
                      <a:pt x="3069" y="449"/>
                      <a:pt x="2760" y="333"/>
                    </a:cubicBezTo>
                    <a:cubicBezTo>
                      <a:pt x="2541" y="250"/>
                      <a:pt x="2289" y="150"/>
                      <a:pt x="2075" y="150"/>
                    </a:cubicBezTo>
                    <a:cubicBezTo>
                      <a:pt x="1958" y="150"/>
                      <a:pt x="1853" y="180"/>
                      <a:pt x="1771" y="260"/>
                    </a:cubicBezTo>
                    <a:cubicBezTo>
                      <a:pt x="1123" y="895"/>
                      <a:pt x="529" y="1249"/>
                      <a:pt x="212" y="2022"/>
                    </a:cubicBezTo>
                    <a:cubicBezTo>
                      <a:pt x="1" y="2527"/>
                      <a:pt x="162" y="3384"/>
                      <a:pt x="209" y="3956"/>
                    </a:cubicBezTo>
                    <a:cubicBezTo>
                      <a:pt x="280" y="3981"/>
                      <a:pt x="356" y="3992"/>
                      <a:pt x="436" y="3992"/>
                    </a:cubicBezTo>
                    <a:cubicBezTo>
                      <a:pt x="1021" y="3992"/>
                      <a:pt x="1803" y="3414"/>
                      <a:pt x="2355" y="3414"/>
                    </a:cubicBezTo>
                    <a:cubicBezTo>
                      <a:pt x="2369" y="3414"/>
                      <a:pt x="2382" y="3414"/>
                      <a:pt x="2395" y="3415"/>
                    </a:cubicBezTo>
                    <a:cubicBezTo>
                      <a:pt x="3494" y="3475"/>
                      <a:pt x="4551" y="4040"/>
                      <a:pt x="5652" y="4334"/>
                    </a:cubicBezTo>
                    <a:cubicBezTo>
                      <a:pt x="6376" y="4529"/>
                      <a:pt x="7117" y="4604"/>
                      <a:pt x="7854" y="4774"/>
                    </a:cubicBezTo>
                    <a:cubicBezTo>
                      <a:pt x="10251" y="5325"/>
                      <a:pt x="12605" y="6864"/>
                      <a:pt x="15091" y="7049"/>
                    </a:cubicBezTo>
                    <a:cubicBezTo>
                      <a:pt x="15123" y="7051"/>
                      <a:pt x="15155" y="7052"/>
                      <a:pt x="15187" y="7052"/>
                    </a:cubicBezTo>
                    <a:cubicBezTo>
                      <a:pt x="15245" y="7052"/>
                      <a:pt x="15301" y="7046"/>
                      <a:pt x="15348" y="7023"/>
                    </a:cubicBezTo>
                    <a:cubicBezTo>
                      <a:pt x="15554" y="6926"/>
                      <a:pt x="15502" y="6596"/>
                      <a:pt x="15694" y="6484"/>
                    </a:cubicBezTo>
                    <a:cubicBezTo>
                      <a:pt x="15333" y="5557"/>
                      <a:pt x="14971" y="4638"/>
                      <a:pt x="14403" y="3808"/>
                    </a:cubicBezTo>
                    <a:cubicBezTo>
                      <a:pt x="13846" y="2993"/>
                      <a:pt x="13055" y="2259"/>
                      <a:pt x="12123" y="1929"/>
                    </a:cubicBezTo>
                    <a:cubicBezTo>
                      <a:pt x="11277" y="1627"/>
                      <a:pt x="10363" y="1668"/>
                      <a:pt x="9569" y="1265"/>
                    </a:cubicBezTo>
                    <a:cubicBezTo>
                      <a:pt x="9005" y="978"/>
                      <a:pt x="8565" y="494"/>
                      <a:pt x="7997" y="234"/>
                    </a:cubicBezTo>
                    <a:cubicBezTo>
                      <a:pt x="7629" y="63"/>
                      <a:pt x="7242" y="0"/>
                      <a:pt x="6855" y="0"/>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3" name="Google Shape;2469;p47">
                <a:extLst>
                  <a:ext uri="{FF2B5EF4-FFF2-40B4-BE49-F238E27FC236}">
                    <a16:creationId xmlns:a16="http://schemas.microsoft.com/office/drawing/2014/main" id="{23AA3168-12DC-D0D9-DFB9-C5B8004F3F40}"/>
                  </a:ext>
                </a:extLst>
              </p:cNvPr>
              <p:cNvSpPr/>
              <p:nvPr/>
            </p:nvSpPr>
            <p:spPr>
              <a:xfrm>
                <a:off x="4690885" y="115924"/>
                <a:ext cx="250060" cy="173163"/>
              </a:xfrm>
              <a:custGeom>
                <a:avLst/>
                <a:gdLst/>
                <a:ahLst/>
                <a:cxnLst/>
                <a:rect l="l" t="t" r="r" b="b"/>
                <a:pathLst>
                  <a:path w="5564" h="3853" extrusionOk="0">
                    <a:moveTo>
                      <a:pt x="1428" y="1"/>
                    </a:moveTo>
                    <a:cubicBezTo>
                      <a:pt x="1408" y="1"/>
                      <a:pt x="1388" y="1"/>
                      <a:pt x="1367" y="3"/>
                    </a:cubicBezTo>
                    <a:cubicBezTo>
                      <a:pt x="1011" y="32"/>
                      <a:pt x="719" y="214"/>
                      <a:pt x="435" y="399"/>
                    </a:cubicBezTo>
                    <a:cubicBezTo>
                      <a:pt x="446" y="433"/>
                      <a:pt x="448" y="469"/>
                      <a:pt x="443" y="511"/>
                    </a:cubicBezTo>
                    <a:cubicBezTo>
                      <a:pt x="334" y="1122"/>
                      <a:pt x="178" y="1721"/>
                      <a:pt x="1" y="2322"/>
                    </a:cubicBezTo>
                    <a:cubicBezTo>
                      <a:pt x="1628" y="2965"/>
                      <a:pt x="3268" y="3723"/>
                      <a:pt x="4960" y="3848"/>
                    </a:cubicBezTo>
                    <a:cubicBezTo>
                      <a:pt x="4992" y="3851"/>
                      <a:pt x="5026" y="3853"/>
                      <a:pt x="5058" y="3853"/>
                    </a:cubicBezTo>
                    <a:cubicBezTo>
                      <a:pt x="5115" y="3853"/>
                      <a:pt x="5171" y="3846"/>
                      <a:pt x="5217" y="3824"/>
                    </a:cubicBezTo>
                    <a:cubicBezTo>
                      <a:pt x="5423" y="3728"/>
                      <a:pt x="5371" y="3397"/>
                      <a:pt x="5563" y="3285"/>
                    </a:cubicBezTo>
                    <a:cubicBezTo>
                      <a:pt x="5418" y="2911"/>
                      <a:pt x="5272" y="2536"/>
                      <a:pt x="5110" y="2169"/>
                    </a:cubicBezTo>
                    <a:cubicBezTo>
                      <a:pt x="4933" y="1932"/>
                      <a:pt x="4746" y="1700"/>
                      <a:pt x="4540" y="1489"/>
                    </a:cubicBezTo>
                    <a:cubicBezTo>
                      <a:pt x="4210" y="1154"/>
                      <a:pt x="3950" y="1078"/>
                      <a:pt x="3536" y="1075"/>
                    </a:cubicBezTo>
                    <a:cubicBezTo>
                      <a:pt x="3405" y="1075"/>
                      <a:pt x="3176" y="1023"/>
                      <a:pt x="3057" y="945"/>
                    </a:cubicBezTo>
                    <a:cubicBezTo>
                      <a:pt x="2576" y="633"/>
                      <a:pt x="2008" y="1"/>
                      <a:pt x="14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4" name="Google Shape;2470;p47">
                <a:extLst>
                  <a:ext uri="{FF2B5EF4-FFF2-40B4-BE49-F238E27FC236}">
                    <a16:creationId xmlns:a16="http://schemas.microsoft.com/office/drawing/2014/main" id="{70008FCC-6906-4768-D428-6E8B9630A9F4}"/>
                  </a:ext>
                </a:extLst>
              </p:cNvPr>
              <p:cNvSpPr/>
              <p:nvPr/>
            </p:nvSpPr>
            <p:spPr>
              <a:xfrm>
                <a:off x="4116968" y="69003"/>
                <a:ext cx="989859" cy="399449"/>
              </a:xfrm>
              <a:custGeom>
                <a:avLst/>
                <a:gdLst/>
                <a:ahLst/>
                <a:cxnLst/>
                <a:rect l="l" t="t" r="r" b="b"/>
                <a:pathLst>
                  <a:path w="22025" h="8888" extrusionOk="0">
                    <a:moveTo>
                      <a:pt x="5810" y="1"/>
                    </a:moveTo>
                    <a:cubicBezTo>
                      <a:pt x="5006" y="1"/>
                      <a:pt x="4208" y="234"/>
                      <a:pt x="3488" y="537"/>
                    </a:cubicBezTo>
                    <a:cubicBezTo>
                      <a:pt x="3316" y="610"/>
                      <a:pt x="2949" y="667"/>
                      <a:pt x="2778" y="748"/>
                    </a:cubicBezTo>
                    <a:cubicBezTo>
                      <a:pt x="2494" y="886"/>
                      <a:pt x="2174" y="1026"/>
                      <a:pt x="2135" y="1495"/>
                    </a:cubicBezTo>
                    <a:cubicBezTo>
                      <a:pt x="2111" y="1760"/>
                      <a:pt x="2236" y="1901"/>
                      <a:pt x="2184" y="2148"/>
                    </a:cubicBezTo>
                    <a:cubicBezTo>
                      <a:pt x="2057" y="2742"/>
                      <a:pt x="836" y="2359"/>
                      <a:pt x="625" y="2932"/>
                    </a:cubicBezTo>
                    <a:cubicBezTo>
                      <a:pt x="591" y="3028"/>
                      <a:pt x="594" y="3137"/>
                      <a:pt x="568" y="3239"/>
                    </a:cubicBezTo>
                    <a:cubicBezTo>
                      <a:pt x="503" y="3473"/>
                      <a:pt x="279" y="3627"/>
                      <a:pt x="169" y="3845"/>
                    </a:cubicBezTo>
                    <a:cubicBezTo>
                      <a:pt x="0" y="4178"/>
                      <a:pt x="117" y="4590"/>
                      <a:pt x="201" y="4970"/>
                    </a:cubicBezTo>
                    <a:cubicBezTo>
                      <a:pt x="287" y="5352"/>
                      <a:pt x="315" y="5811"/>
                      <a:pt x="26" y="6058"/>
                    </a:cubicBezTo>
                    <a:cubicBezTo>
                      <a:pt x="137" y="6087"/>
                      <a:pt x="248" y="6099"/>
                      <a:pt x="359" y="6099"/>
                    </a:cubicBezTo>
                    <a:cubicBezTo>
                      <a:pt x="788" y="6099"/>
                      <a:pt x="1207" y="5908"/>
                      <a:pt x="1598" y="5730"/>
                    </a:cubicBezTo>
                    <a:cubicBezTo>
                      <a:pt x="2530" y="5305"/>
                      <a:pt x="3533" y="4933"/>
                      <a:pt x="4575" y="4933"/>
                    </a:cubicBezTo>
                    <a:cubicBezTo>
                      <a:pt x="4809" y="4933"/>
                      <a:pt x="5045" y="4952"/>
                      <a:pt x="5282" y="4993"/>
                    </a:cubicBezTo>
                    <a:cubicBezTo>
                      <a:pt x="5672" y="5061"/>
                      <a:pt x="6057" y="5188"/>
                      <a:pt x="6448" y="5225"/>
                    </a:cubicBezTo>
                    <a:cubicBezTo>
                      <a:pt x="6532" y="5232"/>
                      <a:pt x="6616" y="5236"/>
                      <a:pt x="6700" y="5236"/>
                    </a:cubicBezTo>
                    <a:cubicBezTo>
                      <a:pt x="6989" y="5236"/>
                      <a:pt x="7275" y="5197"/>
                      <a:pt x="7559" y="5162"/>
                    </a:cubicBezTo>
                    <a:cubicBezTo>
                      <a:pt x="7994" y="5113"/>
                      <a:pt x="8434" y="5075"/>
                      <a:pt x="8880" y="5075"/>
                    </a:cubicBezTo>
                    <a:cubicBezTo>
                      <a:pt x="9251" y="5075"/>
                      <a:pt x="9625" y="5101"/>
                      <a:pt x="10001" y="5168"/>
                    </a:cubicBezTo>
                    <a:cubicBezTo>
                      <a:pt x="10868" y="5324"/>
                      <a:pt x="11719" y="5691"/>
                      <a:pt x="12589" y="5967"/>
                    </a:cubicBezTo>
                    <a:cubicBezTo>
                      <a:pt x="13572" y="6282"/>
                      <a:pt x="14582" y="6477"/>
                      <a:pt x="15587" y="6779"/>
                    </a:cubicBezTo>
                    <a:cubicBezTo>
                      <a:pt x="17706" y="7414"/>
                      <a:pt x="19825" y="8528"/>
                      <a:pt x="22025" y="8887"/>
                    </a:cubicBezTo>
                    <a:cubicBezTo>
                      <a:pt x="21670" y="7693"/>
                      <a:pt x="20184" y="6992"/>
                      <a:pt x="19448" y="5941"/>
                    </a:cubicBezTo>
                    <a:cubicBezTo>
                      <a:pt x="19080" y="5418"/>
                      <a:pt x="18919" y="4832"/>
                      <a:pt x="18667" y="4283"/>
                    </a:cubicBezTo>
                    <a:cubicBezTo>
                      <a:pt x="18419" y="3736"/>
                      <a:pt x="18024" y="3174"/>
                      <a:pt x="17451" y="2939"/>
                    </a:cubicBezTo>
                    <a:cubicBezTo>
                      <a:pt x="16980" y="2749"/>
                      <a:pt x="16490" y="2822"/>
                      <a:pt x="16011" y="2781"/>
                    </a:cubicBezTo>
                    <a:cubicBezTo>
                      <a:pt x="15356" y="2726"/>
                      <a:pt x="14681" y="2442"/>
                      <a:pt x="14156" y="2002"/>
                    </a:cubicBezTo>
                    <a:cubicBezTo>
                      <a:pt x="13895" y="1784"/>
                      <a:pt x="13669" y="1526"/>
                      <a:pt x="13380" y="1352"/>
                    </a:cubicBezTo>
                    <a:cubicBezTo>
                      <a:pt x="13040" y="1144"/>
                      <a:pt x="12670" y="1078"/>
                      <a:pt x="12293" y="1078"/>
                    </a:cubicBezTo>
                    <a:cubicBezTo>
                      <a:pt x="11886" y="1078"/>
                      <a:pt x="11472" y="1155"/>
                      <a:pt x="11081" y="1216"/>
                    </a:cubicBezTo>
                    <a:cubicBezTo>
                      <a:pt x="10776" y="1264"/>
                      <a:pt x="10461" y="1299"/>
                      <a:pt x="10144" y="1299"/>
                    </a:cubicBezTo>
                    <a:cubicBezTo>
                      <a:pt x="9846" y="1299"/>
                      <a:pt x="9545" y="1268"/>
                      <a:pt x="9249" y="1190"/>
                    </a:cubicBezTo>
                    <a:cubicBezTo>
                      <a:pt x="8442" y="977"/>
                      <a:pt x="7747" y="435"/>
                      <a:pt x="6966" y="180"/>
                    </a:cubicBezTo>
                    <a:cubicBezTo>
                      <a:pt x="6584" y="54"/>
                      <a:pt x="6197" y="1"/>
                      <a:pt x="5810"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5" name="Google Shape;2471;p47">
                <a:extLst>
                  <a:ext uri="{FF2B5EF4-FFF2-40B4-BE49-F238E27FC236}">
                    <a16:creationId xmlns:a16="http://schemas.microsoft.com/office/drawing/2014/main" id="{C522D368-CF21-22CD-63D7-407CBA4299F2}"/>
                  </a:ext>
                </a:extLst>
              </p:cNvPr>
              <p:cNvSpPr/>
              <p:nvPr/>
            </p:nvSpPr>
            <p:spPr>
              <a:xfrm>
                <a:off x="4507339" y="183877"/>
                <a:ext cx="429381" cy="224083"/>
              </a:xfrm>
              <a:custGeom>
                <a:avLst/>
                <a:gdLst/>
                <a:ahLst/>
                <a:cxnLst/>
                <a:rect l="l" t="t" r="r" b="b"/>
                <a:pathLst>
                  <a:path w="9554" h="4986" extrusionOk="0">
                    <a:moveTo>
                      <a:pt x="2312" y="1"/>
                    </a:moveTo>
                    <a:cubicBezTo>
                      <a:pt x="1530" y="1"/>
                      <a:pt x="1327" y="540"/>
                      <a:pt x="714" y="810"/>
                    </a:cubicBezTo>
                    <a:cubicBezTo>
                      <a:pt x="531" y="893"/>
                      <a:pt x="323" y="916"/>
                      <a:pt x="108" y="916"/>
                    </a:cubicBezTo>
                    <a:cubicBezTo>
                      <a:pt x="72" y="916"/>
                      <a:pt x="36" y="916"/>
                      <a:pt x="1" y="914"/>
                    </a:cubicBezTo>
                    <a:lnTo>
                      <a:pt x="1" y="914"/>
                    </a:lnTo>
                    <a:cubicBezTo>
                      <a:pt x="115" y="1451"/>
                      <a:pt x="271" y="1989"/>
                      <a:pt x="472" y="2526"/>
                    </a:cubicBezTo>
                    <a:cubicBezTo>
                      <a:pt x="750" y="2536"/>
                      <a:pt x="1031" y="2562"/>
                      <a:pt x="1312" y="2612"/>
                    </a:cubicBezTo>
                    <a:cubicBezTo>
                      <a:pt x="2182" y="2768"/>
                      <a:pt x="3033" y="3135"/>
                      <a:pt x="3900" y="3411"/>
                    </a:cubicBezTo>
                    <a:cubicBezTo>
                      <a:pt x="4886" y="3726"/>
                      <a:pt x="5896" y="3921"/>
                      <a:pt x="6901" y="4223"/>
                    </a:cubicBezTo>
                    <a:cubicBezTo>
                      <a:pt x="7620" y="4439"/>
                      <a:pt x="8338" y="4710"/>
                      <a:pt x="9062" y="4986"/>
                    </a:cubicBezTo>
                    <a:cubicBezTo>
                      <a:pt x="9275" y="4751"/>
                      <a:pt x="9554" y="4483"/>
                      <a:pt x="9535" y="4145"/>
                    </a:cubicBezTo>
                    <a:cubicBezTo>
                      <a:pt x="9504" y="3583"/>
                      <a:pt x="9168" y="3158"/>
                      <a:pt x="8585" y="2971"/>
                    </a:cubicBezTo>
                    <a:cubicBezTo>
                      <a:pt x="8088" y="2812"/>
                      <a:pt x="7549" y="2718"/>
                      <a:pt x="7104" y="2401"/>
                    </a:cubicBezTo>
                    <a:cubicBezTo>
                      <a:pt x="6685" y="2104"/>
                      <a:pt x="6362" y="1734"/>
                      <a:pt x="6016" y="1373"/>
                    </a:cubicBezTo>
                    <a:cubicBezTo>
                      <a:pt x="5787" y="1130"/>
                      <a:pt x="5516" y="839"/>
                      <a:pt x="5209" y="693"/>
                    </a:cubicBezTo>
                    <a:cubicBezTo>
                      <a:pt x="5032" y="608"/>
                      <a:pt x="4881" y="581"/>
                      <a:pt x="4737" y="581"/>
                    </a:cubicBezTo>
                    <a:cubicBezTo>
                      <a:pt x="4532" y="581"/>
                      <a:pt x="4341" y="635"/>
                      <a:pt x="4111" y="652"/>
                    </a:cubicBezTo>
                    <a:cubicBezTo>
                      <a:pt x="4087" y="653"/>
                      <a:pt x="4064" y="654"/>
                      <a:pt x="4042" y="654"/>
                    </a:cubicBezTo>
                    <a:cubicBezTo>
                      <a:pt x="3370" y="654"/>
                      <a:pt x="2990" y="6"/>
                      <a:pt x="2317" y="1"/>
                    </a:cubicBezTo>
                    <a:cubicBezTo>
                      <a:pt x="2315" y="1"/>
                      <a:pt x="2313" y="1"/>
                      <a:pt x="23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6" name="Google Shape;2472;p47">
                <a:extLst>
                  <a:ext uri="{FF2B5EF4-FFF2-40B4-BE49-F238E27FC236}">
                    <a16:creationId xmlns:a16="http://schemas.microsoft.com/office/drawing/2014/main" id="{54E9BD1D-A57B-1557-6AA2-0F5BFBC1B852}"/>
                  </a:ext>
                </a:extLst>
              </p:cNvPr>
              <p:cNvSpPr/>
              <p:nvPr/>
            </p:nvSpPr>
            <p:spPr>
              <a:xfrm>
                <a:off x="4030364" y="159114"/>
                <a:ext cx="1004645" cy="312036"/>
              </a:xfrm>
              <a:custGeom>
                <a:avLst/>
                <a:gdLst/>
                <a:ahLst/>
                <a:cxnLst/>
                <a:rect l="l" t="t" r="r" b="b"/>
                <a:pathLst>
                  <a:path w="22354" h="6943" extrusionOk="0">
                    <a:moveTo>
                      <a:pt x="3278" y="1"/>
                    </a:moveTo>
                    <a:cubicBezTo>
                      <a:pt x="3206" y="1"/>
                      <a:pt x="3134" y="11"/>
                      <a:pt x="3065" y="36"/>
                    </a:cubicBezTo>
                    <a:cubicBezTo>
                      <a:pt x="2953" y="75"/>
                      <a:pt x="2859" y="148"/>
                      <a:pt x="2768" y="221"/>
                    </a:cubicBezTo>
                    <a:cubicBezTo>
                      <a:pt x="2357" y="547"/>
                      <a:pt x="1945" y="869"/>
                      <a:pt x="1532" y="1197"/>
                    </a:cubicBezTo>
                    <a:cubicBezTo>
                      <a:pt x="1360" y="1333"/>
                      <a:pt x="1178" y="1484"/>
                      <a:pt x="1123" y="1697"/>
                    </a:cubicBezTo>
                    <a:cubicBezTo>
                      <a:pt x="1063" y="1934"/>
                      <a:pt x="1178" y="2189"/>
                      <a:pt x="1178" y="2439"/>
                    </a:cubicBezTo>
                    <a:cubicBezTo>
                      <a:pt x="1178" y="3207"/>
                      <a:pt x="175" y="3595"/>
                      <a:pt x="24" y="4357"/>
                    </a:cubicBezTo>
                    <a:cubicBezTo>
                      <a:pt x="1" y="4469"/>
                      <a:pt x="1" y="4592"/>
                      <a:pt x="56" y="4696"/>
                    </a:cubicBezTo>
                    <a:cubicBezTo>
                      <a:pt x="149" y="4861"/>
                      <a:pt x="340" y="4910"/>
                      <a:pt x="535" y="4910"/>
                    </a:cubicBezTo>
                    <a:cubicBezTo>
                      <a:pt x="613" y="4910"/>
                      <a:pt x="691" y="4902"/>
                      <a:pt x="764" y="4891"/>
                    </a:cubicBezTo>
                    <a:cubicBezTo>
                      <a:pt x="1672" y="4756"/>
                      <a:pt x="2565" y="4545"/>
                      <a:pt x="3429" y="4264"/>
                    </a:cubicBezTo>
                    <a:cubicBezTo>
                      <a:pt x="4244" y="3998"/>
                      <a:pt x="5035" y="3668"/>
                      <a:pt x="5879" y="3491"/>
                    </a:cubicBezTo>
                    <a:cubicBezTo>
                      <a:pt x="6091" y="3446"/>
                      <a:pt x="6293" y="3426"/>
                      <a:pt x="6487" y="3426"/>
                    </a:cubicBezTo>
                    <a:cubicBezTo>
                      <a:pt x="7655" y="3426"/>
                      <a:pt x="8556" y="4150"/>
                      <a:pt x="9848" y="4714"/>
                    </a:cubicBezTo>
                    <a:cubicBezTo>
                      <a:pt x="11191" y="5302"/>
                      <a:pt x="13102" y="5534"/>
                      <a:pt x="14521" y="5977"/>
                    </a:cubicBezTo>
                    <a:cubicBezTo>
                      <a:pt x="15577" y="6306"/>
                      <a:pt x="16645" y="6337"/>
                      <a:pt x="17717" y="6337"/>
                    </a:cubicBezTo>
                    <a:cubicBezTo>
                      <a:pt x="17969" y="6337"/>
                      <a:pt x="18221" y="6335"/>
                      <a:pt x="18473" y="6335"/>
                    </a:cubicBezTo>
                    <a:cubicBezTo>
                      <a:pt x="19769" y="6335"/>
                      <a:pt x="21067" y="6381"/>
                      <a:pt x="22353" y="6942"/>
                    </a:cubicBezTo>
                    <a:cubicBezTo>
                      <a:pt x="21916" y="6200"/>
                      <a:pt x="21445" y="5485"/>
                      <a:pt x="20942" y="4800"/>
                    </a:cubicBezTo>
                    <a:cubicBezTo>
                      <a:pt x="20648" y="4399"/>
                      <a:pt x="20323" y="3993"/>
                      <a:pt x="19893" y="3746"/>
                    </a:cubicBezTo>
                    <a:cubicBezTo>
                      <a:pt x="19027" y="3249"/>
                      <a:pt x="18027" y="3548"/>
                      <a:pt x="17132" y="3168"/>
                    </a:cubicBezTo>
                    <a:cubicBezTo>
                      <a:pt x="16476" y="2892"/>
                      <a:pt x="15991" y="2301"/>
                      <a:pt x="15390" y="1924"/>
                    </a:cubicBezTo>
                    <a:cubicBezTo>
                      <a:pt x="14601" y="1425"/>
                      <a:pt x="13669" y="1332"/>
                      <a:pt x="12799" y="1332"/>
                    </a:cubicBezTo>
                    <a:cubicBezTo>
                      <a:pt x="12774" y="1332"/>
                      <a:pt x="12749" y="1333"/>
                      <a:pt x="12725" y="1333"/>
                    </a:cubicBezTo>
                    <a:cubicBezTo>
                      <a:pt x="12666" y="1333"/>
                      <a:pt x="12607" y="1334"/>
                      <a:pt x="12548" y="1334"/>
                    </a:cubicBezTo>
                    <a:cubicBezTo>
                      <a:pt x="12324" y="1334"/>
                      <a:pt x="12099" y="1323"/>
                      <a:pt x="11881" y="1247"/>
                    </a:cubicBezTo>
                    <a:cubicBezTo>
                      <a:pt x="11538" y="1124"/>
                      <a:pt x="11251" y="854"/>
                      <a:pt x="10910" y="737"/>
                    </a:cubicBezTo>
                    <a:cubicBezTo>
                      <a:pt x="10765" y="686"/>
                      <a:pt x="10620" y="665"/>
                      <a:pt x="10476" y="665"/>
                    </a:cubicBezTo>
                    <a:cubicBezTo>
                      <a:pt x="9922" y="665"/>
                      <a:pt x="9374" y="963"/>
                      <a:pt x="8817" y="963"/>
                    </a:cubicBezTo>
                    <a:cubicBezTo>
                      <a:pt x="8688" y="963"/>
                      <a:pt x="8559" y="947"/>
                      <a:pt x="8430" y="908"/>
                    </a:cubicBezTo>
                    <a:cubicBezTo>
                      <a:pt x="8227" y="849"/>
                      <a:pt x="8042" y="734"/>
                      <a:pt x="7841" y="674"/>
                    </a:cubicBezTo>
                    <a:cubicBezTo>
                      <a:pt x="7713" y="635"/>
                      <a:pt x="7585" y="619"/>
                      <a:pt x="7459" y="619"/>
                    </a:cubicBezTo>
                    <a:cubicBezTo>
                      <a:pt x="6944" y="619"/>
                      <a:pt x="6441" y="880"/>
                      <a:pt x="5912" y="903"/>
                    </a:cubicBezTo>
                    <a:cubicBezTo>
                      <a:pt x="5889" y="904"/>
                      <a:pt x="5865" y="905"/>
                      <a:pt x="5842" y="905"/>
                    </a:cubicBezTo>
                    <a:cubicBezTo>
                      <a:pt x="5209" y="905"/>
                      <a:pt x="4600" y="574"/>
                      <a:pt x="4033" y="263"/>
                    </a:cubicBezTo>
                    <a:cubicBezTo>
                      <a:pt x="3798" y="133"/>
                      <a:pt x="3532" y="1"/>
                      <a:pt x="3278"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7" name="Google Shape;2473;p47">
                <a:extLst>
                  <a:ext uri="{FF2B5EF4-FFF2-40B4-BE49-F238E27FC236}">
                    <a16:creationId xmlns:a16="http://schemas.microsoft.com/office/drawing/2014/main" id="{D06E0DF1-5AFB-92D7-B4ED-1BD3E12F9C8E}"/>
                  </a:ext>
                </a:extLst>
              </p:cNvPr>
              <p:cNvSpPr/>
              <p:nvPr/>
            </p:nvSpPr>
            <p:spPr>
              <a:xfrm>
                <a:off x="4421364" y="-117600"/>
                <a:ext cx="139322" cy="54021"/>
              </a:xfrm>
              <a:custGeom>
                <a:avLst/>
                <a:gdLst/>
                <a:ahLst/>
                <a:cxnLst/>
                <a:rect l="l" t="t" r="r" b="b"/>
                <a:pathLst>
                  <a:path w="3100" h="1202" extrusionOk="0">
                    <a:moveTo>
                      <a:pt x="401" y="1"/>
                    </a:moveTo>
                    <a:cubicBezTo>
                      <a:pt x="399" y="1"/>
                      <a:pt x="396" y="3"/>
                      <a:pt x="393" y="6"/>
                    </a:cubicBezTo>
                    <a:cubicBezTo>
                      <a:pt x="136" y="188"/>
                      <a:pt x="162" y="508"/>
                      <a:pt x="0" y="743"/>
                    </a:cubicBezTo>
                    <a:cubicBezTo>
                      <a:pt x="115" y="776"/>
                      <a:pt x="239" y="793"/>
                      <a:pt x="378" y="793"/>
                    </a:cubicBezTo>
                    <a:cubicBezTo>
                      <a:pt x="426" y="793"/>
                      <a:pt x="475" y="791"/>
                      <a:pt x="526" y="787"/>
                    </a:cubicBezTo>
                    <a:cubicBezTo>
                      <a:pt x="613" y="780"/>
                      <a:pt x="699" y="777"/>
                      <a:pt x="786" y="777"/>
                    </a:cubicBezTo>
                    <a:cubicBezTo>
                      <a:pt x="972" y="777"/>
                      <a:pt x="1158" y="792"/>
                      <a:pt x="1346" y="818"/>
                    </a:cubicBezTo>
                    <a:cubicBezTo>
                      <a:pt x="1625" y="860"/>
                      <a:pt x="1869" y="922"/>
                      <a:pt x="2135" y="1032"/>
                    </a:cubicBezTo>
                    <a:cubicBezTo>
                      <a:pt x="2348" y="1123"/>
                      <a:pt x="2568" y="1172"/>
                      <a:pt x="2796" y="1172"/>
                    </a:cubicBezTo>
                    <a:cubicBezTo>
                      <a:pt x="2807" y="1172"/>
                      <a:pt x="2818" y="1172"/>
                      <a:pt x="2830" y="1172"/>
                    </a:cubicBezTo>
                    <a:cubicBezTo>
                      <a:pt x="2905" y="1192"/>
                      <a:pt x="2961" y="1202"/>
                      <a:pt x="2998" y="1202"/>
                    </a:cubicBezTo>
                    <a:cubicBezTo>
                      <a:pt x="3099" y="1202"/>
                      <a:pt x="3061" y="1130"/>
                      <a:pt x="2884" y="987"/>
                    </a:cubicBezTo>
                    <a:cubicBezTo>
                      <a:pt x="2705" y="927"/>
                      <a:pt x="2463" y="868"/>
                      <a:pt x="2320" y="737"/>
                    </a:cubicBezTo>
                    <a:cubicBezTo>
                      <a:pt x="2083" y="516"/>
                      <a:pt x="1903" y="300"/>
                      <a:pt x="1557" y="225"/>
                    </a:cubicBezTo>
                    <a:cubicBezTo>
                      <a:pt x="1159" y="139"/>
                      <a:pt x="773" y="118"/>
                      <a:pt x="40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8" name="Google Shape;2474;p47">
                <a:extLst>
                  <a:ext uri="{FF2B5EF4-FFF2-40B4-BE49-F238E27FC236}">
                    <a16:creationId xmlns:a16="http://schemas.microsoft.com/office/drawing/2014/main" id="{82DAE019-F3E4-F5CA-9D52-C22737BD5AF6}"/>
                  </a:ext>
                </a:extLst>
              </p:cNvPr>
              <p:cNvSpPr/>
              <p:nvPr/>
            </p:nvSpPr>
            <p:spPr>
              <a:xfrm>
                <a:off x="4235706" y="-21242"/>
                <a:ext cx="289475" cy="172624"/>
              </a:xfrm>
              <a:custGeom>
                <a:avLst/>
                <a:gdLst/>
                <a:ahLst/>
                <a:cxnLst/>
                <a:rect l="l" t="t" r="r" b="b"/>
                <a:pathLst>
                  <a:path w="6441" h="3841" extrusionOk="0">
                    <a:moveTo>
                      <a:pt x="2072" y="1"/>
                    </a:moveTo>
                    <a:cubicBezTo>
                      <a:pt x="1955" y="1"/>
                      <a:pt x="1850" y="31"/>
                      <a:pt x="1768" y="111"/>
                    </a:cubicBezTo>
                    <a:cubicBezTo>
                      <a:pt x="1120" y="746"/>
                      <a:pt x="526" y="1100"/>
                      <a:pt x="209" y="1873"/>
                    </a:cubicBezTo>
                    <a:cubicBezTo>
                      <a:pt x="0" y="2378"/>
                      <a:pt x="159" y="3232"/>
                      <a:pt x="206" y="3805"/>
                    </a:cubicBezTo>
                    <a:cubicBezTo>
                      <a:pt x="278" y="3830"/>
                      <a:pt x="355" y="3841"/>
                      <a:pt x="435" y="3841"/>
                    </a:cubicBezTo>
                    <a:cubicBezTo>
                      <a:pt x="1018" y="3841"/>
                      <a:pt x="1798" y="3265"/>
                      <a:pt x="2349" y="3265"/>
                    </a:cubicBezTo>
                    <a:cubicBezTo>
                      <a:pt x="2364" y="3265"/>
                      <a:pt x="2378" y="3265"/>
                      <a:pt x="2392" y="3266"/>
                    </a:cubicBezTo>
                    <a:cubicBezTo>
                      <a:pt x="2978" y="3297"/>
                      <a:pt x="3551" y="3471"/>
                      <a:pt x="4124" y="3675"/>
                    </a:cubicBezTo>
                    <a:cubicBezTo>
                      <a:pt x="4121" y="3641"/>
                      <a:pt x="4113" y="3607"/>
                      <a:pt x="4113" y="3576"/>
                    </a:cubicBezTo>
                    <a:cubicBezTo>
                      <a:pt x="4078" y="2827"/>
                      <a:pt x="4549" y="2351"/>
                      <a:pt x="5270" y="2351"/>
                    </a:cubicBezTo>
                    <a:cubicBezTo>
                      <a:pt x="5347" y="2351"/>
                      <a:pt x="5426" y="2357"/>
                      <a:pt x="5508" y="2368"/>
                    </a:cubicBezTo>
                    <a:cubicBezTo>
                      <a:pt x="5555" y="2374"/>
                      <a:pt x="5680" y="2384"/>
                      <a:pt x="5816" y="2384"/>
                    </a:cubicBezTo>
                    <a:cubicBezTo>
                      <a:pt x="6106" y="2384"/>
                      <a:pt x="6441" y="2336"/>
                      <a:pt x="6141" y="2089"/>
                    </a:cubicBezTo>
                    <a:cubicBezTo>
                      <a:pt x="5953" y="1936"/>
                      <a:pt x="5737" y="1826"/>
                      <a:pt x="5516" y="1727"/>
                    </a:cubicBezTo>
                    <a:cubicBezTo>
                      <a:pt x="5149" y="1563"/>
                      <a:pt x="4759" y="1420"/>
                      <a:pt x="4451" y="1163"/>
                    </a:cubicBezTo>
                    <a:cubicBezTo>
                      <a:pt x="4084" y="855"/>
                      <a:pt x="4126" y="574"/>
                      <a:pt x="4272" y="304"/>
                    </a:cubicBezTo>
                    <a:lnTo>
                      <a:pt x="4272" y="304"/>
                    </a:lnTo>
                    <a:cubicBezTo>
                      <a:pt x="4082" y="329"/>
                      <a:pt x="3892" y="344"/>
                      <a:pt x="3703" y="344"/>
                    </a:cubicBezTo>
                    <a:cubicBezTo>
                      <a:pt x="3384" y="344"/>
                      <a:pt x="3066" y="300"/>
                      <a:pt x="2757" y="184"/>
                    </a:cubicBezTo>
                    <a:cubicBezTo>
                      <a:pt x="2538" y="101"/>
                      <a:pt x="2286" y="1"/>
                      <a:pt x="2072"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9" name="Google Shape;2475;p47">
                <a:extLst>
                  <a:ext uri="{FF2B5EF4-FFF2-40B4-BE49-F238E27FC236}">
                    <a16:creationId xmlns:a16="http://schemas.microsoft.com/office/drawing/2014/main" id="{E9C9138F-61BD-CF1F-0360-5B669CF97FF0}"/>
                  </a:ext>
                </a:extLst>
              </p:cNvPr>
              <p:cNvSpPr/>
              <p:nvPr/>
            </p:nvSpPr>
            <p:spPr>
              <a:xfrm rot="-1367107">
                <a:off x="4235076" y="38050"/>
                <a:ext cx="139321" cy="54020"/>
              </a:xfrm>
              <a:custGeom>
                <a:avLst/>
                <a:gdLst/>
                <a:ahLst/>
                <a:cxnLst/>
                <a:rect l="l" t="t" r="r" b="b"/>
                <a:pathLst>
                  <a:path w="3100" h="1202" extrusionOk="0">
                    <a:moveTo>
                      <a:pt x="401" y="1"/>
                    </a:moveTo>
                    <a:cubicBezTo>
                      <a:pt x="399" y="1"/>
                      <a:pt x="396" y="3"/>
                      <a:pt x="393" y="6"/>
                    </a:cubicBezTo>
                    <a:cubicBezTo>
                      <a:pt x="136" y="188"/>
                      <a:pt x="162" y="508"/>
                      <a:pt x="0" y="743"/>
                    </a:cubicBezTo>
                    <a:cubicBezTo>
                      <a:pt x="115" y="776"/>
                      <a:pt x="239" y="793"/>
                      <a:pt x="378" y="793"/>
                    </a:cubicBezTo>
                    <a:cubicBezTo>
                      <a:pt x="426" y="793"/>
                      <a:pt x="475" y="791"/>
                      <a:pt x="526" y="787"/>
                    </a:cubicBezTo>
                    <a:cubicBezTo>
                      <a:pt x="613" y="780"/>
                      <a:pt x="699" y="777"/>
                      <a:pt x="786" y="777"/>
                    </a:cubicBezTo>
                    <a:cubicBezTo>
                      <a:pt x="972" y="777"/>
                      <a:pt x="1158" y="792"/>
                      <a:pt x="1346" y="818"/>
                    </a:cubicBezTo>
                    <a:cubicBezTo>
                      <a:pt x="1625" y="860"/>
                      <a:pt x="1869" y="922"/>
                      <a:pt x="2135" y="1032"/>
                    </a:cubicBezTo>
                    <a:cubicBezTo>
                      <a:pt x="2348" y="1123"/>
                      <a:pt x="2568" y="1172"/>
                      <a:pt x="2796" y="1172"/>
                    </a:cubicBezTo>
                    <a:cubicBezTo>
                      <a:pt x="2807" y="1172"/>
                      <a:pt x="2818" y="1172"/>
                      <a:pt x="2830" y="1172"/>
                    </a:cubicBezTo>
                    <a:cubicBezTo>
                      <a:pt x="2905" y="1192"/>
                      <a:pt x="2961" y="1202"/>
                      <a:pt x="2998" y="1202"/>
                    </a:cubicBezTo>
                    <a:cubicBezTo>
                      <a:pt x="3099" y="1202"/>
                      <a:pt x="3061" y="1130"/>
                      <a:pt x="2884" y="987"/>
                    </a:cubicBezTo>
                    <a:cubicBezTo>
                      <a:pt x="2705" y="927"/>
                      <a:pt x="2463" y="868"/>
                      <a:pt x="2320" y="737"/>
                    </a:cubicBezTo>
                    <a:cubicBezTo>
                      <a:pt x="2083" y="516"/>
                      <a:pt x="1903" y="300"/>
                      <a:pt x="1557" y="225"/>
                    </a:cubicBezTo>
                    <a:cubicBezTo>
                      <a:pt x="1159" y="139"/>
                      <a:pt x="773" y="118"/>
                      <a:pt x="40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0" name="Google Shape;2476;p47">
                <a:extLst>
                  <a:ext uri="{FF2B5EF4-FFF2-40B4-BE49-F238E27FC236}">
                    <a16:creationId xmlns:a16="http://schemas.microsoft.com/office/drawing/2014/main" id="{26999BF1-C968-4D3C-0EF8-22257B631BAF}"/>
                  </a:ext>
                </a:extLst>
              </p:cNvPr>
              <p:cNvSpPr/>
              <p:nvPr/>
            </p:nvSpPr>
            <p:spPr>
              <a:xfrm>
                <a:off x="4116968" y="69048"/>
                <a:ext cx="375540" cy="274149"/>
              </a:xfrm>
              <a:custGeom>
                <a:avLst/>
                <a:gdLst/>
                <a:ahLst/>
                <a:cxnLst/>
                <a:rect l="l" t="t" r="r" b="b"/>
                <a:pathLst>
                  <a:path w="8356" h="6100" extrusionOk="0">
                    <a:moveTo>
                      <a:pt x="5810" y="1"/>
                    </a:moveTo>
                    <a:cubicBezTo>
                      <a:pt x="5006" y="1"/>
                      <a:pt x="4209" y="232"/>
                      <a:pt x="3488" y="536"/>
                    </a:cubicBezTo>
                    <a:cubicBezTo>
                      <a:pt x="3316" y="609"/>
                      <a:pt x="2949" y="666"/>
                      <a:pt x="2778" y="749"/>
                    </a:cubicBezTo>
                    <a:cubicBezTo>
                      <a:pt x="2494" y="885"/>
                      <a:pt x="2174" y="1025"/>
                      <a:pt x="2135" y="1494"/>
                    </a:cubicBezTo>
                    <a:cubicBezTo>
                      <a:pt x="2111" y="1759"/>
                      <a:pt x="2236" y="1900"/>
                      <a:pt x="2184" y="2147"/>
                    </a:cubicBezTo>
                    <a:cubicBezTo>
                      <a:pt x="2057" y="2743"/>
                      <a:pt x="836" y="2358"/>
                      <a:pt x="625" y="2931"/>
                    </a:cubicBezTo>
                    <a:cubicBezTo>
                      <a:pt x="591" y="3027"/>
                      <a:pt x="594" y="3136"/>
                      <a:pt x="568" y="3238"/>
                    </a:cubicBezTo>
                    <a:cubicBezTo>
                      <a:pt x="503" y="3472"/>
                      <a:pt x="279" y="3628"/>
                      <a:pt x="169" y="3847"/>
                    </a:cubicBezTo>
                    <a:cubicBezTo>
                      <a:pt x="0" y="4177"/>
                      <a:pt x="117" y="4589"/>
                      <a:pt x="201" y="4969"/>
                    </a:cubicBezTo>
                    <a:cubicBezTo>
                      <a:pt x="287" y="5351"/>
                      <a:pt x="315" y="5810"/>
                      <a:pt x="24" y="6057"/>
                    </a:cubicBezTo>
                    <a:cubicBezTo>
                      <a:pt x="136" y="6086"/>
                      <a:pt x="247" y="6099"/>
                      <a:pt x="358" y="6099"/>
                    </a:cubicBezTo>
                    <a:cubicBezTo>
                      <a:pt x="787" y="6099"/>
                      <a:pt x="1208" y="5907"/>
                      <a:pt x="1598" y="5729"/>
                    </a:cubicBezTo>
                    <a:cubicBezTo>
                      <a:pt x="2528" y="5305"/>
                      <a:pt x="3530" y="4934"/>
                      <a:pt x="4569" y="4934"/>
                    </a:cubicBezTo>
                    <a:cubicBezTo>
                      <a:pt x="4805" y="4934"/>
                      <a:pt x="5043" y="4953"/>
                      <a:pt x="5282" y="4995"/>
                    </a:cubicBezTo>
                    <a:cubicBezTo>
                      <a:pt x="5670" y="5063"/>
                      <a:pt x="6055" y="5187"/>
                      <a:pt x="6448" y="5224"/>
                    </a:cubicBezTo>
                    <a:cubicBezTo>
                      <a:pt x="6532" y="5231"/>
                      <a:pt x="6616" y="5235"/>
                      <a:pt x="6699" y="5235"/>
                    </a:cubicBezTo>
                    <a:cubicBezTo>
                      <a:pt x="6936" y="5235"/>
                      <a:pt x="7170" y="5209"/>
                      <a:pt x="7403" y="5180"/>
                    </a:cubicBezTo>
                    <a:cubicBezTo>
                      <a:pt x="6982" y="4833"/>
                      <a:pt x="6620" y="4456"/>
                      <a:pt x="6466" y="3969"/>
                    </a:cubicBezTo>
                    <a:cubicBezTo>
                      <a:pt x="6128" y="2907"/>
                      <a:pt x="6969" y="2832"/>
                      <a:pt x="7671" y="2454"/>
                    </a:cubicBezTo>
                    <a:cubicBezTo>
                      <a:pt x="8356" y="2085"/>
                      <a:pt x="7385" y="1577"/>
                      <a:pt x="7018" y="1330"/>
                    </a:cubicBezTo>
                    <a:cubicBezTo>
                      <a:pt x="6708" y="1121"/>
                      <a:pt x="6383" y="905"/>
                      <a:pt x="6258" y="562"/>
                    </a:cubicBezTo>
                    <a:cubicBezTo>
                      <a:pt x="6182" y="351"/>
                      <a:pt x="6250" y="179"/>
                      <a:pt x="6378" y="41"/>
                    </a:cubicBezTo>
                    <a:cubicBezTo>
                      <a:pt x="6189" y="13"/>
                      <a:pt x="5999" y="1"/>
                      <a:pt x="5810"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1" name="Google Shape;2477;p47">
                <a:extLst>
                  <a:ext uri="{FF2B5EF4-FFF2-40B4-BE49-F238E27FC236}">
                    <a16:creationId xmlns:a16="http://schemas.microsoft.com/office/drawing/2014/main" id="{03810169-EE0D-B1BF-AE4C-29E16701FFA7}"/>
                  </a:ext>
                </a:extLst>
              </p:cNvPr>
              <p:cNvSpPr/>
              <p:nvPr/>
            </p:nvSpPr>
            <p:spPr>
              <a:xfrm>
                <a:off x="4030364" y="159114"/>
                <a:ext cx="432751" cy="220668"/>
              </a:xfrm>
              <a:custGeom>
                <a:avLst/>
                <a:gdLst/>
                <a:ahLst/>
                <a:cxnLst/>
                <a:rect l="l" t="t" r="r" b="b"/>
                <a:pathLst>
                  <a:path w="9629" h="4910" extrusionOk="0">
                    <a:moveTo>
                      <a:pt x="3278" y="1"/>
                    </a:moveTo>
                    <a:cubicBezTo>
                      <a:pt x="3206" y="1"/>
                      <a:pt x="3134" y="11"/>
                      <a:pt x="3065" y="36"/>
                    </a:cubicBezTo>
                    <a:cubicBezTo>
                      <a:pt x="2953" y="75"/>
                      <a:pt x="2859" y="148"/>
                      <a:pt x="2768" y="221"/>
                    </a:cubicBezTo>
                    <a:lnTo>
                      <a:pt x="1532" y="1197"/>
                    </a:lnTo>
                    <a:cubicBezTo>
                      <a:pt x="1357" y="1333"/>
                      <a:pt x="1178" y="1484"/>
                      <a:pt x="1123" y="1697"/>
                    </a:cubicBezTo>
                    <a:cubicBezTo>
                      <a:pt x="1063" y="1934"/>
                      <a:pt x="1178" y="2189"/>
                      <a:pt x="1178" y="2439"/>
                    </a:cubicBezTo>
                    <a:cubicBezTo>
                      <a:pt x="1178" y="3207"/>
                      <a:pt x="175" y="3595"/>
                      <a:pt x="24" y="4357"/>
                    </a:cubicBezTo>
                    <a:cubicBezTo>
                      <a:pt x="1" y="4469"/>
                      <a:pt x="1" y="4592"/>
                      <a:pt x="56" y="4696"/>
                    </a:cubicBezTo>
                    <a:cubicBezTo>
                      <a:pt x="147" y="4861"/>
                      <a:pt x="339" y="4910"/>
                      <a:pt x="534" y="4910"/>
                    </a:cubicBezTo>
                    <a:cubicBezTo>
                      <a:pt x="612" y="4910"/>
                      <a:pt x="691" y="4902"/>
                      <a:pt x="764" y="4891"/>
                    </a:cubicBezTo>
                    <a:cubicBezTo>
                      <a:pt x="1672" y="4756"/>
                      <a:pt x="2565" y="4545"/>
                      <a:pt x="3429" y="4264"/>
                    </a:cubicBezTo>
                    <a:cubicBezTo>
                      <a:pt x="4244" y="3998"/>
                      <a:pt x="5035" y="3668"/>
                      <a:pt x="5879" y="3491"/>
                    </a:cubicBezTo>
                    <a:cubicBezTo>
                      <a:pt x="6091" y="3446"/>
                      <a:pt x="6292" y="3426"/>
                      <a:pt x="6486" y="3426"/>
                    </a:cubicBezTo>
                    <a:cubicBezTo>
                      <a:pt x="6802" y="3426"/>
                      <a:pt x="7098" y="3479"/>
                      <a:pt x="7388" y="3566"/>
                    </a:cubicBezTo>
                    <a:cubicBezTo>
                      <a:pt x="7375" y="3522"/>
                      <a:pt x="7365" y="3478"/>
                      <a:pt x="7360" y="3433"/>
                    </a:cubicBezTo>
                    <a:cubicBezTo>
                      <a:pt x="7262" y="2771"/>
                      <a:pt x="7670" y="2273"/>
                      <a:pt x="8331" y="2273"/>
                    </a:cubicBezTo>
                    <a:cubicBezTo>
                      <a:pt x="8356" y="2273"/>
                      <a:pt x="8381" y="2274"/>
                      <a:pt x="8406" y="2275"/>
                    </a:cubicBezTo>
                    <a:cubicBezTo>
                      <a:pt x="8604" y="2285"/>
                      <a:pt x="8799" y="2314"/>
                      <a:pt x="8994" y="2327"/>
                    </a:cubicBezTo>
                    <a:cubicBezTo>
                      <a:pt x="9001" y="2327"/>
                      <a:pt x="9007" y="2328"/>
                      <a:pt x="9014" y="2328"/>
                    </a:cubicBezTo>
                    <a:cubicBezTo>
                      <a:pt x="9193" y="2328"/>
                      <a:pt x="9629" y="2199"/>
                      <a:pt x="9273" y="2041"/>
                    </a:cubicBezTo>
                    <a:cubicBezTo>
                      <a:pt x="8994" y="1918"/>
                      <a:pt x="8682" y="1848"/>
                      <a:pt x="8424" y="1684"/>
                    </a:cubicBezTo>
                    <a:cubicBezTo>
                      <a:pt x="8172" y="1525"/>
                      <a:pt x="8016" y="1278"/>
                      <a:pt x="8016" y="1007"/>
                    </a:cubicBezTo>
                    <a:cubicBezTo>
                      <a:pt x="8016" y="921"/>
                      <a:pt x="8042" y="843"/>
                      <a:pt x="8076" y="765"/>
                    </a:cubicBezTo>
                    <a:cubicBezTo>
                      <a:pt x="7998" y="731"/>
                      <a:pt x="7922" y="698"/>
                      <a:pt x="7841" y="674"/>
                    </a:cubicBezTo>
                    <a:cubicBezTo>
                      <a:pt x="7713" y="635"/>
                      <a:pt x="7585" y="619"/>
                      <a:pt x="7459" y="619"/>
                    </a:cubicBezTo>
                    <a:cubicBezTo>
                      <a:pt x="6944" y="619"/>
                      <a:pt x="6441" y="880"/>
                      <a:pt x="5912" y="903"/>
                    </a:cubicBezTo>
                    <a:cubicBezTo>
                      <a:pt x="5889" y="904"/>
                      <a:pt x="5865" y="905"/>
                      <a:pt x="5842" y="905"/>
                    </a:cubicBezTo>
                    <a:cubicBezTo>
                      <a:pt x="5209" y="905"/>
                      <a:pt x="4600" y="574"/>
                      <a:pt x="4033" y="263"/>
                    </a:cubicBezTo>
                    <a:cubicBezTo>
                      <a:pt x="3798" y="133"/>
                      <a:pt x="3532" y="1"/>
                      <a:pt x="3278"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2" name="Google Shape;2478;p47">
                <a:extLst>
                  <a:ext uri="{FF2B5EF4-FFF2-40B4-BE49-F238E27FC236}">
                    <a16:creationId xmlns:a16="http://schemas.microsoft.com/office/drawing/2014/main" id="{25E56AFF-F2BF-8D00-DFE0-84453DA17EBE}"/>
                  </a:ext>
                </a:extLst>
              </p:cNvPr>
              <p:cNvSpPr/>
              <p:nvPr/>
            </p:nvSpPr>
            <p:spPr>
              <a:xfrm rot="-270684">
                <a:off x="4033605" y="266560"/>
                <a:ext cx="354635" cy="143724"/>
              </a:xfrm>
              <a:custGeom>
                <a:avLst/>
                <a:gdLst/>
                <a:ahLst/>
                <a:cxnLst/>
                <a:rect l="l" t="t" r="r" b="b"/>
                <a:pathLst>
                  <a:path w="7891" h="3198" extrusionOk="0">
                    <a:moveTo>
                      <a:pt x="3361" y="0"/>
                    </a:moveTo>
                    <a:cubicBezTo>
                      <a:pt x="2876" y="0"/>
                      <a:pt x="2308" y="86"/>
                      <a:pt x="1591" y="331"/>
                    </a:cubicBezTo>
                    <a:cubicBezTo>
                      <a:pt x="1005" y="532"/>
                      <a:pt x="500" y="865"/>
                      <a:pt x="0" y="1203"/>
                    </a:cubicBezTo>
                    <a:cubicBezTo>
                      <a:pt x="784" y="1443"/>
                      <a:pt x="1521" y="1945"/>
                      <a:pt x="2471" y="2362"/>
                    </a:cubicBezTo>
                    <a:cubicBezTo>
                      <a:pt x="3319" y="2734"/>
                      <a:pt x="4397" y="2966"/>
                      <a:pt x="5433" y="3197"/>
                    </a:cubicBezTo>
                    <a:cubicBezTo>
                      <a:pt x="5529" y="2940"/>
                      <a:pt x="5641" y="2690"/>
                      <a:pt x="5698" y="2422"/>
                    </a:cubicBezTo>
                    <a:cubicBezTo>
                      <a:pt x="5704" y="2393"/>
                      <a:pt x="5714" y="2369"/>
                      <a:pt x="5727" y="2349"/>
                    </a:cubicBezTo>
                    <a:cubicBezTo>
                      <a:pt x="5404" y="2166"/>
                      <a:pt x="5097" y="1963"/>
                      <a:pt x="4839" y="1695"/>
                    </a:cubicBezTo>
                    <a:cubicBezTo>
                      <a:pt x="4412" y="1250"/>
                      <a:pt x="7891" y="428"/>
                      <a:pt x="6516" y="428"/>
                    </a:cubicBezTo>
                    <a:cubicBezTo>
                      <a:pt x="6477" y="428"/>
                      <a:pt x="6433" y="429"/>
                      <a:pt x="6386" y="430"/>
                    </a:cubicBezTo>
                    <a:cubicBezTo>
                      <a:pt x="6300" y="436"/>
                      <a:pt x="6216" y="439"/>
                      <a:pt x="6135" y="439"/>
                    </a:cubicBezTo>
                    <a:cubicBezTo>
                      <a:pt x="5131" y="439"/>
                      <a:pt x="4461" y="0"/>
                      <a:pt x="33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3" name="Google Shape;2479;p47">
                <a:extLst>
                  <a:ext uri="{FF2B5EF4-FFF2-40B4-BE49-F238E27FC236}">
                    <a16:creationId xmlns:a16="http://schemas.microsoft.com/office/drawing/2014/main" id="{BD33D999-0470-5192-3FB8-059B90120CFB}"/>
                  </a:ext>
                </a:extLst>
              </p:cNvPr>
              <p:cNvSpPr/>
              <p:nvPr/>
            </p:nvSpPr>
            <p:spPr>
              <a:xfrm>
                <a:off x="4354445" y="280280"/>
                <a:ext cx="354641" cy="143726"/>
              </a:xfrm>
              <a:custGeom>
                <a:avLst/>
                <a:gdLst/>
                <a:ahLst/>
                <a:cxnLst/>
                <a:rect l="l" t="t" r="r" b="b"/>
                <a:pathLst>
                  <a:path w="7891" h="3198" extrusionOk="0">
                    <a:moveTo>
                      <a:pt x="3361" y="0"/>
                    </a:moveTo>
                    <a:cubicBezTo>
                      <a:pt x="2876" y="0"/>
                      <a:pt x="2308" y="86"/>
                      <a:pt x="1591" y="331"/>
                    </a:cubicBezTo>
                    <a:cubicBezTo>
                      <a:pt x="1005" y="532"/>
                      <a:pt x="500" y="865"/>
                      <a:pt x="0" y="1203"/>
                    </a:cubicBezTo>
                    <a:cubicBezTo>
                      <a:pt x="784" y="1443"/>
                      <a:pt x="1521" y="1945"/>
                      <a:pt x="2471" y="2362"/>
                    </a:cubicBezTo>
                    <a:cubicBezTo>
                      <a:pt x="3319" y="2734"/>
                      <a:pt x="4397" y="2966"/>
                      <a:pt x="5433" y="3197"/>
                    </a:cubicBezTo>
                    <a:cubicBezTo>
                      <a:pt x="5529" y="2940"/>
                      <a:pt x="5641" y="2690"/>
                      <a:pt x="5698" y="2422"/>
                    </a:cubicBezTo>
                    <a:cubicBezTo>
                      <a:pt x="5704" y="2393"/>
                      <a:pt x="5714" y="2369"/>
                      <a:pt x="5727" y="2349"/>
                    </a:cubicBezTo>
                    <a:cubicBezTo>
                      <a:pt x="5404" y="2166"/>
                      <a:pt x="5097" y="1963"/>
                      <a:pt x="4839" y="1695"/>
                    </a:cubicBezTo>
                    <a:cubicBezTo>
                      <a:pt x="4412" y="1250"/>
                      <a:pt x="7891" y="428"/>
                      <a:pt x="6516" y="428"/>
                    </a:cubicBezTo>
                    <a:cubicBezTo>
                      <a:pt x="6477" y="428"/>
                      <a:pt x="6433" y="429"/>
                      <a:pt x="6386" y="430"/>
                    </a:cubicBezTo>
                    <a:cubicBezTo>
                      <a:pt x="6300" y="436"/>
                      <a:pt x="6216" y="439"/>
                      <a:pt x="6135" y="439"/>
                    </a:cubicBezTo>
                    <a:cubicBezTo>
                      <a:pt x="5131" y="439"/>
                      <a:pt x="4461" y="0"/>
                      <a:pt x="33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4" name="Google Shape;2480;p47">
                <a:extLst>
                  <a:ext uri="{FF2B5EF4-FFF2-40B4-BE49-F238E27FC236}">
                    <a16:creationId xmlns:a16="http://schemas.microsoft.com/office/drawing/2014/main" id="{5FAE51D5-66B8-E444-8C22-157E5002463A}"/>
                  </a:ext>
                </a:extLst>
              </p:cNvPr>
              <p:cNvSpPr/>
              <p:nvPr/>
            </p:nvSpPr>
            <p:spPr>
              <a:xfrm>
                <a:off x="3924389" y="286033"/>
                <a:ext cx="1188864" cy="225926"/>
              </a:xfrm>
              <a:custGeom>
                <a:avLst/>
                <a:gdLst/>
                <a:ahLst/>
                <a:cxnLst/>
                <a:rect l="l" t="t" r="r" b="b"/>
                <a:pathLst>
                  <a:path w="26453" h="5027" extrusionOk="0">
                    <a:moveTo>
                      <a:pt x="9491" y="1"/>
                    </a:moveTo>
                    <a:cubicBezTo>
                      <a:pt x="8746" y="1"/>
                      <a:pt x="8010" y="286"/>
                      <a:pt x="7341" y="591"/>
                    </a:cubicBezTo>
                    <a:cubicBezTo>
                      <a:pt x="6559" y="947"/>
                      <a:pt x="5732" y="1343"/>
                      <a:pt x="4866" y="1343"/>
                    </a:cubicBezTo>
                    <a:cubicBezTo>
                      <a:pt x="4700" y="1343"/>
                      <a:pt x="4532" y="1329"/>
                      <a:pt x="4363" y="1297"/>
                    </a:cubicBezTo>
                    <a:cubicBezTo>
                      <a:pt x="3857" y="1199"/>
                      <a:pt x="3344" y="947"/>
                      <a:pt x="2856" y="947"/>
                    </a:cubicBezTo>
                    <a:cubicBezTo>
                      <a:pt x="2730" y="947"/>
                      <a:pt x="2604" y="964"/>
                      <a:pt x="2481" y="1005"/>
                    </a:cubicBezTo>
                    <a:cubicBezTo>
                      <a:pt x="1625" y="1297"/>
                      <a:pt x="1477" y="2556"/>
                      <a:pt x="670" y="2989"/>
                    </a:cubicBezTo>
                    <a:cubicBezTo>
                      <a:pt x="511" y="3074"/>
                      <a:pt x="331" y="3124"/>
                      <a:pt x="198" y="3246"/>
                    </a:cubicBezTo>
                    <a:cubicBezTo>
                      <a:pt x="63" y="3369"/>
                      <a:pt x="1" y="3605"/>
                      <a:pt x="131" y="3741"/>
                    </a:cubicBezTo>
                    <a:cubicBezTo>
                      <a:pt x="188" y="3801"/>
                      <a:pt x="271" y="3827"/>
                      <a:pt x="347" y="3850"/>
                    </a:cubicBezTo>
                    <a:cubicBezTo>
                      <a:pt x="1376" y="4159"/>
                      <a:pt x="2438" y="4477"/>
                      <a:pt x="3507" y="4477"/>
                    </a:cubicBezTo>
                    <a:cubicBezTo>
                      <a:pt x="3616" y="4477"/>
                      <a:pt x="3725" y="4474"/>
                      <a:pt x="3835" y="4467"/>
                    </a:cubicBezTo>
                    <a:cubicBezTo>
                      <a:pt x="4720" y="4412"/>
                      <a:pt x="5566" y="4118"/>
                      <a:pt x="6456" y="4108"/>
                    </a:cubicBezTo>
                    <a:cubicBezTo>
                      <a:pt x="6481" y="4107"/>
                      <a:pt x="6505" y="4107"/>
                      <a:pt x="6529" y="4107"/>
                    </a:cubicBezTo>
                    <a:cubicBezTo>
                      <a:pt x="7107" y="4107"/>
                      <a:pt x="7691" y="4221"/>
                      <a:pt x="8276" y="4251"/>
                    </a:cubicBezTo>
                    <a:cubicBezTo>
                      <a:pt x="8397" y="4258"/>
                      <a:pt x="8519" y="4261"/>
                      <a:pt x="8639" y="4261"/>
                    </a:cubicBezTo>
                    <a:cubicBezTo>
                      <a:pt x="10318" y="4261"/>
                      <a:pt x="11928" y="3671"/>
                      <a:pt x="13603" y="3671"/>
                    </a:cubicBezTo>
                    <a:cubicBezTo>
                      <a:pt x="13963" y="3671"/>
                      <a:pt x="14325" y="3698"/>
                      <a:pt x="14692" y="3764"/>
                    </a:cubicBezTo>
                    <a:cubicBezTo>
                      <a:pt x="15325" y="3879"/>
                      <a:pt x="15949" y="4103"/>
                      <a:pt x="16582" y="4287"/>
                    </a:cubicBezTo>
                    <a:cubicBezTo>
                      <a:pt x="17563" y="4576"/>
                      <a:pt x="18558" y="4766"/>
                      <a:pt x="19560" y="4936"/>
                    </a:cubicBezTo>
                    <a:cubicBezTo>
                      <a:pt x="19832" y="4982"/>
                      <a:pt x="20110" y="5026"/>
                      <a:pt x="20377" y="5026"/>
                    </a:cubicBezTo>
                    <a:cubicBezTo>
                      <a:pt x="20498" y="5026"/>
                      <a:pt x="20616" y="5017"/>
                      <a:pt x="20731" y="4995"/>
                    </a:cubicBezTo>
                    <a:cubicBezTo>
                      <a:pt x="21044" y="4936"/>
                      <a:pt x="21309" y="4782"/>
                      <a:pt x="21590" y="4657"/>
                    </a:cubicBezTo>
                    <a:cubicBezTo>
                      <a:pt x="22208" y="4383"/>
                      <a:pt x="22910" y="4243"/>
                      <a:pt x="23645" y="4243"/>
                    </a:cubicBezTo>
                    <a:cubicBezTo>
                      <a:pt x="24062" y="4243"/>
                      <a:pt x="24489" y="4288"/>
                      <a:pt x="24917" y="4379"/>
                    </a:cubicBezTo>
                    <a:cubicBezTo>
                      <a:pt x="25106" y="4418"/>
                      <a:pt x="25302" y="4468"/>
                      <a:pt x="25483" y="4468"/>
                    </a:cubicBezTo>
                    <a:cubicBezTo>
                      <a:pt x="25551" y="4468"/>
                      <a:pt x="25617" y="4461"/>
                      <a:pt x="25680" y="4444"/>
                    </a:cubicBezTo>
                    <a:cubicBezTo>
                      <a:pt x="25911" y="4381"/>
                      <a:pt x="26453" y="4298"/>
                      <a:pt x="26310" y="4058"/>
                    </a:cubicBezTo>
                    <a:cubicBezTo>
                      <a:pt x="26125" y="3751"/>
                      <a:pt x="25315" y="3598"/>
                      <a:pt x="24982" y="3512"/>
                    </a:cubicBezTo>
                    <a:cubicBezTo>
                      <a:pt x="24407" y="3366"/>
                      <a:pt x="23943" y="2806"/>
                      <a:pt x="23378" y="2611"/>
                    </a:cubicBezTo>
                    <a:cubicBezTo>
                      <a:pt x="23182" y="2542"/>
                      <a:pt x="22984" y="2523"/>
                      <a:pt x="22788" y="2523"/>
                    </a:cubicBezTo>
                    <a:cubicBezTo>
                      <a:pt x="22680" y="2523"/>
                      <a:pt x="22573" y="2529"/>
                      <a:pt x="22467" y="2536"/>
                    </a:cubicBezTo>
                    <a:cubicBezTo>
                      <a:pt x="22058" y="2562"/>
                      <a:pt x="21638" y="2597"/>
                      <a:pt x="21217" y="2597"/>
                    </a:cubicBezTo>
                    <a:cubicBezTo>
                      <a:pt x="20563" y="2597"/>
                      <a:pt x="19908" y="2513"/>
                      <a:pt x="19292" y="2187"/>
                    </a:cubicBezTo>
                    <a:cubicBezTo>
                      <a:pt x="18875" y="1966"/>
                      <a:pt x="18511" y="1651"/>
                      <a:pt x="18102" y="1424"/>
                    </a:cubicBezTo>
                    <a:cubicBezTo>
                      <a:pt x="17480" y="1081"/>
                      <a:pt x="16831" y="982"/>
                      <a:pt x="16170" y="982"/>
                    </a:cubicBezTo>
                    <a:cubicBezTo>
                      <a:pt x="15264" y="982"/>
                      <a:pt x="14337" y="1168"/>
                      <a:pt x="13429" y="1168"/>
                    </a:cubicBezTo>
                    <a:cubicBezTo>
                      <a:pt x="12868" y="1168"/>
                      <a:pt x="12315" y="1097"/>
                      <a:pt x="11779" y="867"/>
                    </a:cubicBezTo>
                    <a:cubicBezTo>
                      <a:pt x="11290" y="656"/>
                      <a:pt x="10853" y="323"/>
                      <a:pt x="10361" y="146"/>
                    </a:cubicBezTo>
                    <a:cubicBezTo>
                      <a:pt x="10072" y="44"/>
                      <a:pt x="9781" y="1"/>
                      <a:pt x="9491" y="1"/>
                    </a:cubicBezTo>
                    <a:close/>
                  </a:path>
                </a:pathLst>
              </a:custGeom>
              <a:gradFill>
                <a:gsLst>
                  <a:gs pos="0">
                    <a:srgbClr val="339763"/>
                  </a:gs>
                  <a:gs pos="8000">
                    <a:srgbClr val="339763"/>
                  </a:gs>
                  <a:gs pos="100000">
                    <a:srgbClr val="FFBF3D"/>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5" name="Google Shape;2481;p47">
                <a:extLst>
                  <a:ext uri="{FF2B5EF4-FFF2-40B4-BE49-F238E27FC236}">
                    <a16:creationId xmlns:a16="http://schemas.microsoft.com/office/drawing/2014/main" id="{D91BC978-491B-87C1-8DE1-7F38BD1AE86B}"/>
                  </a:ext>
                </a:extLst>
              </p:cNvPr>
              <p:cNvSpPr/>
              <p:nvPr/>
            </p:nvSpPr>
            <p:spPr>
              <a:xfrm>
                <a:off x="4487789" y="386660"/>
                <a:ext cx="332170" cy="79458"/>
              </a:xfrm>
              <a:custGeom>
                <a:avLst/>
                <a:gdLst/>
                <a:ahLst/>
                <a:cxnLst/>
                <a:rect l="l" t="t" r="r" b="b"/>
                <a:pathLst>
                  <a:path w="7391" h="1768" extrusionOk="0">
                    <a:moveTo>
                      <a:pt x="2749" y="1"/>
                    </a:moveTo>
                    <a:cubicBezTo>
                      <a:pt x="2617" y="1"/>
                      <a:pt x="2487" y="13"/>
                      <a:pt x="2359" y="39"/>
                    </a:cubicBezTo>
                    <a:lnTo>
                      <a:pt x="2357" y="39"/>
                    </a:lnTo>
                    <a:cubicBezTo>
                      <a:pt x="1391" y="239"/>
                      <a:pt x="732" y="914"/>
                      <a:pt x="1" y="1502"/>
                    </a:cubicBezTo>
                    <a:cubicBezTo>
                      <a:pt x="355" y="1459"/>
                      <a:pt x="710" y="1432"/>
                      <a:pt x="1069" y="1432"/>
                    </a:cubicBezTo>
                    <a:cubicBezTo>
                      <a:pt x="1427" y="1432"/>
                      <a:pt x="1789" y="1459"/>
                      <a:pt x="2156" y="1525"/>
                    </a:cubicBezTo>
                    <a:cubicBezTo>
                      <a:pt x="2401" y="1569"/>
                      <a:pt x="2646" y="1629"/>
                      <a:pt x="2888" y="1700"/>
                    </a:cubicBezTo>
                    <a:cubicBezTo>
                      <a:pt x="3222" y="1301"/>
                      <a:pt x="3677" y="1000"/>
                      <a:pt x="4192" y="1000"/>
                    </a:cubicBezTo>
                    <a:cubicBezTo>
                      <a:pt x="4366" y="1000"/>
                      <a:pt x="4547" y="1034"/>
                      <a:pt x="4733" y="1111"/>
                    </a:cubicBezTo>
                    <a:cubicBezTo>
                      <a:pt x="5325" y="1359"/>
                      <a:pt x="6111" y="1768"/>
                      <a:pt x="6721" y="1768"/>
                    </a:cubicBezTo>
                    <a:cubicBezTo>
                      <a:pt x="6988" y="1768"/>
                      <a:pt x="7221" y="1690"/>
                      <a:pt x="7391" y="1486"/>
                    </a:cubicBezTo>
                    <a:cubicBezTo>
                      <a:pt x="6714" y="1434"/>
                      <a:pt x="6048" y="1208"/>
                      <a:pt x="5384" y="900"/>
                    </a:cubicBezTo>
                    <a:cubicBezTo>
                      <a:pt x="4563" y="525"/>
                      <a:pt x="3621" y="1"/>
                      <a:pt x="274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6" name="Google Shape;2482;p47">
                <a:extLst>
                  <a:ext uri="{FF2B5EF4-FFF2-40B4-BE49-F238E27FC236}">
                    <a16:creationId xmlns:a16="http://schemas.microsoft.com/office/drawing/2014/main" id="{D2B6CB43-CA99-88E5-7ECD-1B4C4BC53224}"/>
                  </a:ext>
                </a:extLst>
              </p:cNvPr>
              <p:cNvSpPr/>
              <p:nvPr/>
            </p:nvSpPr>
            <p:spPr>
              <a:xfrm>
                <a:off x="3924389" y="288459"/>
                <a:ext cx="573062" cy="198826"/>
              </a:xfrm>
              <a:custGeom>
                <a:avLst/>
                <a:gdLst/>
                <a:ahLst/>
                <a:cxnLst/>
                <a:rect l="l" t="t" r="r" b="b"/>
                <a:pathLst>
                  <a:path w="12751" h="4424" extrusionOk="0">
                    <a:moveTo>
                      <a:pt x="8908" y="1"/>
                    </a:moveTo>
                    <a:cubicBezTo>
                      <a:pt x="8367" y="97"/>
                      <a:pt x="7836" y="311"/>
                      <a:pt x="7341" y="537"/>
                    </a:cubicBezTo>
                    <a:cubicBezTo>
                      <a:pt x="6559" y="893"/>
                      <a:pt x="5732" y="1289"/>
                      <a:pt x="4866" y="1289"/>
                    </a:cubicBezTo>
                    <a:cubicBezTo>
                      <a:pt x="4700" y="1289"/>
                      <a:pt x="4532" y="1275"/>
                      <a:pt x="4363" y="1243"/>
                    </a:cubicBezTo>
                    <a:cubicBezTo>
                      <a:pt x="3858" y="1146"/>
                      <a:pt x="3347" y="894"/>
                      <a:pt x="2860" y="894"/>
                    </a:cubicBezTo>
                    <a:cubicBezTo>
                      <a:pt x="2732" y="894"/>
                      <a:pt x="2606" y="911"/>
                      <a:pt x="2481" y="954"/>
                    </a:cubicBezTo>
                    <a:cubicBezTo>
                      <a:pt x="1625" y="1243"/>
                      <a:pt x="1477" y="2502"/>
                      <a:pt x="670" y="2935"/>
                    </a:cubicBezTo>
                    <a:cubicBezTo>
                      <a:pt x="511" y="3020"/>
                      <a:pt x="331" y="3070"/>
                      <a:pt x="198" y="3192"/>
                    </a:cubicBezTo>
                    <a:cubicBezTo>
                      <a:pt x="63" y="3315"/>
                      <a:pt x="1" y="3551"/>
                      <a:pt x="131" y="3687"/>
                    </a:cubicBezTo>
                    <a:cubicBezTo>
                      <a:pt x="188" y="3747"/>
                      <a:pt x="271" y="3773"/>
                      <a:pt x="347" y="3796"/>
                    </a:cubicBezTo>
                    <a:cubicBezTo>
                      <a:pt x="1376" y="4105"/>
                      <a:pt x="2438" y="4423"/>
                      <a:pt x="3507" y="4423"/>
                    </a:cubicBezTo>
                    <a:cubicBezTo>
                      <a:pt x="3616" y="4423"/>
                      <a:pt x="3725" y="4420"/>
                      <a:pt x="3835" y="4413"/>
                    </a:cubicBezTo>
                    <a:cubicBezTo>
                      <a:pt x="4720" y="4358"/>
                      <a:pt x="5566" y="4064"/>
                      <a:pt x="6456" y="4054"/>
                    </a:cubicBezTo>
                    <a:cubicBezTo>
                      <a:pt x="6481" y="4053"/>
                      <a:pt x="6505" y="4053"/>
                      <a:pt x="6529" y="4053"/>
                    </a:cubicBezTo>
                    <a:cubicBezTo>
                      <a:pt x="7107" y="4053"/>
                      <a:pt x="7691" y="4167"/>
                      <a:pt x="8276" y="4197"/>
                    </a:cubicBezTo>
                    <a:cubicBezTo>
                      <a:pt x="8399" y="4204"/>
                      <a:pt x="8522" y="4207"/>
                      <a:pt x="8645" y="4207"/>
                    </a:cubicBezTo>
                    <a:cubicBezTo>
                      <a:pt x="10036" y="4207"/>
                      <a:pt x="11382" y="3802"/>
                      <a:pt x="12750" y="3663"/>
                    </a:cubicBezTo>
                    <a:cubicBezTo>
                      <a:pt x="12399" y="3440"/>
                      <a:pt x="12071" y="3184"/>
                      <a:pt x="11857" y="2823"/>
                    </a:cubicBezTo>
                    <a:cubicBezTo>
                      <a:pt x="11657" y="2484"/>
                      <a:pt x="11993" y="1938"/>
                      <a:pt x="11811" y="1714"/>
                    </a:cubicBezTo>
                    <a:cubicBezTo>
                      <a:pt x="11423" y="1240"/>
                      <a:pt x="10512" y="1287"/>
                      <a:pt x="10004" y="1102"/>
                    </a:cubicBezTo>
                    <a:cubicBezTo>
                      <a:pt x="9582" y="948"/>
                      <a:pt x="9275" y="748"/>
                      <a:pt x="9044" y="358"/>
                    </a:cubicBezTo>
                    <a:cubicBezTo>
                      <a:pt x="8973" y="235"/>
                      <a:pt x="8929" y="115"/>
                      <a:pt x="8908" y="1"/>
                    </a:cubicBezTo>
                    <a:close/>
                  </a:path>
                </a:pathLst>
              </a:custGeom>
              <a:gradFill>
                <a:gsLst>
                  <a:gs pos="0">
                    <a:srgbClr val="FFBF3D"/>
                  </a:gs>
                  <a:gs pos="34000">
                    <a:srgbClr val="809E54"/>
                  </a:gs>
                  <a:gs pos="81000">
                    <a:srgbClr val="407434"/>
                  </a:gs>
                  <a:gs pos="100000">
                    <a:srgbClr val="004913"/>
                  </a:gs>
                </a:gsLst>
                <a:lin ang="5400012"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997" name="Google Shape;2598;p47">
              <a:extLst>
                <a:ext uri="{FF2B5EF4-FFF2-40B4-BE49-F238E27FC236}">
                  <a16:creationId xmlns:a16="http://schemas.microsoft.com/office/drawing/2014/main" id="{96F3B9F4-4B32-E716-0A69-DD29C80E18E4}"/>
                </a:ext>
              </a:extLst>
            </p:cNvPr>
            <p:cNvSpPr/>
            <p:nvPr/>
          </p:nvSpPr>
          <p:spPr>
            <a:xfrm>
              <a:off x="952663" y="1938033"/>
              <a:ext cx="1279148" cy="393604"/>
            </a:xfrm>
            <a:custGeom>
              <a:avLst/>
              <a:gdLst/>
              <a:ahLst/>
              <a:cxnLst/>
              <a:rect l="l" t="t" r="r" b="b"/>
              <a:pathLst>
                <a:path w="28031" h="8626" extrusionOk="0">
                  <a:moveTo>
                    <a:pt x="20671" y="4250"/>
                  </a:moveTo>
                  <a:lnTo>
                    <a:pt x="20671" y="4250"/>
                  </a:lnTo>
                  <a:cubicBezTo>
                    <a:pt x="20507" y="4411"/>
                    <a:pt x="20338" y="4557"/>
                    <a:pt x="20166" y="4669"/>
                  </a:cubicBezTo>
                  <a:cubicBezTo>
                    <a:pt x="20328" y="4510"/>
                    <a:pt x="20497" y="4375"/>
                    <a:pt x="20671" y="4250"/>
                  </a:cubicBezTo>
                  <a:close/>
                  <a:moveTo>
                    <a:pt x="22579" y="5846"/>
                  </a:moveTo>
                  <a:cubicBezTo>
                    <a:pt x="22389" y="5939"/>
                    <a:pt x="22199" y="6018"/>
                    <a:pt x="22025" y="6070"/>
                  </a:cubicBezTo>
                  <a:cubicBezTo>
                    <a:pt x="22192" y="5986"/>
                    <a:pt x="22382" y="5913"/>
                    <a:pt x="22579" y="5846"/>
                  </a:cubicBezTo>
                  <a:close/>
                  <a:moveTo>
                    <a:pt x="19672" y="0"/>
                  </a:moveTo>
                  <a:cubicBezTo>
                    <a:pt x="18591" y="0"/>
                    <a:pt x="17407" y="482"/>
                    <a:pt x="16728" y="1410"/>
                  </a:cubicBezTo>
                  <a:cubicBezTo>
                    <a:pt x="15847" y="2616"/>
                    <a:pt x="15832" y="4281"/>
                    <a:pt x="15832" y="4364"/>
                  </a:cubicBezTo>
                  <a:lnTo>
                    <a:pt x="15832" y="4364"/>
                  </a:lnTo>
                  <a:cubicBezTo>
                    <a:pt x="15832" y="3685"/>
                    <a:pt x="15806" y="2414"/>
                    <a:pt x="14305" y="2414"/>
                  </a:cubicBezTo>
                  <a:cubicBezTo>
                    <a:pt x="14245" y="2414"/>
                    <a:pt x="14182" y="2416"/>
                    <a:pt x="14117" y="2420"/>
                  </a:cubicBezTo>
                  <a:cubicBezTo>
                    <a:pt x="12386" y="2529"/>
                    <a:pt x="12769" y="4276"/>
                    <a:pt x="12761" y="5208"/>
                  </a:cubicBezTo>
                  <a:cubicBezTo>
                    <a:pt x="12758" y="4849"/>
                    <a:pt x="12672" y="2556"/>
                    <a:pt x="10900" y="1657"/>
                  </a:cubicBezTo>
                  <a:cubicBezTo>
                    <a:pt x="10303" y="1355"/>
                    <a:pt x="9719" y="1221"/>
                    <a:pt x="9161" y="1221"/>
                  </a:cubicBezTo>
                  <a:cubicBezTo>
                    <a:pt x="8753" y="1221"/>
                    <a:pt x="8359" y="1292"/>
                    <a:pt x="7984" y="1421"/>
                  </a:cubicBezTo>
                  <a:cubicBezTo>
                    <a:pt x="6748" y="1845"/>
                    <a:pt x="6344" y="2792"/>
                    <a:pt x="6623" y="3672"/>
                  </a:cubicBezTo>
                  <a:cubicBezTo>
                    <a:pt x="6956" y="4734"/>
                    <a:pt x="8323" y="5656"/>
                    <a:pt x="8323" y="5656"/>
                  </a:cubicBezTo>
                  <a:cubicBezTo>
                    <a:pt x="8323" y="5656"/>
                    <a:pt x="6813" y="4995"/>
                    <a:pt x="6032" y="4862"/>
                  </a:cubicBezTo>
                  <a:cubicBezTo>
                    <a:pt x="5475" y="4766"/>
                    <a:pt x="4795" y="4694"/>
                    <a:pt x="4105" y="4694"/>
                  </a:cubicBezTo>
                  <a:cubicBezTo>
                    <a:pt x="2868" y="4694"/>
                    <a:pt x="1600" y="4926"/>
                    <a:pt x="959" y="5666"/>
                  </a:cubicBezTo>
                  <a:cubicBezTo>
                    <a:pt x="1" y="6772"/>
                    <a:pt x="1404" y="8454"/>
                    <a:pt x="4290" y="8524"/>
                  </a:cubicBezTo>
                  <a:cubicBezTo>
                    <a:pt x="6191" y="8571"/>
                    <a:pt x="22342" y="8626"/>
                    <a:pt x="24248" y="8626"/>
                  </a:cubicBezTo>
                  <a:cubicBezTo>
                    <a:pt x="25765" y="8626"/>
                    <a:pt x="28030" y="7967"/>
                    <a:pt x="27647" y="6556"/>
                  </a:cubicBezTo>
                  <a:cubicBezTo>
                    <a:pt x="27446" y="5809"/>
                    <a:pt x="26254" y="5483"/>
                    <a:pt x="24949" y="5483"/>
                  </a:cubicBezTo>
                  <a:cubicBezTo>
                    <a:pt x="24138" y="5483"/>
                    <a:pt x="23283" y="5609"/>
                    <a:pt x="22596" y="5838"/>
                  </a:cubicBezTo>
                  <a:lnTo>
                    <a:pt x="22596" y="5838"/>
                  </a:lnTo>
                  <a:cubicBezTo>
                    <a:pt x="23551" y="5362"/>
                    <a:pt x="24512" y="4457"/>
                    <a:pt x="23399" y="3805"/>
                  </a:cubicBezTo>
                  <a:cubicBezTo>
                    <a:pt x="23137" y="3653"/>
                    <a:pt x="22834" y="3580"/>
                    <a:pt x="22510" y="3580"/>
                  </a:cubicBezTo>
                  <a:cubicBezTo>
                    <a:pt x="21925" y="3580"/>
                    <a:pt x="21272" y="3816"/>
                    <a:pt x="20671" y="4250"/>
                  </a:cubicBezTo>
                  <a:cubicBezTo>
                    <a:pt x="21062" y="3865"/>
                    <a:pt x="21405" y="3399"/>
                    <a:pt x="21608" y="3146"/>
                  </a:cubicBezTo>
                  <a:cubicBezTo>
                    <a:pt x="22233" y="2360"/>
                    <a:pt x="22358" y="856"/>
                    <a:pt x="20856" y="223"/>
                  </a:cubicBezTo>
                  <a:cubicBezTo>
                    <a:pt x="20501" y="74"/>
                    <a:pt x="20095" y="0"/>
                    <a:pt x="196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8" name="Google Shape;2599;p47">
              <a:extLst>
                <a:ext uri="{FF2B5EF4-FFF2-40B4-BE49-F238E27FC236}">
                  <a16:creationId xmlns:a16="http://schemas.microsoft.com/office/drawing/2014/main" id="{A70CC889-F47E-B7EE-122A-7A7AC9F1D188}"/>
                </a:ext>
              </a:extLst>
            </p:cNvPr>
            <p:cNvSpPr/>
            <p:nvPr/>
          </p:nvSpPr>
          <p:spPr>
            <a:xfrm>
              <a:off x="1273867" y="4821300"/>
              <a:ext cx="1150973" cy="288877"/>
            </a:xfrm>
            <a:custGeom>
              <a:avLst/>
              <a:gdLst/>
              <a:ahLst/>
              <a:cxnLst/>
              <a:rect l="l" t="t" r="r" b="b"/>
              <a:pathLst>
                <a:path w="30326" h="6998" extrusionOk="0">
                  <a:moveTo>
                    <a:pt x="7373" y="0"/>
                  </a:moveTo>
                  <a:cubicBezTo>
                    <a:pt x="3025" y="0"/>
                    <a:pt x="0" y="479"/>
                    <a:pt x="1270" y="3046"/>
                  </a:cubicBezTo>
                  <a:cubicBezTo>
                    <a:pt x="2462" y="5454"/>
                    <a:pt x="8145" y="6998"/>
                    <a:pt x="15915" y="6998"/>
                  </a:cubicBezTo>
                  <a:cubicBezTo>
                    <a:pt x="26288" y="6998"/>
                    <a:pt x="30325" y="4452"/>
                    <a:pt x="30325" y="2565"/>
                  </a:cubicBezTo>
                  <a:cubicBezTo>
                    <a:pt x="30325" y="680"/>
                    <a:pt x="23687" y="170"/>
                    <a:pt x="15915" y="170"/>
                  </a:cubicBezTo>
                  <a:cubicBezTo>
                    <a:pt x="13016" y="170"/>
                    <a:pt x="9960" y="0"/>
                    <a:pt x="7373" y="0"/>
                  </a:cubicBezTo>
                  <a:close/>
                </a:path>
              </a:pathLst>
            </a:custGeom>
            <a:solidFill>
              <a:srgbClr val="007D6A">
                <a:alpha val="627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999" name="Google Shape;2600;p47">
              <a:extLst>
                <a:ext uri="{FF2B5EF4-FFF2-40B4-BE49-F238E27FC236}">
                  <a16:creationId xmlns:a16="http://schemas.microsoft.com/office/drawing/2014/main" id="{C69143E2-5712-755E-33AE-12D9E34DC183}"/>
                </a:ext>
              </a:extLst>
            </p:cNvPr>
            <p:cNvGrpSpPr/>
            <p:nvPr/>
          </p:nvGrpSpPr>
          <p:grpSpPr>
            <a:xfrm>
              <a:off x="1222850" y="2947138"/>
              <a:ext cx="1276423" cy="1962585"/>
              <a:chOff x="2249477" y="285250"/>
              <a:chExt cx="402809" cy="619373"/>
            </a:xfrm>
          </p:grpSpPr>
          <p:sp>
            <p:nvSpPr>
              <p:cNvPr id="1000" name="Google Shape;2601;p47">
                <a:extLst>
                  <a:ext uri="{FF2B5EF4-FFF2-40B4-BE49-F238E27FC236}">
                    <a16:creationId xmlns:a16="http://schemas.microsoft.com/office/drawing/2014/main" id="{39DC5F3B-0443-48BB-9B19-A5DB6D517BF3}"/>
                  </a:ext>
                </a:extLst>
              </p:cNvPr>
              <p:cNvSpPr/>
              <p:nvPr/>
            </p:nvSpPr>
            <p:spPr>
              <a:xfrm>
                <a:off x="2442187" y="285250"/>
                <a:ext cx="17174" cy="15395"/>
              </a:xfrm>
              <a:custGeom>
                <a:avLst/>
                <a:gdLst/>
                <a:ahLst/>
                <a:cxnLst/>
                <a:rect l="l" t="t" r="r" b="b"/>
                <a:pathLst>
                  <a:path w="608" h="545" extrusionOk="0">
                    <a:moveTo>
                      <a:pt x="304" y="1"/>
                    </a:moveTo>
                    <a:cubicBezTo>
                      <a:pt x="234" y="1"/>
                      <a:pt x="165" y="40"/>
                      <a:pt x="139" y="120"/>
                    </a:cubicBezTo>
                    <a:lnTo>
                      <a:pt x="1" y="544"/>
                    </a:lnTo>
                    <a:lnTo>
                      <a:pt x="607" y="544"/>
                    </a:lnTo>
                    <a:lnTo>
                      <a:pt x="469" y="120"/>
                    </a:lnTo>
                    <a:cubicBezTo>
                      <a:pt x="443" y="40"/>
                      <a:pt x="374" y="1"/>
                      <a:pt x="304" y="1"/>
                    </a:cubicBezTo>
                    <a:close/>
                  </a:path>
                </a:pathLst>
              </a:custGeom>
              <a:solidFill>
                <a:srgbClr val="1F54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1" name="Google Shape;2602;p47">
                <a:extLst>
                  <a:ext uri="{FF2B5EF4-FFF2-40B4-BE49-F238E27FC236}">
                    <a16:creationId xmlns:a16="http://schemas.microsoft.com/office/drawing/2014/main" id="{3C97CEE9-0CD4-B40D-4CC6-7ED616E91278}"/>
                  </a:ext>
                </a:extLst>
              </p:cNvPr>
              <p:cNvSpPr/>
              <p:nvPr/>
            </p:nvSpPr>
            <p:spPr>
              <a:xfrm>
                <a:off x="2430492" y="300617"/>
                <a:ext cx="40563" cy="15084"/>
              </a:xfrm>
              <a:custGeom>
                <a:avLst/>
                <a:gdLst/>
                <a:ahLst/>
                <a:cxnLst/>
                <a:rect l="l" t="t" r="r" b="b"/>
                <a:pathLst>
                  <a:path w="1436" h="534" extrusionOk="0">
                    <a:moveTo>
                      <a:pt x="412" y="0"/>
                    </a:moveTo>
                    <a:lnTo>
                      <a:pt x="1" y="534"/>
                    </a:lnTo>
                    <a:lnTo>
                      <a:pt x="1435" y="534"/>
                    </a:lnTo>
                    <a:lnTo>
                      <a:pt x="1024" y="0"/>
                    </a:lnTo>
                    <a:close/>
                  </a:path>
                </a:pathLst>
              </a:custGeom>
              <a:gradFill>
                <a:gsLst>
                  <a:gs pos="0">
                    <a:srgbClr val="FFBF3D"/>
                  </a:gs>
                  <a:gs pos="100000">
                    <a:srgbClr val="E03145"/>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2" name="Google Shape;2603;p47">
                <a:extLst>
                  <a:ext uri="{FF2B5EF4-FFF2-40B4-BE49-F238E27FC236}">
                    <a16:creationId xmlns:a16="http://schemas.microsoft.com/office/drawing/2014/main" id="{F72004E8-F2F3-33B2-6310-6D7290587D55}"/>
                  </a:ext>
                </a:extLst>
              </p:cNvPr>
              <p:cNvSpPr/>
              <p:nvPr/>
            </p:nvSpPr>
            <p:spPr>
              <a:xfrm>
                <a:off x="2421311" y="315165"/>
                <a:ext cx="58924" cy="25677"/>
              </a:xfrm>
              <a:custGeom>
                <a:avLst/>
                <a:gdLst/>
                <a:ahLst/>
                <a:cxnLst/>
                <a:rect l="l" t="t" r="r" b="b"/>
                <a:pathLst>
                  <a:path w="2086" h="909" extrusionOk="0">
                    <a:moveTo>
                      <a:pt x="0" y="0"/>
                    </a:moveTo>
                    <a:lnTo>
                      <a:pt x="0" y="909"/>
                    </a:lnTo>
                    <a:lnTo>
                      <a:pt x="2085" y="909"/>
                    </a:lnTo>
                    <a:lnTo>
                      <a:pt x="2085" y="0"/>
                    </a:lnTo>
                    <a:close/>
                  </a:path>
                </a:pathLst>
              </a:custGeom>
              <a:solidFill>
                <a:srgbClr val="1F54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3" name="Google Shape;2604;p47">
                <a:extLst>
                  <a:ext uri="{FF2B5EF4-FFF2-40B4-BE49-F238E27FC236}">
                    <a16:creationId xmlns:a16="http://schemas.microsoft.com/office/drawing/2014/main" id="{E1EDFE4D-7D8C-DBBC-E755-12606E7D8887}"/>
                  </a:ext>
                </a:extLst>
              </p:cNvPr>
              <p:cNvSpPr/>
              <p:nvPr/>
            </p:nvSpPr>
            <p:spPr>
              <a:xfrm>
                <a:off x="2409249" y="340080"/>
                <a:ext cx="83330" cy="39010"/>
              </a:xfrm>
              <a:custGeom>
                <a:avLst/>
                <a:gdLst/>
                <a:ahLst/>
                <a:cxnLst/>
                <a:rect l="l" t="t" r="r" b="b"/>
                <a:pathLst>
                  <a:path w="2950" h="1381" extrusionOk="0">
                    <a:moveTo>
                      <a:pt x="1" y="1"/>
                    </a:moveTo>
                    <a:lnTo>
                      <a:pt x="1" y="1380"/>
                    </a:lnTo>
                    <a:lnTo>
                      <a:pt x="2950" y="1380"/>
                    </a:lnTo>
                    <a:lnTo>
                      <a:pt x="2950" y="1"/>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4" name="Google Shape;2605;p47">
                <a:extLst>
                  <a:ext uri="{FF2B5EF4-FFF2-40B4-BE49-F238E27FC236}">
                    <a16:creationId xmlns:a16="http://schemas.microsoft.com/office/drawing/2014/main" id="{AD2FDAA4-1624-1B18-3CD2-94A598B21CCC}"/>
                  </a:ext>
                </a:extLst>
              </p:cNvPr>
              <p:cNvSpPr/>
              <p:nvPr/>
            </p:nvSpPr>
            <p:spPr>
              <a:xfrm>
                <a:off x="2409249" y="367876"/>
                <a:ext cx="83330" cy="11214"/>
              </a:xfrm>
              <a:custGeom>
                <a:avLst/>
                <a:gdLst/>
                <a:ahLst/>
                <a:cxnLst/>
                <a:rect l="l" t="t" r="r" b="b"/>
                <a:pathLst>
                  <a:path w="2950" h="397" extrusionOk="0">
                    <a:moveTo>
                      <a:pt x="1" y="1"/>
                    </a:moveTo>
                    <a:lnTo>
                      <a:pt x="1" y="396"/>
                    </a:lnTo>
                    <a:lnTo>
                      <a:pt x="2950" y="396"/>
                    </a:lnTo>
                    <a:lnTo>
                      <a:pt x="2950"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5" name="Google Shape;2606;p47">
                <a:extLst>
                  <a:ext uri="{FF2B5EF4-FFF2-40B4-BE49-F238E27FC236}">
                    <a16:creationId xmlns:a16="http://schemas.microsoft.com/office/drawing/2014/main" id="{FCD2A24C-04C0-0AF5-0317-E4A72505A575}"/>
                  </a:ext>
                </a:extLst>
              </p:cNvPr>
              <p:cNvSpPr/>
              <p:nvPr/>
            </p:nvSpPr>
            <p:spPr>
              <a:xfrm>
                <a:off x="2475068" y="355899"/>
                <a:ext cx="9067" cy="9067"/>
              </a:xfrm>
              <a:custGeom>
                <a:avLst/>
                <a:gdLst/>
                <a:ahLst/>
                <a:cxnLst/>
                <a:rect l="l" t="t" r="r" b="b"/>
                <a:pathLst>
                  <a:path w="321" h="321" extrusionOk="0">
                    <a:moveTo>
                      <a:pt x="159" y="1"/>
                    </a:moveTo>
                    <a:cubicBezTo>
                      <a:pt x="73" y="1"/>
                      <a:pt x="0" y="71"/>
                      <a:pt x="0" y="159"/>
                    </a:cubicBezTo>
                    <a:cubicBezTo>
                      <a:pt x="0" y="248"/>
                      <a:pt x="70" y="321"/>
                      <a:pt x="159" y="321"/>
                    </a:cubicBezTo>
                    <a:cubicBezTo>
                      <a:pt x="248" y="321"/>
                      <a:pt x="320" y="248"/>
                      <a:pt x="320" y="159"/>
                    </a:cubicBezTo>
                    <a:cubicBezTo>
                      <a:pt x="320" y="71"/>
                      <a:pt x="248" y="1"/>
                      <a:pt x="15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6" name="Google Shape;2607;p47">
                <a:extLst>
                  <a:ext uri="{FF2B5EF4-FFF2-40B4-BE49-F238E27FC236}">
                    <a16:creationId xmlns:a16="http://schemas.microsoft.com/office/drawing/2014/main" id="{F80D8E00-4485-3355-2D88-6E315E69B718}"/>
                  </a:ext>
                </a:extLst>
              </p:cNvPr>
              <p:cNvSpPr/>
              <p:nvPr/>
            </p:nvSpPr>
            <p:spPr>
              <a:xfrm>
                <a:off x="2417780" y="355899"/>
                <a:ext cx="9067" cy="9067"/>
              </a:xfrm>
              <a:custGeom>
                <a:avLst/>
                <a:gdLst/>
                <a:ahLst/>
                <a:cxnLst/>
                <a:rect l="l" t="t" r="r" b="b"/>
                <a:pathLst>
                  <a:path w="321" h="321" extrusionOk="0">
                    <a:moveTo>
                      <a:pt x="159" y="1"/>
                    </a:moveTo>
                    <a:cubicBezTo>
                      <a:pt x="71" y="1"/>
                      <a:pt x="0" y="71"/>
                      <a:pt x="0" y="159"/>
                    </a:cubicBezTo>
                    <a:cubicBezTo>
                      <a:pt x="0" y="248"/>
                      <a:pt x="71" y="321"/>
                      <a:pt x="159" y="321"/>
                    </a:cubicBezTo>
                    <a:cubicBezTo>
                      <a:pt x="248" y="321"/>
                      <a:pt x="321" y="248"/>
                      <a:pt x="321" y="159"/>
                    </a:cubicBezTo>
                    <a:cubicBezTo>
                      <a:pt x="321" y="71"/>
                      <a:pt x="248" y="1"/>
                      <a:pt x="15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7" name="Google Shape;2608;p47">
                <a:extLst>
                  <a:ext uri="{FF2B5EF4-FFF2-40B4-BE49-F238E27FC236}">
                    <a16:creationId xmlns:a16="http://schemas.microsoft.com/office/drawing/2014/main" id="{8F283E2D-3C93-ECCF-2459-9E82D049C96D}"/>
                  </a:ext>
                </a:extLst>
              </p:cNvPr>
              <p:cNvSpPr/>
              <p:nvPr/>
            </p:nvSpPr>
            <p:spPr>
              <a:xfrm>
                <a:off x="2445492" y="346266"/>
                <a:ext cx="11581" cy="3192"/>
              </a:xfrm>
              <a:custGeom>
                <a:avLst/>
                <a:gdLst/>
                <a:ahLst/>
                <a:cxnLst/>
                <a:rect l="l" t="t" r="r" b="b"/>
                <a:pathLst>
                  <a:path w="410" h="113" extrusionOk="0">
                    <a:moveTo>
                      <a:pt x="1" y="1"/>
                    </a:moveTo>
                    <a:lnTo>
                      <a:pt x="1" y="112"/>
                    </a:lnTo>
                    <a:lnTo>
                      <a:pt x="409" y="112"/>
                    </a:lnTo>
                    <a:lnTo>
                      <a:pt x="409" y="1"/>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8" name="Google Shape;2609;p47">
                <a:extLst>
                  <a:ext uri="{FF2B5EF4-FFF2-40B4-BE49-F238E27FC236}">
                    <a16:creationId xmlns:a16="http://schemas.microsoft.com/office/drawing/2014/main" id="{264A6FA4-2FA5-7833-036E-F5E069A5B3CE}"/>
                  </a:ext>
                </a:extLst>
              </p:cNvPr>
              <p:cNvSpPr/>
              <p:nvPr/>
            </p:nvSpPr>
            <p:spPr>
              <a:xfrm>
                <a:off x="2432046" y="351125"/>
                <a:ext cx="37456" cy="28417"/>
              </a:xfrm>
              <a:custGeom>
                <a:avLst/>
                <a:gdLst/>
                <a:ahLst/>
                <a:cxnLst/>
                <a:rect l="l" t="t" r="r" b="b"/>
                <a:pathLst>
                  <a:path w="1326" h="1006" extrusionOk="0">
                    <a:moveTo>
                      <a:pt x="0" y="0"/>
                    </a:moveTo>
                    <a:lnTo>
                      <a:pt x="0" y="1005"/>
                    </a:lnTo>
                    <a:lnTo>
                      <a:pt x="1325" y="1005"/>
                    </a:lnTo>
                    <a:lnTo>
                      <a:pt x="1325"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9" name="Google Shape;2610;p47">
                <a:extLst>
                  <a:ext uri="{FF2B5EF4-FFF2-40B4-BE49-F238E27FC236}">
                    <a16:creationId xmlns:a16="http://schemas.microsoft.com/office/drawing/2014/main" id="{0781204C-A1F6-95D6-9D76-AD154CEB1DAA}"/>
                  </a:ext>
                </a:extLst>
              </p:cNvPr>
              <p:cNvSpPr/>
              <p:nvPr/>
            </p:nvSpPr>
            <p:spPr>
              <a:xfrm>
                <a:off x="2442272" y="353470"/>
                <a:ext cx="17287" cy="25620"/>
              </a:xfrm>
              <a:custGeom>
                <a:avLst/>
                <a:gdLst/>
                <a:ahLst/>
                <a:cxnLst/>
                <a:rect l="l" t="t" r="r" b="b"/>
                <a:pathLst>
                  <a:path w="612" h="907" extrusionOk="0">
                    <a:moveTo>
                      <a:pt x="307" y="1"/>
                    </a:moveTo>
                    <a:cubicBezTo>
                      <a:pt x="141" y="1"/>
                      <a:pt x="5" y="133"/>
                      <a:pt x="0" y="297"/>
                    </a:cubicBezTo>
                    <a:lnTo>
                      <a:pt x="0" y="906"/>
                    </a:lnTo>
                    <a:lnTo>
                      <a:pt x="612" y="906"/>
                    </a:lnTo>
                    <a:lnTo>
                      <a:pt x="612" y="297"/>
                    </a:lnTo>
                    <a:cubicBezTo>
                      <a:pt x="609" y="133"/>
                      <a:pt x="474" y="1"/>
                      <a:pt x="307" y="1"/>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0" name="Google Shape;2611;p47">
                <a:extLst>
                  <a:ext uri="{FF2B5EF4-FFF2-40B4-BE49-F238E27FC236}">
                    <a16:creationId xmlns:a16="http://schemas.microsoft.com/office/drawing/2014/main" id="{11C7EC78-0489-B039-7472-CC33BED6193D}"/>
                  </a:ext>
                </a:extLst>
              </p:cNvPr>
              <p:cNvSpPr/>
              <p:nvPr/>
            </p:nvSpPr>
            <p:spPr>
              <a:xfrm>
                <a:off x="2399617" y="336182"/>
                <a:ext cx="102538" cy="7825"/>
              </a:xfrm>
              <a:custGeom>
                <a:avLst/>
                <a:gdLst/>
                <a:ahLst/>
                <a:cxnLst/>
                <a:rect l="l" t="t" r="r" b="b"/>
                <a:pathLst>
                  <a:path w="3630" h="277" extrusionOk="0">
                    <a:moveTo>
                      <a:pt x="1" y="1"/>
                    </a:moveTo>
                    <a:lnTo>
                      <a:pt x="232" y="277"/>
                    </a:lnTo>
                    <a:lnTo>
                      <a:pt x="3395" y="277"/>
                    </a:lnTo>
                    <a:lnTo>
                      <a:pt x="3629" y="1"/>
                    </a:lnTo>
                    <a:lnTo>
                      <a:pt x="3486" y="1"/>
                    </a:lnTo>
                    <a:cubicBezTo>
                      <a:pt x="3486" y="37"/>
                      <a:pt x="3448" y="68"/>
                      <a:pt x="3399" y="69"/>
                    </a:cubicBezTo>
                    <a:lnTo>
                      <a:pt x="3399" y="69"/>
                    </a:lnTo>
                    <a:cubicBezTo>
                      <a:pt x="3353" y="68"/>
                      <a:pt x="3314" y="37"/>
                      <a:pt x="3314" y="1"/>
                    </a:cubicBezTo>
                    <a:lnTo>
                      <a:pt x="3140" y="1"/>
                    </a:lnTo>
                    <a:cubicBezTo>
                      <a:pt x="3140" y="37"/>
                      <a:pt x="3103" y="69"/>
                      <a:pt x="3054" y="69"/>
                    </a:cubicBezTo>
                    <a:cubicBezTo>
                      <a:pt x="3007" y="69"/>
                      <a:pt x="2968" y="37"/>
                      <a:pt x="2968" y="1"/>
                    </a:cubicBezTo>
                    <a:lnTo>
                      <a:pt x="2794" y="1"/>
                    </a:lnTo>
                    <a:cubicBezTo>
                      <a:pt x="2794" y="37"/>
                      <a:pt x="2755" y="69"/>
                      <a:pt x="2708" y="69"/>
                    </a:cubicBezTo>
                    <a:cubicBezTo>
                      <a:pt x="2658" y="69"/>
                      <a:pt x="2619" y="37"/>
                      <a:pt x="2619" y="1"/>
                    </a:cubicBezTo>
                    <a:lnTo>
                      <a:pt x="2447" y="1"/>
                    </a:lnTo>
                    <a:cubicBezTo>
                      <a:pt x="2447" y="37"/>
                      <a:pt x="2408" y="69"/>
                      <a:pt x="2361" y="69"/>
                    </a:cubicBezTo>
                    <a:cubicBezTo>
                      <a:pt x="2312" y="69"/>
                      <a:pt x="2273" y="37"/>
                      <a:pt x="2273" y="1"/>
                    </a:cubicBezTo>
                    <a:lnTo>
                      <a:pt x="2101" y="1"/>
                    </a:lnTo>
                    <a:cubicBezTo>
                      <a:pt x="2101" y="37"/>
                      <a:pt x="2062" y="69"/>
                      <a:pt x="2013" y="69"/>
                    </a:cubicBezTo>
                    <a:cubicBezTo>
                      <a:pt x="1966" y="69"/>
                      <a:pt x="1927" y="37"/>
                      <a:pt x="1927" y="1"/>
                    </a:cubicBezTo>
                    <a:lnTo>
                      <a:pt x="1752" y="1"/>
                    </a:lnTo>
                    <a:cubicBezTo>
                      <a:pt x="1752" y="37"/>
                      <a:pt x="1716" y="69"/>
                      <a:pt x="1666" y="69"/>
                    </a:cubicBezTo>
                    <a:cubicBezTo>
                      <a:pt x="1620" y="69"/>
                      <a:pt x="1581" y="37"/>
                      <a:pt x="1581" y="1"/>
                    </a:cubicBezTo>
                    <a:lnTo>
                      <a:pt x="1406" y="1"/>
                    </a:lnTo>
                    <a:cubicBezTo>
                      <a:pt x="1406" y="37"/>
                      <a:pt x="1367" y="69"/>
                      <a:pt x="1320" y="69"/>
                    </a:cubicBezTo>
                    <a:cubicBezTo>
                      <a:pt x="1271" y="69"/>
                      <a:pt x="1232" y="37"/>
                      <a:pt x="1232" y="1"/>
                    </a:cubicBezTo>
                    <a:lnTo>
                      <a:pt x="1060" y="1"/>
                    </a:lnTo>
                    <a:cubicBezTo>
                      <a:pt x="1060" y="37"/>
                      <a:pt x="1021" y="69"/>
                      <a:pt x="974" y="69"/>
                    </a:cubicBezTo>
                    <a:cubicBezTo>
                      <a:pt x="925" y="69"/>
                      <a:pt x="886" y="37"/>
                      <a:pt x="886" y="1"/>
                    </a:cubicBezTo>
                    <a:lnTo>
                      <a:pt x="714" y="1"/>
                    </a:lnTo>
                    <a:cubicBezTo>
                      <a:pt x="714" y="37"/>
                      <a:pt x="675" y="69"/>
                      <a:pt x="625" y="69"/>
                    </a:cubicBezTo>
                    <a:cubicBezTo>
                      <a:pt x="578" y="69"/>
                      <a:pt x="539" y="37"/>
                      <a:pt x="539" y="1"/>
                    </a:cubicBezTo>
                    <a:lnTo>
                      <a:pt x="365" y="1"/>
                    </a:lnTo>
                    <a:cubicBezTo>
                      <a:pt x="365" y="37"/>
                      <a:pt x="328" y="69"/>
                      <a:pt x="279" y="69"/>
                    </a:cubicBezTo>
                    <a:cubicBezTo>
                      <a:pt x="232" y="69"/>
                      <a:pt x="193" y="37"/>
                      <a:pt x="193"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1" name="Google Shape;2612;p47">
                <a:extLst>
                  <a:ext uri="{FF2B5EF4-FFF2-40B4-BE49-F238E27FC236}">
                    <a16:creationId xmlns:a16="http://schemas.microsoft.com/office/drawing/2014/main" id="{C77466E2-930D-53D8-B05D-9DA2539EB4BA}"/>
                  </a:ext>
                </a:extLst>
              </p:cNvPr>
              <p:cNvSpPr/>
              <p:nvPr/>
            </p:nvSpPr>
            <p:spPr>
              <a:xfrm>
                <a:off x="2399617" y="336182"/>
                <a:ext cx="26948" cy="7825"/>
              </a:xfrm>
              <a:custGeom>
                <a:avLst/>
                <a:gdLst/>
                <a:ahLst/>
                <a:cxnLst/>
                <a:rect l="l" t="t" r="r" b="b"/>
                <a:pathLst>
                  <a:path w="954" h="277" extrusionOk="0">
                    <a:moveTo>
                      <a:pt x="1" y="1"/>
                    </a:moveTo>
                    <a:lnTo>
                      <a:pt x="235" y="277"/>
                    </a:lnTo>
                    <a:lnTo>
                      <a:pt x="953" y="277"/>
                    </a:lnTo>
                    <a:lnTo>
                      <a:pt x="953" y="66"/>
                    </a:lnTo>
                    <a:cubicBezTo>
                      <a:pt x="917" y="58"/>
                      <a:pt x="888" y="32"/>
                      <a:pt x="888" y="1"/>
                    </a:cubicBezTo>
                    <a:lnTo>
                      <a:pt x="716" y="1"/>
                    </a:lnTo>
                    <a:cubicBezTo>
                      <a:pt x="716" y="37"/>
                      <a:pt x="677" y="69"/>
                      <a:pt x="628" y="69"/>
                    </a:cubicBezTo>
                    <a:cubicBezTo>
                      <a:pt x="581" y="69"/>
                      <a:pt x="542" y="37"/>
                      <a:pt x="542" y="1"/>
                    </a:cubicBezTo>
                    <a:lnTo>
                      <a:pt x="368" y="1"/>
                    </a:lnTo>
                    <a:cubicBezTo>
                      <a:pt x="368" y="37"/>
                      <a:pt x="328" y="69"/>
                      <a:pt x="282" y="69"/>
                    </a:cubicBezTo>
                    <a:cubicBezTo>
                      <a:pt x="232" y="69"/>
                      <a:pt x="196" y="37"/>
                      <a:pt x="196"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2" name="Google Shape;2613;p47">
                <a:extLst>
                  <a:ext uri="{FF2B5EF4-FFF2-40B4-BE49-F238E27FC236}">
                    <a16:creationId xmlns:a16="http://schemas.microsoft.com/office/drawing/2014/main" id="{2F2C9C08-70CB-D219-DB01-96C13DB129C4}"/>
                  </a:ext>
                </a:extLst>
              </p:cNvPr>
              <p:cNvSpPr/>
              <p:nvPr/>
            </p:nvSpPr>
            <p:spPr>
              <a:xfrm>
                <a:off x="2401453" y="379515"/>
                <a:ext cx="98923" cy="46354"/>
              </a:xfrm>
              <a:custGeom>
                <a:avLst/>
                <a:gdLst/>
                <a:ahLst/>
                <a:cxnLst/>
                <a:rect l="l" t="t" r="r" b="b"/>
                <a:pathLst>
                  <a:path w="3502" h="1641" extrusionOk="0">
                    <a:moveTo>
                      <a:pt x="1" y="0"/>
                    </a:moveTo>
                    <a:lnTo>
                      <a:pt x="1" y="1640"/>
                    </a:lnTo>
                    <a:lnTo>
                      <a:pt x="3502" y="1640"/>
                    </a:lnTo>
                    <a:lnTo>
                      <a:pt x="3502" y="0"/>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3" name="Google Shape;2614;p47">
                <a:extLst>
                  <a:ext uri="{FF2B5EF4-FFF2-40B4-BE49-F238E27FC236}">
                    <a16:creationId xmlns:a16="http://schemas.microsoft.com/office/drawing/2014/main" id="{FF72C353-8B81-EF96-079B-44DD2A4AAD2E}"/>
                  </a:ext>
                </a:extLst>
              </p:cNvPr>
              <p:cNvSpPr/>
              <p:nvPr/>
            </p:nvSpPr>
            <p:spPr>
              <a:xfrm>
                <a:off x="2401453" y="413102"/>
                <a:ext cx="98923" cy="12768"/>
              </a:xfrm>
              <a:custGeom>
                <a:avLst/>
                <a:gdLst/>
                <a:ahLst/>
                <a:cxnLst/>
                <a:rect l="l" t="t" r="r" b="b"/>
                <a:pathLst>
                  <a:path w="3502" h="452" extrusionOk="0">
                    <a:moveTo>
                      <a:pt x="1" y="1"/>
                    </a:moveTo>
                    <a:lnTo>
                      <a:pt x="1" y="451"/>
                    </a:lnTo>
                    <a:lnTo>
                      <a:pt x="3502" y="451"/>
                    </a:lnTo>
                    <a:lnTo>
                      <a:pt x="3502"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4" name="Google Shape;2615;p47">
                <a:extLst>
                  <a:ext uri="{FF2B5EF4-FFF2-40B4-BE49-F238E27FC236}">
                    <a16:creationId xmlns:a16="http://schemas.microsoft.com/office/drawing/2014/main" id="{B5CADA95-9B76-167E-9245-7D50D9A400B6}"/>
                  </a:ext>
                </a:extLst>
              </p:cNvPr>
              <p:cNvSpPr/>
              <p:nvPr/>
            </p:nvSpPr>
            <p:spPr>
              <a:xfrm>
                <a:off x="2479616" y="398243"/>
                <a:ext cx="10762" cy="10762"/>
              </a:xfrm>
              <a:custGeom>
                <a:avLst/>
                <a:gdLst/>
                <a:ahLst/>
                <a:cxnLst/>
                <a:rect l="l" t="t" r="r" b="b"/>
                <a:pathLst>
                  <a:path w="381" h="381" extrusionOk="0">
                    <a:moveTo>
                      <a:pt x="191" y="1"/>
                    </a:moveTo>
                    <a:cubicBezTo>
                      <a:pt x="84" y="1"/>
                      <a:pt x="1" y="84"/>
                      <a:pt x="1" y="191"/>
                    </a:cubicBezTo>
                    <a:cubicBezTo>
                      <a:pt x="1" y="295"/>
                      <a:pt x="84" y="381"/>
                      <a:pt x="191" y="381"/>
                    </a:cubicBezTo>
                    <a:cubicBezTo>
                      <a:pt x="295" y="381"/>
                      <a:pt x="381" y="295"/>
                      <a:pt x="381" y="191"/>
                    </a:cubicBezTo>
                    <a:cubicBezTo>
                      <a:pt x="381" y="87"/>
                      <a:pt x="295" y="1"/>
                      <a:pt x="1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5" name="Google Shape;2616;p47">
                <a:extLst>
                  <a:ext uri="{FF2B5EF4-FFF2-40B4-BE49-F238E27FC236}">
                    <a16:creationId xmlns:a16="http://schemas.microsoft.com/office/drawing/2014/main" id="{3C999DE9-CFE5-C41A-9A7B-903722382BA9}"/>
                  </a:ext>
                </a:extLst>
              </p:cNvPr>
              <p:cNvSpPr/>
              <p:nvPr/>
            </p:nvSpPr>
            <p:spPr>
              <a:xfrm>
                <a:off x="2411538" y="398243"/>
                <a:ext cx="10762" cy="10762"/>
              </a:xfrm>
              <a:custGeom>
                <a:avLst/>
                <a:gdLst/>
                <a:ahLst/>
                <a:cxnLst/>
                <a:rect l="l" t="t" r="r" b="b"/>
                <a:pathLst>
                  <a:path w="381" h="381" extrusionOk="0">
                    <a:moveTo>
                      <a:pt x="190" y="1"/>
                    </a:moveTo>
                    <a:cubicBezTo>
                      <a:pt x="86" y="1"/>
                      <a:pt x="0" y="84"/>
                      <a:pt x="0" y="191"/>
                    </a:cubicBezTo>
                    <a:cubicBezTo>
                      <a:pt x="0" y="295"/>
                      <a:pt x="86" y="381"/>
                      <a:pt x="190" y="381"/>
                    </a:cubicBezTo>
                    <a:cubicBezTo>
                      <a:pt x="294" y="381"/>
                      <a:pt x="380" y="295"/>
                      <a:pt x="380" y="191"/>
                    </a:cubicBezTo>
                    <a:cubicBezTo>
                      <a:pt x="380" y="87"/>
                      <a:pt x="294" y="1"/>
                      <a:pt x="19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6" name="Google Shape;2617;p47">
                <a:extLst>
                  <a:ext uri="{FF2B5EF4-FFF2-40B4-BE49-F238E27FC236}">
                    <a16:creationId xmlns:a16="http://schemas.microsoft.com/office/drawing/2014/main" id="{0290C83C-C0F8-BA4E-37EA-17A5D739EE71}"/>
                  </a:ext>
                </a:extLst>
              </p:cNvPr>
              <p:cNvSpPr/>
              <p:nvPr/>
            </p:nvSpPr>
            <p:spPr>
              <a:xfrm>
                <a:off x="2444475" y="386859"/>
                <a:ext cx="13700" cy="3785"/>
              </a:xfrm>
              <a:custGeom>
                <a:avLst/>
                <a:gdLst/>
                <a:ahLst/>
                <a:cxnLst/>
                <a:rect l="l" t="t" r="r" b="b"/>
                <a:pathLst>
                  <a:path w="485" h="134" extrusionOk="0">
                    <a:moveTo>
                      <a:pt x="0" y="0"/>
                    </a:moveTo>
                    <a:lnTo>
                      <a:pt x="0" y="133"/>
                    </a:lnTo>
                    <a:lnTo>
                      <a:pt x="485" y="133"/>
                    </a:lnTo>
                    <a:lnTo>
                      <a:pt x="485"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7" name="Google Shape;2618;p47">
                <a:extLst>
                  <a:ext uri="{FF2B5EF4-FFF2-40B4-BE49-F238E27FC236}">
                    <a16:creationId xmlns:a16="http://schemas.microsoft.com/office/drawing/2014/main" id="{366AE673-BC90-00AE-CF2C-AAB5C83CE027}"/>
                  </a:ext>
                </a:extLst>
              </p:cNvPr>
              <p:cNvSpPr/>
              <p:nvPr/>
            </p:nvSpPr>
            <p:spPr>
              <a:xfrm>
                <a:off x="2428430" y="392594"/>
                <a:ext cx="44603" cy="33784"/>
              </a:xfrm>
              <a:custGeom>
                <a:avLst/>
                <a:gdLst/>
                <a:ahLst/>
                <a:cxnLst/>
                <a:rect l="l" t="t" r="r" b="b"/>
                <a:pathLst>
                  <a:path w="1579" h="1196" extrusionOk="0">
                    <a:moveTo>
                      <a:pt x="1" y="0"/>
                    </a:moveTo>
                    <a:lnTo>
                      <a:pt x="1" y="1195"/>
                    </a:lnTo>
                    <a:lnTo>
                      <a:pt x="1578" y="1195"/>
                    </a:lnTo>
                    <a:lnTo>
                      <a:pt x="1578"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8" name="Google Shape;2619;p47">
                <a:extLst>
                  <a:ext uri="{FF2B5EF4-FFF2-40B4-BE49-F238E27FC236}">
                    <a16:creationId xmlns:a16="http://schemas.microsoft.com/office/drawing/2014/main" id="{C2B74580-793D-9491-0126-A0CD47420B0E}"/>
                  </a:ext>
                </a:extLst>
              </p:cNvPr>
              <p:cNvSpPr/>
              <p:nvPr/>
            </p:nvSpPr>
            <p:spPr>
              <a:xfrm>
                <a:off x="2440633" y="395390"/>
                <a:ext cx="20621" cy="30479"/>
              </a:xfrm>
              <a:custGeom>
                <a:avLst/>
                <a:gdLst/>
                <a:ahLst/>
                <a:cxnLst/>
                <a:rect l="l" t="t" r="r" b="b"/>
                <a:pathLst>
                  <a:path w="730" h="1079" extrusionOk="0">
                    <a:moveTo>
                      <a:pt x="365" y="0"/>
                    </a:moveTo>
                    <a:cubicBezTo>
                      <a:pt x="168" y="0"/>
                      <a:pt x="6" y="159"/>
                      <a:pt x="1" y="354"/>
                    </a:cubicBezTo>
                    <a:lnTo>
                      <a:pt x="1" y="1078"/>
                    </a:lnTo>
                    <a:lnTo>
                      <a:pt x="730" y="1078"/>
                    </a:lnTo>
                    <a:lnTo>
                      <a:pt x="730" y="354"/>
                    </a:lnTo>
                    <a:lnTo>
                      <a:pt x="727" y="354"/>
                    </a:lnTo>
                    <a:cubicBezTo>
                      <a:pt x="722" y="159"/>
                      <a:pt x="563" y="0"/>
                      <a:pt x="365" y="0"/>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9" name="Google Shape;2620;p47">
                <a:extLst>
                  <a:ext uri="{FF2B5EF4-FFF2-40B4-BE49-F238E27FC236}">
                    <a16:creationId xmlns:a16="http://schemas.microsoft.com/office/drawing/2014/main" id="{6C42D0CA-8A8D-676C-D450-D27F5FF8C50F}"/>
                  </a:ext>
                </a:extLst>
              </p:cNvPr>
              <p:cNvSpPr/>
              <p:nvPr/>
            </p:nvSpPr>
            <p:spPr>
              <a:xfrm>
                <a:off x="2389984" y="374882"/>
                <a:ext cx="121803" cy="9293"/>
              </a:xfrm>
              <a:custGeom>
                <a:avLst/>
                <a:gdLst/>
                <a:ahLst/>
                <a:cxnLst/>
                <a:rect l="l" t="t" r="r" b="b"/>
                <a:pathLst>
                  <a:path w="4312" h="329" extrusionOk="0">
                    <a:moveTo>
                      <a:pt x="1" y="0"/>
                    </a:moveTo>
                    <a:lnTo>
                      <a:pt x="276" y="328"/>
                    </a:lnTo>
                    <a:lnTo>
                      <a:pt x="4033" y="328"/>
                    </a:lnTo>
                    <a:lnTo>
                      <a:pt x="4311" y="0"/>
                    </a:lnTo>
                    <a:lnTo>
                      <a:pt x="4139" y="0"/>
                    </a:lnTo>
                    <a:cubicBezTo>
                      <a:pt x="4139" y="44"/>
                      <a:pt x="4093" y="80"/>
                      <a:pt x="4039" y="81"/>
                    </a:cubicBezTo>
                    <a:lnTo>
                      <a:pt x="4039" y="81"/>
                    </a:lnTo>
                    <a:cubicBezTo>
                      <a:pt x="3982" y="80"/>
                      <a:pt x="3936" y="44"/>
                      <a:pt x="3936" y="0"/>
                    </a:cubicBezTo>
                    <a:lnTo>
                      <a:pt x="3731" y="0"/>
                    </a:lnTo>
                    <a:cubicBezTo>
                      <a:pt x="3731" y="44"/>
                      <a:pt x="3684" y="81"/>
                      <a:pt x="3627" y="81"/>
                    </a:cubicBezTo>
                    <a:cubicBezTo>
                      <a:pt x="3572" y="81"/>
                      <a:pt x="3525" y="44"/>
                      <a:pt x="3525" y="0"/>
                    </a:cubicBezTo>
                    <a:lnTo>
                      <a:pt x="3319" y="0"/>
                    </a:lnTo>
                    <a:cubicBezTo>
                      <a:pt x="3319" y="44"/>
                      <a:pt x="3273" y="81"/>
                      <a:pt x="3215" y="81"/>
                    </a:cubicBezTo>
                    <a:cubicBezTo>
                      <a:pt x="3158" y="81"/>
                      <a:pt x="3111" y="44"/>
                      <a:pt x="3111" y="0"/>
                    </a:cubicBezTo>
                    <a:lnTo>
                      <a:pt x="2908" y="0"/>
                    </a:lnTo>
                    <a:cubicBezTo>
                      <a:pt x="2908" y="44"/>
                      <a:pt x="2861" y="81"/>
                      <a:pt x="2804" y="81"/>
                    </a:cubicBezTo>
                    <a:cubicBezTo>
                      <a:pt x="2747" y="81"/>
                      <a:pt x="2700" y="44"/>
                      <a:pt x="2700" y="0"/>
                    </a:cubicBezTo>
                    <a:lnTo>
                      <a:pt x="2494" y="0"/>
                    </a:lnTo>
                    <a:cubicBezTo>
                      <a:pt x="2494" y="44"/>
                      <a:pt x="2450" y="81"/>
                      <a:pt x="2393" y="81"/>
                    </a:cubicBezTo>
                    <a:cubicBezTo>
                      <a:pt x="2335" y="81"/>
                      <a:pt x="2289" y="44"/>
                      <a:pt x="2289" y="0"/>
                    </a:cubicBezTo>
                    <a:lnTo>
                      <a:pt x="2083" y="0"/>
                    </a:lnTo>
                    <a:cubicBezTo>
                      <a:pt x="2083" y="44"/>
                      <a:pt x="2036" y="81"/>
                      <a:pt x="1979" y="81"/>
                    </a:cubicBezTo>
                    <a:cubicBezTo>
                      <a:pt x="1924" y="81"/>
                      <a:pt x="1877" y="44"/>
                      <a:pt x="1877" y="0"/>
                    </a:cubicBezTo>
                    <a:lnTo>
                      <a:pt x="1672" y="0"/>
                    </a:lnTo>
                    <a:cubicBezTo>
                      <a:pt x="1672" y="44"/>
                      <a:pt x="1625" y="81"/>
                      <a:pt x="1568" y="81"/>
                    </a:cubicBezTo>
                    <a:cubicBezTo>
                      <a:pt x="1510" y="81"/>
                      <a:pt x="1466" y="44"/>
                      <a:pt x="1466" y="0"/>
                    </a:cubicBezTo>
                    <a:lnTo>
                      <a:pt x="1260" y="0"/>
                    </a:lnTo>
                    <a:cubicBezTo>
                      <a:pt x="1260" y="44"/>
                      <a:pt x="1214" y="81"/>
                      <a:pt x="1156" y="81"/>
                    </a:cubicBezTo>
                    <a:cubicBezTo>
                      <a:pt x="1099" y="81"/>
                      <a:pt x="1052" y="44"/>
                      <a:pt x="1052" y="0"/>
                    </a:cubicBezTo>
                    <a:lnTo>
                      <a:pt x="846" y="0"/>
                    </a:lnTo>
                    <a:cubicBezTo>
                      <a:pt x="846" y="44"/>
                      <a:pt x="802" y="81"/>
                      <a:pt x="745" y="81"/>
                    </a:cubicBezTo>
                    <a:cubicBezTo>
                      <a:pt x="688" y="81"/>
                      <a:pt x="641" y="44"/>
                      <a:pt x="641" y="0"/>
                    </a:cubicBezTo>
                    <a:lnTo>
                      <a:pt x="435" y="0"/>
                    </a:lnTo>
                    <a:cubicBezTo>
                      <a:pt x="435" y="44"/>
                      <a:pt x="388" y="81"/>
                      <a:pt x="331" y="81"/>
                    </a:cubicBezTo>
                    <a:cubicBezTo>
                      <a:pt x="276" y="81"/>
                      <a:pt x="230" y="44"/>
                      <a:pt x="230" y="0"/>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0" name="Google Shape;2621;p47">
                <a:extLst>
                  <a:ext uri="{FF2B5EF4-FFF2-40B4-BE49-F238E27FC236}">
                    <a16:creationId xmlns:a16="http://schemas.microsoft.com/office/drawing/2014/main" id="{306F1C42-9F55-9D5B-0DD4-D213C90F6B3A}"/>
                  </a:ext>
                </a:extLst>
              </p:cNvPr>
              <p:cNvSpPr/>
              <p:nvPr/>
            </p:nvSpPr>
            <p:spPr>
              <a:xfrm>
                <a:off x="2389984" y="374882"/>
                <a:ext cx="32824" cy="9293"/>
              </a:xfrm>
              <a:custGeom>
                <a:avLst/>
                <a:gdLst/>
                <a:ahLst/>
                <a:cxnLst/>
                <a:rect l="l" t="t" r="r" b="b"/>
                <a:pathLst>
                  <a:path w="1162" h="329" extrusionOk="0">
                    <a:moveTo>
                      <a:pt x="1" y="0"/>
                    </a:moveTo>
                    <a:lnTo>
                      <a:pt x="279" y="328"/>
                    </a:lnTo>
                    <a:lnTo>
                      <a:pt x="1161" y="328"/>
                    </a:lnTo>
                    <a:lnTo>
                      <a:pt x="1161" y="81"/>
                    </a:lnTo>
                    <a:lnTo>
                      <a:pt x="1156" y="81"/>
                    </a:lnTo>
                    <a:cubicBezTo>
                      <a:pt x="1102" y="81"/>
                      <a:pt x="1055" y="44"/>
                      <a:pt x="1055" y="0"/>
                    </a:cubicBezTo>
                    <a:lnTo>
                      <a:pt x="849" y="0"/>
                    </a:lnTo>
                    <a:cubicBezTo>
                      <a:pt x="849" y="44"/>
                      <a:pt x="802" y="81"/>
                      <a:pt x="745" y="81"/>
                    </a:cubicBezTo>
                    <a:cubicBezTo>
                      <a:pt x="690" y="81"/>
                      <a:pt x="643" y="44"/>
                      <a:pt x="643" y="0"/>
                    </a:cubicBezTo>
                    <a:lnTo>
                      <a:pt x="438" y="0"/>
                    </a:lnTo>
                    <a:cubicBezTo>
                      <a:pt x="438" y="44"/>
                      <a:pt x="391" y="81"/>
                      <a:pt x="334" y="81"/>
                    </a:cubicBezTo>
                    <a:cubicBezTo>
                      <a:pt x="276" y="81"/>
                      <a:pt x="232" y="44"/>
                      <a:pt x="232" y="0"/>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1" name="Google Shape;2622;p47">
                <a:extLst>
                  <a:ext uri="{FF2B5EF4-FFF2-40B4-BE49-F238E27FC236}">
                    <a16:creationId xmlns:a16="http://schemas.microsoft.com/office/drawing/2014/main" id="{74275DE9-6548-B97F-6C65-DD25E2B7AEB9}"/>
                  </a:ext>
                </a:extLst>
              </p:cNvPr>
              <p:cNvSpPr/>
              <p:nvPr/>
            </p:nvSpPr>
            <p:spPr>
              <a:xfrm>
                <a:off x="2390577" y="426577"/>
                <a:ext cx="120758" cy="56495"/>
              </a:xfrm>
              <a:custGeom>
                <a:avLst/>
                <a:gdLst/>
                <a:ahLst/>
                <a:cxnLst/>
                <a:rect l="l" t="t" r="r" b="b"/>
                <a:pathLst>
                  <a:path w="4275" h="2000" extrusionOk="0">
                    <a:moveTo>
                      <a:pt x="0" y="0"/>
                    </a:moveTo>
                    <a:lnTo>
                      <a:pt x="0" y="1999"/>
                    </a:lnTo>
                    <a:lnTo>
                      <a:pt x="4275" y="1999"/>
                    </a:lnTo>
                    <a:lnTo>
                      <a:pt x="4275" y="0"/>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5" name="Google Shape;2623;p47">
                <a:extLst>
                  <a:ext uri="{FF2B5EF4-FFF2-40B4-BE49-F238E27FC236}">
                    <a16:creationId xmlns:a16="http://schemas.microsoft.com/office/drawing/2014/main" id="{512DA923-0D69-D9BD-5755-C09B599D5575}"/>
                  </a:ext>
                </a:extLst>
              </p:cNvPr>
              <p:cNvSpPr/>
              <p:nvPr/>
            </p:nvSpPr>
            <p:spPr>
              <a:xfrm>
                <a:off x="2390577" y="465983"/>
                <a:ext cx="120758" cy="17090"/>
              </a:xfrm>
              <a:custGeom>
                <a:avLst/>
                <a:gdLst/>
                <a:ahLst/>
                <a:cxnLst/>
                <a:rect l="l" t="t" r="r" b="b"/>
                <a:pathLst>
                  <a:path w="4275" h="605" extrusionOk="0">
                    <a:moveTo>
                      <a:pt x="0" y="0"/>
                    </a:moveTo>
                    <a:lnTo>
                      <a:pt x="0" y="604"/>
                    </a:lnTo>
                    <a:lnTo>
                      <a:pt x="4275" y="604"/>
                    </a:lnTo>
                    <a:lnTo>
                      <a:pt x="4275" y="0"/>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6" name="Google Shape;2624;p47">
                <a:extLst>
                  <a:ext uri="{FF2B5EF4-FFF2-40B4-BE49-F238E27FC236}">
                    <a16:creationId xmlns:a16="http://schemas.microsoft.com/office/drawing/2014/main" id="{09067EEA-1CEA-8499-CF71-C64406382809}"/>
                  </a:ext>
                </a:extLst>
              </p:cNvPr>
              <p:cNvSpPr/>
              <p:nvPr/>
            </p:nvSpPr>
            <p:spPr>
              <a:xfrm>
                <a:off x="2485859" y="449345"/>
                <a:ext cx="13135" cy="13135"/>
              </a:xfrm>
              <a:custGeom>
                <a:avLst/>
                <a:gdLst/>
                <a:ahLst/>
                <a:cxnLst/>
                <a:rect l="l" t="t" r="r" b="b"/>
                <a:pathLst>
                  <a:path w="465" h="465" extrusionOk="0">
                    <a:moveTo>
                      <a:pt x="233" y="1"/>
                    </a:moveTo>
                    <a:cubicBezTo>
                      <a:pt x="105" y="1"/>
                      <a:pt x="1" y="105"/>
                      <a:pt x="1" y="233"/>
                    </a:cubicBezTo>
                    <a:cubicBezTo>
                      <a:pt x="1" y="360"/>
                      <a:pt x="105" y="464"/>
                      <a:pt x="233" y="464"/>
                    </a:cubicBezTo>
                    <a:cubicBezTo>
                      <a:pt x="360" y="464"/>
                      <a:pt x="464" y="360"/>
                      <a:pt x="464" y="233"/>
                    </a:cubicBezTo>
                    <a:cubicBezTo>
                      <a:pt x="464" y="105"/>
                      <a:pt x="360" y="1"/>
                      <a:pt x="2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7" name="Google Shape;2625;p47">
                <a:extLst>
                  <a:ext uri="{FF2B5EF4-FFF2-40B4-BE49-F238E27FC236}">
                    <a16:creationId xmlns:a16="http://schemas.microsoft.com/office/drawing/2014/main" id="{AA959EE4-CE46-AA33-7A30-5757DF5EC2B6}"/>
                  </a:ext>
                </a:extLst>
              </p:cNvPr>
              <p:cNvSpPr/>
              <p:nvPr/>
            </p:nvSpPr>
            <p:spPr>
              <a:xfrm>
                <a:off x="2402865" y="449345"/>
                <a:ext cx="13107" cy="13135"/>
              </a:xfrm>
              <a:custGeom>
                <a:avLst/>
                <a:gdLst/>
                <a:ahLst/>
                <a:cxnLst/>
                <a:rect l="l" t="t" r="r" b="b"/>
                <a:pathLst>
                  <a:path w="464" h="465" extrusionOk="0">
                    <a:moveTo>
                      <a:pt x="232" y="1"/>
                    </a:moveTo>
                    <a:cubicBezTo>
                      <a:pt x="104" y="1"/>
                      <a:pt x="0" y="105"/>
                      <a:pt x="0" y="233"/>
                    </a:cubicBezTo>
                    <a:cubicBezTo>
                      <a:pt x="0" y="360"/>
                      <a:pt x="104" y="464"/>
                      <a:pt x="232" y="464"/>
                    </a:cubicBezTo>
                    <a:cubicBezTo>
                      <a:pt x="359" y="464"/>
                      <a:pt x="463" y="360"/>
                      <a:pt x="463" y="233"/>
                    </a:cubicBezTo>
                    <a:cubicBezTo>
                      <a:pt x="463" y="105"/>
                      <a:pt x="359" y="1"/>
                      <a:pt x="2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8" name="Google Shape;2626;p47">
                <a:extLst>
                  <a:ext uri="{FF2B5EF4-FFF2-40B4-BE49-F238E27FC236}">
                    <a16:creationId xmlns:a16="http://schemas.microsoft.com/office/drawing/2014/main" id="{C90D17EF-66CD-37B9-45CD-101E5016DEE6}"/>
                  </a:ext>
                </a:extLst>
              </p:cNvPr>
              <p:cNvSpPr/>
              <p:nvPr/>
            </p:nvSpPr>
            <p:spPr>
              <a:xfrm>
                <a:off x="2443063" y="435475"/>
                <a:ext cx="16723" cy="4661"/>
              </a:xfrm>
              <a:custGeom>
                <a:avLst/>
                <a:gdLst/>
                <a:ahLst/>
                <a:cxnLst/>
                <a:rect l="l" t="t" r="r" b="b"/>
                <a:pathLst>
                  <a:path w="592" h="165" extrusionOk="0">
                    <a:moveTo>
                      <a:pt x="1" y="0"/>
                    </a:moveTo>
                    <a:lnTo>
                      <a:pt x="1" y="164"/>
                    </a:lnTo>
                    <a:lnTo>
                      <a:pt x="592" y="164"/>
                    </a:lnTo>
                    <a:lnTo>
                      <a:pt x="592"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9" name="Google Shape;2627;p47">
                <a:extLst>
                  <a:ext uri="{FF2B5EF4-FFF2-40B4-BE49-F238E27FC236}">
                    <a16:creationId xmlns:a16="http://schemas.microsoft.com/office/drawing/2014/main" id="{E455507B-E9CD-997F-72EA-4F2740ED8C33}"/>
                  </a:ext>
                </a:extLst>
              </p:cNvPr>
              <p:cNvSpPr/>
              <p:nvPr/>
            </p:nvSpPr>
            <p:spPr>
              <a:xfrm>
                <a:off x="2423515" y="442452"/>
                <a:ext cx="54376" cy="41213"/>
              </a:xfrm>
              <a:custGeom>
                <a:avLst/>
                <a:gdLst/>
                <a:ahLst/>
                <a:cxnLst/>
                <a:rect l="l" t="t" r="r" b="b"/>
                <a:pathLst>
                  <a:path w="1925" h="1459" extrusionOk="0">
                    <a:moveTo>
                      <a:pt x="0" y="0"/>
                    </a:moveTo>
                    <a:lnTo>
                      <a:pt x="0" y="1458"/>
                    </a:lnTo>
                    <a:lnTo>
                      <a:pt x="1924" y="1458"/>
                    </a:lnTo>
                    <a:lnTo>
                      <a:pt x="1924"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0" name="Google Shape;2628;p47">
                <a:extLst>
                  <a:ext uri="{FF2B5EF4-FFF2-40B4-BE49-F238E27FC236}">
                    <a16:creationId xmlns:a16="http://schemas.microsoft.com/office/drawing/2014/main" id="{970F0E47-0CB5-6FFD-C0D5-AB80A3576563}"/>
                  </a:ext>
                </a:extLst>
              </p:cNvPr>
              <p:cNvSpPr/>
              <p:nvPr/>
            </p:nvSpPr>
            <p:spPr>
              <a:xfrm>
                <a:off x="2438430" y="445898"/>
                <a:ext cx="25027" cy="37174"/>
              </a:xfrm>
              <a:custGeom>
                <a:avLst/>
                <a:gdLst/>
                <a:ahLst/>
                <a:cxnLst/>
                <a:rect l="l" t="t" r="r" b="b"/>
                <a:pathLst>
                  <a:path w="886" h="1316" extrusionOk="0">
                    <a:moveTo>
                      <a:pt x="443" y="1"/>
                    </a:moveTo>
                    <a:cubicBezTo>
                      <a:pt x="201" y="1"/>
                      <a:pt x="6" y="193"/>
                      <a:pt x="1" y="433"/>
                    </a:cubicBezTo>
                    <a:lnTo>
                      <a:pt x="1" y="1315"/>
                    </a:lnTo>
                    <a:lnTo>
                      <a:pt x="886" y="1315"/>
                    </a:lnTo>
                    <a:lnTo>
                      <a:pt x="886" y="433"/>
                    </a:lnTo>
                    <a:cubicBezTo>
                      <a:pt x="878" y="193"/>
                      <a:pt x="683" y="1"/>
                      <a:pt x="443" y="1"/>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1" name="Google Shape;2629;p47">
                <a:extLst>
                  <a:ext uri="{FF2B5EF4-FFF2-40B4-BE49-F238E27FC236}">
                    <a16:creationId xmlns:a16="http://schemas.microsoft.com/office/drawing/2014/main" id="{E229ACB8-85FD-E704-16F7-5F2DCE33CD55}"/>
                  </a:ext>
                </a:extLst>
              </p:cNvPr>
              <p:cNvSpPr/>
              <p:nvPr/>
            </p:nvSpPr>
            <p:spPr>
              <a:xfrm>
                <a:off x="2376679" y="420899"/>
                <a:ext cx="148554" cy="11355"/>
              </a:xfrm>
              <a:custGeom>
                <a:avLst/>
                <a:gdLst/>
                <a:ahLst/>
                <a:cxnLst/>
                <a:rect l="l" t="t" r="r" b="b"/>
                <a:pathLst>
                  <a:path w="5259" h="402" extrusionOk="0">
                    <a:moveTo>
                      <a:pt x="0" y="1"/>
                    </a:moveTo>
                    <a:lnTo>
                      <a:pt x="339" y="401"/>
                    </a:lnTo>
                    <a:lnTo>
                      <a:pt x="4920" y="401"/>
                    </a:lnTo>
                    <a:lnTo>
                      <a:pt x="5258" y="1"/>
                    </a:lnTo>
                    <a:lnTo>
                      <a:pt x="5050" y="1"/>
                    </a:lnTo>
                    <a:cubicBezTo>
                      <a:pt x="5050" y="53"/>
                      <a:pt x="4996" y="97"/>
                      <a:pt x="4925" y="97"/>
                    </a:cubicBezTo>
                    <a:cubicBezTo>
                      <a:pt x="4855" y="97"/>
                      <a:pt x="4798" y="55"/>
                      <a:pt x="4798" y="1"/>
                    </a:cubicBezTo>
                    <a:lnTo>
                      <a:pt x="4548" y="1"/>
                    </a:lnTo>
                    <a:cubicBezTo>
                      <a:pt x="4548" y="53"/>
                      <a:pt x="4491" y="97"/>
                      <a:pt x="4423" y="97"/>
                    </a:cubicBezTo>
                    <a:cubicBezTo>
                      <a:pt x="4353" y="97"/>
                      <a:pt x="4298" y="55"/>
                      <a:pt x="4298" y="1"/>
                    </a:cubicBezTo>
                    <a:lnTo>
                      <a:pt x="4045" y="1"/>
                    </a:lnTo>
                    <a:cubicBezTo>
                      <a:pt x="4045" y="53"/>
                      <a:pt x="3991" y="97"/>
                      <a:pt x="3921" y="97"/>
                    </a:cubicBezTo>
                    <a:cubicBezTo>
                      <a:pt x="3850" y="97"/>
                      <a:pt x="3796" y="55"/>
                      <a:pt x="3796" y="1"/>
                    </a:cubicBezTo>
                    <a:lnTo>
                      <a:pt x="3543" y="1"/>
                    </a:lnTo>
                    <a:cubicBezTo>
                      <a:pt x="3543" y="53"/>
                      <a:pt x="3488" y="97"/>
                      <a:pt x="3418" y="97"/>
                    </a:cubicBezTo>
                    <a:cubicBezTo>
                      <a:pt x="3348" y="97"/>
                      <a:pt x="3293" y="55"/>
                      <a:pt x="3293" y="1"/>
                    </a:cubicBezTo>
                    <a:lnTo>
                      <a:pt x="3041" y="1"/>
                    </a:lnTo>
                    <a:cubicBezTo>
                      <a:pt x="3041" y="53"/>
                      <a:pt x="2986" y="97"/>
                      <a:pt x="2916" y="97"/>
                    </a:cubicBezTo>
                    <a:cubicBezTo>
                      <a:pt x="2845" y="97"/>
                      <a:pt x="2791" y="55"/>
                      <a:pt x="2791" y="1"/>
                    </a:cubicBezTo>
                    <a:lnTo>
                      <a:pt x="2538" y="1"/>
                    </a:lnTo>
                    <a:cubicBezTo>
                      <a:pt x="2538" y="53"/>
                      <a:pt x="2484" y="97"/>
                      <a:pt x="2413" y="97"/>
                    </a:cubicBezTo>
                    <a:cubicBezTo>
                      <a:pt x="2346" y="97"/>
                      <a:pt x="2288" y="55"/>
                      <a:pt x="2288" y="1"/>
                    </a:cubicBezTo>
                    <a:lnTo>
                      <a:pt x="2039" y="1"/>
                    </a:lnTo>
                    <a:cubicBezTo>
                      <a:pt x="2039" y="53"/>
                      <a:pt x="1981" y="97"/>
                      <a:pt x="1911" y="97"/>
                    </a:cubicBezTo>
                    <a:cubicBezTo>
                      <a:pt x="1843" y="97"/>
                      <a:pt x="1786" y="55"/>
                      <a:pt x="1786" y="1"/>
                    </a:cubicBezTo>
                    <a:lnTo>
                      <a:pt x="1536" y="1"/>
                    </a:lnTo>
                    <a:cubicBezTo>
                      <a:pt x="1536" y="53"/>
                      <a:pt x="1479" y="97"/>
                      <a:pt x="1409" y="97"/>
                    </a:cubicBezTo>
                    <a:cubicBezTo>
                      <a:pt x="1341" y="97"/>
                      <a:pt x="1284" y="55"/>
                      <a:pt x="1284" y="1"/>
                    </a:cubicBezTo>
                    <a:lnTo>
                      <a:pt x="1034" y="1"/>
                    </a:lnTo>
                    <a:cubicBezTo>
                      <a:pt x="1034" y="53"/>
                      <a:pt x="976" y="97"/>
                      <a:pt x="909" y="97"/>
                    </a:cubicBezTo>
                    <a:cubicBezTo>
                      <a:pt x="839" y="97"/>
                      <a:pt x="781" y="55"/>
                      <a:pt x="781" y="1"/>
                    </a:cubicBezTo>
                    <a:lnTo>
                      <a:pt x="531" y="1"/>
                    </a:lnTo>
                    <a:cubicBezTo>
                      <a:pt x="531" y="53"/>
                      <a:pt x="474" y="97"/>
                      <a:pt x="406" y="97"/>
                    </a:cubicBezTo>
                    <a:cubicBezTo>
                      <a:pt x="336" y="97"/>
                      <a:pt x="279" y="55"/>
                      <a:pt x="279"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2" name="Google Shape;2630;p47">
                <a:extLst>
                  <a:ext uri="{FF2B5EF4-FFF2-40B4-BE49-F238E27FC236}">
                    <a16:creationId xmlns:a16="http://schemas.microsoft.com/office/drawing/2014/main" id="{7E4C219E-34E3-2D98-F26A-28DE7FF9DC02}"/>
                  </a:ext>
                </a:extLst>
              </p:cNvPr>
              <p:cNvSpPr/>
              <p:nvPr/>
            </p:nvSpPr>
            <p:spPr>
              <a:xfrm>
                <a:off x="2376679" y="420899"/>
                <a:ext cx="39434" cy="11355"/>
              </a:xfrm>
              <a:custGeom>
                <a:avLst/>
                <a:gdLst/>
                <a:ahLst/>
                <a:cxnLst/>
                <a:rect l="l" t="t" r="r" b="b"/>
                <a:pathLst>
                  <a:path w="1396" h="402" extrusionOk="0">
                    <a:moveTo>
                      <a:pt x="0" y="1"/>
                    </a:moveTo>
                    <a:lnTo>
                      <a:pt x="339" y="401"/>
                    </a:lnTo>
                    <a:lnTo>
                      <a:pt x="1396" y="401"/>
                    </a:lnTo>
                    <a:lnTo>
                      <a:pt x="1396" y="94"/>
                    </a:lnTo>
                    <a:cubicBezTo>
                      <a:pt x="1333" y="89"/>
                      <a:pt x="1284" y="50"/>
                      <a:pt x="1284" y="1"/>
                    </a:cubicBezTo>
                    <a:lnTo>
                      <a:pt x="1034" y="1"/>
                    </a:lnTo>
                    <a:cubicBezTo>
                      <a:pt x="1034" y="53"/>
                      <a:pt x="976" y="97"/>
                      <a:pt x="906" y="97"/>
                    </a:cubicBezTo>
                    <a:cubicBezTo>
                      <a:pt x="839" y="97"/>
                      <a:pt x="781" y="53"/>
                      <a:pt x="781" y="1"/>
                    </a:cubicBezTo>
                    <a:lnTo>
                      <a:pt x="531" y="1"/>
                    </a:lnTo>
                    <a:cubicBezTo>
                      <a:pt x="531" y="53"/>
                      <a:pt x="474" y="97"/>
                      <a:pt x="404" y="97"/>
                    </a:cubicBezTo>
                    <a:cubicBezTo>
                      <a:pt x="336" y="97"/>
                      <a:pt x="279" y="53"/>
                      <a:pt x="279"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3" name="Google Shape;2631;p47">
                <a:extLst>
                  <a:ext uri="{FF2B5EF4-FFF2-40B4-BE49-F238E27FC236}">
                    <a16:creationId xmlns:a16="http://schemas.microsoft.com/office/drawing/2014/main" id="{0220B917-476E-D59F-29B3-7FB92B67DEF7}"/>
                  </a:ext>
                </a:extLst>
              </p:cNvPr>
              <p:cNvSpPr/>
              <p:nvPr/>
            </p:nvSpPr>
            <p:spPr>
              <a:xfrm>
                <a:off x="2374109" y="482000"/>
                <a:ext cx="153610" cy="71946"/>
              </a:xfrm>
              <a:custGeom>
                <a:avLst/>
                <a:gdLst/>
                <a:ahLst/>
                <a:cxnLst/>
                <a:rect l="l" t="t" r="r" b="b"/>
                <a:pathLst>
                  <a:path w="5438" h="2547" extrusionOk="0">
                    <a:moveTo>
                      <a:pt x="0" y="1"/>
                    </a:moveTo>
                    <a:lnTo>
                      <a:pt x="0" y="2547"/>
                    </a:lnTo>
                    <a:lnTo>
                      <a:pt x="5438" y="2547"/>
                    </a:lnTo>
                    <a:lnTo>
                      <a:pt x="5438" y="1"/>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4" name="Google Shape;2632;p47">
                <a:extLst>
                  <a:ext uri="{FF2B5EF4-FFF2-40B4-BE49-F238E27FC236}">
                    <a16:creationId xmlns:a16="http://schemas.microsoft.com/office/drawing/2014/main" id="{2D169DD9-0782-A735-1665-D73832270C5A}"/>
                  </a:ext>
                </a:extLst>
              </p:cNvPr>
              <p:cNvSpPr/>
              <p:nvPr/>
            </p:nvSpPr>
            <p:spPr>
              <a:xfrm>
                <a:off x="2374109" y="533468"/>
                <a:ext cx="153610" cy="20479"/>
              </a:xfrm>
              <a:custGeom>
                <a:avLst/>
                <a:gdLst/>
                <a:ahLst/>
                <a:cxnLst/>
                <a:rect l="l" t="t" r="r" b="b"/>
                <a:pathLst>
                  <a:path w="5438" h="725" extrusionOk="0">
                    <a:moveTo>
                      <a:pt x="0" y="1"/>
                    </a:moveTo>
                    <a:lnTo>
                      <a:pt x="0" y="725"/>
                    </a:lnTo>
                    <a:lnTo>
                      <a:pt x="5438" y="725"/>
                    </a:lnTo>
                    <a:lnTo>
                      <a:pt x="5438"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5" name="Google Shape;2633;p47">
                <a:extLst>
                  <a:ext uri="{FF2B5EF4-FFF2-40B4-BE49-F238E27FC236}">
                    <a16:creationId xmlns:a16="http://schemas.microsoft.com/office/drawing/2014/main" id="{D0CE6C5A-858D-C670-F163-73586AB84CF3}"/>
                  </a:ext>
                </a:extLst>
              </p:cNvPr>
              <p:cNvSpPr/>
              <p:nvPr/>
            </p:nvSpPr>
            <p:spPr>
              <a:xfrm>
                <a:off x="2495435" y="511039"/>
                <a:ext cx="16723" cy="16723"/>
              </a:xfrm>
              <a:custGeom>
                <a:avLst/>
                <a:gdLst/>
                <a:ahLst/>
                <a:cxnLst/>
                <a:rect l="l" t="t" r="r" b="b"/>
                <a:pathLst>
                  <a:path w="592" h="592" extrusionOk="0">
                    <a:moveTo>
                      <a:pt x="294" y="1"/>
                    </a:moveTo>
                    <a:cubicBezTo>
                      <a:pt x="133" y="1"/>
                      <a:pt x="0" y="134"/>
                      <a:pt x="0" y="298"/>
                    </a:cubicBezTo>
                    <a:cubicBezTo>
                      <a:pt x="0" y="459"/>
                      <a:pt x="133" y="592"/>
                      <a:pt x="294" y="592"/>
                    </a:cubicBezTo>
                    <a:cubicBezTo>
                      <a:pt x="458" y="592"/>
                      <a:pt x="591" y="459"/>
                      <a:pt x="591" y="298"/>
                    </a:cubicBezTo>
                    <a:cubicBezTo>
                      <a:pt x="591" y="134"/>
                      <a:pt x="458" y="1"/>
                      <a:pt x="2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6" name="Google Shape;2634;p47">
                <a:extLst>
                  <a:ext uri="{FF2B5EF4-FFF2-40B4-BE49-F238E27FC236}">
                    <a16:creationId xmlns:a16="http://schemas.microsoft.com/office/drawing/2014/main" id="{D23DF80E-E657-082F-A13B-FD3897A51C99}"/>
                  </a:ext>
                </a:extLst>
              </p:cNvPr>
              <p:cNvSpPr/>
              <p:nvPr/>
            </p:nvSpPr>
            <p:spPr>
              <a:xfrm>
                <a:off x="2389758" y="511039"/>
                <a:ext cx="16723" cy="16723"/>
              </a:xfrm>
              <a:custGeom>
                <a:avLst/>
                <a:gdLst/>
                <a:ahLst/>
                <a:cxnLst/>
                <a:rect l="l" t="t" r="r" b="b"/>
                <a:pathLst>
                  <a:path w="592" h="592" extrusionOk="0">
                    <a:moveTo>
                      <a:pt x="295" y="1"/>
                    </a:moveTo>
                    <a:cubicBezTo>
                      <a:pt x="133" y="1"/>
                      <a:pt x="1" y="134"/>
                      <a:pt x="1" y="298"/>
                    </a:cubicBezTo>
                    <a:cubicBezTo>
                      <a:pt x="1" y="459"/>
                      <a:pt x="133" y="592"/>
                      <a:pt x="295" y="592"/>
                    </a:cubicBezTo>
                    <a:cubicBezTo>
                      <a:pt x="459" y="592"/>
                      <a:pt x="592" y="459"/>
                      <a:pt x="592" y="298"/>
                    </a:cubicBezTo>
                    <a:cubicBezTo>
                      <a:pt x="592" y="134"/>
                      <a:pt x="459" y="1"/>
                      <a:pt x="29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7" name="Google Shape;2635;p47">
                <a:extLst>
                  <a:ext uri="{FF2B5EF4-FFF2-40B4-BE49-F238E27FC236}">
                    <a16:creationId xmlns:a16="http://schemas.microsoft.com/office/drawing/2014/main" id="{0E55064B-1E39-F621-342C-FD4EEB057CE4}"/>
                  </a:ext>
                </a:extLst>
              </p:cNvPr>
              <p:cNvSpPr/>
              <p:nvPr/>
            </p:nvSpPr>
            <p:spPr>
              <a:xfrm>
                <a:off x="2440944" y="493412"/>
                <a:ext cx="21214" cy="5904"/>
              </a:xfrm>
              <a:custGeom>
                <a:avLst/>
                <a:gdLst/>
                <a:ahLst/>
                <a:cxnLst/>
                <a:rect l="l" t="t" r="r" b="b"/>
                <a:pathLst>
                  <a:path w="751" h="209" extrusionOk="0">
                    <a:moveTo>
                      <a:pt x="0" y="0"/>
                    </a:moveTo>
                    <a:lnTo>
                      <a:pt x="0" y="208"/>
                    </a:lnTo>
                    <a:lnTo>
                      <a:pt x="750" y="208"/>
                    </a:lnTo>
                    <a:lnTo>
                      <a:pt x="750"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8" name="Google Shape;2636;p47">
                <a:extLst>
                  <a:ext uri="{FF2B5EF4-FFF2-40B4-BE49-F238E27FC236}">
                    <a16:creationId xmlns:a16="http://schemas.microsoft.com/office/drawing/2014/main" id="{4D87BDD2-C1A6-1911-861E-37A82D82D9E1}"/>
                  </a:ext>
                </a:extLst>
              </p:cNvPr>
              <p:cNvSpPr/>
              <p:nvPr/>
            </p:nvSpPr>
            <p:spPr>
              <a:xfrm>
                <a:off x="2416085" y="502310"/>
                <a:ext cx="69150" cy="52371"/>
              </a:xfrm>
              <a:custGeom>
                <a:avLst/>
                <a:gdLst/>
                <a:ahLst/>
                <a:cxnLst/>
                <a:rect l="l" t="t" r="r" b="b"/>
                <a:pathLst>
                  <a:path w="2448" h="1854" extrusionOk="0">
                    <a:moveTo>
                      <a:pt x="1" y="0"/>
                    </a:moveTo>
                    <a:lnTo>
                      <a:pt x="1" y="1854"/>
                    </a:lnTo>
                    <a:lnTo>
                      <a:pt x="2447" y="1854"/>
                    </a:lnTo>
                    <a:lnTo>
                      <a:pt x="2447"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9" name="Google Shape;2637;p47">
                <a:extLst>
                  <a:ext uri="{FF2B5EF4-FFF2-40B4-BE49-F238E27FC236}">
                    <a16:creationId xmlns:a16="http://schemas.microsoft.com/office/drawing/2014/main" id="{7F92E4B6-CFD4-036B-6DB7-24E4F1D18B05}"/>
                  </a:ext>
                </a:extLst>
              </p:cNvPr>
              <p:cNvSpPr/>
              <p:nvPr/>
            </p:nvSpPr>
            <p:spPr>
              <a:xfrm>
                <a:off x="2434984" y="506632"/>
                <a:ext cx="31948" cy="47315"/>
              </a:xfrm>
              <a:custGeom>
                <a:avLst/>
                <a:gdLst/>
                <a:ahLst/>
                <a:cxnLst/>
                <a:rect l="l" t="t" r="r" b="b"/>
                <a:pathLst>
                  <a:path w="1131" h="1675" extrusionOk="0">
                    <a:moveTo>
                      <a:pt x="565" y="1"/>
                    </a:moveTo>
                    <a:cubicBezTo>
                      <a:pt x="258" y="1"/>
                      <a:pt x="11" y="245"/>
                      <a:pt x="1" y="550"/>
                    </a:cubicBezTo>
                    <a:lnTo>
                      <a:pt x="1" y="1675"/>
                    </a:lnTo>
                    <a:lnTo>
                      <a:pt x="1130" y="1675"/>
                    </a:lnTo>
                    <a:lnTo>
                      <a:pt x="1130" y="550"/>
                    </a:lnTo>
                    <a:lnTo>
                      <a:pt x="1128" y="550"/>
                    </a:lnTo>
                    <a:cubicBezTo>
                      <a:pt x="1120" y="245"/>
                      <a:pt x="873" y="1"/>
                      <a:pt x="565" y="1"/>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0" name="Google Shape;2638;p47">
                <a:extLst>
                  <a:ext uri="{FF2B5EF4-FFF2-40B4-BE49-F238E27FC236}">
                    <a16:creationId xmlns:a16="http://schemas.microsoft.com/office/drawing/2014/main" id="{3E003D03-DCC0-63A7-655A-AD5B1C77BA01}"/>
                  </a:ext>
                </a:extLst>
              </p:cNvPr>
              <p:cNvSpPr/>
              <p:nvPr/>
            </p:nvSpPr>
            <p:spPr>
              <a:xfrm>
                <a:off x="2356312" y="474797"/>
                <a:ext cx="189145" cy="14434"/>
              </a:xfrm>
              <a:custGeom>
                <a:avLst/>
                <a:gdLst/>
                <a:ahLst/>
                <a:cxnLst/>
                <a:rect l="l" t="t" r="r" b="b"/>
                <a:pathLst>
                  <a:path w="6696" h="511" extrusionOk="0">
                    <a:moveTo>
                      <a:pt x="0" y="1"/>
                    </a:moveTo>
                    <a:lnTo>
                      <a:pt x="432" y="511"/>
                    </a:lnTo>
                    <a:lnTo>
                      <a:pt x="6263" y="511"/>
                    </a:lnTo>
                    <a:lnTo>
                      <a:pt x="6695" y="1"/>
                    </a:lnTo>
                    <a:lnTo>
                      <a:pt x="6430" y="1"/>
                    </a:lnTo>
                    <a:cubicBezTo>
                      <a:pt x="6430" y="68"/>
                      <a:pt x="6358" y="125"/>
                      <a:pt x="6270" y="126"/>
                    </a:cubicBezTo>
                    <a:lnTo>
                      <a:pt x="6270" y="126"/>
                    </a:lnTo>
                    <a:cubicBezTo>
                      <a:pt x="6182" y="125"/>
                      <a:pt x="6112" y="71"/>
                      <a:pt x="6112" y="1"/>
                    </a:cubicBezTo>
                    <a:lnTo>
                      <a:pt x="5792" y="1"/>
                    </a:lnTo>
                    <a:cubicBezTo>
                      <a:pt x="5792" y="68"/>
                      <a:pt x="5719" y="126"/>
                      <a:pt x="5631" y="126"/>
                    </a:cubicBezTo>
                    <a:cubicBezTo>
                      <a:pt x="5542" y="126"/>
                      <a:pt x="5472" y="71"/>
                      <a:pt x="5472" y="1"/>
                    </a:cubicBezTo>
                    <a:lnTo>
                      <a:pt x="5152" y="1"/>
                    </a:lnTo>
                    <a:cubicBezTo>
                      <a:pt x="5152" y="68"/>
                      <a:pt x="5081" y="126"/>
                      <a:pt x="4993" y="126"/>
                    </a:cubicBezTo>
                    <a:cubicBezTo>
                      <a:pt x="4904" y="126"/>
                      <a:pt x="4832" y="71"/>
                      <a:pt x="4832" y="1"/>
                    </a:cubicBezTo>
                    <a:lnTo>
                      <a:pt x="4514" y="1"/>
                    </a:lnTo>
                    <a:cubicBezTo>
                      <a:pt x="4514" y="68"/>
                      <a:pt x="4441" y="126"/>
                      <a:pt x="4353" y="126"/>
                    </a:cubicBezTo>
                    <a:cubicBezTo>
                      <a:pt x="4264" y="126"/>
                      <a:pt x="4194" y="71"/>
                      <a:pt x="4194" y="1"/>
                    </a:cubicBezTo>
                    <a:lnTo>
                      <a:pt x="3874" y="1"/>
                    </a:lnTo>
                    <a:cubicBezTo>
                      <a:pt x="3874" y="68"/>
                      <a:pt x="3803" y="126"/>
                      <a:pt x="3712" y="126"/>
                    </a:cubicBezTo>
                    <a:cubicBezTo>
                      <a:pt x="3624" y="126"/>
                      <a:pt x="3553" y="71"/>
                      <a:pt x="3553" y="1"/>
                    </a:cubicBezTo>
                    <a:lnTo>
                      <a:pt x="3233" y="1"/>
                    </a:lnTo>
                    <a:cubicBezTo>
                      <a:pt x="3233" y="68"/>
                      <a:pt x="3163" y="126"/>
                      <a:pt x="3074" y="126"/>
                    </a:cubicBezTo>
                    <a:cubicBezTo>
                      <a:pt x="2986" y="126"/>
                      <a:pt x="2913" y="71"/>
                      <a:pt x="2913" y="1"/>
                    </a:cubicBezTo>
                    <a:lnTo>
                      <a:pt x="2596" y="1"/>
                    </a:lnTo>
                    <a:cubicBezTo>
                      <a:pt x="2596" y="68"/>
                      <a:pt x="2523" y="126"/>
                      <a:pt x="2434" y="126"/>
                    </a:cubicBezTo>
                    <a:cubicBezTo>
                      <a:pt x="2346" y="126"/>
                      <a:pt x="2275" y="71"/>
                      <a:pt x="2275" y="1"/>
                    </a:cubicBezTo>
                    <a:lnTo>
                      <a:pt x="1955" y="1"/>
                    </a:lnTo>
                    <a:cubicBezTo>
                      <a:pt x="1955" y="68"/>
                      <a:pt x="1885" y="126"/>
                      <a:pt x="1796" y="126"/>
                    </a:cubicBezTo>
                    <a:cubicBezTo>
                      <a:pt x="1708" y="126"/>
                      <a:pt x="1635" y="71"/>
                      <a:pt x="1635" y="1"/>
                    </a:cubicBezTo>
                    <a:lnTo>
                      <a:pt x="1317" y="1"/>
                    </a:lnTo>
                    <a:cubicBezTo>
                      <a:pt x="1317" y="68"/>
                      <a:pt x="1245" y="126"/>
                      <a:pt x="1156" y="126"/>
                    </a:cubicBezTo>
                    <a:cubicBezTo>
                      <a:pt x="1068" y="126"/>
                      <a:pt x="997" y="71"/>
                      <a:pt x="997" y="1"/>
                    </a:cubicBezTo>
                    <a:lnTo>
                      <a:pt x="677" y="1"/>
                    </a:lnTo>
                    <a:cubicBezTo>
                      <a:pt x="677" y="68"/>
                      <a:pt x="607" y="126"/>
                      <a:pt x="518" y="126"/>
                    </a:cubicBezTo>
                    <a:cubicBezTo>
                      <a:pt x="430" y="126"/>
                      <a:pt x="357" y="71"/>
                      <a:pt x="357"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1" name="Google Shape;2639;p47">
                <a:extLst>
                  <a:ext uri="{FF2B5EF4-FFF2-40B4-BE49-F238E27FC236}">
                    <a16:creationId xmlns:a16="http://schemas.microsoft.com/office/drawing/2014/main" id="{D8034069-1EBD-A0AE-CFFE-C85196633FF0}"/>
                  </a:ext>
                </a:extLst>
              </p:cNvPr>
              <p:cNvSpPr/>
              <p:nvPr/>
            </p:nvSpPr>
            <p:spPr>
              <a:xfrm>
                <a:off x="2356369" y="474797"/>
                <a:ext cx="50111" cy="14434"/>
              </a:xfrm>
              <a:custGeom>
                <a:avLst/>
                <a:gdLst/>
                <a:ahLst/>
                <a:cxnLst/>
                <a:rect l="l" t="t" r="r" b="b"/>
                <a:pathLst>
                  <a:path w="1774" h="511" extrusionOk="0">
                    <a:moveTo>
                      <a:pt x="1" y="1"/>
                    </a:moveTo>
                    <a:lnTo>
                      <a:pt x="433" y="511"/>
                    </a:lnTo>
                    <a:lnTo>
                      <a:pt x="1774" y="511"/>
                    </a:lnTo>
                    <a:lnTo>
                      <a:pt x="1774" y="123"/>
                    </a:lnTo>
                    <a:cubicBezTo>
                      <a:pt x="1695" y="113"/>
                      <a:pt x="1636" y="63"/>
                      <a:pt x="1636" y="1"/>
                    </a:cubicBezTo>
                    <a:lnTo>
                      <a:pt x="1315" y="1"/>
                    </a:lnTo>
                    <a:cubicBezTo>
                      <a:pt x="1315" y="68"/>
                      <a:pt x="1245" y="126"/>
                      <a:pt x="1157" y="126"/>
                    </a:cubicBezTo>
                    <a:cubicBezTo>
                      <a:pt x="1068" y="126"/>
                      <a:pt x="995" y="71"/>
                      <a:pt x="995" y="1"/>
                    </a:cubicBezTo>
                    <a:lnTo>
                      <a:pt x="678" y="1"/>
                    </a:lnTo>
                    <a:cubicBezTo>
                      <a:pt x="678" y="68"/>
                      <a:pt x="605" y="126"/>
                      <a:pt x="516" y="126"/>
                    </a:cubicBezTo>
                    <a:cubicBezTo>
                      <a:pt x="428" y="126"/>
                      <a:pt x="358" y="71"/>
                      <a:pt x="358"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2" name="Google Shape;2640;p47">
                <a:extLst>
                  <a:ext uri="{FF2B5EF4-FFF2-40B4-BE49-F238E27FC236}">
                    <a16:creationId xmlns:a16="http://schemas.microsoft.com/office/drawing/2014/main" id="{373F8D22-59F5-4700-DF87-9510E87CC4F2}"/>
                  </a:ext>
                </a:extLst>
              </p:cNvPr>
              <p:cNvSpPr/>
              <p:nvPr/>
            </p:nvSpPr>
            <p:spPr>
              <a:xfrm>
                <a:off x="2348883" y="555474"/>
                <a:ext cx="204060" cy="95533"/>
              </a:xfrm>
              <a:custGeom>
                <a:avLst/>
                <a:gdLst/>
                <a:ahLst/>
                <a:cxnLst/>
                <a:rect l="l" t="t" r="r" b="b"/>
                <a:pathLst>
                  <a:path w="7224" h="3382" extrusionOk="0">
                    <a:moveTo>
                      <a:pt x="0" y="0"/>
                    </a:moveTo>
                    <a:lnTo>
                      <a:pt x="0" y="3382"/>
                    </a:lnTo>
                    <a:lnTo>
                      <a:pt x="7224" y="3382"/>
                    </a:lnTo>
                    <a:lnTo>
                      <a:pt x="7224" y="0"/>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3" name="Google Shape;2641;p47">
                <a:extLst>
                  <a:ext uri="{FF2B5EF4-FFF2-40B4-BE49-F238E27FC236}">
                    <a16:creationId xmlns:a16="http://schemas.microsoft.com/office/drawing/2014/main" id="{E8750125-476F-DFC8-F699-A4B17CE3DD04}"/>
                  </a:ext>
                </a:extLst>
              </p:cNvPr>
              <p:cNvSpPr/>
              <p:nvPr/>
            </p:nvSpPr>
            <p:spPr>
              <a:xfrm>
                <a:off x="2348883" y="619880"/>
                <a:ext cx="204060" cy="31129"/>
              </a:xfrm>
              <a:custGeom>
                <a:avLst/>
                <a:gdLst/>
                <a:ahLst/>
                <a:cxnLst/>
                <a:rect l="l" t="t" r="r" b="b"/>
                <a:pathLst>
                  <a:path w="7224" h="1102" extrusionOk="0">
                    <a:moveTo>
                      <a:pt x="0" y="0"/>
                    </a:moveTo>
                    <a:lnTo>
                      <a:pt x="0" y="1102"/>
                    </a:lnTo>
                    <a:lnTo>
                      <a:pt x="7224" y="1102"/>
                    </a:lnTo>
                    <a:lnTo>
                      <a:pt x="7224" y="0"/>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4" name="Google Shape;2642;p47">
                <a:extLst>
                  <a:ext uri="{FF2B5EF4-FFF2-40B4-BE49-F238E27FC236}">
                    <a16:creationId xmlns:a16="http://schemas.microsoft.com/office/drawing/2014/main" id="{C4AE0228-946E-0F81-F1BD-F8DCE38EED8B}"/>
                  </a:ext>
                </a:extLst>
              </p:cNvPr>
              <p:cNvSpPr/>
              <p:nvPr/>
            </p:nvSpPr>
            <p:spPr>
              <a:xfrm>
                <a:off x="2510067" y="594061"/>
                <a:ext cx="22146" cy="22174"/>
              </a:xfrm>
              <a:custGeom>
                <a:avLst/>
                <a:gdLst/>
                <a:ahLst/>
                <a:cxnLst/>
                <a:rect l="l" t="t" r="r" b="b"/>
                <a:pathLst>
                  <a:path w="784" h="785" extrusionOk="0">
                    <a:moveTo>
                      <a:pt x="391" y="1"/>
                    </a:moveTo>
                    <a:cubicBezTo>
                      <a:pt x="175" y="1"/>
                      <a:pt x="0" y="178"/>
                      <a:pt x="0" y="394"/>
                    </a:cubicBezTo>
                    <a:cubicBezTo>
                      <a:pt x="0" y="610"/>
                      <a:pt x="175" y="784"/>
                      <a:pt x="391" y="784"/>
                    </a:cubicBezTo>
                    <a:cubicBezTo>
                      <a:pt x="607" y="784"/>
                      <a:pt x="784" y="610"/>
                      <a:pt x="784" y="394"/>
                    </a:cubicBezTo>
                    <a:cubicBezTo>
                      <a:pt x="784" y="178"/>
                      <a:pt x="607" y="1"/>
                      <a:pt x="3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5" name="Google Shape;2643;p47">
                <a:extLst>
                  <a:ext uri="{FF2B5EF4-FFF2-40B4-BE49-F238E27FC236}">
                    <a16:creationId xmlns:a16="http://schemas.microsoft.com/office/drawing/2014/main" id="{F054A460-CC58-FD3F-7D89-A0279A3BE5E2}"/>
                  </a:ext>
                </a:extLst>
              </p:cNvPr>
              <p:cNvSpPr/>
              <p:nvPr/>
            </p:nvSpPr>
            <p:spPr>
              <a:xfrm>
                <a:off x="2368233" y="594231"/>
                <a:ext cx="25169" cy="22203"/>
              </a:xfrm>
              <a:custGeom>
                <a:avLst/>
                <a:gdLst/>
                <a:ahLst/>
                <a:cxnLst/>
                <a:rect l="l" t="t" r="r" b="b"/>
                <a:pathLst>
                  <a:path w="891" h="786" extrusionOk="0">
                    <a:moveTo>
                      <a:pt x="446" y="1"/>
                    </a:moveTo>
                    <a:cubicBezTo>
                      <a:pt x="395" y="1"/>
                      <a:pt x="344" y="11"/>
                      <a:pt x="294" y="31"/>
                    </a:cubicBezTo>
                    <a:cubicBezTo>
                      <a:pt x="94" y="115"/>
                      <a:pt x="0" y="346"/>
                      <a:pt x="83" y="544"/>
                    </a:cubicBezTo>
                    <a:cubicBezTo>
                      <a:pt x="146" y="695"/>
                      <a:pt x="291" y="785"/>
                      <a:pt x="445" y="785"/>
                    </a:cubicBezTo>
                    <a:cubicBezTo>
                      <a:pt x="495" y="785"/>
                      <a:pt x="547" y="775"/>
                      <a:pt x="596" y="755"/>
                    </a:cubicBezTo>
                    <a:cubicBezTo>
                      <a:pt x="797" y="672"/>
                      <a:pt x="890" y="442"/>
                      <a:pt x="807" y="242"/>
                    </a:cubicBezTo>
                    <a:cubicBezTo>
                      <a:pt x="744" y="91"/>
                      <a:pt x="599" y="1"/>
                      <a:pt x="44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6" name="Google Shape;2644;p47">
                <a:extLst>
                  <a:ext uri="{FF2B5EF4-FFF2-40B4-BE49-F238E27FC236}">
                    <a16:creationId xmlns:a16="http://schemas.microsoft.com/office/drawing/2014/main" id="{D48E867F-AEF3-FFB1-73D6-B975EF726123}"/>
                  </a:ext>
                </a:extLst>
              </p:cNvPr>
              <p:cNvSpPr/>
              <p:nvPr/>
            </p:nvSpPr>
            <p:spPr>
              <a:xfrm>
                <a:off x="2437639" y="570615"/>
                <a:ext cx="28247" cy="7825"/>
              </a:xfrm>
              <a:custGeom>
                <a:avLst/>
                <a:gdLst/>
                <a:ahLst/>
                <a:cxnLst/>
                <a:rect l="l" t="t" r="r" b="b"/>
                <a:pathLst>
                  <a:path w="1000" h="277" extrusionOk="0">
                    <a:moveTo>
                      <a:pt x="0" y="0"/>
                    </a:moveTo>
                    <a:lnTo>
                      <a:pt x="0" y="276"/>
                    </a:lnTo>
                    <a:lnTo>
                      <a:pt x="1000" y="276"/>
                    </a:lnTo>
                    <a:lnTo>
                      <a:pt x="1000"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7" name="Google Shape;2645;p47">
                <a:extLst>
                  <a:ext uri="{FF2B5EF4-FFF2-40B4-BE49-F238E27FC236}">
                    <a16:creationId xmlns:a16="http://schemas.microsoft.com/office/drawing/2014/main" id="{B5138CA0-5FDC-34A3-9E14-DF798114DC26}"/>
                  </a:ext>
                </a:extLst>
              </p:cNvPr>
              <p:cNvSpPr/>
              <p:nvPr/>
            </p:nvSpPr>
            <p:spPr>
              <a:xfrm>
                <a:off x="2404617" y="582451"/>
                <a:ext cx="91861" cy="69574"/>
              </a:xfrm>
              <a:custGeom>
                <a:avLst/>
                <a:gdLst/>
                <a:ahLst/>
                <a:cxnLst/>
                <a:rect l="l" t="t" r="r" b="b"/>
                <a:pathLst>
                  <a:path w="3252" h="2463" extrusionOk="0">
                    <a:moveTo>
                      <a:pt x="1" y="0"/>
                    </a:moveTo>
                    <a:lnTo>
                      <a:pt x="1" y="2463"/>
                    </a:lnTo>
                    <a:lnTo>
                      <a:pt x="3252" y="2463"/>
                    </a:lnTo>
                    <a:lnTo>
                      <a:pt x="3252"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8" name="Google Shape;2646;p47">
                <a:extLst>
                  <a:ext uri="{FF2B5EF4-FFF2-40B4-BE49-F238E27FC236}">
                    <a16:creationId xmlns:a16="http://schemas.microsoft.com/office/drawing/2014/main" id="{8FD5CB76-8663-EF74-FD61-77AE3E82AA58}"/>
                  </a:ext>
                </a:extLst>
              </p:cNvPr>
              <p:cNvSpPr/>
              <p:nvPr/>
            </p:nvSpPr>
            <p:spPr>
              <a:xfrm>
                <a:off x="2429758" y="588185"/>
                <a:ext cx="42399" cy="62822"/>
              </a:xfrm>
              <a:custGeom>
                <a:avLst/>
                <a:gdLst/>
                <a:ahLst/>
                <a:cxnLst/>
                <a:rect l="l" t="t" r="r" b="b"/>
                <a:pathLst>
                  <a:path w="1501" h="2224" extrusionOk="0">
                    <a:moveTo>
                      <a:pt x="750" y="1"/>
                    </a:moveTo>
                    <a:cubicBezTo>
                      <a:pt x="342" y="1"/>
                      <a:pt x="11" y="326"/>
                      <a:pt x="1" y="732"/>
                    </a:cubicBezTo>
                    <a:lnTo>
                      <a:pt x="1" y="2224"/>
                    </a:lnTo>
                    <a:lnTo>
                      <a:pt x="1500" y="2224"/>
                    </a:lnTo>
                    <a:lnTo>
                      <a:pt x="1500" y="732"/>
                    </a:lnTo>
                    <a:lnTo>
                      <a:pt x="1497" y="732"/>
                    </a:lnTo>
                    <a:cubicBezTo>
                      <a:pt x="1487" y="326"/>
                      <a:pt x="1156" y="1"/>
                      <a:pt x="750" y="1"/>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9" name="Google Shape;2647;p47">
                <a:extLst>
                  <a:ext uri="{FF2B5EF4-FFF2-40B4-BE49-F238E27FC236}">
                    <a16:creationId xmlns:a16="http://schemas.microsoft.com/office/drawing/2014/main" id="{A42B273C-3EE6-7A96-49EC-57103FF1DA10}"/>
                  </a:ext>
                </a:extLst>
              </p:cNvPr>
              <p:cNvSpPr/>
              <p:nvPr/>
            </p:nvSpPr>
            <p:spPr>
              <a:xfrm>
                <a:off x="2325352" y="545898"/>
                <a:ext cx="251205" cy="19237"/>
              </a:xfrm>
              <a:custGeom>
                <a:avLst/>
                <a:gdLst/>
                <a:ahLst/>
                <a:cxnLst/>
                <a:rect l="l" t="t" r="r" b="b"/>
                <a:pathLst>
                  <a:path w="8893" h="681" extrusionOk="0">
                    <a:moveTo>
                      <a:pt x="0" y="1"/>
                    </a:moveTo>
                    <a:lnTo>
                      <a:pt x="573" y="680"/>
                    </a:lnTo>
                    <a:lnTo>
                      <a:pt x="8320" y="680"/>
                    </a:lnTo>
                    <a:lnTo>
                      <a:pt x="8892" y="1"/>
                    </a:lnTo>
                    <a:lnTo>
                      <a:pt x="8541" y="1"/>
                    </a:lnTo>
                    <a:cubicBezTo>
                      <a:pt x="8541" y="92"/>
                      <a:pt x="8445" y="167"/>
                      <a:pt x="8328" y="167"/>
                    </a:cubicBezTo>
                    <a:cubicBezTo>
                      <a:pt x="8210" y="167"/>
                      <a:pt x="8114" y="92"/>
                      <a:pt x="8114" y="1"/>
                    </a:cubicBezTo>
                    <a:lnTo>
                      <a:pt x="7690" y="1"/>
                    </a:lnTo>
                    <a:cubicBezTo>
                      <a:pt x="7690" y="92"/>
                      <a:pt x="7596" y="167"/>
                      <a:pt x="7476" y="167"/>
                    </a:cubicBezTo>
                    <a:cubicBezTo>
                      <a:pt x="7359" y="167"/>
                      <a:pt x="7266" y="92"/>
                      <a:pt x="7266" y="1"/>
                    </a:cubicBezTo>
                    <a:lnTo>
                      <a:pt x="6841" y="1"/>
                    </a:lnTo>
                    <a:cubicBezTo>
                      <a:pt x="6841" y="92"/>
                      <a:pt x="6745" y="167"/>
                      <a:pt x="6628" y="167"/>
                    </a:cubicBezTo>
                    <a:cubicBezTo>
                      <a:pt x="6511" y="167"/>
                      <a:pt x="6417" y="92"/>
                      <a:pt x="6417" y="1"/>
                    </a:cubicBezTo>
                    <a:lnTo>
                      <a:pt x="5993" y="1"/>
                    </a:lnTo>
                    <a:cubicBezTo>
                      <a:pt x="5993" y="92"/>
                      <a:pt x="5896" y="167"/>
                      <a:pt x="5779" y="167"/>
                    </a:cubicBezTo>
                    <a:cubicBezTo>
                      <a:pt x="5662" y="167"/>
                      <a:pt x="5568" y="92"/>
                      <a:pt x="5568" y="1"/>
                    </a:cubicBezTo>
                    <a:lnTo>
                      <a:pt x="5144" y="1"/>
                    </a:lnTo>
                    <a:cubicBezTo>
                      <a:pt x="5144" y="92"/>
                      <a:pt x="5048" y="167"/>
                      <a:pt x="4931" y="167"/>
                    </a:cubicBezTo>
                    <a:cubicBezTo>
                      <a:pt x="4813" y="167"/>
                      <a:pt x="4720" y="92"/>
                      <a:pt x="4720" y="1"/>
                    </a:cubicBezTo>
                    <a:lnTo>
                      <a:pt x="4295" y="1"/>
                    </a:lnTo>
                    <a:cubicBezTo>
                      <a:pt x="4295" y="92"/>
                      <a:pt x="4199" y="167"/>
                      <a:pt x="4082" y="167"/>
                    </a:cubicBezTo>
                    <a:cubicBezTo>
                      <a:pt x="3965" y="167"/>
                      <a:pt x="3869" y="92"/>
                      <a:pt x="3869" y="1"/>
                    </a:cubicBezTo>
                    <a:lnTo>
                      <a:pt x="3447" y="1"/>
                    </a:lnTo>
                    <a:cubicBezTo>
                      <a:pt x="3447" y="92"/>
                      <a:pt x="3351" y="167"/>
                      <a:pt x="3233" y="167"/>
                    </a:cubicBezTo>
                    <a:cubicBezTo>
                      <a:pt x="3116" y="167"/>
                      <a:pt x="3020" y="92"/>
                      <a:pt x="3020" y="1"/>
                    </a:cubicBezTo>
                    <a:lnTo>
                      <a:pt x="2596" y="1"/>
                    </a:lnTo>
                    <a:cubicBezTo>
                      <a:pt x="2596" y="92"/>
                      <a:pt x="2502" y="167"/>
                      <a:pt x="2385" y="167"/>
                    </a:cubicBezTo>
                    <a:cubicBezTo>
                      <a:pt x="2268" y="167"/>
                      <a:pt x="2171" y="92"/>
                      <a:pt x="2171" y="1"/>
                    </a:cubicBezTo>
                    <a:lnTo>
                      <a:pt x="1747" y="1"/>
                    </a:lnTo>
                    <a:cubicBezTo>
                      <a:pt x="1747" y="92"/>
                      <a:pt x="1653" y="167"/>
                      <a:pt x="1536" y="167"/>
                    </a:cubicBezTo>
                    <a:cubicBezTo>
                      <a:pt x="1419" y="167"/>
                      <a:pt x="1323" y="92"/>
                      <a:pt x="1323" y="1"/>
                    </a:cubicBezTo>
                    <a:lnTo>
                      <a:pt x="898" y="1"/>
                    </a:lnTo>
                    <a:cubicBezTo>
                      <a:pt x="898" y="92"/>
                      <a:pt x="805" y="167"/>
                      <a:pt x="688" y="167"/>
                    </a:cubicBezTo>
                    <a:cubicBezTo>
                      <a:pt x="571" y="167"/>
                      <a:pt x="474" y="92"/>
                      <a:pt x="474"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0" name="Google Shape;2648;p47">
                <a:extLst>
                  <a:ext uri="{FF2B5EF4-FFF2-40B4-BE49-F238E27FC236}">
                    <a16:creationId xmlns:a16="http://schemas.microsoft.com/office/drawing/2014/main" id="{0CD74CFC-ECB0-EE0F-37C3-2333EF68A05C}"/>
                  </a:ext>
                </a:extLst>
              </p:cNvPr>
              <p:cNvSpPr/>
              <p:nvPr/>
            </p:nvSpPr>
            <p:spPr>
              <a:xfrm>
                <a:off x="2325352" y="545898"/>
                <a:ext cx="73556" cy="19237"/>
              </a:xfrm>
              <a:custGeom>
                <a:avLst/>
                <a:gdLst/>
                <a:ahLst/>
                <a:cxnLst/>
                <a:rect l="l" t="t" r="r" b="b"/>
                <a:pathLst>
                  <a:path w="2604" h="681" extrusionOk="0">
                    <a:moveTo>
                      <a:pt x="0" y="1"/>
                    </a:moveTo>
                    <a:lnTo>
                      <a:pt x="573" y="680"/>
                    </a:lnTo>
                    <a:lnTo>
                      <a:pt x="2603" y="680"/>
                    </a:lnTo>
                    <a:lnTo>
                      <a:pt x="2603" y="1"/>
                    </a:lnTo>
                    <a:lnTo>
                      <a:pt x="2596" y="1"/>
                    </a:lnTo>
                    <a:cubicBezTo>
                      <a:pt x="2596" y="92"/>
                      <a:pt x="2502" y="167"/>
                      <a:pt x="2385" y="167"/>
                    </a:cubicBezTo>
                    <a:cubicBezTo>
                      <a:pt x="2268" y="167"/>
                      <a:pt x="2171" y="92"/>
                      <a:pt x="2171" y="1"/>
                    </a:cubicBezTo>
                    <a:lnTo>
                      <a:pt x="1747" y="1"/>
                    </a:lnTo>
                    <a:cubicBezTo>
                      <a:pt x="1747" y="92"/>
                      <a:pt x="1651" y="167"/>
                      <a:pt x="1534" y="167"/>
                    </a:cubicBezTo>
                    <a:cubicBezTo>
                      <a:pt x="1416" y="167"/>
                      <a:pt x="1323" y="92"/>
                      <a:pt x="1323" y="1"/>
                    </a:cubicBezTo>
                    <a:lnTo>
                      <a:pt x="898" y="1"/>
                    </a:lnTo>
                    <a:cubicBezTo>
                      <a:pt x="898" y="92"/>
                      <a:pt x="802" y="167"/>
                      <a:pt x="685" y="167"/>
                    </a:cubicBezTo>
                    <a:cubicBezTo>
                      <a:pt x="568" y="167"/>
                      <a:pt x="474" y="92"/>
                      <a:pt x="474"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1" name="Google Shape;2649;p47">
                <a:extLst>
                  <a:ext uri="{FF2B5EF4-FFF2-40B4-BE49-F238E27FC236}">
                    <a16:creationId xmlns:a16="http://schemas.microsoft.com/office/drawing/2014/main" id="{97DFEFAF-45B3-16CA-91BB-DE144B7773EC}"/>
                  </a:ext>
                </a:extLst>
              </p:cNvPr>
              <p:cNvSpPr/>
              <p:nvPr/>
            </p:nvSpPr>
            <p:spPr>
              <a:xfrm>
                <a:off x="2275409" y="774003"/>
                <a:ext cx="351003" cy="130616"/>
              </a:xfrm>
              <a:custGeom>
                <a:avLst/>
                <a:gdLst/>
                <a:ahLst/>
                <a:cxnLst/>
                <a:rect l="l" t="t" r="r" b="b"/>
                <a:pathLst>
                  <a:path w="12426" h="4624" extrusionOk="0">
                    <a:moveTo>
                      <a:pt x="1" y="0"/>
                    </a:moveTo>
                    <a:lnTo>
                      <a:pt x="1" y="4623"/>
                    </a:lnTo>
                    <a:lnTo>
                      <a:pt x="12425" y="4623"/>
                    </a:lnTo>
                    <a:lnTo>
                      <a:pt x="12425" y="0"/>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2" name="Google Shape;2650;p47">
                <a:extLst>
                  <a:ext uri="{FF2B5EF4-FFF2-40B4-BE49-F238E27FC236}">
                    <a16:creationId xmlns:a16="http://schemas.microsoft.com/office/drawing/2014/main" id="{32064AEE-55A6-BCD9-0C56-EB9AAC52D3E4}"/>
                  </a:ext>
                </a:extLst>
              </p:cNvPr>
              <p:cNvSpPr/>
              <p:nvPr/>
            </p:nvSpPr>
            <p:spPr>
              <a:xfrm>
                <a:off x="2275409" y="870839"/>
                <a:ext cx="351003" cy="33784"/>
              </a:xfrm>
              <a:custGeom>
                <a:avLst/>
                <a:gdLst/>
                <a:ahLst/>
                <a:cxnLst/>
                <a:rect l="l" t="t" r="r" b="b"/>
                <a:pathLst>
                  <a:path w="12426" h="1196" extrusionOk="0">
                    <a:moveTo>
                      <a:pt x="1" y="1"/>
                    </a:moveTo>
                    <a:lnTo>
                      <a:pt x="1" y="1195"/>
                    </a:lnTo>
                    <a:lnTo>
                      <a:pt x="12425" y="1195"/>
                    </a:lnTo>
                    <a:lnTo>
                      <a:pt x="12425"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3" name="Google Shape;2651;p47">
                <a:extLst>
                  <a:ext uri="{FF2B5EF4-FFF2-40B4-BE49-F238E27FC236}">
                    <a16:creationId xmlns:a16="http://schemas.microsoft.com/office/drawing/2014/main" id="{A090A147-7257-61E2-FE97-063BA665B18A}"/>
                  </a:ext>
                </a:extLst>
              </p:cNvPr>
              <p:cNvSpPr/>
              <p:nvPr/>
            </p:nvSpPr>
            <p:spPr>
              <a:xfrm>
                <a:off x="2377922" y="784738"/>
                <a:ext cx="148130" cy="119882"/>
              </a:xfrm>
              <a:custGeom>
                <a:avLst/>
                <a:gdLst/>
                <a:ahLst/>
                <a:cxnLst/>
                <a:rect l="l" t="t" r="r" b="b"/>
                <a:pathLst>
                  <a:path w="5244" h="4244" extrusionOk="0">
                    <a:moveTo>
                      <a:pt x="1" y="0"/>
                    </a:moveTo>
                    <a:lnTo>
                      <a:pt x="1" y="4243"/>
                    </a:lnTo>
                    <a:lnTo>
                      <a:pt x="5243" y="4243"/>
                    </a:lnTo>
                    <a:lnTo>
                      <a:pt x="5243"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4" name="Google Shape;2652;p47">
                <a:extLst>
                  <a:ext uri="{FF2B5EF4-FFF2-40B4-BE49-F238E27FC236}">
                    <a16:creationId xmlns:a16="http://schemas.microsoft.com/office/drawing/2014/main" id="{9A80CC76-FB92-38AB-9458-8AC82F9ABFFE}"/>
                  </a:ext>
                </a:extLst>
              </p:cNvPr>
              <p:cNvSpPr/>
              <p:nvPr/>
            </p:nvSpPr>
            <p:spPr>
              <a:xfrm>
                <a:off x="2321313" y="648128"/>
                <a:ext cx="259199" cy="121351"/>
              </a:xfrm>
              <a:custGeom>
                <a:avLst/>
                <a:gdLst/>
                <a:ahLst/>
                <a:cxnLst/>
                <a:rect l="l" t="t" r="r" b="b"/>
                <a:pathLst>
                  <a:path w="9176" h="4296" extrusionOk="0">
                    <a:moveTo>
                      <a:pt x="0" y="0"/>
                    </a:moveTo>
                    <a:lnTo>
                      <a:pt x="0" y="4295"/>
                    </a:lnTo>
                    <a:lnTo>
                      <a:pt x="9176" y="4295"/>
                    </a:lnTo>
                    <a:lnTo>
                      <a:pt x="9176" y="0"/>
                    </a:lnTo>
                    <a:close/>
                  </a:path>
                </a:pathLst>
              </a:custGeom>
              <a:gradFill>
                <a:gsLst>
                  <a:gs pos="0">
                    <a:srgbClr val="E03145"/>
                  </a:gs>
                  <a:gs pos="100000">
                    <a:srgbClr val="6E412E"/>
                  </a:gs>
                </a:gsLst>
                <a:lin ang="10800025"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5" name="Google Shape;2653;p47">
                <a:extLst>
                  <a:ext uri="{FF2B5EF4-FFF2-40B4-BE49-F238E27FC236}">
                    <a16:creationId xmlns:a16="http://schemas.microsoft.com/office/drawing/2014/main" id="{D5297B65-92C4-BE14-4C98-2CC4F14F9353}"/>
                  </a:ext>
                </a:extLst>
              </p:cNvPr>
              <p:cNvSpPr/>
              <p:nvPr/>
            </p:nvSpPr>
            <p:spPr>
              <a:xfrm>
                <a:off x="2321313" y="738269"/>
                <a:ext cx="259199" cy="31213"/>
              </a:xfrm>
              <a:custGeom>
                <a:avLst/>
                <a:gdLst/>
                <a:ahLst/>
                <a:cxnLst/>
                <a:rect l="l" t="t" r="r" b="b"/>
                <a:pathLst>
                  <a:path w="9176" h="1105" extrusionOk="0">
                    <a:moveTo>
                      <a:pt x="0" y="0"/>
                    </a:moveTo>
                    <a:lnTo>
                      <a:pt x="0" y="1104"/>
                    </a:lnTo>
                    <a:lnTo>
                      <a:pt x="9176" y="1104"/>
                    </a:lnTo>
                    <a:lnTo>
                      <a:pt x="9176" y="0"/>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6" name="Google Shape;2654;p47">
                <a:extLst>
                  <a:ext uri="{FF2B5EF4-FFF2-40B4-BE49-F238E27FC236}">
                    <a16:creationId xmlns:a16="http://schemas.microsoft.com/office/drawing/2014/main" id="{B4CAFBB1-0BF3-E15E-8892-B5DBABEBB084}"/>
                  </a:ext>
                </a:extLst>
              </p:cNvPr>
              <p:cNvSpPr/>
              <p:nvPr/>
            </p:nvSpPr>
            <p:spPr>
              <a:xfrm>
                <a:off x="2399165" y="806856"/>
                <a:ext cx="103499" cy="97765"/>
              </a:xfrm>
              <a:custGeom>
                <a:avLst/>
                <a:gdLst/>
                <a:ahLst/>
                <a:cxnLst/>
                <a:rect l="l" t="t" r="r" b="b"/>
                <a:pathLst>
                  <a:path w="3664" h="3461" extrusionOk="0">
                    <a:moveTo>
                      <a:pt x="1" y="1"/>
                    </a:moveTo>
                    <a:lnTo>
                      <a:pt x="1" y="3460"/>
                    </a:lnTo>
                    <a:lnTo>
                      <a:pt x="3663" y="3460"/>
                    </a:lnTo>
                    <a:lnTo>
                      <a:pt x="3663" y="1"/>
                    </a:lnTo>
                    <a:close/>
                  </a:path>
                </a:pathLst>
              </a:custGeom>
              <a:solidFill>
                <a:srgbClr val="10014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7" name="Google Shape;2655;p47">
                <a:extLst>
                  <a:ext uri="{FF2B5EF4-FFF2-40B4-BE49-F238E27FC236}">
                    <a16:creationId xmlns:a16="http://schemas.microsoft.com/office/drawing/2014/main" id="{B5950CDD-BA7A-907B-833E-3289414A6037}"/>
                  </a:ext>
                </a:extLst>
              </p:cNvPr>
              <p:cNvSpPr/>
              <p:nvPr/>
            </p:nvSpPr>
            <p:spPr>
              <a:xfrm>
                <a:off x="2399165" y="806856"/>
                <a:ext cx="51806" cy="97765"/>
              </a:xfrm>
              <a:custGeom>
                <a:avLst/>
                <a:gdLst/>
                <a:ahLst/>
                <a:cxnLst/>
                <a:rect l="l" t="t" r="r" b="b"/>
                <a:pathLst>
                  <a:path w="1834" h="3461" extrusionOk="0">
                    <a:moveTo>
                      <a:pt x="1" y="1"/>
                    </a:moveTo>
                    <a:lnTo>
                      <a:pt x="1" y="3460"/>
                    </a:lnTo>
                    <a:lnTo>
                      <a:pt x="1833" y="3460"/>
                    </a:lnTo>
                    <a:lnTo>
                      <a:pt x="1833"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8" name="Google Shape;2656;p47">
                <a:extLst>
                  <a:ext uri="{FF2B5EF4-FFF2-40B4-BE49-F238E27FC236}">
                    <a16:creationId xmlns:a16="http://schemas.microsoft.com/office/drawing/2014/main" id="{61FFB78C-344E-F9F1-0722-BB01EA91DB41}"/>
                  </a:ext>
                </a:extLst>
              </p:cNvPr>
              <p:cNvSpPr/>
              <p:nvPr/>
            </p:nvSpPr>
            <p:spPr>
              <a:xfrm>
                <a:off x="2451961" y="806856"/>
                <a:ext cx="51806" cy="97765"/>
              </a:xfrm>
              <a:custGeom>
                <a:avLst/>
                <a:gdLst/>
                <a:ahLst/>
                <a:cxnLst/>
                <a:rect l="l" t="t" r="r" b="b"/>
                <a:pathLst>
                  <a:path w="1834" h="3461" extrusionOk="0">
                    <a:moveTo>
                      <a:pt x="1" y="1"/>
                    </a:moveTo>
                    <a:lnTo>
                      <a:pt x="1" y="3460"/>
                    </a:lnTo>
                    <a:lnTo>
                      <a:pt x="1833" y="3460"/>
                    </a:lnTo>
                    <a:lnTo>
                      <a:pt x="1833" y="1"/>
                    </a:ln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9" name="Google Shape;2657;p47">
                <a:extLst>
                  <a:ext uri="{FF2B5EF4-FFF2-40B4-BE49-F238E27FC236}">
                    <a16:creationId xmlns:a16="http://schemas.microsoft.com/office/drawing/2014/main" id="{36ACBE5D-9F89-23BC-9F3D-AC2CA6A1D269}"/>
                  </a:ext>
                </a:extLst>
              </p:cNvPr>
              <p:cNvSpPr/>
              <p:nvPr/>
            </p:nvSpPr>
            <p:spPr>
              <a:xfrm>
                <a:off x="2543739" y="818410"/>
                <a:ext cx="41948" cy="41863"/>
              </a:xfrm>
              <a:custGeom>
                <a:avLst/>
                <a:gdLst/>
                <a:ahLst/>
                <a:cxnLst/>
                <a:rect l="l" t="t" r="r" b="b"/>
                <a:pathLst>
                  <a:path w="1485" h="1482" extrusionOk="0">
                    <a:moveTo>
                      <a:pt x="742" y="1"/>
                    </a:moveTo>
                    <a:cubicBezTo>
                      <a:pt x="334" y="1"/>
                      <a:pt x="0" y="331"/>
                      <a:pt x="0" y="740"/>
                    </a:cubicBezTo>
                    <a:cubicBezTo>
                      <a:pt x="0" y="1149"/>
                      <a:pt x="334" y="1482"/>
                      <a:pt x="742" y="1482"/>
                    </a:cubicBezTo>
                    <a:cubicBezTo>
                      <a:pt x="1151" y="1482"/>
                      <a:pt x="1484" y="1149"/>
                      <a:pt x="1484" y="740"/>
                    </a:cubicBezTo>
                    <a:cubicBezTo>
                      <a:pt x="1484" y="331"/>
                      <a:pt x="1151" y="1"/>
                      <a:pt x="74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0" name="Google Shape;2658;p47">
                <a:extLst>
                  <a:ext uri="{FF2B5EF4-FFF2-40B4-BE49-F238E27FC236}">
                    <a16:creationId xmlns:a16="http://schemas.microsoft.com/office/drawing/2014/main" id="{CE98E5C1-077C-A576-F174-0EAD8DE3CB06}"/>
                  </a:ext>
                </a:extLst>
              </p:cNvPr>
              <p:cNvSpPr/>
              <p:nvPr/>
            </p:nvSpPr>
            <p:spPr>
              <a:xfrm>
                <a:off x="2526028" y="697168"/>
                <a:ext cx="28106" cy="28106"/>
              </a:xfrm>
              <a:custGeom>
                <a:avLst/>
                <a:gdLst/>
                <a:ahLst/>
                <a:cxnLst/>
                <a:rect l="l" t="t" r="r" b="b"/>
                <a:pathLst>
                  <a:path w="995" h="995" extrusionOk="0">
                    <a:moveTo>
                      <a:pt x="497" y="0"/>
                    </a:moveTo>
                    <a:cubicBezTo>
                      <a:pt x="224" y="0"/>
                      <a:pt x="0" y="221"/>
                      <a:pt x="0" y="497"/>
                    </a:cubicBezTo>
                    <a:cubicBezTo>
                      <a:pt x="0" y="773"/>
                      <a:pt x="221" y="995"/>
                      <a:pt x="497" y="995"/>
                    </a:cubicBezTo>
                    <a:cubicBezTo>
                      <a:pt x="773" y="995"/>
                      <a:pt x="994" y="773"/>
                      <a:pt x="994" y="497"/>
                    </a:cubicBezTo>
                    <a:cubicBezTo>
                      <a:pt x="994" y="221"/>
                      <a:pt x="773" y="0"/>
                      <a:pt x="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1" name="Google Shape;2659;p47">
                <a:extLst>
                  <a:ext uri="{FF2B5EF4-FFF2-40B4-BE49-F238E27FC236}">
                    <a16:creationId xmlns:a16="http://schemas.microsoft.com/office/drawing/2014/main" id="{4F6E8768-B7A1-464D-A89D-B777EBB97230}"/>
                  </a:ext>
                </a:extLst>
              </p:cNvPr>
              <p:cNvSpPr/>
              <p:nvPr/>
            </p:nvSpPr>
            <p:spPr>
              <a:xfrm>
                <a:off x="2347696" y="697168"/>
                <a:ext cx="28191" cy="28106"/>
              </a:xfrm>
              <a:custGeom>
                <a:avLst/>
                <a:gdLst/>
                <a:ahLst/>
                <a:cxnLst/>
                <a:rect l="l" t="t" r="r" b="b"/>
                <a:pathLst>
                  <a:path w="998" h="995" extrusionOk="0">
                    <a:moveTo>
                      <a:pt x="501" y="0"/>
                    </a:moveTo>
                    <a:cubicBezTo>
                      <a:pt x="225" y="0"/>
                      <a:pt x="1" y="221"/>
                      <a:pt x="1" y="497"/>
                    </a:cubicBezTo>
                    <a:cubicBezTo>
                      <a:pt x="1" y="773"/>
                      <a:pt x="225" y="995"/>
                      <a:pt x="501" y="995"/>
                    </a:cubicBezTo>
                    <a:cubicBezTo>
                      <a:pt x="774" y="995"/>
                      <a:pt x="998" y="773"/>
                      <a:pt x="998" y="497"/>
                    </a:cubicBezTo>
                    <a:cubicBezTo>
                      <a:pt x="998" y="221"/>
                      <a:pt x="774" y="0"/>
                      <a:pt x="50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2" name="Google Shape;2660;p47">
                <a:extLst>
                  <a:ext uri="{FF2B5EF4-FFF2-40B4-BE49-F238E27FC236}">
                    <a16:creationId xmlns:a16="http://schemas.microsoft.com/office/drawing/2014/main" id="{68AD9ACD-FEC9-644D-7091-710EECA40014}"/>
                  </a:ext>
                </a:extLst>
              </p:cNvPr>
              <p:cNvSpPr/>
              <p:nvPr/>
            </p:nvSpPr>
            <p:spPr>
              <a:xfrm>
                <a:off x="2316369" y="818410"/>
                <a:ext cx="41948" cy="41863"/>
              </a:xfrm>
              <a:custGeom>
                <a:avLst/>
                <a:gdLst/>
                <a:ahLst/>
                <a:cxnLst/>
                <a:rect l="l" t="t" r="r" b="b"/>
                <a:pathLst>
                  <a:path w="1485" h="1482" extrusionOk="0">
                    <a:moveTo>
                      <a:pt x="743" y="1"/>
                    </a:moveTo>
                    <a:cubicBezTo>
                      <a:pt x="334" y="1"/>
                      <a:pt x="1" y="331"/>
                      <a:pt x="1" y="740"/>
                    </a:cubicBezTo>
                    <a:cubicBezTo>
                      <a:pt x="1" y="1149"/>
                      <a:pt x="334" y="1482"/>
                      <a:pt x="743" y="1482"/>
                    </a:cubicBezTo>
                    <a:cubicBezTo>
                      <a:pt x="1151" y="1482"/>
                      <a:pt x="1485" y="1149"/>
                      <a:pt x="1485" y="740"/>
                    </a:cubicBezTo>
                    <a:cubicBezTo>
                      <a:pt x="1485" y="331"/>
                      <a:pt x="1151" y="1"/>
                      <a:pt x="7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3" name="Google Shape;2661;p47">
                <a:extLst>
                  <a:ext uri="{FF2B5EF4-FFF2-40B4-BE49-F238E27FC236}">
                    <a16:creationId xmlns:a16="http://schemas.microsoft.com/office/drawing/2014/main" id="{529C0CE5-B1DF-ECBF-6E77-D382C0EDEF82}"/>
                  </a:ext>
                </a:extLst>
              </p:cNvPr>
              <p:cNvSpPr/>
              <p:nvPr/>
            </p:nvSpPr>
            <p:spPr>
              <a:xfrm>
                <a:off x="2463797" y="818353"/>
                <a:ext cx="22542" cy="30451"/>
              </a:xfrm>
              <a:custGeom>
                <a:avLst/>
                <a:gdLst/>
                <a:ahLst/>
                <a:cxnLst/>
                <a:rect l="l" t="t" r="r" b="b"/>
                <a:pathLst>
                  <a:path w="798" h="1078" extrusionOk="0">
                    <a:moveTo>
                      <a:pt x="1" y="0"/>
                    </a:moveTo>
                    <a:lnTo>
                      <a:pt x="1" y="1078"/>
                    </a:lnTo>
                    <a:lnTo>
                      <a:pt x="797" y="1078"/>
                    </a:lnTo>
                    <a:lnTo>
                      <a:pt x="797" y="0"/>
                    </a:ln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4" name="Google Shape;2662;p47">
                <a:extLst>
                  <a:ext uri="{FF2B5EF4-FFF2-40B4-BE49-F238E27FC236}">
                    <a16:creationId xmlns:a16="http://schemas.microsoft.com/office/drawing/2014/main" id="{715AB1F8-1406-B2A3-2D94-8F6EF229A4E0}"/>
                  </a:ext>
                </a:extLst>
              </p:cNvPr>
              <p:cNvSpPr/>
              <p:nvPr/>
            </p:nvSpPr>
            <p:spPr>
              <a:xfrm>
                <a:off x="2416170" y="818353"/>
                <a:ext cx="22457" cy="30451"/>
              </a:xfrm>
              <a:custGeom>
                <a:avLst/>
                <a:gdLst/>
                <a:ahLst/>
                <a:cxnLst/>
                <a:rect l="l" t="t" r="r" b="b"/>
                <a:pathLst>
                  <a:path w="795" h="1078" extrusionOk="0">
                    <a:moveTo>
                      <a:pt x="0" y="0"/>
                    </a:moveTo>
                    <a:lnTo>
                      <a:pt x="0" y="1078"/>
                    </a:lnTo>
                    <a:lnTo>
                      <a:pt x="794" y="1078"/>
                    </a:lnTo>
                    <a:lnTo>
                      <a:pt x="794" y="0"/>
                    </a:ln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5" name="Google Shape;2663;p47">
                <a:extLst>
                  <a:ext uri="{FF2B5EF4-FFF2-40B4-BE49-F238E27FC236}">
                    <a16:creationId xmlns:a16="http://schemas.microsoft.com/office/drawing/2014/main" id="{6F9CF196-44F6-68A6-A9F3-581A7C4BBE1E}"/>
                  </a:ext>
                </a:extLst>
              </p:cNvPr>
              <p:cNvSpPr/>
              <p:nvPr/>
            </p:nvSpPr>
            <p:spPr>
              <a:xfrm>
                <a:off x="2461028" y="860980"/>
                <a:ext cx="8841" cy="8870"/>
              </a:xfrm>
              <a:custGeom>
                <a:avLst/>
                <a:gdLst/>
                <a:ahLst/>
                <a:cxnLst/>
                <a:rect l="l" t="t" r="r" b="b"/>
                <a:pathLst>
                  <a:path w="313" h="314" extrusionOk="0">
                    <a:moveTo>
                      <a:pt x="156" y="1"/>
                    </a:moveTo>
                    <a:cubicBezTo>
                      <a:pt x="70" y="1"/>
                      <a:pt x="0" y="71"/>
                      <a:pt x="0" y="157"/>
                    </a:cubicBezTo>
                    <a:cubicBezTo>
                      <a:pt x="0" y="243"/>
                      <a:pt x="70" y="313"/>
                      <a:pt x="156" y="313"/>
                    </a:cubicBezTo>
                    <a:cubicBezTo>
                      <a:pt x="242" y="313"/>
                      <a:pt x="312" y="243"/>
                      <a:pt x="312" y="157"/>
                    </a:cubicBezTo>
                    <a:cubicBezTo>
                      <a:pt x="312" y="71"/>
                      <a:pt x="242" y="1"/>
                      <a:pt x="156"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6" name="Google Shape;2664;p47">
                <a:extLst>
                  <a:ext uri="{FF2B5EF4-FFF2-40B4-BE49-F238E27FC236}">
                    <a16:creationId xmlns:a16="http://schemas.microsoft.com/office/drawing/2014/main" id="{F846B93B-15F8-5F9D-DEBE-96997775EFAE}"/>
                  </a:ext>
                </a:extLst>
              </p:cNvPr>
              <p:cNvSpPr/>
              <p:nvPr/>
            </p:nvSpPr>
            <p:spPr>
              <a:xfrm>
                <a:off x="2431170" y="860980"/>
                <a:ext cx="8926" cy="8870"/>
              </a:xfrm>
              <a:custGeom>
                <a:avLst/>
                <a:gdLst/>
                <a:ahLst/>
                <a:cxnLst/>
                <a:rect l="l" t="t" r="r" b="b"/>
                <a:pathLst>
                  <a:path w="316" h="314" extrusionOk="0">
                    <a:moveTo>
                      <a:pt x="159" y="1"/>
                    </a:moveTo>
                    <a:cubicBezTo>
                      <a:pt x="70" y="1"/>
                      <a:pt x="0" y="71"/>
                      <a:pt x="0" y="157"/>
                    </a:cubicBezTo>
                    <a:cubicBezTo>
                      <a:pt x="0" y="243"/>
                      <a:pt x="70" y="313"/>
                      <a:pt x="159" y="313"/>
                    </a:cubicBezTo>
                    <a:cubicBezTo>
                      <a:pt x="245" y="313"/>
                      <a:pt x="315" y="243"/>
                      <a:pt x="315" y="157"/>
                    </a:cubicBezTo>
                    <a:cubicBezTo>
                      <a:pt x="315" y="71"/>
                      <a:pt x="245" y="1"/>
                      <a:pt x="159"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7" name="Google Shape;2665;p47">
                <a:extLst>
                  <a:ext uri="{FF2B5EF4-FFF2-40B4-BE49-F238E27FC236}">
                    <a16:creationId xmlns:a16="http://schemas.microsoft.com/office/drawing/2014/main" id="{CF639D4C-0EFB-53C6-B5A7-D2DC50854856}"/>
                  </a:ext>
                </a:extLst>
              </p:cNvPr>
              <p:cNvSpPr/>
              <p:nvPr/>
            </p:nvSpPr>
            <p:spPr>
              <a:xfrm>
                <a:off x="2434108" y="789596"/>
                <a:ext cx="35761" cy="9887"/>
              </a:xfrm>
              <a:custGeom>
                <a:avLst/>
                <a:gdLst/>
                <a:ahLst/>
                <a:cxnLst/>
                <a:rect l="l" t="t" r="r" b="b"/>
                <a:pathLst>
                  <a:path w="1266" h="350" extrusionOk="0">
                    <a:moveTo>
                      <a:pt x="0" y="0"/>
                    </a:moveTo>
                    <a:lnTo>
                      <a:pt x="0" y="349"/>
                    </a:lnTo>
                    <a:lnTo>
                      <a:pt x="1265" y="349"/>
                    </a:lnTo>
                    <a:lnTo>
                      <a:pt x="1265"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8" name="Google Shape;2666;p47">
                <a:extLst>
                  <a:ext uri="{FF2B5EF4-FFF2-40B4-BE49-F238E27FC236}">
                    <a16:creationId xmlns:a16="http://schemas.microsoft.com/office/drawing/2014/main" id="{26117633-E4F0-779C-7A56-083787EC53F0}"/>
                  </a:ext>
                </a:extLst>
              </p:cNvPr>
              <p:cNvSpPr/>
              <p:nvPr/>
            </p:nvSpPr>
            <p:spPr>
              <a:xfrm>
                <a:off x="2434108" y="667394"/>
                <a:ext cx="35761" cy="9858"/>
              </a:xfrm>
              <a:custGeom>
                <a:avLst/>
                <a:gdLst/>
                <a:ahLst/>
                <a:cxnLst/>
                <a:rect l="l" t="t" r="r" b="b"/>
                <a:pathLst>
                  <a:path w="1266" h="349" extrusionOk="0">
                    <a:moveTo>
                      <a:pt x="0" y="0"/>
                    </a:moveTo>
                    <a:lnTo>
                      <a:pt x="0" y="349"/>
                    </a:lnTo>
                    <a:lnTo>
                      <a:pt x="1265" y="349"/>
                    </a:lnTo>
                    <a:lnTo>
                      <a:pt x="1265"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9" name="Google Shape;2667;p47">
                <a:extLst>
                  <a:ext uri="{FF2B5EF4-FFF2-40B4-BE49-F238E27FC236}">
                    <a16:creationId xmlns:a16="http://schemas.microsoft.com/office/drawing/2014/main" id="{F2B19437-B66D-B8EA-2FF0-6EB8320ACDF8}"/>
                  </a:ext>
                </a:extLst>
              </p:cNvPr>
              <p:cNvSpPr/>
              <p:nvPr/>
            </p:nvSpPr>
            <p:spPr>
              <a:xfrm>
                <a:off x="2392103" y="682309"/>
                <a:ext cx="116662" cy="88471"/>
              </a:xfrm>
              <a:custGeom>
                <a:avLst/>
                <a:gdLst/>
                <a:ahLst/>
                <a:cxnLst/>
                <a:rect l="l" t="t" r="r" b="b"/>
                <a:pathLst>
                  <a:path w="4130" h="3132" extrusionOk="0">
                    <a:moveTo>
                      <a:pt x="1" y="0"/>
                    </a:moveTo>
                    <a:lnTo>
                      <a:pt x="1" y="3132"/>
                    </a:lnTo>
                    <a:lnTo>
                      <a:pt x="4129" y="3132"/>
                    </a:lnTo>
                    <a:lnTo>
                      <a:pt x="4129" y="0"/>
                    </a:lnTo>
                    <a:close/>
                  </a:path>
                </a:pathLst>
              </a:custGeom>
              <a:gradFill>
                <a:gsLst>
                  <a:gs pos="0">
                    <a:srgbClr val="6E412E"/>
                  </a:gs>
                  <a:gs pos="100000">
                    <a:srgbClr val="1F5479"/>
                  </a:gs>
                </a:gsLst>
                <a:lin ang="540070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0" name="Google Shape;2668;p47">
                <a:extLst>
                  <a:ext uri="{FF2B5EF4-FFF2-40B4-BE49-F238E27FC236}">
                    <a16:creationId xmlns:a16="http://schemas.microsoft.com/office/drawing/2014/main" id="{1F948CF4-2DFF-BDDA-8EA1-AFA8561C6715}"/>
                  </a:ext>
                </a:extLst>
              </p:cNvPr>
              <p:cNvSpPr/>
              <p:nvPr/>
            </p:nvSpPr>
            <p:spPr>
              <a:xfrm>
                <a:off x="2424108" y="689654"/>
                <a:ext cx="53783" cy="79827"/>
              </a:xfrm>
              <a:custGeom>
                <a:avLst/>
                <a:gdLst/>
                <a:ahLst/>
                <a:cxnLst/>
                <a:rect l="l" t="t" r="r" b="b"/>
                <a:pathLst>
                  <a:path w="1904" h="2826" extrusionOk="0">
                    <a:moveTo>
                      <a:pt x="950" y="1"/>
                    </a:moveTo>
                    <a:cubicBezTo>
                      <a:pt x="432" y="1"/>
                      <a:pt x="13" y="415"/>
                      <a:pt x="0" y="930"/>
                    </a:cubicBezTo>
                    <a:lnTo>
                      <a:pt x="0" y="2825"/>
                    </a:lnTo>
                    <a:lnTo>
                      <a:pt x="1903" y="2825"/>
                    </a:lnTo>
                    <a:lnTo>
                      <a:pt x="1903" y="930"/>
                    </a:lnTo>
                    <a:lnTo>
                      <a:pt x="1901" y="930"/>
                    </a:lnTo>
                    <a:cubicBezTo>
                      <a:pt x="1888" y="415"/>
                      <a:pt x="1468" y="1"/>
                      <a:pt x="950" y="1"/>
                    </a:cubicBezTo>
                    <a:close/>
                  </a:path>
                </a:pathLst>
              </a:custGeom>
              <a:solidFill>
                <a:srgbClr val="6E41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1" name="Google Shape;2669;p47">
                <a:extLst>
                  <a:ext uri="{FF2B5EF4-FFF2-40B4-BE49-F238E27FC236}">
                    <a16:creationId xmlns:a16="http://schemas.microsoft.com/office/drawing/2014/main" id="{493FE067-B59A-38E0-F69F-FE487095A57D}"/>
                  </a:ext>
                </a:extLst>
              </p:cNvPr>
              <p:cNvSpPr/>
              <p:nvPr/>
            </p:nvSpPr>
            <p:spPr>
              <a:xfrm>
                <a:off x="2249477" y="754060"/>
                <a:ext cx="402809" cy="30705"/>
              </a:xfrm>
              <a:custGeom>
                <a:avLst/>
                <a:gdLst/>
                <a:ahLst/>
                <a:cxnLst/>
                <a:rect l="l" t="t" r="r" b="b"/>
                <a:pathLst>
                  <a:path w="14260" h="1087" extrusionOk="0">
                    <a:moveTo>
                      <a:pt x="0" y="1"/>
                    </a:moveTo>
                    <a:lnTo>
                      <a:pt x="919" y="1086"/>
                    </a:lnTo>
                    <a:lnTo>
                      <a:pt x="13341" y="1086"/>
                    </a:lnTo>
                    <a:lnTo>
                      <a:pt x="14260" y="1"/>
                    </a:lnTo>
                    <a:lnTo>
                      <a:pt x="13695" y="1"/>
                    </a:lnTo>
                    <a:cubicBezTo>
                      <a:pt x="13695" y="146"/>
                      <a:pt x="13542" y="266"/>
                      <a:pt x="13355" y="266"/>
                    </a:cubicBezTo>
                    <a:lnTo>
                      <a:pt x="13355" y="266"/>
                    </a:lnTo>
                    <a:cubicBezTo>
                      <a:pt x="13166" y="266"/>
                      <a:pt x="13015" y="146"/>
                      <a:pt x="13015" y="1"/>
                    </a:cubicBezTo>
                    <a:lnTo>
                      <a:pt x="12336" y="1"/>
                    </a:lnTo>
                    <a:cubicBezTo>
                      <a:pt x="12336" y="147"/>
                      <a:pt x="12182" y="267"/>
                      <a:pt x="11995" y="267"/>
                    </a:cubicBezTo>
                    <a:cubicBezTo>
                      <a:pt x="11805" y="267"/>
                      <a:pt x="11654" y="147"/>
                      <a:pt x="11654" y="1"/>
                    </a:cubicBezTo>
                    <a:lnTo>
                      <a:pt x="10972" y="1"/>
                    </a:lnTo>
                    <a:cubicBezTo>
                      <a:pt x="10972" y="147"/>
                      <a:pt x="10821" y="267"/>
                      <a:pt x="10631" y="267"/>
                    </a:cubicBezTo>
                    <a:cubicBezTo>
                      <a:pt x="10443" y="267"/>
                      <a:pt x="10290" y="147"/>
                      <a:pt x="10290" y="1"/>
                    </a:cubicBezTo>
                    <a:lnTo>
                      <a:pt x="9611" y="1"/>
                    </a:lnTo>
                    <a:cubicBezTo>
                      <a:pt x="9611" y="147"/>
                      <a:pt x="9460" y="267"/>
                      <a:pt x="9270" y="267"/>
                    </a:cubicBezTo>
                    <a:cubicBezTo>
                      <a:pt x="9082" y="267"/>
                      <a:pt x="8929" y="147"/>
                      <a:pt x="8929" y="1"/>
                    </a:cubicBezTo>
                    <a:lnTo>
                      <a:pt x="8249" y="1"/>
                    </a:lnTo>
                    <a:cubicBezTo>
                      <a:pt x="8249" y="147"/>
                      <a:pt x="8098" y="267"/>
                      <a:pt x="7908" y="267"/>
                    </a:cubicBezTo>
                    <a:cubicBezTo>
                      <a:pt x="7721" y="267"/>
                      <a:pt x="7567" y="147"/>
                      <a:pt x="7567" y="1"/>
                    </a:cubicBezTo>
                    <a:lnTo>
                      <a:pt x="6888" y="1"/>
                    </a:lnTo>
                    <a:cubicBezTo>
                      <a:pt x="6888" y="147"/>
                      <a:pt x="6734" y="267"/>
                      <a:pt x="6547" y="267"/>
                    </a:cubicBezTo>
                    <a:cubicBezTo>
                      <a:pt x="6359" y="267"/>
                      <a:pt x="6206" y="147"/>
                      <a:pt x="6206" y="1"/>
                    </a:cubicBezTo>
                    <a:lnTo>
                      <a:pt x="5526" y="1"/>
                    </a:lnTo>
                    <a:cubicBezTo>
                      <a:pt x="5526" y="147"/>
                      <a:pt x="5373" y="267"/>
                      <a:pt x="5185" y="267"/>
                    </a:cubicBezTo>
                    <a:cubicBezTo>
                      <a:pt x="4998" y="267"/>
                      <a:pt x="4844" y="147"/>
                      <a:pt x="4844" y="1"/>
                    </a:cubicBezTo>
                    <a:lnTo>
                      <a:pt x="4165" y="1"/>
                    </a:lnTo>
                    <a:cubicBezTo>
                      <a:pt x="4165" y="147"/>
                      <a:pt x="4011" y="267"/>
                      <a:pt x="3824" y="267"/>
                    </a:cubicBezTo>
                    <a:cubicBezTo>
                      <a:pt x="3634" y="267"/>
                      <a:pt x="3483" y="147"/>
                      <a:pt x="3483" y="1"/>
                    </a:cubicBezTo>
                    <a:lnTo>
                      <a:pt x="2804" y="1"/>
                    </a:lnTo>
                    <a:cubicBezTo>
                      <a:pt x="2804" y="147"/>
                      <a:pt x="2650" y="267"/>
                      <a:pt x="2463" y="267"/>
                    </a:cubicBezTo>
                    <a:cubicBezTo>
                      <a:pt x="2273" y="267"/>
                      <a:pt x="2122" y="147"/>
                      <a:pt x="2122" y="1"/>
                    </a:cubicBezTo>
                    <a:lnTo>
                      <a:pt x="1442" y="1"/>
                    </a:lnTo>
                    <a:cubicBezTo>
                      <a:pt x="1442" y="147"/>
                      <a:pt x="1289" y="267"/>
                      <a:pt x="1101" y="267"/>
                    </a:cubicBezTo>
                    <a:cubicBezTo>
                      <a:pt x="911" y="267"/>
                      <a:pt x="760" y="147"/>
                      <a:pt x="760"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2" name="Google Shape;2670;p47">
                <a:extLst>
                  <a:ext uri="{FF2B5EF4-FFF2-40B4-BE49-F238E27FC236}">
                    <a16:creationId xmlns:a16="http://schemas.microsoft.com/office/drawing/2014/main" id="{4218F95F-BF73-B004-AEFE-0319388C3DC2}"/>
                  </a:ext>
                </a:extLst>
              </p:cNvPr>
              <p:cNvSpPr/>
              <p:nvPr/>
            </p:nvSpPr>
            <p:spPr>
              <a:xfrm>
                <a:off x="2249534" y="754060"/>
                <a:ext cx="107397" cy="30705"/>
              </a:xfrm>
              <a:custGeom>
                <a:avLst/>
                <a:gdLst/>
                <a:ahLst/>
                <a:cxnLst/>
                <a:rect l="l" t="t" r="r" b="b"/>
                <a:pathLst>
                  <a:path w="3802" h="1087" extrusionOk="0">
                    <a:moveTo>
                      <a:pt x="1" y="1"/>
                    </a:moveTo>
                    <a:lnTo>
                      <a:pt x="917" y="1086"/>
                    </a:lnTo>
                    <a:lnTo>
                      <a:pt x="3801" y="1086"/>
                    </a:lnTo>
                    <a:lnTo>
                      <a:pt x="3801" y="267"/>
                    </a:lnTo>
                    <a:cubicBezTo>
                      <a:pt x="3624" y="256"/>
                      <a:pt x="3481" y="142"/>
                      <a:pt x="3481" y="1"/>
                    </a:cubicBezTo>
                    <a:lnTo>
                      <a:pt x="2802" y="1"/>
                    </a:lnTo>
                    <a:cubicBezTo>
                      <a:pt x="2802" y="147"/>
                      <a:pt x="2651" y="267"/>
                      <a:pt x="2461" y="267"/>
                    </a:cubicBezTo>
                    <a:cubicBezTo>
                      <a:pt x="2273" y="267"/>
                      <a:pt x="2120" y="147"/>
                      <a:pt x="2120" y="1"/>
                    </a:cubicBezTo>
                    <a:lnTo>
                      <a:pt x="1440" y="1"/>
                    </a:lnTo>
                    <a:cubicBezTo>
                      <a:pt x="1440" y="147"/>
                      <a:pt x="1289" y="267"/>
                      <a:pt x="1099" y="267"/>
                    </a:cubicBezTo>
                    <a:cubicBezTo>
                      <a:pt x="912" y="267"/>
                      <a:pt x="758" y="147"/>
                      <a:pt x="758"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3" name="Google Shape;2671;p47">
                <a:extLst>
                  <a:ext uri="{FF2B5EF4-FFF2-40B4-BE49-F238E27FC236}">
                    <a16:creationId xmlns:a16="http://schemas.microsoft.com/office/drawing/2014/main" id="{A1B29D26-25E2-4AC3-E4EE-EFBDD8F57BF9}"/>
                  </a:ext>
                </a:extLst>
              </p:cNvPr>
              <p:cNvSpPr/>
              <p:nvPr/>
            </p:nvSpPr>
            <p:spPr>
              <a:xfrm>
                <a:off x="2291369" y="635897"/>
                <a:ext cx="319084" cy="24378"/>
              </a:xfrm>
              <a:custGeom>
                <a:avLst/>
                <a:gdLst/>
                <a:ahLst/>
                <a:cxnLst/>
                <a:rect l="l" t="t" r="r" b="b"/>
                <a:pathLst>
                  <a:path w="11296" h="863" extrusionOk="0">
                    <a:moveTo>
                      <a:pt x="1" y="1"/>
                    </a:moveTo>
                    <a:lnTo>
                      <a:pt x="730" y="863"/>
                    </a:lnTo>
                    <a:lnTo>
                      <a:pt x="10569" y="863"/>
                    </a:lnTo>
                    <a:lnTo>
                      <a:pt x="11295" y="1"/>
                    </a:lnTo>
                    <a:lnTo>
                      <a:pt x="10848" y="1"/>
                    </a:lnTo>
                    <a:cubicBezTo>
                      <a:pt x="10848" y="118"/>
                      <a:pt x="10729" y="214"/>
                      <a:pt x="10578" y="214"/>
                    </a:cubicBezTo>
                    <a:lnTo>
                      <a:pt x="10578" y="214"/>
                    </a:lnTo>
                    <a:cubicBezTo>
                      <a:pt x="10428" y="214"/>
                      <a:pt x="10309" y="118"/>
                      <a:pt x="10309" y="1"/>
                    </a:cubicBezTo>
                    <a:lnTo>
                      <a:pt x="9770" y="1"/>
                    </a:lnTo>
                    <a:cubicBezTo>
                      <a:pt x="9770" y="118"/>
                      <a:pt x="9650" y="214"/>
                      <a:pt x="9499" y="214"/>
                    </a:cubicBezTo>
                    <a:cubicBezTo>
                      <a:pt x="9351" y="214"/>
                      <a:pt x="9231" y="118"/>
                      <a:pt x="9231" y="1"/>
                    </a:cubicBezTo>
                    <a:lnTo>
                      <a:pt x="8692" y="1"/>
                    </a:lnTo>
                    <a:cubicBezTo>
                      <a:pt x="8692" y="118"/>
                      <a:pt x="8570" y="214"/>
                      <a:pt x="8422" y="214"/>
                    </a:cubicBezTo>
                    <a:cubicBezTo>
                      <a:pt x="8273" y="214"/>
                      <a:pt x="8151" y="118"/>
                      <a:pt x="8151" y="1"/>
                    </a:cubicBezTo>
                    <a:lnTo>
                      <a:pt x="7612" y="1"/>
                    </a:lnTo>
                    <a:cubicBezTo>
                      <a:pt x="7612" y="118"/>
                      <a:pt x="7492" y="214"/>
                      <a:pt x="7344" y="214"/>
                    </a:cubicBezTo>
                    <a:cubicBezTo>
                      <a:pt x="7193" y="214"/>
                      <a:pt x="7073" y="118"/>
                      <a:pt x="7073" y="1"/>
                    </a:cubicBezTo>
                    <a:lnTo>
                      <a:pt x="6534" y="1"/>
                    </a:lnTo>
                    <a:cubicBezTo>
                      <a:pt x="6534" y="118"/>
                      <a:pt x="6415" y="214"/>
                      <a:pt x="6264" y="214"/>
                    </a:cubicBezTo>
                    <a:cubicBezTo>
                      <a:pt x="6115" y="214"/>
                      <a:pt x="5996" y="118"/>
                      <a:pt x="5996" y="1"/>
                    </a:cubicBezTo>
                    <a:lnTo>
                      <a:pt x="5457" y="1"/>
                    </a:lnTo>
                    <a:cubicBezTo>
                      <a:pt x="5457" y="118"/>
                      <a:pt x="5334" y="214"/>
                      <a:pt x="5186" y="214"/>
                    </a:cubicBezTo>
                    <a:cubicBezTo>
                      <a:pt x="5038" y="214"/>
                      <a:pt x="4915" y="118"/>
                      <a:pt x="4915" y="1"/>
                    </a:cubicBezTo>
                    <a:lnTo>
                      <a:pt x="4377" y="1"/>
                    </a:lnTo>
                    <a:cubicBezTo>
                      <a:pt x="4377" y="118"/>
                      <a:pt x="4257" y="214"/>
                      <a:pt x="4108" y="214"/>
                    </a:cubicBezTo>
                    <a:cubicBezTo>
                      <a:pt x="3957" y="214"/>
                      <a:pt x="3838" y="118"/>
                      <a:pt x="3838" y="1"/>
                    </a:cubicBezTo>
                    <a:lnTo>
                      <a:pt x="3299" y="1"/>
                    </a:lnTo>
                    <a:cubicBezTo>
                      <a:pt x="3299" y="118"/>
                      <a:pt x="3179" y="214"/>
                      <a:pt x="3028" y="214"/>
                    </a:cubicBezTo>
                    <a:cubicBezTo>
                      <a:pt x="2880" y="214"/>
                      <a:pt x="2760" y="118"/>
                      <a:pt x="2760" y="1"/>
                    </a:cubicBezTo>
                    <a:lnTo>
                      <a:pt x="2221" y="1"/>
                    </a:lnTo>
                    <a:cubicBezTo>
                      <a:pt x="2221" y="118"/>
                      <a:pt x="2099" y="214"/>
                      <a:pt x="1951" y="214"/>
                    </a:cubicBezTo>
                    <a:cubicBezTo>
                      <a:pt x="1802" y="214"/>
                      <a:pt x="1680" y="118"/>
                      <a:pt x="1680" y="1"/>
                    </a:cubicBezTo>
                    <a:lnTo>
                      <a:pt x="1144" y="1"/>
                    </a:lnTo>
                    <a:cubicBezTo>
                      <a:pt x="1144" y="118"/>
                      <a:pt x="1021" y="214"/>
                      <a:pt x="873" y="214"/>
                    </a:cubicBezTo>
                    <a:cubicBezTo>
                      <a:pt x="724" y="214"/>
                      <a:pt x="602" y="118"/>
                      <a:pt x="602" y="1"/>
                    </a:cubicBezTo>
                    <a:close/>
                  </a:path>
                </a:pathLst>
              </a:custGeom>
              <a:gradFill>
                <a:gsLst>
                  <a:gs pos="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4" name="Google Shape;2672;p47">
                <a:extLst>
                  <a:ext uri="{FF2B5EF4-FFF2-40B4-BE49-F238E27FC236}">
                    <a16:creationId xmlns:a16="http://schemas.microsoft.com/office/drawing/2014/main" id="{5E476F21-15C4-A6B5-5833-50D5E21AD0E5}"/>
                  </a:ext>
                </a:extLst>
              </p:cNvPr>
              <p:cNvSpPr/>
              <p:nvPr/>
            </p:nvSpPr>
            <p:spPr>
              <a:xfrm>
                <a:off x="2291369" y="635897"/>
                <a:ext cx="89884" cy="24378"/>
              </a:xfrm>
              <a:custGeom>
                <a:avLst/>
                <a:gdLst/>
                <a:ahLst/>
                <a:cxnLst/>
                <a:rect l="l" t="t" r="r" b="b"/>
                <a:pathLst>
                  <a:path w="3182" h="863" extrusionOk="0">
                    <a:moveTo>
                      <a:pt x="1" y="1"/>
                    </a:moveTo>
                    <a:lnTo>
                      <a:pt x="730" y="863"/>
                    </a:lnTo>
                    <a:lnTo>
                      <a:pt x="3182" y="863"/>
                    </a:lnTo>
                    <a:lnTo>
                      <a:pt x="3182" y="175"/>
                    </a:lnTo>
                    <a:cubicBezTo>
                      <a:pt x="3137" y="199"/>
                      <a:pt x="3085" y="214"/>
                      <a:pt x="3028" y="214"/>
                    </a:cubicBezTo>
                    <a:cubicBezTo>
                      <a:pt x="2880" y="214"/>
                      <a:pt x="2760" y="118"/>
                      <a:pt x="2760" y="1"/>
                    </a:cubicBezTo>
                    <a:lnTo>
                      <a:pt x="2221" y="1"/>
                    </a:lnTo>
                    <a:cubicBezTo>
                      <a:pt x="2221" y="118"/>
                      <a:pt x="2099" y="214"/>
                      <a:pt x="1951" y="214"/>
                    </a:cubicBezTo>
                    <a:cubicBezTo>
                      <a:pt x="1802" y="214"/>
                      <a:pt x="1680" y="118"/>
                      <a:pt x="1680" y="1"/>
                    </a:cubicBezTo>
                    <a:lnTo>
                      <a:pt x="1144" y="1"/>
                    </a:lnTo>
                    <a:cubicBezTo>
                      <a:pt x="1144" y="118"/>
                      <a:pt x="1021" y="214"/>
                      <a:pt x="873" y="214"/>
                    </a:cubicBezTo>
                    <a:cubicBezTo>
                      <a:pt x="724" y="214"/>
                      <a:pt x="602" y="118"/>
                      <a:pt x="602" y="1"/>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5" name="Google Shape;2673;p47">
                <a:extLst>
                  <a:ext uri="{FF2B5EF4-FFF2-40B4-BE49-F238E27FC236}">
                    <a16:creationId xmlns:a16="http://schemas.microsoft.com/office/drawing/2014/main" id="{E0E447C1-2326-E820-A59A-51BBF8B263BF}"/>
                  </a:ext>
                </a:extLst>
              </p:cNvPr>
              <p:cNvSpPr/>
              <p:nvPr/>
            </p:nvSpPr>
            <p:spPr>
              <a:xfrm>
                <a:off x="2448232" y="806856"/>
                <a:ext cx="5452" cy="97765"/>
              </a:xfrm>
              <a:custGeom>
                <a:avLst/>
                <a:gdLst/>
                <a:ahLst/>
                <a:cxnLst/>
                <a:rect l="l" t="t" r="r" b="b"/>
                <a:pathLst>
                  <a:path w="193" h="3461" extrusionOk="0">
                    <a:moveTo>
                      <a:pt x="0" y="1"/>
                    </a:moveTo>
                    <a:lnTo>
                      <a:pt x="0" y="3460"/>
                    </a:lnTo>
                    <a:lnTo>
                      <a:pt x="193" y="3460"/>
                    </a:lnTo>
                    <a:lnTo>
                      <a:pt x="193" y="1"/>
                    </a:ln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076" name="Google Shape;2674;p47">
              <a:extLst>
                <a:ext uri="{FF2B5EF4-FFF2-40B4-BE49-F238E27FC236}">
                  <a16:creationId xmlns:a16="http://schemas.microsoft.com/office/drawing/2014/main" id="{DB08FC03-3633-98B2-6795-2C0879EA5242}"/>
                </a:ext>
              </a:extLst>
            </p:cNvPr>
            <p:cNvSpPr/>
            <p:nvPr/>
          </p:nvSpPr>
          <p:spPr>
            <a:xfrm flipH="1">
              <a:off x="1781045" y="713333"/>
              <a:ext cx="938759" cy="288856"/>
            </a:xfrm>
            <a:custGeom>
              <a:avLst/>
              <a:gdLst/>
              <a:ahLst/>
              <a:cxnLst/>
              <a:rect l="l" t="t" r="r" b="b"/>
              <a:pathLst>
                <a:path w="28031" h="8626" extrusionOk="0">
                  <a:moveTo>
                    <a:pt x="20671" y="4250"/>
                  </a:moveTo>
                  <a:lnTo>
                    <a:pt x="20671" y="4250"/>
                  </a:lnTo>
                  <a:cubicBezTo>
                    <a:pt x="20507" y="4411"/>
                    <a:pt x="20338" y="4557"/>
                    <a:pt x="20166" y="4669"/>
                  </a:cubicBezTo>
                  <a:cubicBezTo>
                    <a:pt x="20328" y="4510"/>
                    <a:pt x="20497" y="4375"/>
                    <a:pt x="20671" y="4250"/>
                  </a:cubicBezTo>
                  <a:close/>
                  <a:moveTo>
                    <a:pt x="22579" y="5846"/>
                  </a:moveTo>
                  <a:cubicBezTo>
                    <a:pt x="22389" y="5939"/>
                    <a:pt x="22199" y="6018"/>
                    <a:pt x="22025" y="6070"/>
                  </a:cubicBezTo>
                  <a:cubicBezTo>
                    <a:pt x="22192" y="5986"/>
                    <a:pt x="22382" y="5913"/>
                    <a:pt x="22579" y="5846"/>
                  </a:cubicBezTo>
                  <a:close/>
                  <a:moveTo>
                    <a:pt x="19672" y="0"/>
                  </a:moveTo>
                  <a:cubicBezTo>
                    <a:pt x="18591" y="0"/>
                    <a:pt x="17407" y="482"/>
                    <a:pt x="16728" y="1410"/>
                  </a:cubicBezTo>
                  <a:cubicBezTo>
                    <a:pt x="15847" y="2616"/>
                    <a:pt x="15832" y="4281"/>
                    <a:pt x="15832" y="4364"/>
                  </a:cubicBezTo>
                  <a:lnTo>
                    <a:pt x="15832" y="4364"/>
                  </a:lnTo>
                  <a:cubicBezTo>
                    <a:pt x="15832" y="3685"/>
                    <a:pt x="15806" y="2414"/>
                    <a:pt x="14305" y="2414"/>
                  </a:cubicBezTo>
                  <a:cubicBezTo>
                    <a:pt x="14245" y="2414"/>
                    <a:pt x="14182" y="2416"/>
                    <a:pt x="14117" y="2420"/>
                  </a:cubicBezTo>
                  <a:cubicBezTo>
                    <a:pt x="12386" y="2529"/>
                    <a:pt x="12769" y="4276"/>
                    <a:pt x="12761" y="5208"/>
                  </a:cubicBezTo>
                  <a:cubicBezTo>
                    <a:pt x="12758" y="4849"/>
                    <a:pt x="12672" y="2556"/>
                    <a:pt x="10900" y="1657"/>
                  </a:cubicBezTo>
                  <a:cubicBezTo>
                    <a:pt x="10303" y="1355"/>
                    <a:pt x="9719" y="1221"/>
                    <a:pt x="9161" y="1221"/>
                  </a:cubicBezTo>
                  <a:cubicBezTo>
                    <a:pt x="8753" y="1221"/>
                    <a:pt x="8359" y="1292"/>
                    <a:pt x="7984" y="1421"/>
                  </a:cubicBezTo>
                  <a:cubicBezTo>
                    <a:pt x="6748" y="1845"/>
                    <a:pt x="6344" y="2792"/>
                    <a:pt x="6623" y="3672"/>
                  </a:cubicBezTo>
                  <a:cubicBezTo>
                    <a:pt x="6956" y="4734"/>
                    <a:pt x="8323" y="5656"/>
                    <a:pt x="8323" y="5656"/>
                  </a:cubicBezTo>
                  <a:cubicBezTo>
                    <a:pt x="8323" y="5656"/>
                    <a:pt x="6813" y="4995"/>
                    <a:pt x="6032" y="4862"/>
                  </a:cubicBezTo>
                  <a:cubicBezTo>
                    <a:pt x="5475" y="4766"/>
                    <a:pt x="4795" y="4694"/>
                    <a:pt x="4105" y="4694"/>
                  </a:cubicBezTo>
                  <a:cubicBezTo>
                    <a:pt x="2868" y="4694"/>
                    <a:pt x="1600" y="4926"/>
                    <a:pt x="959" y="5666"/>
                  </a:cubicBezTo>
                  <a:cubicBezTo>
                    <a:pt x="1" y="6772"/>
                    <a:pt x="1404" y="8454"/>
                    <a:pt x="4290" y="8524"/>
                  </a:cubicBezTo>
                  <a:cubicBezTo>
                    <a:pt x="6191" y="8571"/>
                    <a:pt x="22342" y="8626"/>
                    <a:pt x="24248" y="8626"/>
                  </a:cubicBezTo>
                  <a:cubicBezTo>
                    <a:pt x="25765" y="8626"/>
                    <a:pt x="28030" y="7967"/>
                    <a:pt x="27647" y="6556"/>
                  </a:cubicBezTo>
                  <a:cubicBezTo>
                    <a:pt x="27446" y="5809"/>
                    <a:pt x="26254" y="5483"/>
                    <a:pt x="24949" y="5483"/>
                  </a:cubicBezTo>
                  <a:cubicBezTo>
                    <a:pt x="24138" y="5483"/>
                    <a:pt x="23283" y="5609"/>
                    <a:pt x="22596" y="5838"/>
                  </a:cubicBezTo>
                  <a:lnTo>
                    <a:pt x="22596" y="5838"/>
                  </a:lnTo>
                  <a:cubicBezTo>
                    <a:pt x="23551" y="5362"/>
                    <a:pt x="24512" y="4457"/>
                    <a:pt x="23399" y="3805"/>
                  </a:cubicBezTo>
                  <a:cubicBezTo>
                    <a:pt x="23137" y="3653"/>
                    <a:pt x="22834" y="3580"/>
                    <a:pt x="22510" y="3580"/>
                  </a:cubicBezTo>
                  <a:cubicBezTo>
                    <a:pt x="21925" y="3580"/>
                    <a:pt x="21272" y="3816"/>
                    <a:pt x="20671" y="4250"/>
                  </a:cubicBezTo>
                  <a:cubicBezTo>
                    <a:pt x="21062" y="3865"/>
                    <a:pt x="21405" y="3399"/>
                    <a:pt x="21608" y="3146"/>
                  </a:cubicBezTo>
                  <a:cubicBezTo>
                    <a:pt x="22233" y="2360"/>
                    <a:pt x="22358" y="856"/>
                    <a:pt x="20856" y="223"/>
                  </a:cubicBezTo>
                  <a:cubicBezTo>
                    <a:pt x="20501" y="74"/>
                    <a:pt x="20095" y="0"/>
                    <a:pt x="19672" y="0"/>
                  </a:cubicBezTo>
                  <a:close/>
                </a:path>
              </a:pathLst>
            </a:custGeom>
            <a:solidFill>
              <a:srgbClr val="FFFFFF">
                <a:alpha val="4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nvGrpSpPr>
            <p:cNvPr id="1077" name="Google Shape;1215;p36">
              <a:extLst>
                <a:ext uri="{FF2B5EF4-FFF2-40B4-BE49-F238E27FC236}">
                  <a16:creationId xmlns:a16="http://schemas.microsoft.com/office/drawing/2014/main" id="{2DBB906B-F7CB-F5A6-8ED0-AB62D46030F5}"/>
                </a:ext>
              </a:extLst>
            </p:cNvPr>
            <p:cNvGrpSpPr/>
            <p:nvPr/>
          </p:nvGrpSpPr>
          <p:grpSpPr>
            <a:xfrm>
              <a:off x="349666" y="1011624"/>
              <a:ext cx="987276" cy="1147233"/>
              <a:chOff x="4105235" y="738541"/>
              <a:chExt cx="740457" cy="860425"/>
            </a:xfrm>
          </p:grpSpPr>
          <p:sp>
            <p:nvSpPr>
              <p:cNvPr id="1078" name="Google Shape;1216;p36">
                <a:extLst>
                  <a:ext uri="{FF2B5EF4-FFF2-40B4-BE49-F238E27FC236}">
                    <a16:creationId xmlns:a16="http://schemas.microsoft.com/office/drawing/2014/main" id="{5F7FEF49-EB3A-A561-A7A1-0034008B97C1}"/>
                  </a:ext>
                </a:extLst>
              </p:cNvPr>
              <p:cNvSpPr/>
              <p:nvPr/>
            </p:nvSpPr>
            <p:spPr>
              <a:xfrm>
                <a:off x="4124386" y="783092"/>
                <a:ext cx="721307" cy="444574"/>
              </a:xfrm>
              <a:custGeom>
                <a:avLst/>
                <a:gdLst/>
                <a:ahLst/>
                <a:cxnLst/>
                <a:rect l="l" t="t" r="r" b="b"/>
                <a:pathLst>
                  <a:path w="18456" h="11376" extrusionOk="0">
                    <a:moveTo>
                      <a:pt x="7296" y="0"/>
                    </a:moveTo>
                    <a:cubicBezTo>
                      <a:pt x="7216" y="0"/>
                      <a:pt x="7138" y="2"/>
                      <a:pt x="7060" y="6"/>
                    </a:cubicBezTo>
                    <a:cubicBezTo>
                      <a:pt x="5816" y="63"/>
                      <a:pt x="4540" y="406"/>
                      <a:pt x="3327" y="680"/>
                    </a:cubicBezTo>
                    <a:cubicBezTo>
                      <a:pt x="2775" y="805"/>
                      <a:pt x="2236" y="1013"/>
                      <a:pt x="1711" y="1229"/>
                    </a:cubicBezTo>
                    <a:cubicBezTo>
                      <a:pt x="1510" y="1312"/>
                      <a:pt x="0" y="1872"/>
                      <a:pt x="0" y="2065"/>
                    </a:cubicBezTo>
                    <a:lnTo>
                      <a:pt x="0" y="10644"/>
                    </a:lnTo>
                    <a:cubicBezTo>
                      <a:pt x="989" y="10222"/>
                      <a:pt x="2002" y="9824"/>
                      <a:pt x="2981" y="9389"/>
                    </a:cubicBezTo>
                    <a:cubicBezTo>
                      <a:pt x="3909" y="8976"/>
                      <a:pt x="4885" y="8577"/>
                      <a:pt x="5830" y="8577"/>
                    </a:cubicBezTo>
                    <a:cubicBezTo>
                      <a:pt x="6547" y="8577"/>
                      <a:pt x="7247" y="8806"/>
                      <a:pt x="7895" y="9434"/>
                    </a:cubicBezTo>
                    <a:cubicBezTo>
                      <a:pt x="8307" y="9832"/>
                      <a:pt x="8611" y="10332"/>
                      <a:pt x="9048" y="10701"/>
                    </a:cubicBezTo>
                    <a:cubicBezTo>
                      <a:pt x="9617" y="11183"/>
                      <a:pt x="10317" y="11376"/>
                      <a:pt x="11056" y="11376"/>
                    </a:cubicBezTo>
                    <a:cubicBezTo>
                      <a:pt x="12544" y="11376"/>
                      <a:pt x="14188" y="10596"/>
                      <a:pt x="15223" y="9835"/>
                    </a:cubicBezTo>
                    <a:cubicBezTo>
                      <a:pt x="15701" y="9483"/>
                      <a:pt x="16288" y="9367"/>
                      <a:pt x="16897" y="9367"/>
                    </a:cubicBezTo>
                    <a:cubicBezTo>
                      <a:pt x="17419" y="9367"/>
                      <a:pt x="17957" y="9452"/>
                      <a:pt x="18456" y="9548"/>
                    </a:cubicBezTo>
                    <a:cubicBezTo>
                      <a:pt x="18456" y="6635"/>
                      <a:pt x="16743" y="7081"/>
                      <a:pt x="16545" y="4845"/>
                    </a:cubicBezTo>
                    <a:cubicBezTo>
                      <a:pt x="16420" y="3434"/>
                      <a:pt x="17943" y="2195"/>
                      <a:pt x="17657" y="807"/>
                    </a:cubicBezTo>
                    <a:cubicBezTo>
                      <a:pt x="17657" y="807"/>
                      <a:pt x="17656" y="807"/>
                      <a:pt x="17654" y="807"/>
                    </a:cubicBezTo>
                    <a:cubicBezTo>
                      <a:pt x="17532" y="807"/>
                      <a:pt x="12371" y="2346"/>
                      <a:pt x="11826" y="2416"/>
                    </a:cubicBezTo>
                    <a:cubicBezTo>
                      <a:pt x="11749" y="2426"/>
                      <a:pt x="11671" y="2431"/>
                      <a:pt x="11592" y="2431"/>
                    </a:cubicBezTo>
                    <a:cubicBezTo>
                      <a:pt x="11350" y="2431"/>
                      <a:pt x="11109" y="2379"/>
                      <a:pt x="10920" y="2234"/>
                    </a:cubicBezTo>
                    <a:cubicBezTo>
                      <a:pt x="10681" y="2052"/>
                      <a:pt x="10566" y="1757"/>
                      <a:pt x="10415" y="1497"/>
                    </a:cubicBezTo>
                    <a:cubicBezTo>
                      <a:pt x="9788" y="415"/>
                      <a:pt x="8493" y="0"/>
                      <a:pt x="7296" y="0"/>
                    </a:cubicBezTo>
                    <a:close/>
                  </a:path>
                </a:pathLst>
              </a:custGeom>
              <a:gradFill>
                <a:gsLst>
                  <a:gs pos="0">
                    <a:srgbClr val="FFBF3D"/>
                  </a:gs>
                  <a:gs pos="100000">
                    <a:srgbClr val="E03145"/>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79" name="Google Shape;1217;p36">
                <a:extLst>
                  <a:ext uri="{FF2B5EF4-FFF2-40B4-BE49-F238E27FC236}">
                    <a16:creationId xmlns:a16="http://schemas.microsoft.com/office/drawing/2014/main" id="{C5F0E1F5-6271-E165-A65B-E8E39B8C810E}"/>
                  </a:ext>
                </a:extLst>
              </p:cNvPr>
              <p:cNvSpPr/>
              <p:nvPr/>
            </p:nvSpPr>
            <p:spPr>
              <a:xfrm>
                <a:off x="4380144" y="783092"/>
                <a:ext cx="438388" cy="128221"/>
              </a:xfrm>
              <a:custGeom>
                <a:avLst/>
                <a:gdLst/>
                <a:ahLst/>
                <a:cxnLst/>
                <a:rect l="l" t="t" r="r" b="b"/>
                <a:pathLst>
                  <a:path w="11217" h="3281" extrusionOk="0">
                    <a:moveTo>
                      <a:pt x="752" y="0"/>
                    </a:moveTo>
                    <a:cubicBezTo>
                      <a:pt x="672" y="0"/>
                      <a:pt x="594" y="2"/>
                      <a:pt x="516" y="6"/>
                    </a:cubicBezTo>
                    <a:cubicBezTo>
                      <a:pt x="347" y="13"/>
                      <a:pt x="172" y="29"/>
                      <a:pt x="0" y="45"/>
                    </a:cubicBezTo>
                    <a:cubicBezTo>
                      <a:pt x="453" y="99"/>
                      <a:pt x="893" y="203"/>
                      <a:pt x="1289" y="373"/>
                    </a:cubicBezTo>
                    <a:cubicBezTo>
                      <a:pt x="2702" y="976"/>
                      <a:pt x="2819" y="2817"/>
                      <a:pt x="4347" y="3142"/>
                    </a:cubicBezTo>
                    <a:cubicBezTo>
                      <a:pt x="4687" y="3215"/>
                      <a:pt x="5047" y="3280"/>
                      <a:pt x="5402" y="3280"/>
                    </a:cubicBezTo>
                    <a:cubicBezTo>
                      <a:pt x="5750" y="3280"/>
                      <a:pt x="6093" y="3217"/>
                      <a:pt x="6406" y="3035"/>
                    </a:cubicBezTo>
                    <a:cubicBezTo>
                      <a:pt x="6706" y="2864"/>
                      <a:pt x="6992" y="2637"/>
                      <a:pt x="7320" y="2525"/>
                    </a:cubicBezTo>
                    <a:cubicBezTo>
                      <a:pt x="7654" y="2412"/>
                      <a:pt x="7955" y="2367"/>
                      <a:pt x="8252" y="2367"/>
                    </a:cubicBezTo>
                    <a:cubicBezTo>
                      <a:pt x="8611" y="2367"/>
                      <a:pt x="8966" y="2433"/>
                      <a:pt x="9369" y="2525"/>
                    </a:cubicBezTo>
                    <a:cubicBezTo>
                      <a:pt x="9524" y="2561"/>
                      <a:pt x="9675" y="2578"/>
                      <a:pt x="9821" y="2578"/>
                    </a:cubicBezTo>
                    <a:cubicBezTo>
                      <a:pt x="10207" y="2578"/>
                      <a:pt x="10561" y="2461"/>
                      <a:pt x="10878" y="2262"/>
                    </a:cubicBezTo>
                    <a:cubicBezTo>
                      <a:pt x="11084" y="1786"/>
                      <a:pt x="11217" y="1307"/>
                      <a:pt x="11113" y="807"/>
                    </a:cubicBezTo>
                    <a:cubicBezTo>
                      <a:pt x="11113" y="807"/>
                      <a:pt x="11112" y="807"/>
                      <a:pt x="11110" y="807"/>
                    </a:cubicBezTo>
                    <a:cubicBezTo>
                      <a:pt x="10985" y="807"/>
                      <a:pt x="5827" y="2346"/>
                      <a:pt x="5282" y="2416"/>
                    </a:cubicBezTo>
                    <a:cubicBezTo>
                      <a:pt x="5205" y="2426"/>
                      <a:pt x="5127" y="2431"/>
                      <a:pt x="5048" y="2431"/>
                    </a:cubicBezTo>
                    <a:cubicBezTo>
                      <a:pt x="4806" y="2431"/>
                      <a:pt x="4565" y="2379"/>
                      <a:pt x="4376" y="2234"/>
                    </a:cubicBezTo>
                    <a:cubicBezTo>
                      <a:pt x="4137" y="2052"/>
                      <a:pt x="4022" y="1757"/>
                      <a:pt x="3871" y="1497"/>
                    </a:cubicBezTo>
                    <a:cubicBezTo>
                      <a:pt x="3244" y="415"/>
                      <a:pt x="1949" y="0"/>
                      <a:pt x="752" y="0"/>
                    </a:cubicBezTo>
                    <a:close/>
                  </a:path>
                </a:pathLst>
              </a:custGeom>
              <a:gradFill>
                <a:gsLst>
                  <a:gs pos="0">
                    <a:srgbClr val="E03145"/>
                  </a:gs>
                  <a:gs pos="4400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0" name="Google Shape;1218;p36">
                <a:extLst>
                  <a:ext uri="{FF2B5EF4-FFF2-40B4-BE49-F238E27FC236}">
                    <a16:creationId xmlns:a16="http://schemas.microsoft.com/office/drawing/2014/main" id="{D796EFFE-1B7C-BFD5-E867-D15710684423}"/>
                  </a:ext>
                </a:extLst>
              </p:cNvPr>
              <p:cNvSpPr/>
              <p:nvPr/>
            </p:nvSpPr>
            <p:spPr>
              <a:xfrm>
                <a:off x="4124386" y="847887"/>
                <a:ext cx="721307" cy="379819"/>
              </a:xfrm>
              <a:custGeom>
                <a:avLst/>
                <a:gdLst/>
                <a:ahLst/>
                <a:cxnLst/>
                <a:rect l="l" t="t" r="r" b="b"/>
                <a:pathLst>
                  <a:path w="18456" h="9719" extrusionOk="0">
                    <a:moveTo>
                      <a:pt x="659" y="0"/>
                    </a:moveTo>
                    <a:cubicBezTo>
                      <a:pt x="305" y="159"/>
                      <a:pt x="0" y="321"/>
                      <a:pt x="0" y="407"/>
                    </a:cubicBezTo>
                    <a:lnTo>
                      <a:pt x="0" y="8989"/>
                    </a:lnTo>
                    <a:cubicBezTo>
                      <a:pt x="989" y="8564"/>
                      <a:pt x="2002" y="8166"/>
                      <a:pt x="2981" y="7731"/>
                    </a:cubicBezTo>
                    <a:cubicBezTo>
                      <a:pt x="3909" y="7319"/>
                      <a:pt x="4884" y="6920"/>
                      <a:pt x="5829" y="6920"/>
                    </a:cubicBezTo>
                    <a:cubicBezTo>
                      <a:pt x="6547" y="6920"/>
                      <a:pt x="7246" y="7149"/>
                      <a:pt x="7895" y="7776"/>
                    </a:cubicBezTo>
                    <a:cubicBezTo>
                      <a:pt x="8307" y="8174"/>
                      <a:pt x="8611" y="8674"/>
                      <a:pt x="9048" y="9043"/>
                    </a:cubicBezTo>
                    <a:cubicBezTo>
                      <a:pt x="9617" y="9526"/>
                      <a:pt x="10318" y="9718"/>
                      <a:pt x="11058" y="9718"/>
                    </a:cubicBezTo>
                    <a:cubicBezTo>
                      <a:pt x="12545" y="9718"/>
                      <a:pt x="14188" y="8940"/>
                      <a:pt x="15223" y="8177"/>
                    </a:cubicBezTo>
                    <a:cubicBezTo>
                      <a:pt x="15700" y="7826"/>
                      <a:pt x="16286" y="7709"/>
                      <a:pt x="16894" y="7709"/>
                    </a:cubicBezTo>
                    <a:cubicBezTo>
                      <a:pt x="17417" y="7709"/>
                      <a:pt x="17956" y="7795"/>
                      <a:pt x="18456" y="7893"/>
                    </a:cubicBezTo>
                    <a:cubicBezTo>
                      <a:pt x="18456" y="7341"/>
                      <a:pt x="18396" y="6909"/>
                      <a:pt x="18294" y="6558"/>
                    </a:cubicBezTo>
                    <a:cubicBezTo>
                      <a:pt x="18227" y="6586"/>
                      <a:pt x="18157" y="6610"/>
                      <a:pt x="18084" y="6628"/>
                    </a:cubicBezTo>
                    <a:lnTo>
                      <a:pt x="18086" y="6625"/>
                    </a:lnTo>
                    <a:lnTo>
                      <a:pt x="18086" y="6625"/>
                    </a:lnTo>
                    <a:cubicBezTo>
                      <a:pt x="17900" y="6669"/>
                      <a:pt x="17723" y="6689"/>
                      <a:pt x="17547" y="6689"/>
                    </a:cubicBezTo>
                    <a:cubicBezTo>
                      <a:pt x="17277" y="6689"/>
                      <a:pt x="17013" y="6643"/>
                      <a:pt x="16733" y="6571"/>
                    </a:cubicBezTo>
                    <a:cubicBezTo>
                      <a:pt x="16455" y="6498"/>
                      <a:pt x="16213" y="6459"/>
                      <a:pt x="15986" y="6459"/>
                    </a:cubicBezTo>
                    <a:cubicBezTo>
                      <a:pt x="15591" y="6459"/>
                      <a:pt x="15240" y="6578"/>
                      <a:pt x="14822" y="6854"/>
                    </a:cubicBezTo>
                    <a:cubicBezTo>
                      <a:pt x="14458" y="7091"/>
                      <a:pt x="14079" y="7244"/>
                      <a:pt x="13662" y="7244"/>
                    </a:cubicBezTo>
                    <a:cubicBezTo>
                      <a:pt x="13557" y="7244"/>
                      <a:pt x="13449" y="7234"/>
                      <a:pt x="13338" y="7213"/>
                    </a:cubicBezTo>
                    <a:cubicBezTo>
                      <a:pt x="12765" y="7110"/>
                      <a:pt x="12300" y="7013"/>
                      <a:pt x="11793" y="7013"/>
                    </a:cubicBezTo>
                    <a:cubicBezTo>
                      <a:pt x="11545" y="7013"/>
                      <a:pt x="11286" y="7036"/>
                      <a:pt x="11001" y="7094"/>
                    </a:cubicBezTo>
                    <a:cubicBezTo>
                      <a:pt x="10643" y="7165"/>
                      <a:pt x="10284" y="7228"/>
                      <a:pt x="9941" y="7228"/>
                    </a:cubicBezTo>
                    <a:cubicBezTo>
                      <a:pt x="9422" y="7228"/>
                      <a:pt x="8941" y="7084"/>
                      <a:pt x="8562" y="6610"/>
                    </a:cubicBezTo>
                    <a:cubicBezTo>
                      <a:pt x="7851" y="5717"/>
                      <a:pt x="7723" y="4664"/>
                      <a:pt x="6348" y="4664"/>
                    </a:cubicBezTo>
                    <a:cubicBezTo>
                      <a:pt x="6303" y="4664"/>
                      <a:pt x="6257" y="4665"/>
                      <a:pt x="6209" y="4668"/>
                    </a:cubicBezTo>
                    <a:cubicBezTo>
                      <a:pt x="5364" y="4707"/>
                      <a:pt x="4241" y="5186"/>
                      <a:pt x="3306" y="5186"/>
                    </a:cubicBezTo>
                    <a:cubicBezTo>
                      <a:pt x="3126" y="5186"/>
                      <a:pt x="2953" y="5168"/>
                      <a:pt x="2791" y="5126"/>
                    </a:cubicBezTo>
                    <a:cubicBezTo>
                      <a:pt x="1950" y="4910"/>
                      <a:pt x="1320" y="4035"/>
                      <a:pt x="1221" y="3095"/>
                    </a:cubicBezTo>
                    <a:cubicBezTo>
                      <a:pt x="1151" y="2426"/>
                      <a:pt x="1398" y="1778"/>
                      <a:pt x="1341" y="1112"/>
                    </a:cubicBezTo>
                    <a:cubicBezTo>
                      <a:pt x="1297" y="571"/>
                      <a:pt x="1036" y="253"/>
                      <a:pt x="659" y="0"/>
                    </a:cubicBezTo>
                    <a:close/>
                  </a:path>
                </a:pathLst>
              </a:custGeom>
              <a:gradFill>
                <a:gsLst>
                  <a:gs pos="0">
                    <a:srgbClr val="E03145"/>
                  </a:gs>
                  <a:gs pos="44000">
                    <a:srgbClr val="E03145"/>
                  </a:gs>
                  <a:gs pos="100000">
                    <a:srgbClr val="FFBF3D"/>
                  </a:gs>
                </a:gsLst>
                <a:lin ang="0" scaled="0"/>
              </a:gra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1" name="Google Shape;1219;p36">
                <a:extLst>
                  <a:ext uri="{FF2B5EF4-FFF2-40B4-BE49-F238E27FC236}">
                    <a16:creationId xmlns:a16="http://schemas.microsoft.com/office/drawing/2014/main" id="{D8230224-DD5E-C1FD-0C03-44AC5E082546}"/>
                  </a:ext>
                </a:extLst>
              </p:cNvPr>
              <p:cNvSpPr/>
              <p:nvPr/>
            </p:nvSpPr>
            <p:spPr>
              <a:xfrm>
                <a:off x="4368967" y="889898"/>
                <a:ext cx="195061" cy="185474"/>
              </a:xfrm>
              <a:custGeom>
                <a:avLst/>
                <a:gdLst/>
                <a:ahLst/>
                <a:cxnLst/>
                <a:rect l="l" t="t" r="r" b="b"/>
                <a:pathLst>
                  <a:path w="4991" h="4746" extrusionOk="0">
                    <a:moveTo>
                      <a:pt x="2494" y="1"/>
                    </a:moveTo>
                    <a:lnTo>
                      <a:pt x="1905" y="1815"/>
                    </a:lnTo>
                    <a:lnTo>
                      <a:pt x="0" y="1815"/>
                    </a:lnTo>
                    <a:lnTo>
                      <a:pt x="1541" y="2934"/>
                    </a:lnTo>
                    <a:lnTo>
                      <a:pt x="953" y="4746"/>
                    </a:lnTo>
                    <a:lnTo>
                      <a:pt x="953" y="4746"/>
                    </a:lnTo>
                    <a:lnTo>
                      <a:pt x="2494" y="3627"/>
                    </a:lnTo>
                    <a:lnTo>
                      <a:pt x="4037" y="4746"/>
                    </a:lnTo>
                    <a:lnTo>
                      <a:pt x="3446" y="2934"/>
                    </a:lnTo>
                    <a:lnTo>
                      <a:pt x="4990" y="1815"/>
                    </a:lnTo>
                    <a:lnTo>
                      <a:pt x="3082" y="1815"/>
                    </a:lnTo>
                    <a:lnTo>
                      <a:pt x="2494" y="1"/>
                    </a:ln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2" name="Google Shape;1220;p36">
                <a:extLst>
                  <a:ext uri="{FF2B5EF4-FFF2-40B4-BE49-F238E27FC236}">
                    <a16:creationId xmlns:a16="http://schemas.microsoft.com/office/drawing/2014/main" id="{464C250E-E50D-1626-AA1B-D6F50F06C5EA}"/>
                  </a:ext>
                </a:extLst>
              </p:cNvPr>
              <p:cNvSpPr/>
              <p:nvPr/>
            </p:nvSpPr>
            <p:spPr>
              <a:xfrm>
                <a:off x="4112387" y="776761"/>
                <a:ext cx="15399" cy="808682"/>
              </a:xfrm>
              <a:custGeom>
                <a:avLst/>
                <a:gdLst/>
                <a:ahLst/>
                <a:cxnLst/>
                <a:rect l="l" t="t" r="r" b="b"/>
                <a:pathLst>
                  <a:path w="394" h="20693" extrusionOk="0">
                    <a:moveTo>
                      <a:pt x="0" y="1"/>
                    </a:moveTo>
                    <a:lnTo>
                      <a:pt x="0" y="20693"/>
                    </a:lnTo>
                    <a:lnTo>
                      <a:pt x="393" y="20693"/>
                    </a:lnTo>
                    <a:lnTo>
                      <a:pt x="393" y="1"/>
                    </a:ln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3" name="Google Shape;1221;p36">
                <a:extLst>
                  <a:ext uri="{FF2B5EF4-FFF2-40B4-BE49-F238E27FC236}">
                    <a16:creationId xmlns:a16="http://schemas.microsoft.com/office/drawing/2014/main" id="{D30DBAF2-BCB8-4053-F75D-F6FDCF5F8013}"/>
                  </a:ext>
                </a:extLst>
              </p:cNvPr>
              <p:cNvSpPr/>
              <p:nvPr/>
            </p:nvSpPr>
            <p:spPr>
              <a:xfrm>
                <a:off x="4105235" y="752883"/>
                <a:ext cx="29664" cy="28294"/>
              </a:xfrm>
              <a:custGeom>
                <a:avLst/>
                <a:gdLst/>
                <a:ahLst/>
                <a:cxnLst/>
                <a:rect l="l" t="t" r="r" b="b"/>
                <a:pathLst>
                  <a:path w="759" h="724" extrusionOk="0">
                    <a:moveTo>
                      <a:pt x="399" y="0"/>
                    </a:moveTo>
                    <a:lnTo>
                      <a:pt x="1" y="724"/>
                    </a:lnTo>
                    <a:lnTo>
                      <a:pt x="758" y="724"/>
                    </a:lnTo>
                    <a:lnTo>
                      <a:pt x="399"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4" name="Google Shape;1222;p36">
                <a:extLst>
                  <a:ext uri="{FF2B5EF4-FFF2-40B4-BE49-F238E27FC236}">
                    <a16:creationId xmlns:a16="http://schemas.microsoft.com/office/drawing/2014/main" id="{1E790DA2-8ADB-F768-62E7-BD734384D901}"/>
                  </a:ext>
                </a:extLst>
              </p:cNvPr>
              <p:cNvSpPr/>
              <p:nvPr/>
            </p:nvSpPr>
            <p:spPr>
              <a:xfrm>
                <a:off x="4108909" y="1584584"/>
                <a:ext cx="22238" cy="14381"/>
              </a:xfrm>
              <a:custGeom>
                <a:avLst/>
                <a:gdLst/>
                <a:ahLst/>
                <a:cxnLst/>
                <a:rect l="l" t="t" r="r" b="b"/>
                <a:pathLst>
                  <a:path w="569" h="368" extrusionOk="0">
                    <a:moveTo>
                      <a:pt x="1" y="1"/>
                    </a:moveTo>
                    <a:lnTo>
                      <a:pt x="1" y="368"/>
                    </a:lnTo>
                    <a:lnTo>
                      <a:pt x="568" y="368"/>
                    </a:lnTo>
                    <a:lnTo>
                      <a:pt x="568" y="1"/>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85" name="Google Shape;1223;p36">
                <a:extLst>
                  <a:ext uri="{FF2B5EF4-FFF2-40B4-BE49-F238E27FC236}">
                    <a16:creationId xmlns:a16="http://schemas.microsoft.com/office/drawing/2014/main" id="{7B04B42C-BFF2-9620-90FC-26B08F5379F0}"/>
                  </a:ext>
                </a:extLst>
              </p:cNvPr>
              <p:cNvSpPr/>
              <p:nvPr/>
            </p:nvSpPr>
            <p:spPr>
              <a:xfrm>
                <a:off x="4108909" y="738541"/>
                <a:ext cx="22238" cy="28607"/>
              </a:xfrm>
              <a:custGeom>
                <a:avLst/>
                <a:gdLst/>
                <a:ahLst/>
                <a:cxnLst/>
                <a:rect l="l" t="t" r="r" b="b"/>
                <a:pathLst>
                  <a:path w="569" h="732" extrusionOk="0">
                    <a:moveTo>
                      <a:pt x="284" y="0"/>
                    </a:moveTo>
                    <a:cubicBezTo>
                      <a:pt x="128" y="0"/>
                      <a:pt x="1" y="164"/>
                      <a:pt x="1" y="367"/>
                    </a:cubicBezTo>
                    <a:cubicBezTo>
                      <a:pt x="1" y="568"/>
                      <a:pt x="128" y="732"/>
                      <a:pt x="284" y="732"/>
                    </a:cubicBezTo>
                    <a:cubicBezTo>
                      <a:pt x="443" y="732"/>
                      <a:pt x="568" y="568"/>
                      <a:pt x="568" y="367"/>
                    </a:cubicBezTo>
                    <a:cubicBezTo>
                      <a:pt x="568" y="164"/>
                      <a:pt x="443" y="0"/>
                      <a:pt x="284" y="0"/>
                    </a:cubicBezTo>
                    <a:close/>
                  </a:path>
                </a:pathLst>
              </a:custGeom>
              <a:solidFill>
                <a:srgbClr val="FFBF3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spTree>
    <p:extLst>
      <p:ext uri="{BB962C8B-B14F-4D97-AF65-F5344CB8AC3E}">
        <p14:creationId xmlns:p14="http://schemas.microsoft.com/office/powerpoint/2010/main" val="204459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6"/>
                                        </p:tgtEl>
                                        <p:attrNameLst>
                                          <p:attrName>style.visibility</p:attrName>
                                        </p:attrNameLst>
                                      </p:cBhvr>
                                      <p:to>
                                        <p:strVal val="visible"/>
                                      </p:to>
                                    </p:set>
                                    <p:animEffect transition="in" filter="barn(inVertical)">
                                      <p:cBhvr>
                                        <p:cTn id="7" dur="500"/>
                                        <p:tgtEl>
                                          <p:spTgt spid="1086"/>
                                        </p:tgtEl>
                                      </p:cBhvr>
                                    </p:animEffect>
                                  </p:childTnLst>
                                </p:cTn>
                              </p:par>
                              <p:par>
                                <p:cTn id="8" presetID="42"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1000"/>
                                        <p:tgtEl>
                                          <p:spTgt spid="60"/>
                                        </p:tgtEl>
                                      </p:cBhvr>
                                    </p:animEffect>
                                    <p:anim calcmode="lin" valueType="num">
                                      <p:cBhvr>
                                        <p:cTn id="16" dur="1000" fill="hold"/>
                                        <p:tgtEl>
                                          <p:spTgt spid="60"/>
                                        </p:tgtEl>
                                        <p:attrNameLst>
                                          <p:attrName>ppt_x</p:attrName>
                                        </p:attrNameLst>
                                      </p:cBhvr>
                                      <p:tavLst>
                                        <p:tav tm="0">
                                          <p:val>
                                            <p:strVal val="#ppt_x"/>
                                          </p:val>
                                        </p:tav>
                                        <p:tav tm="100000">
                                          <p:val>
                                            <p:strVal val="#ppt_x"/>
                                          </p:val>
                                        </p:tav>
                                      </p:tavLst>
                                    </p:anim>
                                    <p:anim calcmode="lin" valueType="num">
                                      <p:cBhvr>
                                        <p:cTn id="17" dur="1000" fill="hold"/>
                                        <p:tgtEl>
                                          <p:spTgt spid="6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1000"/>
                                        <p:tgtEl>
                                          <p:spTgt spid="61"/>
                                        </p:tgtEl>
                                      </p:cBhvr>
                                    </p:animEffect>
                                    <p:anim calcmode="lin" valueType="num">
                                      <p:cBhvr>
                                        <p:cTn id="21" dur="1000" fill="hold"/>
                                        <p:tgtEl>
                                          <p:spTgt spid="61"/>
                                        </p:tgtEl>
                                        <p:attrNameLst>
                                          <p:attrName>ppt_x</p:attrName>
                                        </p:attrNameLst>
                                      </p:cBhvr>
                                      <p:tavLst>
                                        <p:tav tm="0">
                                          <p:val>
                                            <p:strVal val="#ppt_x"/>
                                          </p:val>
                                        </p:tav>
                                        <p:tav tm="100000">
                                          <p:val>
                                            <p:strVal val="#ppt_x"/>
                                          </p:val>
                                        </p:tav>
                                      </p:tavLst>
                                    </p:anim>
                                    <p:anim calcmode="lin" valueType="num">
                                      <p:cBhvr>
                                        <p:cTn id="22" dur="1000" fill="hold"/>
                                        <p:tgtEl>
                                          <p:spTgt spid="6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1000"/>
                                        <p:tgtEl>
                                          <p:spTgt spid="62"/>
                                        </p:tgtEl>
                                      </p:cBhvr>
                                    </p:animEffect>
                                    <p:anim calcmode="lin" valueType="num">
                                      <p:cBhvr>
                                        <p:cTn id="26" dur="1000" fill="hold"/>
                                        <p:tgtEl>
                                          <p:spTgt spid="62"/>
                                        </p:tgtEl>
                                        <p:attrNameLst>
                                          <p:attrName>ppt_x</p:attrName>
                                        </p:attrNameLst>
                                      </p:cBhvr>
                                      <p:tavLst>
                                        <p:tav tm="0">
                                          <p:val>
                                            <p:strVal val="#ppt_x"/>
                                          </p:val>
                                        </p:tav>
                                        <p:tav tm="100000">
                                          <p:val>
                                            <p:strVal val="#ppt_x"/>
                                          </p:val>
                                        </p:tav>
                                      </p:tavLst>
                                    </p:anim>
                                    <p:anim calcmode="lin" valueType="num">
                                      <p:cBhvr>
                                        <p:cTn id="2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anim calcmode="lin" valueType="num">
                                      <p:cBhvr>
                                        <p:cTn id="38" dur="1000" fill="hold"/>
                                        <p:tgtEl>
                                          <p:spTgt spid="63"/>
                                        </p:tgtEl>
                                        <p:attrNameLst>
                                          <p:attrName>ppt_x</p:attrName>
                                        </p:attrNameLst>
                                      </p:cBhvr>
                                      <p:tavLst>
                                        <p:tav tm="0">
                                          <p:val>
                                            <p:strVal val="#ppt_x"/>
                                          </p:val>
                                        </p:tav>
                                        <p:tav tm="100000">
                                          <p:val>
                                            <p:strVal val="#ppt_x"/>
                                          </p:val>
                                        </p:tav>
                                      </p:tavLst>
                                    </p:anim>
                                    <p:anim calcmode="lin" valueType="num">
                                      <p:cBhvr>
                                        <p:cTn id="3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60"/>
                                        </p:tgtEl>
                                        <p:attrNameLst>
                                          <p:attrName>style.visibility</p:attrName>
                                        </p:attrNameLst>
                                      </p:cBhvr>
                                      <p:to>
                                        <p:strVal val="visible"/>
                                      </p:to>
                                    </p:set>
                                    <p:animEffect transition="in" filter="barn(inVertical)">
                                      <p:cBhvr>
                                        <p:cTn id="47" dur="500"/>
                                        <p:tgtEl>
                                          <p:spTgt spid="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3" grpId="0"/>
      <p:bldP spid="9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DDAB-1E9F-FBB6-48FF-4F30E6B16D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8213BF-79F1-632F-0D37-E9A2B5E3A8CE}"/>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5D524A5A-CDC4-8A68-8AD2-C29933DE1B70}"/>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4</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79E4F3C5-2DB4-1F92-5AC4-386128BE45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B107DF8B-E533-5976-EF3B-E86D672B98A8}"/>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1510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DEFF653F-999A-85A4-0F6A-34AD1F5EEAC9}"/>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D6BDA6A-D7EE-A178-D41D-49C05FAB084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AA42B56A-EAE0-2CB2-0BF0-3A93660E6EB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22ECD20C-D515-9A91-41E1-1D34034978A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F8019C67-3F06-C2BB-4184-2CC68D7CAB20}"/>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A2231E82-3F65-6E0F-80A6-F2368AC52CA1}"/>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A96068F8-4A0F-7FA8-8E79-6D69EB139D4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Freeform 10">
            <a:extLst>
              <a:ext uri="{FF2B5EF4-FFF2-40B4-BE49-F238E27FC236}">
                <a16:creationId xmlns:a16="http://schemas.microsoft.com/office/drawing/2014/main" id="{7ED764CC-48FE-BB12-BB89-57E36E823E79}"/>
              </a:ext>
            </a:extLst>
          </p:cNvPr>
          <p:cNvSpPr/>
          <p:nvPr/>
        </p:nvSpPr>
        <p:spPr>
          <a:xfrm>
            <a:off x="377187" y="3738623"/>
            <a:ext cx="3418299" cy="3119377"/>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SG" sz="1800" kern="1200">
              <a:solidFill>
                <a:prstClr val="black"/>
              </a:solidFill>
              <a:latin typeface="Calibri"/>
              <a:ea typeface="+mn-ea"/>
            </a:endParaRPr>
          </a:p>
        </p:txBody>
      </p:sp>
      <p:grpSp>
        <p:nvGrpSpPr>
          <p:cNvPr id="6" name="Group 5">
            <a:extLst>
              <a:ext uri="{FF2B5EF4-FFF2-40B4-BE49-F238E27FC236}">
                <a16:creationId xmlns:a16="http://schemas.microsoft.com/office/drawing/2014/main" id="{11287C31-0BB4-AAB7-9291-F00C115235E5}"/>
              </a:ext>
            </a:extLst>
          </p:cNvPr>
          <p:cNvGrpSpPr/>
          <p:nvPr/>
        </p:nvGrpSpPr>
        <p:grpSpPr>
          <a:xfrm>
            <a:off x="3795486" y="1377388"/>
            <a:ext cx="8019327" cy="4791918"/>
            <a:chOff x="4557820" y="1639032"/>
            <a:chExt cx="6879004" cy="3437936"/>
          </a:xfrm>
        </p:grpSpPr>
        <p:sp>
          <p:nvSpPr>
            <p:cNvPr id="9" name="Google Shape;1486;p46">
              <a:extLst>
                <a:ext uri="{FF2B5EF4-FFF2-40B4-BE49-F238E27FC236}">
                  <a16:creationId xmlns:a16="http://schemas.microsoft.com/office/drawing/2014/main" id="{66E9F6D2-AC1F-C135-1BC7-A177AEBAAF99}"/>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3">
                <a:lumMod val="20000"/>
                <a:lumOff val="80000"/>
              </a:schemeClr>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endParaRPr sz="1350" kern="1200">
                <a:solidFill>
                  <a:sysClr val="windowText" lastClr="000000"/>
                </a:solidFill>
                <a:latin typeface="字魂73号-江南手书" panose="020F0302020204030204"/>
                <a:ea typeface="字魂86号-杨任东楷书"/>
              </a:endParaRPr>
            </a:p>
          </p:txBody>
        </p:sp>
        <p:sp>
          <p:nvSpPr>
            <p:cNvPr id="10" name="TextBox 15">
              <a:extLst>
                <a:ext uri="{FF2B5EF4-FFF2-40B4-BE49-F238E27FC236}">
                  <a16:creationId xmlns:a16="http://schemas.microsoft.com/office/drawing/2014/main" id="{BAA5BAEA-D093-41CF-982F-E4697A4F1FE5}"/>
                </a:ext>
              </a:extLst>
            </p:cNvPr>
            <p:cNvSpPr txBox="1"/>
            <p:nvPr/>
          </p:nvSpPr>
          <p:spPr>
            <a:xfrm flipH="1">
              <a:off x="4897797" y="1863358"/>
              <a:ext cx="6199048" cy="249518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mj-lt"/>
                  <a:ea typeface="Calibri" panose="020F0502020204030204" pitchFamily="34" charset="0"/>
                  <a:cs typeface="Times New Roman" panose="02020603050405020304" pitchFamily="18" charset="0"/>
                </a:rPr>
                <a:t>Các văn bản nghị luận xã hội trong sách Ngữ văn 9, tập một có chung nội dung gì? Cần lưu ý những gì về cách đọc các văn bản này?</a:t>
              </a:r>
              <a:endParaRPr lang="en-SG" sz="4400" dirty="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4684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72F2900-2120-9F26-3FEA-1B631EC03C2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33CC8A09-F046-B79B-46D8-759ADC413C19}"/>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02BF6AB6-1770-F8D1-591F-5E8FBA48BC8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A1E8B6A3-DCC2-F665-9FDE-7D5AA4D7B71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F09ABC09-A4AA-9B23-3A40-6A6D66650FC0}"/>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F1FAF53-BBBA-6538-6AFE-5603D4D698CA}"/>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D1BF9EF3-D957-5F09-4069-535BDB080CA2}"/>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976" name="组合 10">
            <a:extLst>
              <a:ext uri="{FF2B5EF4-FFF2-40B4-BE49-F238E27FC236}">
                <a16:creationId xmlns:a16="http://schemas.microsoft.com/office/drawing/2014/main" id="{ADA73F46-837C-E667-24F3-3ED74F2ACB68}"/>
              </a:ext>
            </a:extLst>
          </p:cNvPr>
          <p:cNvGrpSpPr/>
          <p:nvPr/>
        </p:nvGrpSpPr>
        <p:grpSpPr>
          <a:xfrm>
            <a:off x="649042" y="1358123"/>
            <a:ext cx="9462485" cy="1754098"/>
            <a:chOff x="2522" y="5031"/>
            <a:chExt cx="14905" cy="2763"/>
          </a:xfrm>
        </p:grpSpPr>
        <p:grpSp>
          <p:nvGrpSpPr>
            <p:cNvPr id="977" name="组合 11">
              <a:extLst>
                <a:ext uri="{FF2B5EF4-FFF2-40B4-BE49-F238E27FC236}">
                  <a16:creationId xmlns:a16="http://schemas.microsoft.com/office/drawing/2014/main" id="{4367A76C-8D8B-ADC1-BDE1-9D5428CA570F}"/>
                </a:ext>
              </a:extLst>
            </p:cNvPr>
            <p:cNvGrpSpPr/>
            <p:nvPr/>
          </p:nvGrpSpPr>
          <p:grpSpPr>
            <a:xfrm>
              <a:off x="2522" y="6427"/>
              <a:ext cx="1146" cy="1146"/>
              <a:chOff x="3250" y="6121"/>
              <a:chExt cx="1146" cy="1146"/>
            </a:xfrm>
          </p:grpSpPr>
          <p:sp>
            <p:nvSpPr>
              <p:cNvPr id="979" name="椭圆 1">
                <a:extLst>
                  <a:ext uri="{FF2B5EF4-FFF2-40B4-BE49-F238E27FC236}">
                    <a16:creationId xmlns:a16="http://schemas.microsoft.com/office/drawing/2014/main" id="{EAF9F24E-C5F3-0707-55C3-A1FEEAE9628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80" name="TextBox 32">
                <a:extLst>
                  <a:ext uri="{FF2B5EF4-FFF2-40B4-BE49-F238E27FC236}">
                    <a16:creationId xmlns:a16="http://schemas.microsoft.com/office/drawing/2014/main" id="{C8713674-4579-A0EC-9A34-9210CD5B1D62}"/>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978" name="TextBox 76">
              <a:extLst>
                <a:ext uri="{FF2B5EF4-FFF2-40B4-BE49-F238E27FC236}">
                  <a16:creationId xmlns:a16="http://schemas.microsoft.com/office/drawing/2014/main" id="{5AC3CC4B-86C1-F036-26B0-F7ECE9932F5E}"/>
                </a:ext>
              </a:extLst>
            </p:cNvPr>
            <p:cNvSpPr txBox="1"/>
            <p:nvPr/>
          </p:nvSpPr>
          <p:spPr>
            <a:xfrm>
              <a:off x="4171" y="5031"/>
              <a:ext cx="13256" cy="2763"/>
            </a:xfrm>
            <a:prstGeom prst="rect">
              <a:avLst/>
            </a:prstGeom>
            <a:noFill/>
          </p:spPr>
          <p:txBody>
            <a:bodyPr wrap="square" rtlCol="0">
              <a:spAutoFit/>
            </a:bodyPr>
            <a:lstStyle/>
            <a:p>
              <a:pPr algn="just">
                <a:spcAft>
                  <a:spcPts val="800"/>
                </a:spcAft>
              </a:pPr>
              <a:r>
                <a:rPr lang="vi-VN" sz="3600" dirty="0">
                  <a:effectLst/>
                  <a:latin typeface="+mj-lt"/>
                  <a:ea typeface="Calibri" panose="020F0502020204030204" pitchFamily="34" charset="0"/>
                  <a:cs typeface="Times New Roman" panose="02020603050405020304" pitchFamily="18" charset="0"/>
                </a:rPr>
                <a:t>Các văn bản nghị luận xã hội trong sách Ngữ văn 9, tập một có chung nội dung là bàn về việc tự học và cách thức đọc sách. </a:t>
              </a:r>
              <a:endParaRPr lang="en-SG" sz="3600" dirty="0">
                <a:effectLst/>
                <a:latin typeface="+mj-lt"/>
                <a:ea typeface="Calibri" panose="020F0502020204030204" pitchFamily="34" charset="0"/>
                <a:cs typeface="Times New Roman" panose="02020603050405020304" pitchFamily="18" charset="0"/>
              </a:endParaRPr>
            </a:p>
          </p:txBody>
        </p:sp>
      </p:grpSp>
      <p:grpSp>
        <p:nvGrpSpPr>
          <p:cNvPr id="981" name="组合 33">
            <a:extLst>
              <a:ext uri="{FF2B5EF4-FFF2-40B4-BE49-F238E27FC236}">
                <a16:creationId xmlns:a16="http://schemas.microsoft.com/office/drawing/2014/main" id="{FEABB5C5-950D-7D63-7E0C-69BA033279D2}"/>
              </a:ext>
            </a:extLst>
          </p:cNvPr>
          <p:cNvGrpSpPr/>
          <p:nvPr/>
        </p:nvGrpSpPr>
        <p:grpSpPr>
          <a:xfrm>
            <a:off x="903104" y="3762728"/>
            <a:ext cx="7718544" cy="2862563"/>
            <a:chOff x="6744" y="4804"/>
            <a:chExt cx="12158" cy="4509"/>
          </a:xfrm>
        </p:grpSpPr>
        <p:grpSp>
          <p:nvGrpSpPr>
            <p:cNvPr id="982" name="组合 34">
              <a:extLst>
                <a:ext uri="{FF2B5EF4-FFF2-40B4-BE49-F238E27FC236}">
                  <a16:creationId xmlns:a16="http://schemas.microsoft.com/office/drawing/2014/main" id="{EBDB4E8E-F61E-0DA6-0436-7A741D127101}"/>
                </a:ext>
              </a:extLst>
            </p:cNvPr>
            <p:cNvGrpSpPr/>
            <p:nvPr/>
          </p:nvGrpSpPr>
          <p:grpSpPr>
            <a:xfrm>
              <a:off x="6744" y="6427"/>
              <a:ext cx="1146" cy="1146"/>
              <a:chOff x="11167" y="6123"/>
              <a:chExt cx="1146" cy="1146"/>
            </a:xfrm>
          </p:grpSpPr>
          <p:sp>
            <p:nvSpPr>
              <p:cNvPr id="984" name="椭圆 1">
                <a:extLst>
                  <a:ext uri="{FF2B5EF4-FFF2-40B4-BE49-F238E27FC236}">
                    <a16:creationId xmlns:a16="http://schemas.microsoft.com/office/drawing/2014/main" id="{8820829E-11A6-519E-51F7-569FBB01B14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85" name="TextBox 32">
                <a:extLst>
                  <a:ext uri="{FF2B5EF4-FFF2-40B4-BE49-F238E27FC236}">
                    <a16:creationId xmlns:a16="http://schemas.microsoft.com/office/drawing/2014/main" id="{BD926D1C-4450-B0C5-232A-49B871188799}"/>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983" name="TextBox 76">
              <a:extLst>
                <a:ext uri="{FF2B5EF4-FFF2-40B4-BE49-F238E27FC236}">
                  <a16:creationId xmlns:a16="http://schemas.microsoft.com/office/drawing/2014/main" id="{FC1E03ED-6807-1B26-894C-205FA473A6EC}"/>
                </a:ext>
              </a:extLst>
            </p:cNvPr>
            <p:cNvSpPr txBox="1"/>
            <p:nvPr/>
          </p:nvSpPr>
          <p:spPr>
            <a:xfrm>
              <a:off x="9090" y="4804"/>
              <a:ext cx="9812" cy="4509"/>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3600" dirty="0">
                  <a:solidFill>
                    <a:schemeClr val="tx1"/>
                  </a:solidFill>
                  <a:effectLst/>
                  <a:latin typeface="+mj-lt"/>
                  <a:ea typeface="Calibri" panose="020F0502020204030204" pitchFamily="34" charset="0"/>
                  <a:cs typeface="Times New Roman" panose="02020603050405020304" pitchFamily="18" charset="0"/>
                </a:rPr>
                <a:t>Khi đọc, cần chú ý các đặc điểm của văn bản nghị luận: mục đích thuyết phục, nêu ý kiến và làm sáng tỏ ý kiến bằng các luận điểm, lí lẽ và bằng chứng.</a:t>
              </a:r>
              <a:endParaRPr lang="en-SG" sz="3600" dirty="0">
                <a:solidFill>
                  <a:schemeClr val="tx1"/>
                </a:solidFill>
                <a:effectLst/>
                <a:latin typeface="+mj-lt"/>
                <a:ea typeface="Calibri" panose="020F0502020204030204" pitchFamily="34" charset="0"/>
                <a:cs typeface="Times New Roman" panose="02020603050405020304" pitchFamily="18" charset="0"/>
              </a:endParaRPr>
            </a:p>
          </p:txBody>
        </p:sp>
      </p:grpSp>
      <p:pic>
        <p:nvPicPr>
          <p:cNvPr id="986" name="图片 40">
            <a:extLst>
              <a:ext uri="{FF2B5EF4-FFF2-40B4-BE49-F238E27FC236}">
                <a16:creationId xmlns:a16="http://schemas.microsoft.com/office/drawing/2014/main" id="{8C641AE9-3CB8-6227-21E0-2355D98B6C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987" name="Google Shape;2089;p51">
            <a:extLst>
              <a:ext uri="{FF2B5EF4-FFF2-40B4-BE49-F238E27FC236}">
                <a16:creationId xmlns:a16="http://schemas.microsoft.com/office/drawing/2014/main" id="{80C879EF-4722-9C4D-4741-9F655EF825F7}"/>
              </a:ext>
            </a:extLst>
          </p:cNvPr>
          <p:cNvGrpSpPr/>
          <p:nvPr/>
        </p:nvGrpSpPr>
        <p:grpSpPr>
          <a:xfrm>
            <a:off x="8783078" y="3631847"/>
            <a:ext cx="3358204" cy="3119888"/>
            <a:chOff x="6576348" y="2449711"/>
            <a:chExt cx="2518653" cy="2339916"/>
          </a:xfrm>
        </p:grpSpPr>
        <p:sp>
          <p:nvSpPr>
            <p:cNvPr id="988" name="Google Shape;2090;p51">
              <a:extLst>
                <a:ext uri="{FF2B5EF4-FFF2-40B4-BE49-F238E27FC236}">
                  <a16:creationId xmlns:a16="http://schemas.microsoft.com/office/drawing/2014/main" id="{9C7D1D94-DE37-B72A-AFC9-AE35071934F6}"/>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2091;p51">
              <a:extLst>
                <a:ext uri="{FF2B5EF4-FFF2-40B4-BE49-F238E27FC236}">
                  <a16:creationId xmlns:a16="http://schemas.microsoft.com/office/drawing/2014/main" id="{7A2C9196-47FB-FE5B-7746-B5D03BC7DEB0}"/>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990" name="Google Shape;2092;p51">
              <a:extLst>
                <a:ext uri="{FF2B5EF4-FFF2-40B4-BE49-F238E27FC236}">
                  <a16:creationId xmlns:a16="http://schemas.microsoft.com/office/drawing/2014/main" id="{DC35E56A-DCFC-3C07-A766-6C57CDE3E132}"/>
                </a:ext>
              </a:extLst>
            </p:cNvPr>
            <p:cNvGrpSpPr/>
            <p:nvPr/>
          </p:nvGrpSpPr>
          <p:grpSpPr>
            <a:xfrm>
              <a:off x="6576348" y="2449711"/>
              <a:ext cx="2518653" cy="2339916"/>
              <a:chOff x="698048" y="2449711"/>
              <a:chExt cx="2518653" cy="2339916"/>
            </a:xfrm>
          </p:grpSpPr>
          <p:sp>
            <p:nvSpPr>
              <p:cNvPr id="991" name="Google Shape;2093;p51">
                <a:extLst>
                  <a:ext uri="{FF2B5EF4-FFF2-40B4-BE49-F238E27FC236}">
                    <a16:creationId xmlns:a16="http://schemas.microsoft.com/office/drawing/2014/main" id="{7CA12EAC-2208-4F5D-746E-DA8EF833D183}"/>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2094;p51">
                <a:extLst>
                  <a:ext uri="{FF2B5EF4-FFF2-40B4-BE49-F238E27FC236}">
                    <a16:creationId xmlns:a16="http://schemas.microsoft.com/office/drawing/2014/main" id="{132FA0FC-D83A-8875-367E-D456AE14A32A}"/>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2095;p51">
                <a:extLst>
                  <a:ext uri="{FF2B5EF4-FFF2-40B4-BE49-F238E27FC236}">
                    <a16:creationId xmlns:a16="http://schemas.microsoft.com/office/drawing/2014/main" id="{5FE731B1-29A5-1CF3-BA7B-047EEE9709F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2096;p51">
                <a:extLst>
                  <a:ext uri="{FF2B5EF4-FFF2-40B4-BE49-F238E27FC236}">
                    <a16:creationId xmlns:a16="http://schemas.microsoft.com/office/drawing/2014/main" id="{0725C8C0-3990-4712-8B5F-28D87D9B756E}"/>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2097;p51">
                <a:extLst>
                  <a:ext uri="{FF2B5EF4-FFF2-40B4-BE49-F238E27FC236}">
                    <a16:creationId xmlns:a16="http://schemas.microsoft.com/office/drawing/2014/main" id="{1EB460F8-CFF9-A046-412D-1B7F9B2D2A5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2098;p51">
                <a:extLst>
                  <a:ext uri="{FF2B5EF4-FFF2-40B4-BE49-F238E27FC236}">
                    <a16:creationId xmlns:a16="http://schemas.microsoft.com/office/drawing/2014/main" id="{F9EC1546-A65E-0EFA-87CE-361A5594421B}"/>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2099;p51">
                <a:extLst>
                  <a:ext uri="{FF2B5EF4-FFF2-40B4-BE49-F238E27FC236}">
                    <a16:creationId xmlns:a16="http://schemas.microsoft.com/office/drawing/2014/main" id="{21F9E4DB-EFE5-BD45-73BB-5F16CEAF518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2101;p51">
                <a:extLst>
                  <a:ext uri="{FF2B5EF4-FFF2-40B4-BE49-F238E27FC236}">
                    <a16:creationId xmlns:a16="http://schemas.microsoft.com/office/drawing/2014/main" id="{A888CD4B-57BF-B585-EB53-AE995AF88BA9}"/>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2102;p51">
                <a:extLst>
                  <a:ext uri="{FF2B5EF4-FFF2-40B4-BE49-F238E27FC236}">
                    <a16:creationId xmlns:a16="http://schemas.microsoft.com/office/drawing/2014/main" id="{919DD3DB-482D-0A4B-B11A-156FA8923DD7}"/>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2103;p51">
                <a:extLst>
                  <a:ext uri="{FF2B5EF4-FFF2-40B4-BE49-F238E27FC236}">
                    <a16:creationId xmlns:a16="http://schemas.microsoft.com/office/drawing/2014/main" id="{F50A945C-02B8-1949-C524-FFEA3857D426}"/>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2104;p51">
                <a:extLst>
                  <a:ext uri="{FF2B5EF4-FFF2-40B4-BE49-F238E27FC236}">
                    <a16:creationId xmlns:a16="http://schemas.microsoft.com/office/drawing/2014/main" id="{3DE13FC0-9850-E93A-A9BE-34B04F77461F}"/>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2105;p51">
                <a:extLst>
                  <a:ext uri="{FF2B5EF4-FFF2-40B4-BE49-F238E27FC236}">
                    <a16:creationId xmlns:a16="http://schemas.microsoft.com/office/drawing/2014/main" id="{F795EB0B-C82E-DEC4-7D90-9569DFCFBC7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2106;p51">
                <a:extLst>
                  <a:ext uri="{FF2B5EF4-FFF2-40B4-BE49-F238E27FC236}">
                    <a16:creationId xmlns:a16="http://schemas.microsoft.com/office/drawing/2014/main" id="{FDDE1281-0F1D-15BF-D0A7-0E4A9BE718F8}"/>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2107;p51">
                <a:extLst>
                  <a:ext uri="{FF2B5EF4-FFF2-40B4-BE49-F238E27FC236}">
                    <a16:creationId xmlns:a16="http://schemas.microsoft.com/office/drawing/2014/main" id="{5AE6D951-C60A-4892-0DBF-048BA1644ABC}"/>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2108;p51">
                <a:extLst>
                  <a:ext uri="{FF2B5EF4-FFF2-40B4-BE49-F238E27FC236}">
                    <a16:creationId xmlns:a16="http://schemas.microsoft.com/office/drawing/2014/main" id="{06B04982-2F65-1F15-BE04-D627555FA87E}"/>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2109;p51">
                <a:extLst>
                  <a:ext uri="{FF2B5EF4-FFF2-40B4-BE49-F238E27FC236}">
                    <a16:creationId xmlns:a16="http://schemas.microsoft.com/office/drawing/2014/main" id="{7A8A7911-21CB-1B07-86AA-4C5A59610879}"/>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2110;p51">
                <a:extLst>
                  <a:ext uri="{FF2B5EF4-FFF2-40B4-BE49-F238E27FC236}">
                    <a16:creationId xmlns:a16="http://schemas.microsoft.com/office/drawing/2014/main" id="{7D025F94-9F14-F053-FD28-46C42302761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2111;p51">
                <a:extLst>
                  <a:ext uri="{FF2B5EF4-FFF2-40B4-BE49-F238E27FC236}">
                    <a16:creationId xmlns:a16="http://schemas.microsoft.com/office/drawing/2014/main" id="{16E5E0EF-4100-1DD1-181F-DB19ADD77407}"/>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2112;p51">
                <a:extLst>
                  <a:ext uri="{FF2B5EF4-FFF2-40B4-BE49-F238E27FC236}">
                    <a16:creationId xmlns:a16="http://schemas.microsoft.com/office/drawing/2014/main" id="{89D1B90D-3494-3230-3194-A011DC64B6F7}"/>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2113;p51">
                <a:extLst>
                  <a:ext uri="{FF2B5EF4-FFF2-40B4-BE49-F238E27FC236}">
                    <a16:creationId xmlns:a16="http://schemas.microsoft.com/office/drawing/2014/main" id="{B2360434-1333-73AC-E185-484E05DB9F0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2114;p51">
                <a:extLst>
                  <a:ext uri="{FF2B5EF4-FFF2-40B4-BE49-F238E27FC236}">
                    <a16:creationId xmlns:a16="http://schemas.microsoft.com/office/drawing/2014/main" id="{9FDC1E94-DF13-B399-F9F1-13A470F0A61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2115;p51">
                <a:extLst>
                  <a:ext uri="{FF2B5EF4-FFF2-40B4-BE49-F238E27FC236}">
                    <a16:creationId xmlns:a16="http://schemas.microsoft.com/office/drawing/2014/main" id="{0053D2CE-53A3-EA9F-297D-40F0FF377BA0}"/>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2116;p51">
                <a:extLst>
                  <a:ext uri="{FF2B5EF4-FFF2-40B4-BE49-F238E27FC236}">
                    <a16:creationId xmlns:a16="http://schemas.microsoft.com/office/drawing/2014/main" id="{BA2F23E3-98FC-7568-5A0B-B46BD3919D96}"/>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2117;p51">
                <a:extLst>
                  <a:ext uri="{FF2B5EF4-FFF2-40B4-BE49-F238E27FC236}">
                    <a16:creationId xmlns:a16="http://schemas.microsoft.com/office/drawing/2014/main" id="{EC205CEE-8450-2203-4816-D5C0EF84BDB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2118;p51">
                <a:extLst>
                  <a:ext uri="{FF2B5EF4-FFF2-40B4-BE49-F238E27FC236}">
                    <a16:creationId xmlns:a16="http://schemas.microsoft.com/office/drawing/2014/main" id="{7C2ACB87-3038-BE24-C3D1-25F7CF3BC0BD}"/>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2119;p51">
                <a:extLst>
                  <a:ext uri="{FF2B5EF4-FFF2-40B4-BE49-F238E27FC236}">
                    <a16:creationId xmlns:a16="http://schemas.microsoft.com/office/drawing/2014/main" id="{A0D3A3D4-E4FB-5D72-8684-7AB763F0C562}"/>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2120;p51">
                <a:extLst>
                  <a:ext uri="{FF2B5EF4-FFF2-40B4-BE49-F238E27FC236}">
                    <a16:creationId xmlns:a16="http://schemas.microsoft.com/office/drawing/2014/main" id="{017F51C5-7FE5-55D0-010F-4CA7EBDE2F69}"/>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2121;p51">
                <a:extLst>
                  <a:ext uri="{FF2B5EF4-FFF2-40B4-BE49-F238E27FC236}">
                    <a16:creationId xmlns:a16="http://schemas.microsoft.com/office/drawing/2014/main" id="{CA92033D-4B7E-651C-F00D-AC508F46C8C0}"/>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2122;p51">
                <a:extLst>
                  <a:ext uri="{FF2B5EF4-FFF2-40B4-BE49-F238E27FC236}">
                    <a16:creationId xmlns:a16="http://schemas.microsoft.com/office/drawing/2014/main" id="{829104A6-7DFB-C966-BADB-657FD5AE85F9}"/>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2123;p51">
                <a:extLst>
                  <a:ext uri="{FF2B5EF4-FFF2-40B4-BE49-F238E27FC236}">
                    <a16:creationId xmlns:a16="http://schemas.microsoft.com/office/drawing/2014/main" id="{BCE7081D-39B6-BE27-134C-BC6C4F92A5B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2124;p51">
                <a:extLst>
                  <a:ext uri="{FF2B5EF4-FFF2-40B4-BE49-F238E27FC236}">
                    <a16:creationId xmlns:a16="http://schemas.microsoft.com/office/drawing/2014/main" id="{BE78F5B0-9E94-46E7-30B5-5AD4EF13EA50}"/>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2125;p51">
                <a:extLst>
                  <a:ext uri="{FF2B5EF4-FFF2-40B4-BE49-F238E27FC236}">
                    <a16:creationId xmlns:a16="http://schemas.microsoft.com/office/drawing/2014/main" id="{5B6B26D1-B9EA-8445-C1AA-9AD16181CC50}"/>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2126;p51">
                <a:extLst>
                  <a:ext uri="{FF2B5EF4-FFF2-40B4-BE49-F238E27FC236}">
                    <a16:creationId xmlns:a16="http://schemas.microsoft.com/office/drawing/2014/main" id="{7A1BA8C3-9F79-9D45-3454-39BC87F611FA}"/>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2127;p51">
                <a:extLst>
                  <a:ext uri="{FF2B5EF4-FFF2-40B4-BE49-F238E27FC236}">
                    <a16:creationId xmlns:a16="http://schemas.microsoft.com/office/drawing/2014/main" id="{B6EA5A87-0595-E86A-3458-0784084F61A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2128;p51">
                <a:extLst>
                  <a:ext uri="{FF2B5EF4-FFF2-40B4-BE49-F238E27FC236}">
                    <a16:creationId xmlns:a16="http://schemas.microsoft.com/office/drawing/2014/main" id="{A95B55F9-1F70-2BB9-9D4E-AC9D84F94B6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2129;p51">
                <a:extLst>
                  <a:ext uri="{FF2B5EF4-FFF2-40B4-BE49-F238E27FC236}">
                    <a16:creationId xmlns:a16="http://schemas.microsoft.com/office/drawing/2014/main" id="{3407C4B2-7765-5693-EF1B-49C8EC4ABF53}"/>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2130;p51">
                <a:extLst>
                  <a:ext uri="{FF2B5EF4-FFF2-40B4-BE49-F238E27FC236}">
                    <a16:creationId xmlns:a16="http://schemas.microsoft.com/office/drawing/2014/main" id="{DF9187F0-1AB0-1973-F8B5-A78DB95EB85A}"/>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2131;p51">
                <a:extLst>
                  <a:ext uri="{FF2B5EF4-FFF2-40B4-BE49-F238E27FC236}">
                    <a16:creationId xmlns:a16="http://schemas.microsoft.com/office/drawing/2014/main" id="{04F44665-F020-D046-6B54-76C3A8694981}"/>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2132;p51">
                <a:extLst>
                  <a:ext uri="{FF2B5EF4-FFF2-40B4-BE49-F238E27FC236}">
                    <a16:creationId xmlns:a16="http://schemas.microsoft.com/office/drawing/2014/main" id="{07DBB100-8B81-CAA1-8B26-28C186F76E4E}"/>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2133;p51">
                <a:extLst>
                  <a:ext uri="{FF2B5EF4-FFF2-40B4-BE49-F238E27FC236}">
                    <a16:creationId xmlns:a16="http://schemas.microsoft.com/office/drawing/2014/main" id="{D8AD04C3-D1BE-4998-9882-C47B0B453860}"/>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2134;p51">
                <a:extLst>
                  <a:ext uri="{FF2B5EF4-FFF2-40B4-BE49-F238E27FC236}">
                    <a16:creationId xmlns:a16="http://schemas.microsoft.com/office/drawing/2014/main" id="{B3360B1C-083E-C9C2-9CC6-1097EC890E75}"/>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2135;p51">
                <a:extLst>
                  <a:ext uri="{FF2B5EF4-FFF2-40B4-BE49-F238E27FC236}">
                    <a16:creationId xmlns:a16="http://schemas.microsoft.com/office/drawing/2014/main" id="{196F450A-9F7F-302C-79A9-CB377D06534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2136;p51">
                <a:extLst>
                  <a:ext uri="{FF2B5EF4-FFF2-40B4-BE49-F238E27FC236}">
                    <a16:creationId xmlns:a16="http://schemas.microsoft.com/office/drawing/2014/main" id="{8D123D27-3268-721E-B6D9-851C42DB4623}"/>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2137;p51">
                <a:extLst>
                  <a:ext uri="{FF2B5EF4-FFF2-40B4-BE49-F238E27FC236}">
                    <a16:creationId xmlns:a16="http://schemas.microsoft.com/office/drawing/2014/main" id="{F1DAB002-6CF2-0A37-EF6B-24E90834C736}"/>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2138;p51">
                <a:extLst>
                  <a:ext uri="{FF2B5EF4-FFF2-40B4-BE49-F238E27FC236}">
                    <a16:creationId xmlns:a16="http://schemas.microsoft.com/office/drawing/2014/main" id="{269911CB-BEDE-5D5A-9E57-C465CF498879}"/>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2139;p51">
                <a:extLst>
                  <a:ext uri="{FF2B5EF4-FFF2-40B4-BE49-F238E27FC236}">
                    <a16:creationId xmlns:a16="http://schemas.microsoft.com/office/drawing/2014/main" id="{D67F2C49-067A-1EA2-DA85-222C03B583D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2140;p51">
                <a:extLst>
                  <a:ext uri="{FF2B5EF4-FFF2-40B4-BE49-F238E27FC236}">
                    <a16:creationId xmlns:a16="http://schemas.microsoft.com/office/drawing/2014/main" id="{81F91404-64B3-75AC-E5D7-99C4D8584DB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2141;p51">
                <a:extLst>
                  <a:ext uri="{FF2B5EF4-FFF2-40B4-BE49-F238E27FC236}">
                    <a16:creationId xmlns:a16="http://schemas.microsoft.com/office/drawing/2014/main" id="{38275747-A63D-4F80-8534-BCC5FCA3979C}"/>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2142;p51">
                <a:extLst>
                  <a:ext uri="{FF2B5EF4-FFF2-40B4-BE49-F238E27FC236}">
                    <a16:creationId xmlns:a16="http://schemas.microsoft.com/office/drawing/2014/main" id="{C7583FAF-67BE-EEFD-B714-14383B16C0A7}"/>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2143;p51">
                <a:extLst>
                  <a:ext uri="{FF2B5EF4-FFF2-40B4-BE49-F238E27FC236}">
                    <a16:creationId xmlns:a16="http://schemas.microsoft.com/office/drawing/2014/main" id="{E908EB85-DA5C-A3A1-6CD7-A4F3F1C995B8}"/>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2144;p51">
                <a:extLst>
                  <a:ext uri="{FF2B5EF4-FFF2-40B4-BE49-F238E27FC236}">
                    <a16:creationId xmlns:a16="http://schemas.microsoft.com/office/drawing/2014/main" id="{7D8AEE70-BE62-08E2-EF4B-A0691C6683F8}"/>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2145;p51">
                <a:extLst>
                  <a:ext uri="{FF2B5EF4-FFF2-40B4-BE49-F238E27FC236}">
                    <a16:creationId xmlns:a16="http://schemas.microsoft.com/office/drawing/2014/main" id="{57AE43C0-3368-B365-4BFD-FAAC106C0A7F}"/>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2146;p51">
                <a:extLst>
                  <a:ext uri="{FF2B5EF4-FFF2-40B4-BE49-F238E27FC236}">
                    <a16:creationId xmlns:a16="http://schemas.microsoft.com/office/drawing/2014/main" id="{4D029215-2949-6F14-D97C-ACBDDE6D6006}"/>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2147;p51">
                <a:extLst>
                  <a:ext uri="{FF2B5EF4-FFF2-40B4-BE49-F238E27FC236}">
                    <a16:creationId xmlns:a16="http://schemas.microsoft.com/office/drawing/2014/main" id="{D1F73711-AE80-D26B-EB48-BE5D7C9DA7E6}"/>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2148;p51">
                <a:extLst>
                  <a:ext uri="{FF2B5EF4-FFF2-40B4-BE49-F238E27FC236}">
                    <a16:creationId xmlns:a16="http://schemas.microsoft.com/office/drawing/2014/main" id="{7A8EFFE5-ADA6-155B-82AB-C50592D4C63C}"/>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8317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anim calcmode="lin" valueType="num">
                                      <p:cBhvr additive="base">
                                        <p:cTn id="7" dur="750" fill="hold"/>
                                        <p:tgtEl>
                                          <p:spTgt spid="976"/>
                                        </p:tgtEl>
                                        <p:attrNameLst>
                                          <p:attrName>ppt_x</p:attrName>
                                        </p:attrNameLst>
                                      </p:cBhvr>
                                      <p:tavLst>
                                        <p:tav tm="0">
                                          <p:val>
                                            <p:strVal val="#ppt_x"/>
                                          </p:val>
                                        </p:tav>
                                        <p:tav tm="100000">
                                          <p:val>
                                            <p:strVal val="#ppt_x"/>
                                          </p:val>
                                        </p:tav>
                                      </p:tavLst>
                                    </p:anim>
                                    <p:anim calcmode="lin" valueType="num">
                                      <p:cBhvr additive="base">
                                        <p:cTn id="8" dur="750" fill="hold"/>
                                        <p:tgtEl>
                                          <p:spTgt spid="9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986"/>
                                        </p:tgtEl>
                                        <p:attrNameLst>
                                          <p:attrName>style.visibility</p:attrName>
                                        </p:attrNameLst>
                                      </p:cBhvr>
                                      <p:to>
                                        <p:strVal val="visible"/>
                                      </p:to>
                                    </p:set>
                                    <p:anim calcmode="lin" valueType="num">
                                      <p:cBhvr additive="base">
                                        <p:cTn id="13" dur="750" fill="hold"/>
                                        <p:tgtEl>
                                          <p:spTgt spid="986"/>
                                        </p:tgtEl>
                                        <p:attrNameLst>
                                          <p:attrName>ppt_x</p:attrName>
                                        </p:attrNameLst>
                                      </p:cBhvr>
                                      <p:tavLst>
                                        <p:tav tm="0">
                                          <p:val>
                                            <p:strVal val="1+#ppt_w/2"/>
                                          </p:val>
                                        </p:tav>
                                        <p:tav tm="100000">
                                          <p:val>
                                            <p:strVal val="#ppt_x"/>
                                          </p:val>
                                        </p:tav>
                                      </p:tavLst>
                                    </p:anim>
                                    <p:anim calcmode="lin" valueType="num">
                                      <p:cBhvr additive="base">
                                        <p:cTn id="14" dur="750" fill="hold"/>
                                        <p:tgtEl>
                                          <p:spTgt spid="9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1"/>
                                        </p:tgtEl>
                                        <p:attrNameLst>
                                          <p:attrName>style.visibility</p:attrName>
                                        </p:attrNameLst>
                                      </p:cBhvr>
                                      <p:to>
                                        <p:strVal val="visible"/>
                                      </p:to>
                                    </p:set>
                                    <p:anim calcmode="lin" valueType="num">
                                      <p:cBhvr additive="base">
                                        <p:cTn id="19" dur="750" fill="hold"/>
                                        <p:tgtEl>
                                          <p:spTgt spid="981"/>
                                        </p:tgtEl>
                                        <p:attrNameLst>
                                          <p:attrName>ppt_x</p:attrName>
                                        </p:attrNameLst>
                                      </p:cBhvr>
                                      <p:tavLst>
                                        <p:tav tm="0">
                                          <p:val>
                                            <p:strVal val="#ppt_x"/>
                                          </p:val>
                                        </p:tav>
                                        <p:tav tm="100000">
                                          <p:val>
                                            <p:strVal val="#ppt_x"/>
                                          </p:val>
                                        </p:tav>
                                      </p:tavLst>
                                    </p:anim>
                                    <p:anim calcmode="lin" valueType="num">
                                      <p:cBhvr additive="base">
                                        <p:cTn id="20" dur="750" fill="hold"/>
                                        <p:tgtEl>
                                          <p:spTgt spid="9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CC1AC-D876-5E1A-2D60-BB4BCC7EB4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E5FAAB-D8E9-A4A8-D83E-13563FD79CE0}"/>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6C7231D4-DA16-F359-648D-3B95F20E1DC7}"/>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5</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D616EC4F-FDE7-2E17-1B17-BDE35324930E}"/>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B6AE8061-5B41-4766-05DF-4383106E5F81}"/>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2611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FE195D56-BDD2-86F6-8532-E576D831BA1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B6178384-71B5-D654-2E57-32E77EFC6390}"/>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825A6AC2-14CD-F6A3-5FB4-7A4AF42965B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1CE0DEA-5C4C-2255-8162-7CA1333D97D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3A2948E8-9C9A-32E7-9694-90F78D39C70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F260B34-E0EE-CB0B-693C-C4EC5CC78E12}"/>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B0C13539-72F8-BBB5-D487-D650C1AE9D8D}"/>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 name="组合 24">
            <a:extLst>
              <a:ext uri="{FF2B5EF4-FFF2-40B4-BE49-F238E27FC236}">
                <a16:creationId xmlns:a16="http://schemas.microsoft.com/office/drawing/2014/main" id="{F041D057-4313-643E-8616-00C176B541AD}"/>
              </a:ext>
            </a:extLst>
          </p:cNvPr>
          <p:cNvGrpSpPr/>
          <p:nvPr/>
        </p:nvGrpSpPr>
        <p:grpSpPr>
          <a:xfrm>
            <a:off x="252412" y="1240971"/>
            <a:ext cx="3921884" cy="4908795"/>
            <a:chOff x="875285" y="2241320"/>
            <a:chExt cx="3001788" cy="3287651"/>
          </a:xfrm>
        </p:grpSpPr>
        <p:sp>
          <p:nvSpPr>
            <p:cNvPr id="3" name="卷形: 垂直 2">
              <a:extLst>
                <a:ext uri="{FF2B5EF4-FFF2-40B4-BE49-F238E27FC236}">
                  <a16:creationId xmlns:a16="http://schemas.microsoft.com/office/drawing/2014/main" id="{10743764-3466-9601-AD94-04F6FFE62B49}"/>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100" b="1" i="0" u="none" strike="noStrike" kern="0" cap="none" spc="0" normalizeH="0" baseline="0" noProof="0" dirty="0">
                <a:ln>
                  <a:noFill/>
                </a:ln>
                <a:solidFill>
                  <a:prstClr val="white"/>
                </a:solidFill>
                <a:effectLst/>
                <a:uLnTx/>
                <a:uFillTx/>
                <a:latin typeface="+mj-lt"/>
                <a:ea typeface="宋体" panose="02010600030101010101" pitchFamily="2" charset="-122"/>
                <a:cs typeface="Times New Roman" panose="02020603050405020304" pitchFamily="18" charset="0"/>
              </a:endParaRPr>
            </a:p>
          </p:txBody>
        </p:sp>
        <p:sp>
          <p:nvSpPr>
            <p:cNvPr id="4" name="文本框 43">
              <a:extLst>
                <a:ext uri="{FF2B5EF4-FFF2-40B4-BE49-F238E27FC236}">
                  <a16:creationId xmlns:a16="http://schemas.microsoft.com/office/drawing/2014/main" id="{36C6ADDE-BC80-5A86-4B0A-3FE496A7482F}"/>
                </a:ext>
              </a:extLst>
            </p:cNvPr>
            <p:cNvSpPr txBox="1"/>
            <p:nvPr/>
          </p:nvSpPr>
          <p:spPr>
            <a:xfrm>
              <a:off x="1266808" y="2591584"/>
              <a:ext cx="2164798" cy="29373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3100" dirty="0">
                  <a:effectLst/>
                  <a:latin typeface="+mj-lt"/>
                  <a:ea typeface="Calibri" panose="020F0502020204030204" pitchFamily="34" charset="0"/>
                  <a:cs typeface="Times New Roman" panose="02020603050405020304" pitchFamily="18" charset="0"/>
                </a:rPr>
                <a:t>Phân tích một số ví dụ cụ thể để thấy các văn bản trong sách Ngữ văn 9, tập một có nội dung gần gũi và thiết thực đối với đời sống hiện nay.</a:t>
              </a:r>
              <a:endParaRPr lang="en-SG" sz="3100" dirty="0">
                <a:effectLst/>
                <a:latin typeface="+mj-lt"/>
                <a:ea typeface="Calibri" panose="020F0502020204030204" pitchFamily="34" charset="0"/>
                <a:cs typeface="Times New Roman" panose="02020603050405020304" pitchFamily="18" charset="0"/>
              </a:endParaRPr>
            </a:p>
          </p:txBody>
        </p:sp>
      </p:grpSp>
      <p:sp>
        <p:nvSpPr>
          <p:cNvPr id="11" name="思想气泡: 云 25">
            <a:extLst>
              <a:ext uri="{FF2B5EF4-FFF2-40B4-BE49-F238E27FC236}">
                <a16:creationId xmlns:a16="http://schemas.microsoft.com/office/drawing/2014/main" id="{E5E272D8-28FE-5D17-6A92-B71E5B327E6A}"/>
              </a:ext>
            </a:extLst>
          </p:cNvPr>
          <p:cNvSpPr/>
          <p:nvPr/>
        </p:nvSpPr>
        <p:spPr>
          <a:xfrm>
            <a:off x="4626412" y="1153687"/>
            <a:ext cx="6670480" cy="4952724"/>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12" name="Picture 11">
            <a:extLst>
              <a:ext uri="{FF2B5EF4-FFF2-40B4-BE49-F238E27FC236}">
                <a16:creationId xmlns:a16="http://schemas.microsoft.com/office/drawing/2014/main" id="{0AD935BF-135B-2A7C-AFC2-528DD4B3BA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7959" l="7755" r="91531">
                        <a14:foregroundMark x1="16939" y1="55918" x2="16939" y2="55918"/>
                        <a14:foregroundMark x1="16939" y1="55918" x2="16939" y2="55918"/>
                        <a14:foregroundMark x1="8061" y1="58367" x2="15408" y2="56122"/>
                        <a14:foregroundMark x1="15408" y1="56122" x2="17347" y2="70306"/>
                        <a14:foregroundMark x1="62041" y1="11633" x2="70510" y2="14592"/>
                        <a14:foregroundMark x1="70510" y1="14592" x2="66020" y2="27959"/>
                        <a14:foregroundMark x1="85204" y1="56531" x2="91531" y2="60612"/>
                        <a14:foregroundMark x1="91531" y1="60612" x2="80918" y2="71735"/>
                        <a14:foregroundMark x1="78061" y1="74796" x2="79796" y2="73061"/>
                        <a14:foregroundMark x1="40204" y1="92347" x2="49082" y2="91735"/>
                        <a14:foregroundMark x1="55510" y1="96224" x2="40306" y2="97959"/>
                        <a14:foregroundMark x1="65204" y1="30612" x2="65204" y2="30612"/>
                        <a14:foregroundMark x1="18776" y1="74286" x2="18776" y2="74286"/>
                      </a14:backgroundRemoval>
                    </a14:imgEffect>
                  </a14:imgLayer>
                </a14:imgProps>
              </a:ext>
            </a:extLst>
          </a:blip>
          <a:srcRect l="24409" t="-2805"/>
          <a:stretch/>
        </p:blipFill>
        <p:spPr>
          <a:xfrm>
            <a:off x="3461657" y="2826127"/>
            <a:ext cx="2964586" cy="4031873"/>
          </a:xfrm>
          <a:prstGeom prst="rect">
            <a:avLst/>
          </a:prstGeom>
        </p:spPr>
      </p:pic>
      <p:sp>
        <p:nvSpPr>
          <p:cNvPr id="14" name="TextBox 13">
            <a:extLst>
              <a:ext uri="{FF2B5EF4-FFF2-40B4-BE49-F238E27FC236}">
                <a16:creationId xmlns:a16="http://schemas.microsoft.com/office/drawing/2014/main" id="{BF4A5EE6-7C3F-0795-21D0-A53C71815302}"/>
              </a:ext>
            </a:extLst>
          </p:cNvPr>
          <p:cNvSpPr txBox="1"/>
          <p:nvPr/>
        </p:nvSpPr>
        <p:spPr>
          <a:xfrm>
            <a:off x="5163765" y="1608220"/>
            <a:ext cx="5852578" cy="4031873"/>
          </a:xfrm>
          <a:prstGeom prst="rect">
            <a:avLst/>
          </a:prstGeom>
          <a:noFill/>
        </p:spPr>
        <p:txBody>
          <a:bodyPr wrap="square">
            <a:spAutoFit/>
          </a:bodyPr>
          <a:lstStyle/>
          <a:p>
            <a:pPr algn="ctr"/>
            <a:r>
              <a:rPr lang="vi-VN" sz="3200" dirty="0">
                <a:latin typeface="+mj-lt"/>
              </a:rPr>
              <a:t>Trong chủ đề Nghị luận xã hội, người biên soạn đã chọn lựa tác phẩm Bàn về đọc sách nhằm đưa ra những vấn đề mang tính thời sự, cấp thiết, nhất là trong thời đại mọi thứ vội vã như hiện tại thì đọc sách lại càng được coi là hành động cần thiết.</a:t>
            </a:r>
            <a:endParaRPr lang="en-SG" sz="6000" dirty="0">
              <a:solidFill>
                <a:schemeClr val="bg1">
                  <a:lumMod val="1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03611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anim calcmode="lin" valueType="num">
                                      <p:cBhvr>
                                        <p:cTn id="15" dur="750" fill="hold"/>
                                        <p:tgtEl>
                                          <p:spTgt spid="2"/>
                                        </p:tgtEl>
                                        <p:attrNameLst>
                                          <p:attrName>ppt_x</p:attrName>
                                        </p:attrNameLst>
                                      </p:cBhvr>
                                      <p:tavLst>
                                        <p:tav tm="0">
                                          <p:val>
                                            <p:strVal val="#ppt_x"/>
                                          </p:val>
                                        </p:tav>
                                        <p:tav tm="100000">
                                          <p:val>
                                            <p:strVal val="#ppt_x"/>
                                          </p:val>
                                        </p:tav>
                                      </p:tavLst>
                                    </p:anim>
                                    <p:anim calcmode="lin" valueType="num">
                                      <p:cBhvr>
                                        <p:cTn id="16" dur="750" fill="hold"/>
                                        <p:tgtEl>
                                          <p:spTgt spid="2"/>
                                        </p:tgtEl>
                                        <p:attrNameLst>
                                          <p:attrName>ppt_y</p:attrName>
                                        </p:attrNameLst>
                                      </p:cBhvr>
                                      <p:tavLst>
                                        <p:tav tm="0">
                                          <p:val>
                                            <p:strVal val="#ppt_y+.1"/>
                                          </p:val>
                                        </p:tav>
                                        <p:tav tm="100000">
                                          <p:val>
                                            <p:strVal val="#ppt_y"/>
                                          </p:val>
                                        </p:tav>
                                      </p:tavLst>
                                    </p:anim>
                                  </p:childTnLst>
                                </p:cTn>
                              </p:par>
                              <p:par>
                                <p:cTn id="17" presetID="17"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7D5B-2508-AB2C-BF30-3415B2FB61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E24D1C-3F9F-55CB-0B0A-38BA4D85642F}"/>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5A0B01D1-F8DE-5D27-3933-4B058B6E11CA}"/>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7200" b="1" dirty="0" err="1">
                <a:latin typeface="Times New Roman" panose="02020603050405020304" pitchFamily="18" charset="0"/>
                <a:cs typeface="Times New Roman" panose="02020603050405020304" pitchFamily="18" charset="0"/>
              </a:rPr>
              <a:t>Hoạt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động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ôn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tập</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kiến</a:t>
            </a:r>
            <a:r>
              <a:rPr lang="vi-VN" sz="7200" b="1" dirty="0">
                <a:latin typeface="Times New Roman" panose="02020603050405020304" pitchFamily="18" charset="0"/>
                <a:cs typeface="Times New Roman" panose="02020603050405020304" pitchFamily="18" charset="0"/>
              </a:rPr>
              <a:t> thức phần </a:t>
            </a:r>
            <a:r>
              <a:rPr lang="en-US" sz="7200" b="1" dirty="0" err="1">
                <a:latin typeface="Times New Roman" panose="02020603050405020304" pitchFamily="18" charset="0"/>
                <a:cs typeface="Times New Roman" panose="02020603050405020304" pitchFamily="18" charset="0"/>
              </a:rPr>
              <a:t>Viết</a:t>
            </a:r>
            <a:endParaRPr lang="en-SG" sz="72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136CEF3E-B4E5-B472-5E02-010B1D2967B3}"/>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177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C0600DB-08AB-478F-6CB1-40E59F00D8F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C07395D-9251-D653-84EC-805AFE17DF58}"/>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BC98AE3-2A07-5994-5782-6037EC1A7B4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DDDFB2A-318B-66F8-8487-5D929DCDE89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5A57A24-FB02-2EED-2AD3-9E89C305DC9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34DA3400-CD10-B158-BCBA-20DC91F14B3B}"/>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6817DCB9-4F59-8A2C-BCB6-531E94BDC1A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ÔN TẬP PHẦN VIẾT</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Freeform 11">
            <a:extLst>
              <a:ext uri="{FF2B5EF4-FFF2-40B4-BE49-F238E27FC236}">
                <a16:creationId xmlns:a16="http://schemas.microsoft.com/office/drawing/2014/main" id="{210BFF7B-F5C4-14AE-8162-D9481E64853C}"/>
              </a:ext>
            </a:extLst>
          </p:cNvPr>
          <p:cNvSpPr/>
          <p:nvPr/>
        </p:nvSpPr>
        <p:spPr>
          <a:xfrm>
            <a:off x="4430398" y="1009934"/>
            <a:ext cx="7016076" cy="517250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F388457C-6CE1-2008-E148-E0C38852BD17}"/>
              </a:ext>
            </a:extLst>
          </p:cNvPr>
          <p:cNvSpPr txBox="1"/>
          <p:nvPr/>
        </p:nvSpPr>
        <p:spPr>
          <a:xfrm>
            <a:off x="4701074" y="2340895"/>
            <a:ext cx="6474724" cy="3139321"/>
          </a:xfrm>
          <a:prstGeom prst="rect">
            <a:avLst/>
          </a:prstGeom>
          <a:noFill/>
        </p:spPr>
        <p:txBody>
          <a:bodyPr wrap="square">
            <a:spAutoFit/>
          </a:bodyPr>
          <a:lstStyle/>
          <a:p>
            <a:pPr algn="ctr"/>
            <a:r>
              <a:rPr lang="vi-VN" sz="6600" dirty="0">
                <a:latin typeface="+mj-lt"/>
              </a:rPr>
              <a:t>Hs thảo luận câu hỏi 6,7 trang 137, SGK</a:t>
            </a:r>
            <a:endParaRPr lang="en-SG" sz="6600" dirty="0">
              <a:latin typeface="+mj-lt"/>
            </a:endParaRPr>
          </a:p>
        </p:txBody>
      </p:sp>
      <p:pic>
        <p:nvPicPr>
          <p:cNvPr id="4" name="Picture 3">
            <a:extLst>
              <a:ext uri="{FF2B5EF4-FFF2-40B4-BE49-F238E27FC236}">
                <a16:creationId xmlns:a16="http://schemas.microsoft.com/office/drawing/2014/main" id="{2520D1A5-863B-8B56-9C1F-55F024B3DB46}"/>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98754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25DD-CC32-C8BC-F333-20EBCDC75A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E998A3-A507-9EAE-571D-C1D0D82765F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D5DB7719-8FD8-6FB8-C3B4-06BFDED6B32A}"/>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6</a:t>
            </a:r>
            <a:endParaRPr kumimoji="0" lang="en-SG"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48E0EAD5-7275-A82E-2503-F8076AD8A6F3}"/>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986EDB41-343D-FB21-C119-2051A6AD16C7}"/>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6</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71300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23B493EA-A86A-1DD8-C2A2-FB9FCC04C630}"/>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A032DA0-FAD2-7811-9821-8F18FEAEC263}"/>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AD5073FC-EDE5-9140-BEFC-BA587845A22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AFB78B7-71E5-8AF8-2726-4D9B7548DE0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2130611-CE55-18D6-9070-534F7C2B29A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D24844F9-55AC-A6C6-E7FA-DF8A132662C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55C3AE6-F026-B5F4-D532-7972D999C97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6</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 name="Group 10">
            <a:extLst>
              <a:ext uri="{FF2B5EF4-FFF2-40B4-BE49-F238E27FC236}">
                <a16:creationId xmlns:a16="http://schemas.microsoft.com/office/drawing/2014/main" id="{8BC06F83-E5DA-AA61-3257-90EA84767898}"/>
              </a:ext>
            </a:extLst>
          </p:cNvPr>
          <p:cNvGrpSpPr/>
          <p:nvPr/>
        </p:nvGrpSpPr>
        <p:grpSpPr>
          <a:xfrm>
            <a:off x="2004686" y="691130"/>
            <a:ext cx="9207135" cy="5751781"/>
            <a:chOff x="2305772" y="1070101"/>
            <a:chExt cx="15017671" cy="8839884"/>
          </a:xfrm>
        </p:grpSpPr>
        <p:sp>
          <p:nvSpPr>
            <p:cNvPr id="12" name="Freeform 4">
              <a:extLst>
                <a:ext uri="{FF2B5EF4-FFF2-40B4-BE49-F238E27FC236}">
                  <a16:creationId xmlns:a16="http://schemas.microsoft.com/office/drawing/2014/main" id="{13728565-115A-84F3-62CF-96B4818B1EB4}"/>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14" name="Group 13">
              <a:extLst>
                <a:ext uri="{FF2B5EF4-FFF2-40B4-BE49-F238E27FC236}">
                  <a16:creationId xmlns:a16="http://schemas.microsoft.com/office/drawing/2014/main" id="{81B758CD-4B15-6A0B-C582-C7A386B2715F}"/>
                </a:ext>
              </a:extLst>
            </p:cNvPr>
            <p:cNvGrpSpPr/>
            <p:nvPr/>
          </p:nvGrpSpPr>
          <p:grpSpPr>
            <a:xfrm>
              <a:off x="2305772" y="2396800"/>
              <a:ext cx="13676457" cy="5725820"/>
              <a:chOff x="0" y="0"/>
              <a:chExt cx="5065354" cy="2120674"/>
            </a:xfrm>
          </p:grpSpPr>
          <p:sp>
            <p:nvSpPr>
              <p:cNvPr id="20" name="Freeform 6">
                <a:extLst>
                  <a:ext uri="{FF2B5EF4-FFF2-40B4-BE49-F238E27FC236}">
                    <a16:creationId xmlns:a16="http://schemas.microsoft.com/office/drawing/2014/main" id="{3685412D-9740-BD07-00A4-7A7924971CB8}"/>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21" name="TextBox 7">
                <a:extLst>
                  <a:ext uri="{FF2B5EF4-FFF2-40B4-BE49-F238E27FC236}">
                    <a16:creationId xmlns:a16="http://schemas.microsoft.com/office/drawing/2014/main" id="{493665AD-5172-32FE-EEFE-33139947FAAB}"/>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15" name="Freeform 8">
              <a:extLst>
                <a:ext uri="{FF2B5EF4-FFF2-40B4-BE49-F238E27FC236}">
                  <a16:creationId xmlns:a16="http://schemas.microsoft.com/office/drawing/2014/main" id="{F9C91FAC-ED72-3A14-BF99-33FD6F5F9CB8}"/>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6" name="Freeform 10">
              <a:extLst>
                <a:ext uri="{FF2B5EF4-FFF2-40B4-BE49-F238E27FC236}">
                  <a16:creationId xmlns:a16="http://schemas.microsoft.com/office/drawing/2014/main" id="{E4F14F67-BF8A-7736-9A9F-915E4FBC68CD}"/>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7" name="Freeform 12">
              <a:extLst>
                <a:ext uri="{FF2B5EF4-FFF2-40B4-BE49-F238E27FC236}">
                  <a16:creationId xmlns:a16="http://schemas.microsoft.com/office/drawing/2014/main" id="{92C8D14F-B016-2386-1BC9-4CFD97D024E0}"/>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8" name="Freeform 13">
              <a:extLst>
                <a:ext uri="{FF2B5EF4-FFF2-40B4-BE49-F238E27FC236}">
                  <a16:creationId xmlns:a16="http://schemas.microsoft.com/office/drawing/2014/main" id="{07FE82A5-AC29-7527-8F80-79835742790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4">
                <a:extLst>
                  <a:ext uri="{96DAC541-7B7A-43D3-8B79-37D633B846F1}">
                    <asvg:svgBlip xmlns="" xmlns:asvg="http://schemas.microsoft.com/office/drawing/2016/SVG/main" r:embed="rId15"/>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9" name="Freeform 14">
              <a:extLst>
                <a:ext uri="{FF2B5EF4-FFF2-40B4-BE49-F238E27FC236}">
                  <a16:creationId xmlns:a16="http://schemas.microsoft.com/office/drawing/2014/main" id="{3C30FD21-6AB7-CA13-A405-B3C82C9B533B}"/>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22" name="Google Shape;49;p15">
            <a:extLst>
              <a:ext uri="{FF2B5EF4-FFF2-40B4-BE49-F238E27FC236}">
                <a16:creationId xmlns:a16="http://schemas.microsoft.com/office/drawing/2014/main" id="{071A9FCE-714D-A00B-18EE-CD24B00071F9}"/>
              </a:ext>
            </a:extLst>
          </p:cNvPr>
          <p:cNvGrpSpPr/>
          <p:nvPr/>
        </p:nvGrpSpPr>
        <p:grpSpPr>
          <a:xfrm>
            <a:off x="54318" y="3408167"/>
            <a:ext cx="3363796" cy="3585834"/>
            <a:chOff x="457200" y="1608525"/>
            <a:chExt cx="3653750" cy="3648425"/>
          </a:xfrm>
        </p:grpSpPr>
        <p:sp>
          <p:nvSpPr>
            <p:cNvPr id="23" name="Google Shape;50;p15">
              <a:extLst>
                <a:ext uri="{FF2B5EF4-FFF2-40B4-BE49-F238E27FC236}">
                  <a16:creationId xmlns:a16="http://schemas.microsoft.com/office/drawing/2014/main" id="{4EC655B4-A13C-5DD9-585E-079BCC4F7ED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51;p15">
              <a:extLst>
                <a:ext uri="{FF2B5EF4-FFF2-40B4-BE49-F238E27FC236}">
                  <a16:creationId xmlns:a16="http://schemas.microsoft.com/office/drawing/2014/main" id="{E5286BEF-5DF6-AB93-8289-8FB95D4A845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52;p15">
              <a:extLst>
                <a:ext uri="{FF2B5EF4-FFF2-40B4-BE49-F238E27FC236}">
                  <a16:creationId xmlns:a16="http://schemas.microsoft.com/office/drawing/2014/main" id="{B48DE273-9ACE-8FB9-008F-486377636E3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53;p15">
              <a:extLst>
                <a:ext uri="{FF2B5EF4-FFF2-40B4-BE49-F238E27FC236}">
                  <a16:creationId xmlns:a16="http://schemas.microsoft.com/office/drawing/2014/main" id="{92F2FC9C-4A32-FFA8-8366-2A8A2E26CD5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4;p15">
              <a:extLst>
                <a:ext uri="{FF2B5EF4-FFF2-40B4-BE49-F238E27FC236}">
                  <a16:creationId xmlns:a16="http://schemas.microsoft.com/office/drawing/2014/main" id="{BC770559-B975-6350-B8A7-BB010C4DA550}"/>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5;p15">
              <a:extLst>
                <a:ext uri="{FF2B5EF4-FFF2-40B4-BE49-F238E27FC236}">
                  <a16:creationId xmlns:a16="http://schemas.microsoft.com/office/drawing/2014/main" id="{B37AD993-1723-D06C-9B7B-9E88BCD8D6E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p15">
              <a:extLst>
                <a:ext uri="{FF2B5EF4-FFF2-40B4-BE49-F238E27FC236}">
                  <a16:creationId xmlns:a16="http://schemas.microsoft.com/office/drawing/2014/main" id="{A20591F7-94C2-CBCA-6781-3F25E5CE497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7;p15">
              <a:extLst>
                <a:ext uri="{FF2B5EF4-FFF2-40B4-BE49-F238E27FC236}">
                  <a16:creationId xmlns:a16="http://schemas.microsoft.com/office/drawing/2014/main" id="{CE25986A-3037-C3AF-142F-62762DDC5C56}"/>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8;p15">
              <a:extLst>
                <a:ext uri="{FF2B5EF4-FFF2-40B4-BE49-F238E27FC236}">
                  <a16:creationId xmlns:a16="http://schemas.microsoft.com/office/drawing/2014/main" id="{21BBE710-4235-90FB-8089-0EE31B0A2580}"/>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59;p15">
              <a:extLst>
                <a:ext uri="{FF2B5EF4-FFF2-40B4-BE49-F238E27FC236}">
                  <a16:creationId xmlns:a16="http://schemas.microsoft.com/office/drawing/2014/main" id="{D8786A5E-F811-B747-AC71-FC8B4907A92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0;p15">
              <a:extLst>
                <a:ext uri="{FF2B5EF4-FFF2-40B4-BE49-F238E27FC236}">
                  <a16:creationId xmlns:a16="http://schemas.microsoft.com/office/drawing/2014/main" id="{C58D3378-267B-6743-15DF-7FE370FEE01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1;p15">
              <a:extLst>
                <a:ext uri="{FF2B5EF4-FFF2-40B4-BE49-F238E27FC236}">
                  <a16:creationId xmlns:a16="http://schemas.microsoft.com/office/drawing/2014/main" id="{71D53BD3-D2B1-3901-66E4-AB3C9C0656B1}"/>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2;p15">
              <a:extLst>
                <a:ext uri="{FF2B5EF4-FFF2-40B4-BE49-F238E27FC236}">
                  <a16:creationId xmlns:a16="http://schemas.microsoft.com/office/drawing/2014/main" id="{5F9EC010-0495-C3C4-EB29-C8540F4D68B4}"/>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3;p15">
              <a:extLst>
                <a:ext uri="{FF2B5EF4-FFF2-40B4-BE49-F238E27FC236}">
                  <a16:creationId xmlns:a16="http://schemas.microsoft.com/office/drawing/2014/main" id="{BBC42AEC-FEBC-46BD-E5AF-243056AB38A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4;p15">
              <a:extLst>
                <a:ext uri="{FF2B5EF4-FFF2-40B4-BE49-F238E27FC236}">
                  <a16:creationId xmlns:a16="http://schemas.microsoft.com/office/drawing/2014/main" id="{8A9E002A-BB0D-6168-230A-140ADFF413B6}"/>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5;p15">
              <a:extLst>
                <a:ext uri="{FF2B5EF4-FFF2-40B4-BE49-F238E27FC236}">
                  <a16:creationId xmlns:a16="http://schemas.microsoft.com/office/drawing/2014/main" id="{B761C6B5-9C91-C6FB-D1A9-6A290259F23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6;p15">
              <a:extLst>
                <a:ext uri="{FF2B5EF4-FFF2-40B4-BE49-F238E27FC236}">
                  <a16:creationId xmlns:a16="http://schemas.microsoft.com/office/drawing/2014/main" id="{346F069C-D026-88AD-411A-D240985BEC4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7;p15">
              <a:extLst>
                <a:ext uri="{FF2B5EF4-FFF2-40B4-BE49-F238E27FC236}">
                  <a16:creationId xmlns:a16="http://schemas.microsoft.com/office/drawing/2014/main" id="{A58A5A46-EA64-57F1-FF31-EE2C0DA62E4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8;p15">
              <a:extLst>
                <a:ext uri="{FF2B5EF4-FFF2-40B4-BE49-F238E27FC236}">
                  <a16:creationId xmlns:a16="http://schemas.microsoft.com/office/drawing/2014/main" id="{A01C275C-D89F-6859-5A87-31ABE661B08A}"/>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69;p15">
              <a:extLst>
                <a:ext uri="{FF2B5EF4-FFF2-40B4-BE49-F238E27FC236}">
                  <a16:creationId xmlns:a16="http://schemas.microsoft.com/office/drawing/2014/main" id="{D35BC780-A947-952C-899E-3D7FFA85308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0;p15">
              <a:extLst>
                <a:ext uri="{FF2B5EF4-FFF2-40B4-BE49-F238E27FC236}">
                  <a16:creationId xmlns:a16="http://schemas.microsoft.com/office/drawing/2014/main" id="{83833A2F-6FD6-DF30-3F1B-57C42433266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1;p15">
              <a:extLst>
                <a:ext uri="{FF2B5EF4-FFF2-40B4-BE49-F238E27FC236}">
                  <a16:creationId xmlns:a16="http://schemas.microsoft.com/office/drawing/2014/main" id="{EBAA8343-1797-91E2-2A2C-75577115E34F}"/>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2;p15">
              <a:extLst>
                <a:ext uri="{FF2B5EF4-FFF2-40B4-BE49-F238E27FC236}">
                  <a16:creationId xmlns:a16="http://schemas.microsoft.com/office/drawing/2014/main" id="{2E2750F6-5B98-B844-C733-E2B05DF540BA}"/>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3;p15">
              <a:extLst>
                <a:ext uri="{FF2B5EF4-FFF2-40B4-BE49-F238E27FC236}">
                  <a16:creationId xmlns:a16="http://schemas.microsoft.com/office/drawing/2014/main" id="{18619F62-279A-B506-2AF3-BD5A151DD317}"/>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4;p15">
              <a:extLst>
                <a:ext uri="{FF2B5EF4-FFF2-40B4-BE49-F238E27FC236}">
                  <a16:creationId xmlns:a16="http://schemas.microsoft.com/office/drawing/2014/main" id="{31D167EE-CCD4-198C-4263-16CD2D9B070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5;p15">
              <a:extLst>
                <a:ext uri="{FF2B5EF4-FFF2-40B4-BE49-F238E27FC236}">
                  <a16:creationId xmlns:a16="http://schemas.microsoft.com/office/drawing/2014/main" id="{ED4B89BB-BCA1-1BF1-81B5-B96D31E6763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6;p15">
              <a:extLst>
                <a:ext uri="{FF2B5EF4-FFF2-40B4-BE49-F238E27FC236}">
                  <a16:creationId xmlns:a16="http://schemas.microsoft.com/office/drawing/2014/main" id="{7E515F7F-F353-ACF7-87DD-473DCA1C50C5}"/>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7;p15">
              <a:extLst>
                <a:ext uri="{FF2B5EF4-FFF2-40B4-BE49-F238E27FC236}">
                  <a16:creationId xmlns:a16="http://schemas.microsoft.com/office/drawing/2014/main" id="{C28290A0-3762-EF22-19B2-FF5B0DE3BF20}"/>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3;p15">
              <a:extLst>
                <a:ext uri="{FF2B5EF4-FFF2-40B4-BE49-F238E27FC236}">
                  <a16:creationId xmlns:a16="http://schemas.microsoft.com/office/drawing/2014/main" id="{3A1DE0C7-9938-4E7F-485A-10626D40989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84;p15">
              <a:extLst>
                <a:ext uri="{FF2B5EF4-FFF2-40B4-BE49-F238E27FC236}">
                  <a16:creationId xmlns:a16="http://schemas.microsoft.com/office/drawing/2014/main" id="{8E3AF9CD-8C53-69AB-D71E-794A843B4896}"/>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5;p15">
              <a:extLst>
                <a:ext uri="{FF2B5EF4-FFF2-40B4-BE49-F238E27FC236}">
                  <a16:creationId xmlns:a16="http://schemas.microsoft.com/office/drawing/2014/main" id="{9BE71BE9-BB1E-FF32-5C19-B12045FA31E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p15">
              <a:extLst>
                <a:ext uri="{FF2B5EF4-FFF2-40B4-BE49-F238E27FC236}">
                  <a16:creationId xmlns:a16="http://schemas.microsoft.com/office/drawing/2014/main" id="{A9C0039E-D83F-6E9F-3609-8897F3DA8612}"/>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7;p15">
              <a:extLst>
                <a:ext uri="{FF2B5EF4-FFF2-40B4-BE49-F238E27FC236}">
                  <a16:creationId xmlns:a16="http://schemas.microsoft.com/office/drawing/2014/main" id="{E8D00826-381A-5BB8-E69F-87B96D5821B5}"/>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8;p15">
              <a:extLst>
                <a:ext uri="{FF2B5EF4-FFF2-40B4-BE49-F238E27FC236}">
                  <a16:creationId xmlns:a16="http://schemas.microsoft.com/office/drawing/2014/main" id="{897C9802-6490-B876-AC15-1238D04A6E9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a16="http://schemas.microsoft.com/office/drawing/2014/main" id="{1E0B1D0D-463C-31EB-F398-9C5BD3F12CFA}"/>
              </a:ext>
            </a:extLst>
          </p:cNvPr>
          <p:cNvSpPr txBox="1"/>
          <p:nvPr/>
        </p:nvSpPr>
        <p:spPr>
          <a:xfrm>
            <a:off x="2127337" y="1753791"/>
            <a:ext cx="8139552" cy="2800767"/>
          </a:xfrm>
          <a:prstGeom prst="rect">
            <a:avLst/>
          </a:prstGeom>
          <a:noFill/>
        </p:spPr>
        <p:txBody>
          <a:bodyPr wrap="square">
            <a:spAutoFit/>
          </a:bodyPr>
          <a:lstStyle/>
          <a:p>
            <a:pPr algn="just"/>
            <a:r>
              <a:rPr lang="vi-VN" sz="4400" dirty="0">
                <a:latin typeface="+mj-lt"/>
              </a:rPr>
              <a:t>Yêu cầu viết trong sách Ngữ văn 9, tập một gồm những kiểu văn bản nào? Những nội dung đọc hiểu có vai trò như thế nào với phần Viết?</a:t>
            </a:r>
            <a:endParaRPr lang="en-SG" sz="4400" dirty="0">
              <a:latin typeface="+mj-lt"/>
            </a:endParaRPr>
          </a:p>
        </p:txBody>
      </p:sp>
    </p:spTree>
    <p:extLst>
      <p:ext uri="{BB962C8B-B14F-4D97-AF65-F5344CB8AC3E}">
        <p14:creationId xmlns:p14="http://schemas.microsoft.com/office/powerpoint/2010/main" val="135832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7B23-4800-3158-120B-E375E9F6A27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E27E521-3C6C-BD66-84C7-C3C35CFADD77}"/>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3E2677D-93C3-0A37-936E-BA7BDE06EF5A}"/>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KIỂU VĂN BẢN</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Text Placeholder 2">
            <a:extLst>
              <a:ext uri="{FF2B5EF4-FFF2-40B4-BE49-F238E27FC236}">
                <a16:creationId xmlns:a16="http://schemas.microsoft.com/office/drawing/2014/main" id="{68C8D85E-BA7E-7201-B972-17052B23E97B}"/>
              </a:ext>
            </a:extLst>
          </p:cNvPr>
          <p:cNvSpPr>
            <a:spLocks noGrp="1"/>
          </p:cNvSpPr>
          <p:nvPr>
            <p:ph type="body" idx="1"/>
          </p:nvPr>
        </p:nvSpPr>
        <p:spPr/>
        <p:txBody>
          <a:bodyPr/>
          <a:lstStyle/>
          <a:p>
            <a:endParaRPr lang="en-SG"/>
          </a:p>
        </p:txBody>
      </p:sp>
      <p:graphicFrame>
        <p:nvGraphicFramePr>
          <p:cNvPr id="5" name="Table 4">
            <a:extLst>
              <a:ext uri="{FF2B5EF4-FFF2-40B4-BE49-F238E27FC236}">
                <a16:creationId xmlns:a16="http://schemas.microsoft.com/office/drawing/2014/main" id="{402D3600-BDA1-FDED-8719-09024DE4ECA8}"/>
              </a:ext>
            </a:extLst>
          </p:cNvPr>
          <p:cNvGraphicFramePr>
            <a:graphicFrameLocks noGrp="1"/>
          </p:cNvGraphicFramePr>
          <p:nvPr>
            <p:extLst>
              <p:ext uri="{D42A27DB-BD31-4B8C-83A1-F6EECF244321}">
                <p14:modId xmlns:p14="http://schemas.microsoft.com/office/powerpoint/2010/main" val="3753837852"/>
              </p:ext>
            </p:extLst>
          </p:nvPr>
        </p:nvGraphicFramePr>
        <p:xfrm>
          <a:off x="153420" y="956778"/>
          <a:ext cx="11885159" cy="5716164"/>
        </p:xfrm>
        <a:graphic>
          <a:graphicData uri="http://schemas.openxmlformats.org/drawingml/2006/table">
            <a:tbl>
              <a:tblPr firstRow="1" firstCol="1" bandRow="1">
                <a:tableStyleId>{1FECB4D8-DB02-4DC6-A0A2-4F2EBAE1DC90}</a:tableStyleId>
              </a:tblPr>
              <a:tblGrid>
                <a:gridCol w="857930">
                  <a:extLst>
                    <a:ext uri="{9D8B030D-6E8A-4147-A177-3AD203B41FA5}">
                      <a16:colId xmlns:a16="http://schemas.microsoft.com/office/drawing/2014/main" val="562242467"/>
                    </a:ext>
                  </a:extLst>
                </a:gridCol>
                <a:gridCol w="6417125">
                  <a:extLst>
                    <a:ext uri="{9D8B030D-6E8A-4147-A177-3AD203B41FA5}">
                      <a16:colId xmlns:a16="http://schemas.microsoft.com/office/drawing/2014/main" val="2571675970"/>
                    </a:ext>
                  </a:extLst>
                </a:gridCol>
                <a:gridCol w="4610104">
                  <a:extLst>
                    <a:ext uri="{9D8B030D-6E8A-4147-A177-3AD203B41FA5}">
                      <a16:colId xmlns:a16="http://schemas.microsoft.com/office/drawing/2014/main" val="3369175265"/>
                    </a:ext>
                  </a:extLst>
                </a:gridCol>
              </a:tblGrid>
              <a:tr h="622324">
                <a:tc>
                  <a:txBody>
                    <a:bodyPr/>
                    <a:lstStyle/>
                    <a:p>
                      <a:pPr algn="ctr">
                        <a:lnSpc>
                          <a:spcPct val="100000"/>
                        </a:lnSpc>
                        <a:spcAft>
                          <a:spcPts val="800"/>
                        </a:spcAft>
                      </a:pPr>
                      <a:r>
                        <a:rPr lang="en-US" sz="3600" kern="100" dirty="0" err="1">
                          <a:solidFill>
                            <a:schemeClr val="tx1"/>
                          </a:solidFill>
                          <a:effectLst/>
                          <a:latin typeface="Times New Roman" panose="02020603050405020304" pitchFamily="18" charset="0"/>
                          <a:cs typeface="Times New Roman" panose="02020603050405020304" pitchFamily="18" charset="0"/>
                        </a:rPr>
                        <a:t>Bài</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kern="100" dirty="0">
                          <a:solidFill>
                            <a:schemeClr val="tx1"/>
                          </a:solidFill>
                          <a:effectLst/>
                          <a:latin typeface="Times New Roman" panose="02020603050405020304" pitchFamily="18" charset="0"/>
                          <a:cs typeface="Times New Roman" panose="02020603050405020304" pitchFamily="18" charset="0"/>
                        </a:rPr>
                        <a:t>Dạng văn bản viết</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kern="100" dirty="0">
                          <a:solidFill>
                            <a:schemeClr val="tx1"/>
                          </a:solidFill>
                          <a:effectLst/>
                          <a:latin typeface="Times New Roman" panose="02020603050405020304" pitchFamily="18" charset="0"/>
                          <a:cs typeface="Times New Roman" panose="02020603050405020304" pitchFamily="18" charset="0"/>
                        </a:rPr>
                        <a:t>Kiểu văn bản</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275746168"/>
                  </a:ext>
                </a:extLst>
              </a:tr>
              <a:tr h="62232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1</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142458"/>
                  </a:ext>
                </a:extLst>
              </a:tr>
              <a:tr h="1244649">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2</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588015"/>
                  </a:ext>
                </a:extLst>
              </a:tr>
              <a:tr h="135989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3</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845334"/>
                  </a:ext>
                </a:extLst>
              </a:tr>
              <a:tr h="62232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4</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212567"/>
                  </a:ext>
                </a:extLst>
              </a:tr>
              <a:tr h="1244649">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5</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377118"/>
                  </a:ext>
                </a:extLst>
              </a:tr>
            </a:tbl>
          </a:graphicData>
        </a:graphic>
      </p:graphicFrame>
    </p:spTree>
    <p:extLst>
      <p:ext uri="{BB962C8B-B14F-4D97-AF65-F5344CB8AC3E}">
        <p14:creationId xmlns:p14="http://schemas.microsoft.com/office/powerpoint/2010/main" val="3471849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9D1E4-8EA7-CE62-2B35-EE943D4CC42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9B9B71-1C42-AB41-8331-8D7281D59178}"/>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9B3C0A2-9AF3-6E0B-72A1-CF383F7DAE4D}"/>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KIỂU VĂN BẢN</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Text Placeholder 2">
            <a:extLst>
              <a:ext uri="{FF2B5EF4-FFF2-40B4-BE49-F238E27FC236}">
                <a16:creationId xmlns:a16="http://schemas.microsoft.com/office/drawing/2014/main" id="{AD929421-CF47-6642-A0EF-906C116B60EA}"/>
              </a:ext>
            </a:extLst>
          </p:cNvPr>
          <p:cNvSpPr>
            <a:spLocks noGrp="1"/>
          </p:cNvSpPr>
          <p:nvPr>
            <p:ph type="body" idx="1"/>
          </p:nvPr>
        </p:nvSpPr>
        <p:spPr/>
        <p:txBody>
          <a:bodyPr/>
          <a:lstStyle/>
          <a:p>
            <a:endParaRPr lang="en-SG"/>
          </a:p>
        </p:txBody>
      </p:sp>
      <p:graphicFrame>
        <p:nvGraphicFramePr>
          <p:cNvPr id="5" name="Table 4">
            <a:extLst>
              <a:ext uri="{FF2B5EF4-FFF2-40B4-BE49-F238E27FC236}">
                <a16:creationId xmlns:a16="http://schemas.microsoft.com/office/drawing/2014/main" id="{E61094CA-E1E7-C27E-FCEA-98AAE454593A}"/>
              </a:ext>
            </a:extLst>
          </p:cNvPr>
          <p:cNvGraphicFramePr>
            <a:graphicFrameLocks noGrp="1"/>
          </p:cNvGraphicFramePr>
          <p:nvPr>
            <p:extLst>
              <p:ext uri="{D42A27DB-BD31-4B8C-83A1-F6EECF244321}">
                <p14:modId xmlns:p14="http://schemas.microsoft.com/office/powerpoint/2010/main" val="3640138503"/>
              </p:ext>
            </p:extLst>
          </p:nvPr>
        </p:nvGraphicFramePr>
        <p:xfrm>
          <a:off x="153420" y="956778"/>
          <a:ext cx="11885159" cy="5716164"/>
        </p:xfrm>
        <a:graphic>
          <a:graphicData uri="http://schemas.openxmlformats.org/drawingml/2006/table">
            <a:tbl>
              <a:tblPr firstRow="1" firstCol="1" bandRow="1">
                <a:tableStyleId>{1FECB4D8-DB02-4DC6-A0A2-4F2EBAE1DC90}</a:tableStyleId>
              </a:tblPr>
              <a:tblGrid>
                <a:gridCol w="857930">
                  <a:extLst>
                    <a:ext uri="{9D8B030D-6E8A-4147-A177-3AD203B41FA5}">
                      <a16:colId xmlns:a16="http://schemas.microsoft.com/office/drawing/2014/main" val="562242467"/>
                    </a:ext>
                  </a:extLst>
                </a:gridCol>
                <a:gridCol w="6417125">
                  <a:extLst>
                    <a:ext uri="{9D8B030D-6E8A-4147-A177-3AD203B41FA5}">
                      <a16:colId xmlns:a16="http://schemas.microsoft.com/office/drawing/2014/main" val="2571675970"/>
                    </a:ext>
                  </a:extLst>
                </a:gridCol>
                <a:gridCol w="4610104">
                  <a:extLst>
                    <a:ext uri="{9D8B030D-6E8A-4147-A177-3AD203B41FA5}">
                      <a16:colId xmlns:a16="http://schemas.microsoft.com/office/drawing/2014/main" val="3369175265"/>
                    </a:ext>
                  </a:extLst>
                </a:gridCol>
              </a:tblGrid>
              <a:tr h="622324">
                <a:tc>
                  <a:txBody>
                    <a:bodyPr/>
                    <a:lstStyle/>
                    <a:p>
                      <a:pPr algn="ctr">
                        <a:lnSpc>
                          <a:spcPct val="100000"/>
                        </a:lnSpc>
                        <a:spcAft>
                          <a:spcPts val="800"/>
                        </a:spcAft>
                      </a:pPr>
                      <a:r>
                        <a:rPr lang="en-US" sz="3600" kern="100" dirty="0" err="1">
                          <a:solidFill>
                            <a:schemeClr val="tx1"/>
                          </a:solidFill>
                          <a:effectLst/>
                          <a:latin typeface="Times New Roman" panose="02020603050405020304" pitchFamily="18" charset="0"/>
                          <a:cs typeface="Times New Roman" panose="02020603050405020304" pitchFamily="18" charset="0"/>
                        </a:rPr>
                        <a:t>Bài</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kern="100" dirty="0">
                          <a:solidFill>
                            <a:schemeClr val="tx1"/>
                          </a:solidFill>
                          <a:effectLst/>
                          <a:latin typeface="Times New Roman" panose="02020603050405020304" pitchFamily="18" charset="0"/>
                          <a:cs typeface="Times New Roman" panose="02020603050405020304" pitchFamily="18" charset="0"/>
                        </a:rPr>
                        <a:t>Dạng văn bản viết</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kern="100" dirty="0">
                          <a:solidFill>
                            <a:schemeClr val="tx1"/>
                          </a:solidFill>
                          <a:effectLst/>
                          <a:latin typeface="Times New Roman" panose="02020603050405020304" pitchFamily="18" charset="0"/>
                          <a:cs typeface="Times New Roman" panose="02020603050405020304" pitchFamily="18" charset="0"/>
                        </a:rPr>
                        <a:t>Kiểu văn bản</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275746168"/>
                  </a:ext>
                </a:extLst>
              </a:tr>
              <a:tr h="62232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1</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142458"/>
                  </a:ext>
                </a:extLst>
              </a:tr>
              <a:tr h="1244649">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2</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588015"/>
                  </a:ext>
                </a:extLst>
              </a:tr>
              <a:tr h="135989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3</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600" kern="100" dirty="0">
                          <a:solidFill>
                            <a:schemeClr val="tx1"/>
                          </a:solidFill>
                          <a:effectLst/>
                          <a:latin typeface="Times New Roman" panose="02020603050405020304" pitchFamily="18" charset="0"/>
                          <a:cs typeface="Times New Roman" panose="02020603050405020304" pitchFamily="18" charset="0"/>
                        </a:rPr>
                        <a:t> </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845334"/>
                  </a:ext>
                </a:extLst>
              </a:tr>
              <a:tr h="622324">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4</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212567"/>
                  </a:ext>
                </a:extLst>
              </a:tr>
              <a:tr h="1244649">
                <a:tc>
                  <a:txBody>
                    <a:bodyPr/>
                    <a:lstStyle/>
                    <a:p>
                      <a:pPr algn="ctr">
                        <a:lnSpc>
                          <a:spcPct val="100000"/>
                        </a:lnSpc>
                        <a:spcAft>
                          <a:spcPts val="800"/>
                        </a:spcAft>
                      </a:pPr>
                      <a:r>
                        <a:rPr lang="en-US" sz="3600" kern="100" dirty="0">
                          <a:solidFill>
                            <a:schemeClr val="tx1"/>
                          </a:solidFill>
                          <a:effectLst/>
                          <a:latin typeface="Times New Roman" panose="02020603050405020304" pitchFamily="18" charset="0"/>
                          <a:cs typeface="Times New Roman" panose="02020603050405020304" pitchFamily="18" charset="0"/>
                        </a:rPr>
                        <a:t>5</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377118"/>
                  </a:ext>
                </a:extLst>
              </a:tr>
            </a:tbl>
          </a:graphicData>
        </a:graphic>
      </p:graphicFrame>
      <p:sp>
        <p:nvSpPr>
          <p:cNvPr id="4" name="TextBox 3">
            <a:extLst>
              <a:ext uri="{FF2B5EF4-FFF2-40B4-BE49-F238E27FC236}">
                <a16:creationId xmlns:a16="http://schemas.microsoft.com/office/drawing/2014/main" id="{35508E29-F08C-FD9E-CFD8-7346FD62F555}"/>
              </a:ext>
            </a:extLst>
          </p:cNvPr>
          <p:cNvSpPr txBox="1"/>
          <p:nvPr/>
        </p:nvSpPr>
        <p:spPr>
          <a:xfrm>
            <a:off x="1077687" y="1531444"/>
            <a:ext cx="620485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Phân tích một tác phẩm thơ</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CDF570E9-2233-A292-8A58-9CA74D68B8B6}"/>
              </a:ext>
            </a:extLst>
          </p:cNvPr>
          <p:cNvSpPr txBox="1"/>
          <p:nvPr/>
        </p:nvSpPr>
        <p:spPr>
          <a:xfrm>
            <a:off x="1077687" y="2228671"/>
            <a:ext cx="620485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Phân tích một đoạn trích tác phẩm văn học</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D607B986-1063-A089-BE86-40A301E0E128}"/>
              </a:ext>
            </a:extLst>
          </p:cNvPr>
          <p:cNvSpPr txBox="1"/>
          <p:nvPr/>
        </p:nvSpPr>
        <p:spPr>
          <a:xfrm>
            <a:off x="1077687" y="3502028"/>
            <a:ext cx="620485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Viết văn bản thuyết minh về một danh lam thắng cảnh</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91EE48DB-BB15-FB23-CC84-A46FD797CBDB}"/>
              </a:ext>
            </a:extLst>
          </p:cNvPr>
          <p:cNvSpPr txBox="1"/>
          <p:nvPr/>
        </p:nvSpPr>
        <p:spPr>
          <a:xfrm>
            <a:off x="1077687" y="4775385"/>
            <a:ext cx="620485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Phân tích một tác phẩm truyện</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A8AE3649-AF56-F44F-B763-47BCDC7BA54D}"/>
              </a:ext>
            </a:extLst>
          </p:cNvPr>
          <p:cNvSpPr txBox="1"/>
          <p:nvPr/>
        </p:nvSpPr>
        <p:spPr>
          <a:xfrm>
            <a:off x="1077687" y="5471162"/>
            <a:ext cx="620485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Viết bài văn nghị luận xã hội về một vấn đề cần giải quyết.</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4E9ECA69-B112-76A5-9A9D-8668ADA0CEE7}"/>
              </a:ext>
            </a:extLst>
          </p:cNvPr>
          <p:cNvSpPr txBox="1"/>
          <p:nvPr/>
        </p:nvSpPr>
        <p:spPr>
          <a:xfrm>
            <a:off x="7500257" y="1531443"/>
            <a:ext cx="620485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Nghị luận văn học</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0CD41DF9-58B1-B328-DF98-87784D8EBB43}"/>
              </a:ext>
            </a:extLst>
          </p:cNvPr>
          <p:cNvSpPr txBox="1"/>
          <p:nvPr/>
        </p:nvSpPr>
        <p:spPr>
          <a:xfrm>
            <a:off x="7518952" y="2433792"/>
            <a:ext cx="620485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Nghị luận văn học</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45ACCB53-FEE5-CF91-D1E2-84C94DD62002}"/>
              </a:ext>
            </a:extLst>
          </p:cNvPr>
          <p:cNvSpPr txBox="1"/>
          <p:nvPr/>
        </p:nvSpPr>
        <p:spPr>
          <a:xfrm>
            <a:off x="7518952" y="3757839"/>
            <a:ext cx="686344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Thuyết minh</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F06990D9-5569-A6D8-6352-CD97454B6671}"/>
              </a:ext>
            </a:extLst>
          </p:cNvPr>
          <p:cNvSpPr txBox="1"/>
          <p:nvPr/>
        </p:nvSpPr>
        <p:spPr>
          <a:xfrm>
            <a:off x="7500257" y="4775384"/>
            <a:ext cx="620485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Nghị luận văn học</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0A32B883-9C10-A94B-0112-DE0F0C6D9C7D}"/>
              </a:ext>
            </a:extLst>
          </p:cNvPr>
          <p:cNvSpPr txBox="1"/>
          <p:nvPr/>
        </p:nvSpPr>
        <p:spPr>
          <a:xfrm>
            <a:off x="7519306" y="5719808"/>
            <a:ext cx="719001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Nghị luận xã hội</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42976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 calcmode="lin" valueType="num">
                                      <p:cBhvr>
                                        <p:cTn id="26" dur="1000" fill="hold"/>
                                        <p:tgtEl>
                                          <p:spTgt spid="18"/>
                                        </p:tgtEl>
                                        <p:attrNameLst>
                                          <p:attrName>style.rotation</p:attrName>
                                        </p:attrNameLst>
                                      </p:cBhvr>
                                      <p:tavLst>
                                        <p:tav tm="0">
                                          <p:val>
                                            <p:fltVal val="90"/>
                                          </p:val>
                                        </p:tav>
                                        <p:tav tm="100000">
                                          <p:val>
                                            <p:fltVal val="0"/>
                                          </p:val>
                                        </p:tav>
                                      </p:tavLst>
                                    </p:anim>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ppt_w</p:attrName>
                                        </p:attrNameLst>
                                      </p:cBhvr>
                                      <p:tavLst>
                                        <p:tav tm="0" fmla="#ppt_w*sin(2.5*pi*$)">
                                          <p:val>
                                            <p:fltVal val="0"/>
                                          </p:val>
                                        </p:tav>
                                        <p:tav tm="100000">
                                          <p:val>
                                            <p:fltVal val="1"/>
                                          </p:val>
                                        </p:tav>
                                      </p:tavLst>
                                    </p:anim>
                                    <p:anim calcmode="lin" valueType="num">
                                      <p:cBhvr>
                                        <p:cTn id="3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wipe(down)">
                                      <p:cBhvr>
                                        <p:cTn id="53" dur="500"/>
                                        <p:tgtEl>
                                          <p:spTgt spid="2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P spid="15" grpId="0"/>
      <p:bldP spid="17" grpId="0"/>
      <p:bldP spid="18" grpId="0"/>
      <p:bldP spid="20"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3F464977-FC34-1FAF-DB4D-DA4E4CB52EE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5A95B4C3-347E-0319-0060-67FE0051B318}"/>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28356F5-C13A-F2DB-7F36-C3FFB9D3BEF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0A10227-89B6-045B-9B41-8706FD8FDB3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7E2BE81F-5887-015E-5790-0A0D82605D3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9A72719-1EE0-82D2-C5FF-F2B2E8170BE2}"/>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BC898FDD-5FE3-2CB4-A64B-B65114D2B9E8}"/>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6</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A person writing on a piece of paper&#10;&#10;Description automatically generated">
            <a:extLst>
              <a:ext uri="{FF2B5EF4-FFF2-40B4-BE49-F238E27FC236}">
                <a16:creationId xmlns:a16="http://schemas.microsoft.com/office/drawing/2014/main" id="{7A084F16-9AE6-6F21-EFE6-F9024A3FF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405" y="2840179"/>
            <a:ext cx="4248685" cy="4248685"/>
          </a:xfrm>
          <a:prstGeom prst="rect">
            <a:avLst/>
          </a:prstGeom>
        </p:spPr>
      </p:pic>
      <p:grpSp>
        <p:nvGrpSpPr>
          <p:cNvPr id="3" name="Group 2">
            <a:extLst>
              <a:ext uri="{FF2B5EF4-FFF2-40B4-BE49-F238E27FC236}">
                <a16:creationId xmlns:a16="http://schemas.microsoft.com/office/drawing/2014/main" id="{773D69E0-18DF-14CE-24A4-B8035D0A306A}"/>
              </a:ext>
            </a:extLst>
          </p:cNvPr>
          <p:cNvGrpSpPr/>
          <p:nvPr/>
        </p:nvGrpSpPr>
        <p:grpSpPr>
          <a:xfrm>
            <a:off x="4164376" y="1338612"/>
            <a:ext cx="7174955" cy="5284645"/>
            <a:chOff x="0" y="0"/>
            <a:chExt cx="3463665" cy="2374185"/>
          </a:xfrm>
        </p:grpSpPr>
        <p:sp>
          <p:nvSpPr>
            <p:cNvPr id="4" name="Freeform 45">
              <a:extLst>
                <a:ext uri="{FF2B5EF4-FFF2-40B4-BE49-F238E27FC236}">
                  <a16:creationId xmlns:a16="http://schemas.microsoft.com/office/drawing/2014/main" id="{23B7D288-570B-7284-BA66-48642007B4D2}"/>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SG"/>
            </a:p>
          </p:txBody>
        </p:sp>
        <p:sp>
          <p:nvSpPr>
            <p:cNvPr id="5" name="Freeform 46">
              <a:extLst>
                <a:ext uri="{FF2B5EF4-FFF2-40B4-BE49-F238E27FC236}">
                  <a16:creationId xmlns:a16="http://schemas.microsoft.com/office/drawing/2014/main" id="{CEB7B4EF-9EC8-28C4-95E2-C0494A272FA2}"/>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SG"/>
            </a:p>
          </p:txBody>
        </p:sp>
        <p:sp>
          <p:nvSpPr>
            <p:cNvPr id="6" name="Freeform 47">
              <a:extLst>
                <a:ext uri="{FF2B5EF4-FFF2-40B4-BE49-F238E27FC236}">
                  <a16:creationId xmlns:a16="http://schemas.microsoft.com/office/drawing/2014/main" id="{CD786C0E-B83E-34B4-8547-D66A249D28A8}"/>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a:p>
          </p:txBody>
        </p:sp>
        <p:sp>
          <p:nvSpPr>
            <p:cNvPr id="9" name="Freeform 48">
              <a:extLst>
                <a:ext uri="{FF2B5EF4-FFF2-40B4-BE49-F238E27FC236}">
                  <a16:creationId xmlns:a16="http://schemas.microsoft.com/office/drawing/2014/main" id="{DF93BFB0-EED1-D7CA-1A24-D1F0824B1112}"/>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SG"/>
            </a:p>
          </p:txBody>
        </p:sp>
      </p:grpSp>
      <p:sp>
        <p:nvSpPr>
          <p:cNvPr id="10" name="TextBox 9">
            <a:extLst>
              <a:ext uri="{FF2B5EF4-FFF2-40B4-BE49-F238E27FC236}">
                <a16:creationId xmlns:a16="http://schemas.microsoft.com/office/drawing/2014/main" id="{7B7E3E26-68AA-1E33-A30D-867BD106BEE1}"/>
              </a:ext>
            </a:extLst>
          </p:cNvPr>
          <p:cNvSpPr txBox="1"/>
          <p:nvPr/>
        </p:nvSpPr>
        <p:spPr>
          <a:xfrm>
            <a:off x="4941109" y="2592510"/>
            <a:ext cx="5375605" cy="3477875"/>
          </a:xfrm>
          <a:prstGeom prst="rect">
            <a:avLst/>
          </a:prstGeom>
          <a:noFill/>
        </p:spPr>
        <p:txBody>
          <a:bodyPr wrap="square">
            <a:spAutoFit/>
          </a:bodyPr>
          <a:lstStyle/>
          <a:p>
            <a:pPr algn="ctr"/>
            <a:r>
              <a:rPr lang="vi-VN" sz="4400" dirty="0">
                <a:latin typeface="+mj-lt"/>
              </a:rPr>
              <a:t>Những nội dung đọc hiểu có vai trò là phần cung cấp tri thức nền, làm mẫu cho việc viết của học sinh. </a:t>
            </a:r>
            <a:endParaRPr lang="en-SG" sz="4400" dirty="0">
              <a:latin typeface="+mj-lt"/>
            </a:endParaRPr>
          </a:p>
        </p:txBody>
      </p:sp>
    </p:spTree>
    <p:extLst>
      <p:ext uri="{BB962C8B-B14F-4D97-AF65-F5344CB8AC3E}">
        <p14:creationId xmlns:p14="http://schemas.microsoft.com/office/powerpoint/2010/main" val="364627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6DB58-8EA8-F0EB-CF75-B9702B924A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581464-02B9-3AD6-3FF4-B8B52A58E80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493B7B46-A40C-96AA-DF55-C1D4BE151520}"/>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7</a:t>
            </a:r>
            <a:endParaRPr kumimoji="0" lang="en-SG"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5EA273DF-7587-51F4-1606-16D4B7865567}"/>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BABBD38F-1E9E-1CFB-B98C-B07306431202}"/>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7</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97806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CB7991C-FC40-E52F-B2AA-B90E50F3C63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7F25899-07F6-C186-5610-2A157D9F115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4DD3137-0E97-A546-4330-A504C162CF1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CC4040EE-DBA9-DEE2-8ACB-08D62A442C7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F4622A4-E0E5-EA10-1AB3-F4717155099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961BBAD8-6D0C-A816-A100-7CBBF025B867}"/>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266CB187-387D-6A48-0B5E-1B90DBBDB66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7</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A person writing on a book&#10;&#10;Description automatically generated">
            <a:extLst>
              <a:ext uri="{FF2B5EF4-FFF2-40B4-BE49-F238E27FC236}">
                <a16:creationId xmlns:a16="http://schemas.microsoft.com/office/drawing/2014/main" id="{8BFF8A0D-93DD-2699-8EF4-69460990F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335" y="2724507"/>
            <a:ext cx="5406552" cy="4507107"/>
          </a:xfrm>
          <a:prstGeom prst="rect">
            <a:avLst/>
          </a:prstGeom>
        </p:spPr>
      </p:pic>
      <p:grpSp>
        <p:nvGrpSpPr>
          <p:cNvPr id="3" name="Group 2">
            <a:extLst>
              <a:ext uri="{FF2B5EF4-FFF2-40B4-BE49-F238E27FC236}">
                <a16:creationId xmlns:a16="http://schemas.microsoft.com/office/drawing/2014/main" id="{B8AB48A7-7658-D7A0-C134-147B0A9AABE0}"/>
              </a:ext>
            </a:extLst>
          </p:cNvPr>
          <p:cNvGrpSpPr/>
          <p:nvPr/>
        </p:nvGrpSpPr>
        <p:grpSpPr>
          <a:xfrm>
            <a:off x="4009149" y="988895"/>
            <a:ext cx="7908824" cy="5301837"/>
            <a:chOff x="0" y="0"/>
            <a:chExt cx="4997794" cy="3075612"/>
          </a:xfrm>
        </p:grpSpPr>
        <p:sp>
          <p:nvSpPr>
            <p:cNvPr id="4" name="Freeform 30">
              <a:extLst>
                <a:ext uri="{FF2B5EF4-FFF2-40B4-BE49-F238E27FC236}">
                  <a16:creationId xmlns:a16="http://schemas.microsoft.com/office/drawing/2014/main" id="{C8D6DBAF-7A1F-2E2D-354B-2AF77B499EFF}"/>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txBody>
            <a:bodyPr/>
            <a:lstStyle/>
            <a:p>
              <a:endParaRPr lang="en-SG"/>
            </a:p>
          </p:txBody>
        </p:sp>
        <p:sp>
          <p:nvSpPr>
            <p:cNvPr id="5" name="Freeform 31">
              <a:extLst>
                <a:ext uri="{FF2B5EF4-FFF2-40B4-BE49-F238E27FC236}">
                  <a16:creationId xmlns:a16="http://schemas.microsoft.com/office/drawing/2014/main" id="{272502B4-04E6-1A2B-B8FA-75870E4FEE80}"/>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SG"/>
            </a:p>
          </p:txBody>
        </p:sp>
        <p:sp>
          <p:nvSpPr>
            <p:cNvPr id="6" name="Freeform 32">
              <a:extLst>
                <a:ext uri="{FF2B5EF4-FFF2-40B4-BE49-F238E27FC236}">
                  <a16:creationId xmlns:a16="http://schemas.microsoft.com/office/drawing/2014/main" id="{706309E5-5CE4-A8AC-2A43-3F98513C0913}"/>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a:p>
          </p:txBody>
        </p:sp>
      </p:grpSp>
      <p:sp>
        <p:nvSpPr>
          <p:cNvPr id="9" name="TextBox 8">
            <a:extLst>
              <a:ext uri="{FF2B5EF4-FFF2-40B4-BE49-F238E27FC236}">
                <a16:creationId xmlns:a16="http://schemas.microsoft.com/office/drawing/2014/main" id="{090D1E26-8FFB-0DA3-524C-419A679B7002}"/>
              </a:ext>
            </a:extLst>
          </p:cNvPr>
          <p:cNvSpPr txBox="1"/>
          <p:nvPr/>
        </p:nvSpPr>
        <p:spPr>
          <a:xfrm>
            <a:off x="4786111" y="2256741"/>
            <a:ext cx="5629347" cy="3170099"/>
          </a:xfrm>
          <a:prstGeom prst="rect">
            <a:avLst/>
          </a:prstGeom>
          <a:noFill/>
        </p:spPr>
        <p:txBody>
          <a:bodyPr wrap="square">
            <a:spAutoFit/>
          </a:bodyPr>
          <a:lstStyle/>
          <a:p>
            <a:pPr algn="ctr"/>
            <a:r>
              <a:rPr lang="vi-VN" sz="4000" dirty="0">
                <a:latin typeface="+mj-lt"/>
              </a:rPr>
              <a:t>Sách Ngữ văn 9, tập một hướng dẫn em rèn luyện những kĩ năng viết nào? Kĩ năng nào em thấy khó? Vì sao?</a:t>
            </a:r>
            <a:endParaRPr lang="en-SG" sz="4000" dirty="0">
              <a:latin typeface="+mj-lt"/>
            </a:endParaRPr>
          </a:p>
        </p:txBody>
      </p:sp>
    </p:spTree>
    <p:extLst>
      <p:ext uri="{BB962C8B-B14F-4D97-AF65-F5344CB8AC3E}">
        <p14:creationId xmlns:p14="http://schemas.microsoft.com/office/powerpoint/2010/main" val="79904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7" name="Rectangle 6">
            <a:extLst>
              <a:ext uri="{FF2B5EF4-FFF2-40B4-BE49-F238E27FC236}">
                <a16:creationId xmlns:a16="http://schemas.microsoft.com/office/drawing/2014/main" id="{37CFD48B-C84D-DF5B-A68E-2F3C45DF863F}"/>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F9F5703B-F5B8-5C97-29FC-C9658C32689B}"/>
              </a:ext>
            </a:extLst>
          </p:cNvPr>
          <p:cNvPicPr>
            <a:picLocks noChangeAspect="1"/>
          </p:cNvPicPr>
          <p:nvPr/>
        </p:nvPicPr>
        <p:blipFill>
          <a:blip r:embed="rId3"/>
          <a:stretch>
            <a:fillRect/>
          </a:stretch>
        </p:blipFill>
        <p:spPr>
          <a:xfrm>
            <a:off x="0" y="1674"/>
            <a:ext cx="12192000" cy="6854653"/>
          </a:xfrm>
          <a:prstGeom prst="rect">
            <a:avLst/>
          </a:prstGeom>
        </p:spPr>
      </p:pic>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组合 48">
            <a:extLst>
              <a:ext uri="{FF2B5EF4-FFF2-40B4-BE49-F238E27FC236}">
                <a16:creationId xmlns:a16="http://schemas.microsoft.com/office/drawing/2014/main" id="{2123D77F-2C60-9C7C-FC7F-AC03B69E44CA}"/>
              </a:ext>
            </a:extLst>
          </p:cNvPr>
          <p:cNvGrpSpPr/>
          <p:nvPr/>
        </p:nvGrpSpPr>
        <p:grpSpPr>
          <a:xfrm>
            <a:off x="1730769" y="1589528"/>
            <a:ext cx="9549007" cy="4295893"/>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id="{18595365-930D-67AA-8963-444A6B70FF3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id="{A400FDD8-2CE2-EEFF-85D9-923311A843C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id="{3E2BB4B0-2158-65B6-878A-5BBE4CC63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8" name="TextBox 7">
            <a:extLst>
              <a:ext uri="{FF2B5EF4-FFF2-40B4-BE49-F238E27FC236}">
                <a16:creationId xmlns:a16="http://schemas.microsoft.com/office/drawing/2014/main" id="{DD79DD53-3203-F57C-4856-7A53B1A07460}"/>
              </a:ext>
            </a:extLst>
          </p:cNvPr>
          <p:cNvSpPr txBox="1"/>
          <p:nvPr/>
        </p:nvSpPr>
        <p:spPr>
          <a:xfrm>
            <a:off x="2665292" y="2464345"/>
            <a:ext cx="7679960" cy="2800767"/>
          </a:xfrm>
          <a:prstGeom prst="rect">
            <a:avLst/>
          </a:prstGeom>
          <a:noFill/>
        </p:spPr>
        <p:txBody>
          <a:bodyPr wrap="square">
            <a:spAutoFit/>
          </a:bodyPr>
          <a:lstStyle/>
          <a:p>
            <a:pPr algn="ctr"/>
            <a:r>
              <a:rPr lang="vi-VN" sz="4400" dirty="0">
                <a:latin typeface="+mj-lt"/>
              </a:rPr>
              <a:t>Chia sẻ về điều mà em tâm đắc và những điều em còn băn khoăn sau khi học xong các chủ điểm trong HKI</a:t>
            </a:r>
            <a:endParaRPr lang="en-SG" sz="4400" dirty="0">
              <a:latin typeface="+mj-lt"/>
            </a:endParaRPr>
          </a:p>
        </p:txBody>
      </p:sp>
      <p:sp>
        <p:nvSpPr>
          <p:cNvPr id="10" name="Freeform 12">
            <a:extLst>
              <a:ext uri="{FF2B5EF4-FFF2-40B4-BE49-F238E27FC236}">
                <a16:creationId xmlns:a16="http://schemas.microsoft.com/office/drawing/2014/main" id="{290AF617-6B10-7E25-6C93-8CB3511CB414}"/>
              </a:ext>
            </a:extLst>
          </p:cNvPr>
          <p:cNvSpPr/>
          <p:nvPr/>
        </p:nvSpPr>
        <p:spPr>
          <a:xfrm>
            <a:off x="3042402" y="515055"/>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12" name="TextBox 11">
            <a:extLst>
              <a:ext uri="{FF2B5EF4-FFF2-40B4-BE49-F238E27FC236}">
                <a16:creationId xmlns:a16="http://schemas.microsoft.com/office/drawing/2014/main" id="{FC412052-780F-8874-9232-5183FC1C9A27}"/>
              </a:ext>
            </a:extLst>
          </p:cNvPr>
          <p:cNvSpPr txBox="1"/>
          <p:nvPr/>
        </p:nvSpPr>
        <p:spPr>
          <a:xfrm>
            <a:off x="3620126" y="515055"/>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0FD4EAA7-F211-6533-B749-679F89F8672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7959" l="7755" r="91531">
                        <a14:foregroundMark x1="16939" y1="55918" x2="16939" y2="55918"/>
                        <a14:foregroundMark x1="16939" y1="55918" x2="16939" y2="55918"/>
                        <a14:foregroundMark x1="8061" y1="58367" x2="15408" y2="56122"/>
                        <a14:foregroundMark x1="15408" y1="56122" x2="17347" y2="70306"/>
                        <a14:foregroundMark x1="62041" y1="11633" x2="70510" y2="14592"/>
                        <a14:foregroundMark x1="70510" y1="14592" x2="66020" y2="27959"/>
                        <a14:foregroundMark x1="85204" y1="56531" x2="91531" y2="60612"/>
                        <a14:foregroundMark x1="91531" y1="60612" x2="80918" y2="71735"/>
                        <a14:foregroundMark x1="78061" y1="74796" x2="79796" y2="73061"/>
                        <a14:foregroundMark x1="40204" y1="92347" x2="49082" y2="91735"/>
                        <a14:foregroundMark x1="55510" y1="96224" x2="40306" y2="97959"/>
                        <a14:foregroundMark x1="65204" y1="30612" x2="65204" y2="30612"/>
                        <a14:foregroundMark x1="18776" y1="74286" x2="18776" y2="74286"/>
                      </a14:backgroundRemoval>
                    </a14:imgEffect>
                  </a14:imgLayer>
                </a14:imgProps>
              </a:ext>
            </a:extLst>
          </a:blip>
          <a:stretch>
            <a:fillRect/>
          </a:stretch>
        </p:blipFill>
        <p:spPr>
          <a:xfrm>
            <a:off x="-231364" y="3005688"/>
            <a:ext cx="3921884" cy="3921884"/>
          </a:xfrm>
          <a:prstGeom prst="rect">
            <a:avLst/>
          </a:prstGeom>
        </p:spPr>
      </p:pic>
    </p:spTree>
    <p:extLst>
      <p:ext uri="{BB962C8B-B14F-4D97-AF65-F5344CB8AC3E}">
        <p14:creationId xmlns:p14="http://schemas.microsoft.com/office/powerpoint/2010/main" val="426505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2" presetClass="entr" presetSubtype="8" fill="hold" nodeType="withEffect">
                                  <p:stCondLst>
                                    <p:cond delay="17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BA7BA277-DC6A-C18B-975F-FB338443C758}"/>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6E73C8C8-9A96-65D1-957F-0DFBE2D7226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86706396-0E6D-166E-1F07-54B533D0E16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C9329D96-6EDB-DB51-B68C-26B0DD72BE3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75CFC6E1-3E69-D290-8D3B-EE672ABEEEBE}"/>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0E2E44E-1028-C718-29B8-8F1116F6AC3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6C6769EE-F289-FF02-3743-5E7CE829D294}"/>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7</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 name="组合 14">
            <a:extLst>
              <a:ext uri="{FF2B5EF4-FFF2-40B4-BE49-F238E27FC236}">
                <a16:creationId xmlns:a16="http://schemas.microsoft.com/office/drawing/2014/main" id="{F39360D7-0C48-5530-F18D-D2451B1FA997}"/>
              </a:ext>
            </a:extLst>
          </p:cNvPr>
          <p:cNvGrpSpPr/>
          <p:nvPr/>
        </p:nvGrpSpPr>
        <p:grpSpPr>
          <a:xfrm>
            <a:off x="1584866" y="901981"/>
            <a:ext cx="2435310" cy="1170633"/>
            <a:chOff x="1137533" y="1674167"/>
            <a:chExt cx="2554247" cy="942516"/>
          </a:xfrm>
        </p:grpSpPr>
        <p:pic>
          <p:nvPicPr>
            <p:cNvPr id="22" name="图片 13">
              <a:extLst>
                <a:ext uri="{FF2B5EF4-FFF2-40B4-BE49-F238E27FC236}">
                  <a16:creationId xmlns:a16="http://schemas.microsoft.com/office/drawing/2014/main" id="{19A4B9BF-E947-F138-1534-FCE50A36D21E}"/>
                </a:ext>
              </a:extLst>
            </p:cNvPr>
            <p:cNvPicPr>
              <a:picLocks noChangeAspect="1"/>
            </p:cNvPicPr>
            <p:nvPr/>
          </p:nvPicPr>
          <p:blipFill>
            <a:blip r:embed="rId6" cstate="hqprint">
              <a:extLst>
                <a:ext uri="{28A0092B-C50C-407E-A947-70E740481C1C}">
                  <a14:useLocalDpi xmlns:a14="http://schemas.microsoft.com/office/drawing/2010/main" val="0"/>
                </a:ext>
              </a:extLst>
            </a:blip>
            <a:srcRect l="-3209" t="17124" r="3209" b="65000"/>
            <a:stretch>
              <a:fillRect/>
            </a:stretch>
          </p:blipFill>
          <p:spPr>
            <a:xfrm>
              <a:off x="1137534" y="1674167"/>
              <a:ext cx="2554246" cy="942516"/>
            </a:xfrm>
            <a:prstGeom prst="rect">
              <a:avLst/>
            </a:prstGeom>
          </p:spPr>
        </p:pic>
        <p:sp>
          <p:nvSpPr>
            <p:cNvPr id="23" name="文本框 1">
              <a:extLst>
                <a:ext uri="{FF2B5EF4-FFF2-40B4-BE49-F238E27FC236}">
                  <a16:creationId xmlns:a16="http://schemas.microsoft.com/office/drawing/2014/main" id="{E297000E-4128-C5BA-859B-7A7BEEB2A9A9}"/>
                </a:ext>
              </a:extLst>
            </p:cNvPr>
            <p:cNvSpPr txBox="1"/>
            <p:nvPr/>
          </p:nvSpPr>
          <p:spPr>
            <a:xfrm>
              <a:off x="1137533" y="1835682"/>
              <a:ext cx="2498245" cy="441960"/>
            </a:xfrm>
            <a:prstGeom prst="rect">
              <a:avLst/>
            </a:prstGeom>
            <a:noFill/>
          </p:spPr>
          <p:txBody>
            <a:bodyPr wrap="square" rtlCol="0">
              <a:noAutofit/>
            </a:bodyPr>
            <a:lstStyle/>
            <a:p>
              <a:pPr algn="ctr" defTabSz="914377"/>
              <a:r>
                <a:rPr lang="en-US" sz="3600" b="1" kern="0" dirty="0">
                  <a:solidFill>
                    <a:srgbClr val="000000"/>
                  </a:solidFill>
                  <a:latin typeface="Times New Roman" panose="02020603050405020304" pitchFamily="18" charset="0"/>
                  <a:ea typeface="Calibri" panose="020F0502020204030204" pitchFamily="34" charset="0"/>
                  <a:cs typeface="Arial"/>
                  <a:sym typeface="Arial"/>
                </a:rPr>
                <a:t>01</a:t>
              </a:r>
              <a:endParaRPr lang="en-US" altLang="en-US" sz="3600" b="1" dirty="0">
                <a:solidFill>
                  <a:prstClr val="white"/>
                </a:solidFill>
                <a:latin typeface="Source Han Sans SC"/>
                <a:ea typeface="Source Han Sans SC"/>
                <a:cs typeface="Arial"/>
                <a:sym typeface="字魂59号-创粗黑" panose="00000500000000000000" pitchFamily="2" charset="-122"/>
              </a:endParaRPr>
            </a:p>
          </p:txBody>
        </p:sp>
      </p:grpSp>
      <p:grpSp>
        <p:nvGrpSpPr>
          <p:cNvPr id="24" name="组合 15">
            <a:extLst>
              <a:ext uri="{FF2B5EF4-FFF2-40B4-BE49-F238E27FC236}">
                <a16:creationId xmlns:a16="http://schemas.microsoft.com/office/drawing/2014/main" id="{E2796005-AE2A-A967-AB18-AA714BEA8AE8}"/>
              </a:ext>
            </a:extLst>
          </p:cNvPr>
          <p:cNvGrpSpPr/>
          <p:nvPr/>
        </p:nvGrpSpPr>
        <p:grpSpPr>
          <a:xfrm>
            <a:off x="1284514" y="3926398"/>
            <a:ext cx="2741977" cy="1170633"/>
            <a:chOff x="1137534" y="1674167"/>
            <a:chExt cx="2554246" cy="942516"/>
          </a:xfrm>
        </p:grpSpPr>
        <p:pic>
          <p:nvPicPr>
            <p:cNvPr id="25" name="图片 16">
              <a:extLst>
                <a:ext uri="{FF2B5EF4-FFF2-40B4-BE49-F238E27FC236}">
                  <a16:creationId xmlns:a16="http://schemas.microsoft.com/office/drawing/2014/main" id="{796131DE-0E38-2401-4C74-E3CA4E17EFAD}"/>
                </a:ext>
              </a:extLst>
            </p:cNvPr>
            <p:cNvPicPr>
              <a:picLocks noChangeAspect="1"/>
            </p:cNvPicPr>
            <p:nvPr/>
          </p:nvPicPr>
          <p:blipFill>
            <a:blip r:embed="rId6" cstate="hqprint">
              <a:extLst>
                <a:ext uri="{28A0092B-C50C-407E-A947-70E740481C1C}">
                  <a14:useLocalDpi xmlns:a14="http://schemas.microsoft.com/office/drawing/2010/main" val="0"/>
                </a:ext>
              </a:extLst>
            </a:blip>
            <a:srcRect l="-3209" t="17124" r="3209" b="65000"/>
            <a:stretch>
              <a:fillRect/>
            </a:stretch>
          </p:blipFill>
          <p:spPr>
            <a:xfrm>
              <a:off x="1137534" y="1674167"/>
              <a:ext cx="2554246" cy="942516"/>
            </a:xfrm>
            <a:prstGeom prst="rect">
              <a:avLst/>
            </a:prstGeom>
          </p:spPr>
        </p:pic>
        <p:sp>
          <p:nvSpPr>
            <p:cNvPr id="26" name="文本框 17">
              <a:extLst>
                <a:ext uri="{FF2B5EF4-FFF2-40B4-BE49-F238E27FC236}">
                  <a16:creationId xmlns:a16="http://schemas.microsoft.com/office/drawing/2014/main" id="{EDDC7A3F-E24C-D48E-4AEE-4483A450DB30}"/>
                </a:ext>
              </a:extLst>
            </p:cNvPr>
            <p:cNvSpPr txBox="1"/>
            <p:nvPr/>
          </p:nvSpPr>
          <p:spPr>
            <a:xfrm>
              <a:off x="1137534" y="1904999"/>
              <a:ext cx="2498245" cy="274320"/>
            </a:xfrm>
            <a:prstGeom prst="rect">
              <a:avLst/>
            </a:prstGeom>
            <a:noFill/>
          </p:spPr>
          <p:txBody>
            <a:bodyPr wrap="square" rtlCol="0">
              <a:noAutofit/>
            </a:bodyPr>
            <a:lstStyle/>
            <a:p>
              <a:pPr algn="ctr" defTabSz="914377"/>
              <a:r>
                <a:rPr lang="en-US" sz="3600" b="1" kern="0" dirty="0">
                  <a:solidFill>
                    <a:srgbClr val="000000"/>
                  </a:solidFill>
                  <a:latin typeface="Times New Roman" panose="02020603050405020304" pitchFamily="18" charset="0"/>
                  <a:ea typeface="Calibri" panose="020F0502020204030204" pitchFamily="34" charset="0"/>
                  <a:cs typeface="Arial"/>
                  <a:sym typeface="Arial"/>
                </a:rPr>
                <a:t>03</a:t>
              </a:r>
              <a:endParaRPr lang="en-US" altLang="en-US" sz="3600" b="1" dirty="0">
                <a:solidFill>
                  <a:prstClr val="white"/>
                </a:solidFill>
                <a:latin typeface="Source Han Sans SC"/>
                <a:ea typeface="Source Han Sans SC"/>
                <a:cs typeface="Arial"/>
                <a:sym typeface="字魂59号-创粗黑" panose="00000500000000000000" pitchFamily="2" charset="-122"/>
              </a:endParaRPr>
            </a:p>
          </p:txBody>
        </p:sp>
      </p:grpSp>
      <p:grpSp>
        <p:nvGrpSpPr>
          <p:cNvPr id="27" name="组合 19">
            <a:extLst>
              <a:ext uri="{FF2B5EF4-FFF2-40B4-BE49-F238E27FC236}">
                <a16:creationId xmlns:a16="http://schemas.microsoft.com/office/drawing/2014/main" id="{D76554B2-ABDB-E653-A1D0-2BEF391E022D}"/>
              </a:ext>
            </a:extLst>
          </p:cNvPr>
          <p:cNvGrpSpPr/>
          <p:nvPr/>
        </p:nvGrpSpPr>
        <p:grpSpPr>
          <a:xfrm>
            <a:off x="8233511" y="901982"/>
            <a:ext cx="2619829" cy="1170633"/>
            <a:chOff x="1137534" y="1674167"/>
            <a:chExt cx="2554246" cy="942516"/>
          </a:xfrm>
        </p:grpSpPr>
        <p:pic>
          <p:nvPicPr>
            <p:cNvPr id="28" name="图片 20">
              <a:extLst>
                <a:ext uri="{FF2B5EF4-FFF2-40B4-BE49-F238E27FC236}">
                  <a16:creationId xmlns:a16="http://schemas.microsoft.com/office/drawing/2014/main" id="{0BF52929-078D-D132-4B48-A1BEB605818E}"/>
                </a:ext>
              </a:extLst>
            </p:cNvPr>
            <p:cNvPicPr>
              <a:picLocks noChangeAspect="1"/>
            </p:cNvPicPr>
            <p:nvPr/>
          </p:nvPicPr>
          <p:blipFill>
            <a:blip r:embed="rId6" cstate="hqprint">
              <a:extLst>
                <a:ext uri="{28A0092B-C50C-407E-A947-70E740481C1C}">
                  <a14:useLocalDpi xmlns:a14="http://schemas.microsoft.com/office/drawing/2010/main" val="0"/>
                </a:ext>
              </a:extLst>
            </a:blip>
            <a:srcRect l="-3209" t="17124" r="3209" b="65000"/>
            <a:stretch>
              <a:fillRect/>
            </a:stretch>
          </p:blipFill>
          <p:spPr>
            <a:xfrm>
              <a:off x="1137534" y="1674167"/>
              <a:ext cx="2554246" cy="942516"/>
            </a:xfrm>
            <a:prstGeom prst="rect">
              <a:avLst/>
            </a:prstGeom>
          </p:spPr>
        </p:pic>
        <p:sp>
          <p:nvSpPr>
            <p:cNvPr id="29" name="文本框 21">
              <a:extLst>
                <a:ext uri="{FF2B5EF4-FFF2-40B4-BE49-F238E27FC236}">
                  <a16:creationId xmlns:a16="http://schemas.microsoft.com/office/drawing/2014/main" id="{7C9EF634-E074-6B83-EB93-923E491A5E96}"/>
                </a:ext>
              </a:extLst>
            </p:cNvPr>
            <p:cNvSpPr txBox="1"/>
            <p:nvPr/>
          </p:nvSpPr>
          <p:spPr>
            <a:xfrm>
              <a:off x="1137534" y="1905000"/>
              <a:ext cx="2498245" cy="320040"/>
            </a:xfrm>
            <a:prstGeom prst="rect">
              <a:avLst/>
            </a:prstGeom>
            <a:noFill/>
          </p:spPr>
          <p:txBody>
            <a:bodyPr wrap="square" rtlCol="0">
              <a:noAutofit/>
            </a:bodyPr>
            <a:lstStyle/>
            <a:p>
              <a:pPr algn="ctr" defTabSz="914377"/>
              <a:r>
                <a:rPr lang="en-US" sz="3600" b="1" kern="0" dirty="0">
                  <a:solidFill>
                    <a:srgbClr val="000000"/>
                  </a:solidFill>
                  <a:latin typeface="Times New Roman" panose="02020603050405020304" pitchFamily="18" charset="0"/>
                  <a:ea typeface="Calibri" panose="020F0502020204030204" pitchFamily="34" charset="0"/>
                  <a:cs typeface="Arial"/>
                  <a:sym typeface="Arial"/>
                </a:rPr>
                <a:t>02</a:t>
              </a:r>
              <a:endParaRPr lang="en-US" altLang="en-US" sz="3600" b="1" dirty="0">
                <a:solidFill>
                  <a:prstClr val="white"/>
                </a:solidFill>
                <a:latin typeface="Source Han Sans SC"/>
                <a:ea typeface="Source Han Sans SC"/>
                <a:cs typeface="Arial"/>
                <a:sym typeface="字魂59号-创粗黑" panose="00000500000000000000" pitchFamily="2" charset="-122"/>
              </a:endParaRPr>
            </a:p>
          </p:txBody>
        </p:sp>
      </p:grpSp>
      <p:grpSp>
        <p:nvGrpSpPr>
          <p:cNvPr id="30" name="组合 23">
            <a:extLst>
              <a:ext uri="{FF2B5EF4-FFF2-40B4-BE49-F238E27FC236}">
                <a16:creationId xmlns:a16="http://schemas.microsoft.com/office/drawing/2014/main" id="{BED99EFF-4137-1F84-7D42-52976C181765}"/>
              </a:ext>
            </a:extLst>
          </p:cNvPr>
          <p:cNvGrpSpPr/>
          <p:nvPr/>
        </p:nvGrpSpPr>
        <p:grpSpPr>
          <a:xfrm>
            <a:off x="8164748" y="3340080"/>
            <a:ext cx="2516488" cy="1170633"/>
            <a:chOff x="1137534" y="1674167"/>
            <a:chExt cx="2554246" cy="942516"/>
          </a:xfrm>
        </p:grpSpPr>
        <p:pic>
          <p:nvPicPr>
            <p:cNvPr id="31" name="图片 24">
              <a:extLst>
                <a:ext uri="{FF2B5EF4-FFF2-40B4-BE49-F238E27FC236}">
                  <a16:creationId xmlns:a16="http://schemas.microsoft.com/office/drawing/2014/main" id="{26836DC5-51FC-85BA-8C8E-04ED894EFE3E}"/>
                </a:ext>
              </a:extLst>
            </p:cNvPr>
            <p:cNvPicPr>
              <a:picLocks noChangeAspect="1"/>
            </p:cNvPicPr>
            <p:nvPr/>
          </p:nvPicPr>
          <p:blipFill>
            <a:blip r:embed="rId6" cstate="hqprint">
              <a:extLst>
                <a:ext uri="{28A0092B-C50C-407E-A947-70E740481C1C}">
                  <a14:useLocalDpi xmlns:a14="http://schemas.microsoft.com/office/drawing/2010/main" val="0"/>
                </a:ext>
              </a:extLst>
            </a:blip>
            <a:srcRect l="-3209" t="17124" r="3209" b="65000"/>
            <a:stretch>
              <a:fillRect/>
            </a:stretch>
          </p:blipFill>
          <p:spPr>
            <a:xfrm>
              <a:off x="1137534" y="1674167"/>
              <a:ext cx="2554246" cy="942516"/>
            </a:xfrm>
            <a:prstGeom prst="rect">
              <a:avLst/>
            </a:prstGeom>
          </p:spPr>
        </p:pic>
        <p:sp>
          <p:nvSpPr>
            <p:cNvPr id="32" name="文本框 25">
              <a:extLst>
                <a:ext uri="{FF2B5EF4-FFF2-40B4-BE49-F238E27FC236}">
                  <a16:creationId xmlns:a16="http://schemas.microsoft.com/office/drawing/2014/main" id="{1C739214-7FA0-5A90-FAE1-C746C47FCFDF}"/>
                </a:ext>
              </a:extLst>
            </p:cNvPr>
            <p:cNvSpPr txBox="1"/>
            <p:nvPr/>
          </p:nvSpPr>
          <p:spPr>
            <a:xfrm>
              <a:off x="1137534" y="1905000"/>
              <a:ext cx="2498245" cy="396240"/>
            </a:xfrm>
            <a:prstGeom prst="rect">
              <a:avLst/>
            </a:prstGeom>
            <a:noFill/>
          </p:spPr>
          <p:txBody>
            <a:bodyPr wrap="square" rtlCol="0">
              <a:noAutofit/>
            </a:bodyPr>
            <a:lstStyle/>
            <a:p>
              <a:pPr algn="ctr" defTabSz="914377"/>
              <a:r>
                <a:rPr lang="en-US" sz="3600" b="1" kern="0" dirty="0">
                  <a:solidFill>
                    <a:srgbClr val="000000"/>
                  </a:solidFill>
                  <a:latin typeface="Times New Roman" panose="02020603050405020304" pitchFamily="18" charset="0"/>
                  <a:ea typeface="Calibri" panose="020F0502020204030204" pitchFamily="34" charset="0"/>
                  <a:cs typeface="Arial"/>
                  <a:sym typeface="Arial"/>
                </a:rPr>
                <a:t>04</a:t>
              </a:r>
              <a:endParaRPr lang="en-US" altLang="en-US" sz="3600" b="1" dirty="0">
                <a:solidFill>
                  <a:prstClr val="white"/>
                </a:solidFill>
                <a:latin typeface="Source Han Sans SC"/>
                <a:ea typeface="Source Han Sans SC"/>
                <a:cs typeface="Arial"/>
                <a:sym typeface="字魂59号-创粗黑" panose="00000500000000000000" pitchFamily="2" charset="-122"/>
              </a:endParaRPr>
            </a:p>
          </p:txBody>
        </p:sp>
      </p:grpSp>
      <p:sp>
        <p:nvSpPr>
          <p:cNvPr id="33" name="TextBox 32">
            <a:extLst>
              <a:ext uri="{FF2B5EF4-FFF2-40B4-BE49-F238E27FC236}">
                <a16:creationId xmlns:a16="http://schemas.microsoft.com/office/drawing/2014/main" id="{E524A8E6-A39D-EF4F-309A-5FEF0D2B00D9}"/>
              </a:ext>
            </a:extLst>
          </p:cNvPr>
          <p:cNvSpPr txBox="1"/>
          <p:nvPr/>
        </p:nvSpPr>
        <p:spPr>
          <a:xfrm>
            <a:off x="455140" y="1893337"/>
            <a:ext cx="4908545" cy="1754326"/>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o sánh trong phân tích thơ, phân tích văn học (thơ, truyện, kí, kịch)</a:t>
            </a:r>
            <a:endParaRPr lang="en-SG" sz="36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7BA5D2A-EB89-8564-93E5-8B3E976ECE2D}"/>
              </a:ext>
            </a:extLst>
          </p:cNvPr>
          <p:cNvSpPr txBox="1"/>
          <p:nvPr/>
        </p:nvSpPr>
        <p:spPr>
          <a:xfrm>
            <a:off x="7136585" y="1867404"/>
            <a:ext cx="4908545" cy="1200329"/>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M</a:t>
            </a:r>
            <a:r>
              <a:rPr lang="vi-VN" sz="3600" dirty="0">
                <a:latin typeface="Times New Roman" panose="02020603050405020304" pitchFamily="18" charset="0"/>
                <a:cs typeface="Times New Roman" panose="02020603050405020304" pitchFamily="18" charset="0"/>
              </a:rPr>
              <a:t>iêu tả và tự sự trong văn thuyết minh</a:t>
            </a:r>
            <a:endParaRPr lang="en-SG" sz="36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6E080DC-9EB7-10B2-1187-9326BBC4C479}"/>
              </a:ext>
            </a:extLst>
          </p:cNvPr>
          <p:cNvSpPr txBox="1"/>
          <p:nvPr/>
        </p:nvSpPr>
        <p:spPr>
          <a:xfrm>
            <a:off x="7431693" y="4143167"/>
            <a:ext cx="4180801" cy="2308324"/>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ử dụng thao tác nghị luận chứng minh và bác bỏ trong văn nghị luận.</a:t>
            </a:r>
            <a:endParaRPr lang="en-SG" sz="36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A3D4FAF-519B-C738-04FC-4EF2BB9A31BB}"/>
              </a:ext>
            </a:extLst>
          </p:cNvPr>
          <p:cNvSpPr txBox="1"/>
          <p:nvPr/>
        </p:nvSpPr>
        <p:spPr>
          <a:xfrm>
            <a:off x="586237" y="4961595"/>
            <a:ext cx="4432568" cy="1200329"/>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hân tích nhân vật trong tác phẩm truyện</a:t>
            </a:r>
            <a:endParaRPr lang="en-SG" sz="3600" dirty="0">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FF832D28-AAC3-275E-9730-0C0B4F96106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914" y1="18962" x2="53693" y2="45908"/>
                        <a14:foregroundMark x1="51896" y1="15269" x2="57784" y2="27745"/>
                        <a14:foregroundMark x1="68663" y1="28443" x2="67265" y2="27046"/>
                        <a14:foregroundMark x1="64571" y1="20858" x2="66966" y2="30339"/>
                        <a14:foregroundMark x1="67066" y1="30838" x2="45210" y2="25050"/>
                        <a14:foregroundMark x1="45210" y1="25050" x2="45210" y2="24850"/>
                        <a14:foregroundMark x1="64870" y1="24052" x2="53693" y2="13273"/>
                        <a14:foregroundMark x1="53693" y1="13273" x2="51497" y2="13074"/>
                        <a14:foregroundMark x1="69162" y1="25948" x2="62076" y2="15569"/>
                        <a14:foregroundMark x1="62076" y1="15569" x2="52295" y2="11876"/>
                        <a14:foregroundMark x1="52295" y1="11876" x2="38124" y2="15269"/>
                        <a14:foregroundMark x1="38124" y1="15269" x2="31936" y2="23852"/>
                        <a14:foregroundMark x1="31936" y1="23852" x2="31737" y2="30639"/>
                        <a14:foregroundMark x1="31737" y1="30838" x2="43014" y2="21158"/>
                        <a14:foregroundMark x1="43014" y1="21158" x2="43214" y2="21158"/>
                        <a14:foregroundMark x1="37824" y1="36727" x2="51996" y2="43313"/>
                        <a14:foregroundMark x1="25948" y1="32036" x2="43214" y2="36527"/>
                        <a14:foregroundMark x1="43214" y1="36527" x2="43413" y2="36727"/>
                        <a14:foregroundMark x1="41717" y1="37625" x2="50000" y2="41816"/>
                        <a14:foregroundMark x1="65269" y1="33333" x2="42415" y2="43713"/>
                        <a14:foregroundMark x1="60279" y1="35429" x2="72156" y2="31337"/>
                        <a14:foregroundMark x1="75349" y1="30838" x2="64371" y2="32834"/>
                        <a14:foregroundMark x1="31737" y1="33533" x2="23253" y2="32136"/>
                        <a14:foregroundMark x1="24750" y1="30339" x2="32036" y2="33832"/>
                        <a14:foregroundMark x1="23253" y1="30838" x2="23253" y2="30838"/>
                        <a14:foregroundMark x1="38822" y1="25250" x2="42515" y2="40818"/>
                        <a14:foregroundMark x1="32934" y1="60279" x2="27844" y2="72455"/>
                        <a14:foregroundMark x1="38024" y1="64870" x2="24451" y2="80040"/>
                        <a14:foregroundMark x1="32735" y1="69760" x2="31337" y2="77345"/>
                        <a14:foregroundMark x1="21557" y1="86727" x2="32036" y2="73952"/>
                        <a14:foregroundMark x1="31337" y1="78343" x2="33733" y2="69960"/>
                        <a14:foregroundMark x1="75549" y1="77046" x2="63074" y2="56387"/>
                        <a14:foregroundMark x1="68164" y1="76148" x2="60479" y2="54990"/>
                        <a14:foregroundMark x1="68663" y1="78244" x2="66766" y2="71257"/>
                        <a14:foregroundMark x1="67964" y1="78343" x2="62375" y2="65569"/>
                        <a14:foregroundMark x1="65868" y1="74152" x2="63573" y2="67864"/>
                        <a14:foregroundMark x1="32036" y1="76747" x2="34731" y2="69261"/>
                        <a14:foregroundMark x1="35429" y1="69461" x2="33034" y2="76148"/>
                        <a14:foregroundMark x1="44411" y1="25349" x2="57285" y2="22555"/>
                        <a14:foregroundMark x1="59681" y1="23054" x2="40120" y2="19461"/>
                        <a14:foregroundMark x1="40120" y1="19461" x2="39820" y2="19461"/>
                        <a14:foregroundMark x1="37325" y1="19760" x2="34631" y2="35729"/>
                      </a14:backgroundRemoval>
                    </a14:imgEffect>
                  </a14:imgLayer>
                </a14:imgProps>
              </a:ext>
            </a:extLst>
          </a:blip>
          <a:stretch>
            <a:fillRect/>
          </a:stretch>
        </p:blipFill>
        <p:spPr>
          <a:xfrm>
            <a:off x="4217420" y="2172072"/>
            <a:ext cx="3429000" cy="3429000"/>
          </a:xfrm>
          <a:prstGeom prst="rect">
            <a:avLst/>
          </a:prstGeom>
        </p:spPr>
      </p:pic>
    </p:spTree>
    <p:extLst>
      <p:ext uri="{BB962C8B-B14F-4D97-AF65-F5344CB8AC3E}">
        <p14:creationId xmlns:p14="http://schemas.microsoft.com/office/powerpoint/2010/main" val="14948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ppt_x"/>
                                          </p:val>
                                        </p:tav>
                                        <p:tav tm="100000">
                                          <p:val>
                                            <p:strVal val="#ppt_x"/>
                                          </p:val>
                                        </p:tav>
                                      </p:tavLst>
                                    </p:anim>
                                    <p:anim calcmode="lin" valueType="num">
                                      <p:cBhvr additive="base">
                                        <p:cTn id="4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55C3-11BA-1AE6-C36E-72EA50CE31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EAE557-E772-048D-3F1A-BBB46A5E4CF8}"/>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E2310EEE-5B68-9DBE-8DDA-011D8618AD23}"/>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ôn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tập</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kiến</a:t>
            </a:r>
            <a:r>
              <a:rPr lang="vi-VN" sz="6600" b="1" dirty="0">
                <a:latin typeface="Times New Roman" panose="02020603050405020304" pitchFamily="18" charset="0"/>
                <a:cs typeface="Times New Roman" panose="02020603050405020304" pitchFamily="18" charset="0"/>
              </a:rPr>
              <a:t> thức phần Nói và nghe</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CDE193CD-72A3-3FBC-7FE9-2D693CC11327}"/>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IV</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8019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84890DC1-BBDC-5C63-9F6C-FBA92E28357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700420BD-45B0-3D13-E227-0A8C5E3DB0F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79505CDB-A68D-98D7-20DF-80F6A469A9D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9CD832C0-78E9-786A-349B-4D8D06A43B9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46DFFD0-D8BF-D9E9-0E30-D3DFEAB442E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60EC8686-B2B4-99DD-1C28-A405C7D24109}"/>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EB699C71-28DB-E264-3A0D-124E18A9D962}"/>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8</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3EBCB98E-D503-E398-E0CA-54558D779250}"/>
              </a:ext>
            </a:extLst>
          </p:cNvPr>
          <p:cNvGrpSpPr/>
          <p:nvPr/>
        </p:nvGrpSpPr>
        <p:grpSpPr>
          <a:xfrm>
            <a:off x="814709" y="1741989"/>
            <a:ext cx="2753075" cy="5006051"/>
            <a:chOff x="939249" y="2491742"/>
            <a:chExt cx="2225936" cy="4366258"/>
          </a:xfrm>
        </p:grpSpPr>
        <p:sp>
          <p:nvSpPr>
            <p:cNvPr id="3" name="Freeform 13">
              <a:extLst>
                <a:ext uri="{FF2B5EF4-FFF2-40B4-BE49-F238E27FC236}">
                  <a16:creationId xmlns:a16="http://schemas.microsoft.com/office/drawing/2014/main" id="{BB7A26CC-2251-BD42-AF9B-2CF0D350FD10}"/>
                </a:ext>
              </a:extLst>
            </p:cNvPr>
            <p:cNvSpPr/>
            <p:nvPr/>
          </p:nvSpPr>
          <p:spPr>
            <a:xfrm>
              <a:off x="939249" y="2491742"/>
              <a:ext cx="640445" cy="581979"/>
            </a:xfrm>
            <a:custGeom>
              <a:avLst/>
              <a:gdLst/>
              <a:ahLst/>
              <a:cxnLst/>
              <a:rect l="l" t="t" r="r" b="b"/>
              <a:pathLst>
                <a:path w="960668" h="872969">
                  <a:moveTo>
                    <a:pt x="0" y="0"/>
                  </a:moveTo>
                  <a:lnTo>
                    <a:pt x="960668" y="0"/>
                  </a:lnTo>
                  <a:lnTo>
                    <a:pt x="960668" y="872969"/>
                  </a:lnTo>
                  <a:lnTo>
                    <a:pt x="0" y="872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defRPr/>
              </a:pPr>
              <a:endParaRPr lang="en-SG">
                <a:solidFill>
                  <a:prstClr val="black"/>
                </a:solidFill>
                <a:latin typeface="Calibri"/>
              </a:endParaRPr>
            </a:p>
          </p:txBody>
        </p:sp>
        <p:sp>
          <p:nvSpPr>
            <p:cNvPr id="4" name="Freeform 14">
              <a:extLst>
                <a:ext uri="{FF2B5EF4-FFF2-40B4-BE49-F238E27FC236}">
                  <a16:creationId xmlns:a16="http://schemas.microsoft.com/office/drawing/2014/main" id="{4E905901-88A8-04DD-4DDA-0B1BD15FBA15}"/>
                </a:ext>
              </a:extLst>
            </p:cNvPr>
            <p:cNvSpPr/>
            <p:nvPr/>
          </p:nvSpPr>
          <p:spPr>
            <a:xfrm>
              <a:off x="2469836" y="4837071"/>
              <a:ext cx="695349" cy="524753"/>
            </a:xfrm>
            <a:custGeom>
              <a:avLst/>
              <a:gdLst/>
              <a:ahLst/>
              <a:cxnLst/>
              <a:rect l="l" t="t" r="r" b="b"/>
              <a:pathLst>
                <a:path w="1043024" h="787130">
                  <a:moveTo>
                    <a:pt x="0" y="0"/>
                  </a:moveTo>
                  <a:lnTo>
                    <a:pt x="1043023" y="0"/>
                  </a:lnTo>
                  <a:lnTo>
                    <a:pt x="1043023" y="787130"/>
                  </a:lnTo>
                  <a:lnTo>
                    <a:pt x="0" y="7871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defRPr/>
              </a:pPr>
              <a:endParaRPr lang="en-SG">
                <a:solidFill>
                  <a:prstClr val="black"/>
                </a:solidFill>
                <a:latin typeface="Calibri"/>
              </a:endParaRPr>
            </a:p>
          </p:txBody>
        </p:sp>
        <p:sp>
          <p:nvSpPr>
            <p:cNvPr id="5" name="TextBox 16">
              <a:extLst>
                <a:ext uri="{FF2B5EF4-FFF2-40B4-BE49-F238E27FC236}">
                  <a16:creationId xmlns:a16="http://schemas.microsoft.com/office/drawing/2014/main" id="{68A85075-2EDF-FD95-1D3B-D182BE2AD14A}"/>
                </a:ext>
              </a:extLst>
            </p:cNvPr>
            <p:cNvSpPr txBox="1"/>
            <p:nvPr/>
          </p:nvSpPr>
          <p:spPr>
            <a:xfrm>
              <a:off x="997692" y="2642397"/>
              <a:ext cx="523559" cy="204158"/>
            </a:xfrm>
            <a:prstGeom prst="rect">
              <a:avLst/>
            </a:prstGeom>
          </p:spPr>
          <p:txBody>
            <a:bodyPr lIns="0" tIns="0" rIns="0" bIns="0" rtlCol="0" anchor="t">
              <a:spAutoFit/>
            </a:bodyPr>
            <a:lstStyle/>
            <a:p>
              <a:pPr algn="ctr" defTabSz="609630">
                <a:lnSpc>
                  <a:spcPts val="1680"/>
                </a:lnSpc>
                <a:defRPr/>
              </a:pPr>
              <a:r>
                <a:rPr lang="en-US" sz="1200">
                  <a:solidFill>
                    <a:srgbClr val="3B2C5A"/>
                  </a:solidFill>
                  <a:latin typeface="Fredoka"/>
                </a:rPr>
                <a:t>...</a:t>
              </a:r>
            </a:p>
          </p:txBody>
        </p:sp>
        <p:sp>
          <p:nvSpPr>
            <p:cNvPr id="6" name="TextBox 17">
              <a:extLst>
                <a:ext uri="{FF2B5EF4-FFF2-40B4-BE49-F238E27FC236}">
                  <a16:creationId xmlns:a16="http://schemas.microsoft.com/office/drawing/2014/main" id="{B9EF34D6-5D21-1796-0F16-6E7E1BD2BF1A}"/>
                </a:ext>
              </a:extLst>
            </p:cNvPr>
            <p:cNvSpPr txBox="1"/>
            <p:nvPr/>
          </p:nvSpPr>
          <p:spPr>
            <a:xfrm>
              <a:off x="2565730" y="4916991"/>
              <a:ext cx="599454" cy="180370"/>
            </a:xfrm>
            <a:prstGeom prst="rect">
              <a:avLst/>
            </a:prstGeom>
          </p:spPr>
          <p:txBody>
            <a:bodyPr lIns="0" tIns="0" rIns="0" bIns="0" rtlCol="0" anchor="t">
              <a:spAutoFit/>
            </a:bodyPr>
            <a:lstStyle/>
            <a:p>
              <a:pPr algn="ctr" defTabSz="609630">
                <a:lnSpc>
                  <a:spcPts val="1493"/>
                </a:lnSpc>
                <a:defRPr/>
              </a:pPr>
              <a:r>
                <a:rPr lang="en-US" sz="1066" dirty="0">
                  <a:solidFill>
                    <a:srgbClr val="3B2C5A"/>
                  </a:solidFill>
                  <a:latin typeface="Fredoka"/>
                </a:rPr>
                <a:t>..........</a:t>
              </a:r>
            </a:p>
          </p:txBody>
        </p:sp>
        <p:sp>
          <p:nvSpPr>
            <p:cNvPr id="9" name="Freeform 18">
              <a:extLst>
                <a:ext uri="{FF2B5EF4-FFF2-40B4-BE49-F238E27FC236}">
                  <a16:creationId xmlns:a16="http://schemas.microsoft.com/office/drawing/2014/main" id="{DB645197-D1DF-75F1-11A7-D99C990E73AE}"/>
                </a:ext>
              </a:extLst>
            </p:cNvPr>
            <p:cNvSpPr/>
            <p:nvPr/>
          </p:nvSpPr>
          <p:spPr>
            <a:xfrm>
              <a:off x="1333421" y="2868397"/>
              <a:ext cx="1688815" cy="1639685"/>
            </a:xfrm>
            <a:custGeom>
              <a:avLst/>
              <a:gdLst/>
              <a:ahLst/>
              <a:cxnLst/>
              <a:rect l="l" t="t" r="r" b="b"/>
              <a:pathLst>
                <a:path w="2533222" h="2459528">
                  <a:moveTo>
                    <a:pt x="0" y="0"/>
                  </a:moveTo>
                  <a:lnTo>
                    <a:pt x="2533222" y="0"/>
                  </a:lnTo>
                  <a:lnTo>
                    <a:pt x="2533222" y="2459528"/>
                  </a:lnTo>
                  <a:lnTo>
                    <a:pt x="0" y="24595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defRPr/>
              </a:pPr>
              <a:endParaRPr lang="en-SG">
                <a:solidFill>
                  <a:prstClr val="black"/>
                </a:solidFill>
                <a:latin typeface="Calibri"/>
              </a:endParaRPr>
            </a:p>
          </p:txBody>
        </p:sp>
        <p:sp>
          <p:nvSpPr>
            <p:cNvPr id="10" name="Freeform 20">
              <a:extLst>
                <a:ext uri="{FF2B5EF4-FFF2-40B4-BE49-F238E27FC236}">
                  <a16:creationId xmlns:a16="http://schemas.microsoft.com/office/drawing/2014/main" id="{20AD65E9-2CEA-B6E6-B60E-AA61A7C20784}"/>
                </a:ext>
              </a:extLst>
            </p:cNvPr>
            <p:cNvSpPr/>
            <p:nvPr/>
          </p:nvSpPr>
          <p:spPr>
            <a:xfrm flipH="1">
              <a:off x="1051347" y="5163349"/>
              <a:ext cx="1688815" cy="1694651"/>
            </a:xfrm>
            <a:custGeom>
              <a:avLst/>
              <a:gdLst/>
              <a:ahLst/>
              <a:cxnLst/>
              <a:rect l="l" t="t" r="r" b="b"/>
              <a:pathLst>
                <a:path w="2439722" h="2503446">
                  <a:moveTo>
                    <a:pt x="2439722" y="0"/>
                  </a:moveTo>
                  <a:lnTo>
                    <a:pt x="0" y="0"/>
                  </a:lnTo>
                  <a:lnTo>
                    <a:pt x="0" y="2503446"/>
                  </a:lnTo>
                  <a:lnTo>
                    <a:pt x="2439722" y="2503446"/>
                  </a:lnTo>
                  <a:lnTo>
                    <a:pt x="2439722"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a:defRPr/>
              </a:pPr>
              <a:endParaRPr lang="en-SG">
                <a:solidFill>
                  <a:prstClr val="black"/>
                </a:solidFill>
                <a:latin typeface="Calibri"/>
              </a:endParaRPr>
            </a:p>
          </p:txBody>
        </p:sp>
      </p:grpSp>
      <p:grpSp>
        <p:nvGrpSpPr>
          <p:cNvPr id="11" name="Group 10">
            <a:extLst>
              <a:ext uri="{FF2B5EF4-FFF2-40B4-BE49-F238E27FC236}">
                <a16:creationId xmlns:a16="http://schemas.microsoft.com/office/drawing/2014/main" id="{FD335BBC-0232-14D0-8536-DF4FAEED1EEB}"/>
              </a:ext>
            </a:extLst>
          </p:cNvPr>
          <p:cNvGrpSpPr/>
          <p:nvPr/>
        </p:nvGrpSpPr>
        <p:grpSpPr>
          <a:xfrm>
            <a:off x="3288950" y="1373793"/>
            <a:ext cx="8609825" cy="5374247"/>
            <a:chOff x="0" y="0"/>
            <a:chExt cx="9942739" cy="5850937"/>
          </a:xfrm>
        </p:grpSpPr>
        <p:sp>
          <p:nvSpPr>
            <p:cNvPr id="12" name="Freeform 3">
              <a:extLst>
                <a:ext uri="{FF2B5EF4-FFF2-40B4-BE49-F238E27FC236}">
                  <a16:creationId xmlns:a16="http://schemas.microsoft.com/office/drawing/2014/main" id="{E8735B78-D347-9933-0291-46FC3AAB840E}"/>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SG"/>
            </a:p>
          </p:txBody>
        </p:sp>
        <p:sp>
          <p:nvSpPr>
            <p:cNvPr id="14" name="Freeform 4">
              <a:extLst>
                <a:ext uri="{FF2B5EF4-FFF2-40B4-BE49-F238E27FC236}">
                  <a16:creationId xmlns:a16="http://schemas.microsoft.com/office/drawing/2014/main" id="{68C56C46-3CAC-FDC2-A4A1-D16A1023FA2D}"/>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SG"/>
            </a:p>
          </p:txBody>
        </p:sp>
        <p:sp>
          <p:nvSpPr>
            <p:cNvPr id="15" name="Freeform 5">
              <a:extLst>
                <a:ext uri="{FF2B5EF4-FFF2-40B4-BE49-F238E27FC236}">
                  <a16:creationId xmlns:a16="http://schemas.microsoft.com/office/drawing/2014/main" id="{2B5E93FD-CE46-3E78-1F7B-3FF7E7879D78}"/>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SG"/>
            </a:p>
          </p:txBody>
        </p:sp>
      </p:grpSp>
      <p:sp>
        <p:nvSpPr>
          <p:cNvPr id="16" name="TextBox 15">
            <a:extLst>
              <a:ext uri="{FF2B5EF4-FFF2-40B4-BE49-F238E27FC236}">
                <a16:creationId xmlns:a16="http://schemas.microsoft.com/office/drawing/2014/main" id="{486D6E79-40FE-8E4F-2825-4CBEC5E92C8B}"/>
              </a:ext>
            </a:extLst>
          </p:cNvPr>
          <p:cNvSpPr txBox="1"/>
          <p:nvPr/>
        </p:nvSpPr>
        <p:spPr>
          <a:xfrm>
            <a:off x="4280043" y="2374205"/>
            <a:ext cx="6736299" cy="3046988"/>
          </a:xfrm>
          <a:prstGeom prst="rect">
            <a:avLst/>
          </a:prstGeom>
          <a:noFill/>
        </p:spPr>
        <p:txBody>
          <a:bodyPr wrap="square">
            <a:spAutoFit/>
          </a:bodyPr>
          <a:lstStyle/>
          <a:p>
            <a:pPr algn="ctr"/>
            <a:r>
              <a:rPr lang="vi-VN" sz="3200" dirty="0">
                <a:latin typeface="+mj-lt"/>
              </a:rPr>
              <a:t>Những nội dung rèn luyện về kĩ năng nói và nghe trong sách Ngữ văn 9, tập một liên quan như thế nào với phần Đọc hiểu và Viết? Xác định kĩ năng trọng tâm (nói, nghe hay nói nghe tương tác) ở mỗi bài học.</a:t>
            </a:r>
            <a:endParaRPr lang="en-SG" sz="3200" dirty="0">
              <a:latin typeface="+mj-lt"/>
            </a:endParaRPr>
          </a:p>
        </p:txBody>
      </p:sp>
    </p:spTree>
    <p:extLst>
      <p:ext uri="{BB962C8B-B14F-4D97-AF65-F5344CB8AC3E}">
        <p14:creationId xmlns:p14="http://schemas.microsoft.com/office/powerpoint/2010/main" val="241179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346395" y="55904"/>
            <a:ext cx="7628388" cy="59676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09599">
              <a:defRPr/>
            </a:pPr>
            <a:r>
              <a:rPr lang="en-US" sz="3600" b="1" kern="0" dirty="0">
                <a:solidFill>
                  <a:srgbClr val="F79646">
                    <a:lumMod val="75000"/>
                  </a:srgbClr>
                </a:solidFill>
                <a:latin typeface="Times New Roman" panose="02020603050405020304" pitchFamily="18" charset="0"/>
                <a:ea typeface="Times New Roman" panose="02020603050405020304" pitchFamily="18" charset="0"/>
                <a:cs typeface="Arial"/>
                <a:sym typeface="Arial"/>
              </a:rPr>
              <a:t>GỢI Ý</a:t>
            </a:r>
            <a:endParaRPr lang="en-SG" sz="3600" b="1" dirty="0">
              <a:solidFill>
                <a:srgbClr val="F79646">
                  <a:lumMod val="75000"/>
                </a:srgbClr>
              </a:solidFill>
              <a:latin typeface="Times New Roman" panose="02020603050405020304" pitchFamily="18" charset="0"/>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sp>
        <p:nvSpPr>
          <p:cNvPr id="4" name="Google Shape;508;p24">
            <a:extLst>
              <a:ext uri="{FF2B5EF4-FFF2-40B4-BE49-F238E27FC236}">
                <a16:creationId xmlns:a16="http://schemas.microsoft.com/office/drawing/2014/main" id="{DD0571C9-A748-3FB3-C02A-743ABFBFAFC7}"/>
              </a:ext>
            </a:extLst>
          </p:cNvPr>
          <p:cNvSpPr/>
          <p:nvPr/>
        </p:nvSpPr>
        <p:spPr>
          <a:xfrm>
            <a:off x="160740" y="1809845"/>
            <a:ext cx="3871197" cy="4950620"/>
          </a:xfrm>
          <a:prstGeom prst="roundRect">
            <a:avLst>
              <a:gd name="adj" fmla="val 13349"/>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3200" kern="0">
              <a:solidFill>
                <a:sysClr val="windowText" lastClr="000000"/>
              </a:solidFill>
              <a:latin typeface="+mj-lt"/>
              <a:ea typeface="Montserrat SemiBold"/>
              <a:cs typeface="Montserrat SemiBold"/>
              <a:sym typeface="Montserrat SemiBold"/>
            </a:endParaRPr>
          </a:p>
          <a:p>
            <a:pPr algn="just" defTabSz="1219170">
              <a:defRPr/>
            </a:pPr>
            <a:endParaRPr sz="3200" kern="0">
              <a:solidFill>
                <a:sysClr val="windowText" lastClr="000000"/>
              </a:solidFill>
              <a:latin typeface="+mj-lt"/>
              <a:ea typeface="Montserrat SemiBold"/>
              <a:cs typeface="Montserrat SemiBold"/>
              <a:sym typeface="Montserrat SemiBold"/>
            </a:endParaRPr>
          </a:p>
          <a:p>
            <a:pPr algn="just" defTabSz="1219170">
              <a:defRPr/>
            </a:pPr>
            <a:endParaRPr sz="3200" kern="0">
              <a:solidFill>
                <a:sysClr val="windowText" lastClr="000000"/>
              </a:solidFill>
              <a:latin typeface="+mj-lt"/>
              <a:ea typeface="Montserrat SemiBold"/>
              <a:cs typeface="Montserrat SemiBold"/>
              <a:sym typeface="Montserrat SemiBold"/>
            </a:endParaRPr>
          </a:p>
          <a:p>
            <a:pPr algn="just" defTabSz="1219170">
              <a:defRPr/>
            </a:pPr>
            <a:endParaRPr sz="3200" kern="0">
              <a:solidFill>
                <a:sysClr val="windowText" lastClr="000000"/>
              </a:solidFill>
              <a:latin typeface="+mj-lt"/>
              <a:ea typeface="Montserrat SemiBold"/>
              <a:cs typeface="Montserrat SemiBold"/>
              <a:sym typeface="Montserrat SemiBold"/>
            </a:endParaRPr>
          </a:p>
        </p:txBody>
      </p:sp>
      <p:sp>
        <p:nvSpPr>
          <p:cNvPr id="7" name="Google Shape;520;p24">
            <a:extLst>
              <a:ext uri="{FF2B5EF4-FFF2-40B4-BE49-F238E27FC236}">
                <a16:creationId xmlns:a16="http://schemas.microsoft.com/office/drawing/2014/main" id="{EFE619DD-A0B4-929F-26B4-F983D14B2AD8}"/>
              </a:ext>
            </a:extLst>
          </p:cNvPr>
          <p:cNvSpPr/>
          <p:nvPr/>
        </p:nvSpPr>
        <p:spPr>
          <a:xfrm>
            <a:off x="189812" y="837011"/>
            <a:ext cx="3871197" cy="748800"/>
          </a:xfrm>
          <a:prstGeom prst="roundRect">
            <a:avLst>
              <a:gd name="adj" fmla="val 50000"/>
            </a:avLst>
          </a:prstGeom>
          <a:solidFill>
            <a:srgbClr val="E7F4D8"/>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en" sz="3200" b="1" kern="0" dirty="0">
                <a:solidFill>
                  <a:sysClr val="windowText" lastClr="000000"/>
                </a:solidFill>
                <a:latin typeface="Times New Roman" panose="02020603050405020304" pitchFamily="18" charset="0"/>
                <a:ea typeface="Montserrat SemiBold"/>
                <a:cs typeface="Times New Roman" panose="02020603050405020304" pitchFamily="18" charset="0"/>
                <a:sym typeface="Montserrat SemiBold"/>
              </a:rPr>
              <a:t>Nội dung liên quan</a:t>
            </a:r>
            <a:endParaRPr sz="3200" b="1" kern="0" dirty="0">
              <a:solidFill>
                <a:sysClr val="windowText" lastClr="000000"/>
              </a:solidFill>
              <a:latin typeface="Times New Roman" panose="02020603050405020304" pitchFamily="18" charset="0"/>
              <a:ea typeface="Montserrat SemiBold"/>
              <a:cs typeface="Times New Roman" panose="02020603050405020304" pitchFamily="18" charset="0"/>
              <a:sym typeface="Montserrat SemiBold"/>
            </a:endParaRPr>
          </a:p>
        </p:txBody>
      </p:sp>
      <p:sp>
        <p:nvSpPr>
          <p:cNvPr id="9" name="Google Shape;520;p24">
            <a:extLst>
              <a:ext uri="{FF2B5EF4-FFF2-40B4-BE49-F238E27FC236}">
                <a16:creationId xmlns:a16="http://schemas.microsoft.com/office/drawing/2014/main" id="{2F6573F2-B82A-4B8C-DF99-181C670A87DA}"/>
              </a:ext>
            </a:extLst>
          </p:cNvPr>
          <p:cNvSpPr/>
          <p:nvPr/>
        </p:nvSpPr>
        <p:spPr>
          <a:xfrm>
            <a:off x="4689921" y="862313"/>
            <a:ext cx="6923712" cy="748800"/>
          </a:xfrm>
          <a:prstGeom prst="roundRect">
            <a:avLst>
              <a:gd name="adj" fmla="val 50000"/>
            </a:avLst>
          </a:prstGeom>
          <a:solidFill>
            <a:schemeClr val="accent5">
              <a:lumMod val="20000"/>
              <a:lumOff val="80000"/>
            </a:schemeClr>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VÍ DỤ - BÀI 3</a:t>
            </a:r>
            <a:endParaRPr sz="3200" b="1" kern="0" dirty="0">
              <a:solidFill>
                <a:sysClr val="windowText" lastClr="000000"/>
              </a:solidFill>
              <a:latin typeface="Times New Roman" panose="02020603050405020304" pitchFamily="18" charset="0"/>
              <a:ea typeface="Montserrat SemiBold"/>
              <a:cs typeface="Times New Roman" panose="02020603050405020304" pitchFamily="18" charset="0"/>
              <a:sym typeface="Montserrat SemiBold"/>
            </a:endParaRPr>
          </a:p>
        </p:txBody>
      </p:sp>
      <p:sp>
        <p:nvSpPr>
          <p:cNvPr id="3" name="TextBox 2">
            <a:extLst>
              <a:ext uri="{FF2B5EF4-FFF2-40B4-BE49-F238E27FC236}">
                <a16:creationId xmlns:a16="http://schemas.microsoft.com/office/drawing/2014/main" id="{F15A92E9-E9AF-C76F-2B1B-94387F6F051C}"/>
              </a:ext>
            </a:extLst>
          </p:cNvPr>
          <p:cNvSpPr txBox="1"/>
          <p:nvPr/>
        </p:nvSpPr>
        <p:spPr>
          <a:xfrm>
            <a:off x="160740" y="2270797"/>
            <a:ext cx="3779889" cy="3539430"/>
          </a:xfrm>
          <a:prstGeom prst="rect">
            <a:avLst/>
          </a:prstGeom>
          <a:noFill/>
        </p:spPr>
        <p:txBody>
          <a:bodyPr wrap="square">
            <a:spAutoFit/>
          </a:bodyPr>
          <a:lstStyle/>
          <a:p>
            <a:pPr algn="just"/>
            <a:r>
              <a:rPr lang="vi-VN" sz="3200" kern="100" dirty="0">
                <a:effectLst/>
                <a:latin typeface="+mj-lt"/>
                <a:ea typeface="Arial" panose="020B0604020202020204" pitchFamily="34" charset="0"/>
                <a:cs typeface="Times New Roman" panose="02020603050405020304" pitchFamily="18" charset="0"/>
              </a:rPr>
              <a:t>Nội dung phần Viết dựa vào nội dung các văn bản đọc hiểu, nội dung phần Nói và nghe được chuyển từ nội dung của phần Viết để thực hành. </a:t>
            </a:r>
            <a:endParaRPr lang="en-SG" sz="3200" dirty="0">
              <a:latin typeface="+mj-lt"/>
            </a:endParaRPr>
          </a:p>
        </p:txBody>
      </p:sp>
      <p:graphicFrame>
        <p:nvGraphicFramePr>
          <p:cNvPr id="5" name="Table 4">
            <a:extLst>
              <a:ext uri="{FF2B5EF4-FFF2-40B4-BE49-F238E27FC236}">
                <a16:creationId xmlns:a16="http://schemas.microsoft.com/office/drawing/2014/main" id="{23FD5E06-E3F0-51CB-C803-CA7965C43B7F}"/>
              </a:ext>
            </a:extLst>
          </p:cNvPr>
          <p:cNvGraphicFramePr>
            <a:graphicFrameLocks noGrp="1"/>
          </p:cNvGraphicFramePr>
          <p:nvPr>
            <p:extLst>
              <p:ext uri="{D42A27DB-BD31-4B8C-83A1-F6EECF244321}">
                <p14:modId xmlns:p14="http://schemas.microsoft.com/office/powerpoint/2010/main" val="2620264562"/>
              </p:ext>
            </p:extLst>
          </p:nvPr>
        </p:nvGraphicFramePr>
        <p:xfrm>
          <a:off x="4689921" y="1894267"/>
          <a:ext cx="7251708" cy="4778676"/>
        </p:xfrm>
        <a:graphic>
          <a:graphicData uri="http://schemas.openxmlformats.org/drawingml/2006/table">
            <a:tbl>
              <a:tblPr firstRow="1" firstCol="1" bandRow="1">
                <a:tableStyleId>{10A1B5D5-9B99-4C35-A422-299274C87663}</a:tableStyleId>
              </a:tblPr>
              <a:tblGrid>
                <a:gridCol w="4835079">
                  <a:extLst>
                    <a:ext uri="{9D8B030D-6E8A-4147-A177-3AD203B41FA5}">
                      <a16:colId xmlns:a16="http://schemas.microsoft.com/office/drawing/2014/main" val="1881610802"/>
                    </a:ext>
                  </a:extLst>
                </a:gridCol>
                <a:gridCol w="2416629">
                  <a:extLst>
                    <a:ext uri="{9D8B030D-6E8A-4147-A177-3AD203B41FA5}">
                      <a16:colId xmlns:a16="http://schemas.microsoft.com/office/drawing/2014/main" val="3398219985"/>
                    </a:ext>
                  </a:extLst>
                </a:gridCol>
              </a:tblGrid>
              <a:tr h="1325875">
                <a:tc>
                  <a:txBody>
                    <a:bodyPr/>
                    <a:lstStyle/>
                    <a:p>
                      <a:pPr algn="ctr">
                        <a:lnSpc>
                          <a:spcPct val="100000"/>
                        </a:lnSpc>
                        <a:spcAft>
                          <a:spcPts val="800"/>
                        </a:spcAft>
                      </a:pPr>
                      <a:r>
                        <a:rPr lang="vi-VN" sz="3200" b="1" kern="100" dirty="0">
                          <a:solidFill>
                            <a:schemeClr val="tx1"/>
                          </a:solidFill>
                          <a:effectLst/>
                          <a:latin typeface="+mj-lt"/>
                        </a:rPr>
                        <a:t>Nội dung đọc hiểu, viết</a:t>
                      </a:r>
                      <a:endParaRPr lang="en-SG" sz="3200" b="1" dirty="0">
                        <a:solidFill>
                          <a:schemeClr val="tx1"/>
                        </a:solidFill>
                        <a:effectLst/>
                        <a:latin typeface="+mj-lt"/>
                        <a:ea typeface="Calibri" panose="020F0502020204030204" pitchFamily="34" charset="0"/>
                        <a:cs typeface="Times New Roman" panose="02020603050405020304" pitchFamily="18" charset="0"/>
                      </a:endParaRPr>
                    </a:p>
                  </a:txBody>
                  <a:tcPr marL="67219" marR="67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lnSpc>
                          <a:spcPct val="100000"/>
                        </a:lnSpc>
                        <a:spcAft>
                          <a:spcPts val="800"/>
                        </a:spcAft>
                      </a:pPr>
                      <a:r>
                        <a:rPr lang="vi-VN" sz="3200" b="1" kern="100" dirty="0">
                          <a:solidFill>
                            <a:schemeClr val="tx1"/>
                          </a:solidFill>
                          <a:effectLst/>
                          <a:latin typeface="+mj-lt"/>
                        </a:rPr>
                        <a:t>Nội dung nói và nghe</a:t>
                      </a:r>
                      <a:endParaRPr lang="en-SG" sz="3200" b="1" dirty="0">
                        <a:solidFill>
                          <a:schemeClr val="tx1"/>
                        </a:solidFill>
                        <a:effectLst/>
                        <a:latin typeface="+mj-lt"/>
                        <a:ea typeface="Calibri" panose="020F0502020204030204" pitchFamily="34" charset="0"/>
                        <a:cs typeface="Times New Roman" panose="02020603050405020304" pitchFamily="18" charset="0"/>
                      </a:endParaRPr>
                    </a:p>
                  </a:txBody>
                  <a:tcPr marL="67219" marR="67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74182460"/>
                  </a:ext>
                </a:extLst>
              </a:tr>
              <a:tr h="3452801">
                <a:tc>
                  <a:txBody>
                    <a:bodyPr/>
                    <a:lstStyle/>
                    <a:p>
                      <a:pPr algn="just">
                        <a:lnSpc>
                          <a:spcPct val="100000"/>
                        </a:lnSpc>
                        <a:spcAft>
                          <a:spcPts val="800"/>
                        </a:spcAft>
                      </a:pPr>
                      <a:endParaRPr lang="en-SG" sz="3200" b="0" dirty="0">
                        <a:solidFill>
                          <a:schemeClr val="tx1"/>
                        </a:solidFill>
                        <a:effectLst/>
                        <a:latin typeface="+mj-lt"/>
                        <a:ea typeface="Calibri" panose="020F0502020204030204" pitchFamily="34" charset="0"/>
                        <a:cs typeface="Times New Roman" panose="02020603050405020304" pitchFamily="18" charset="0"/>
                      </a:endParaRPr>
                    </a:p>
                  </a:txBody>
                  <a:tcPr marL="67219" marR="67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200" b="0" kern="100" dirty="0">
                          <a:solidFill>
                            <a:schemeClr val="tx1"/>
                          </a:solidFill>
                          <a:effectLst/>
                          <a:latin typeface="+mj-lt"/>
                        </a:rPr>
                        <a:t> </a:t>
                      </a:r>
                      <a:endParaRPr lang="en-SG" sz="3200" b="0" dirty="0">
                        <a:solidFill>
                          <a:schemeClr val="tx1"/>
                        </a:solidFill>
                        <a:effectLst/>
                        <a:latin typeface="+mj-lt"/>
                        <a:ea typeface="Calibri" panose="020F0502020204030204" pitchFamily="34" charset="0"/>
                        <a:cs typeface="Times New Roman" panose="02020603050405020304" pitchFamily="18" charset="0"/>
                      </a:endParaRPr>
                    </a:p>
                  </a:txBody>
                  <a:tcPr marL="67219" marR="67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081001"/>
                  </a:ext>
                </a:extLst>
              </a:tr>
            </a:tbl>
          </a:graphicData>
        </a:graphic>
      </p:graphicFrame>
      <p:sp>
        <p:nvSpPr>
          <p:cNvPr id="8" name="TextBox 7">
            <a:extLst>
              <a:ext uri="{FF2B5EF4-FFF2-40B4-BE49-F238E27FC236}">
                <a16:creationId xmlns:a16="http://schemas.microsoft.com/office/drawing/2014/main" id="{548EACE8-EB1A-7700-D8BC-492AA70B3477}"/>
              </a:ext>
            </a:extLst>
          </p:cNvPr>
          <p:cNvSpPr txBox="1"/>
          <p:nvPr/>
        </p:nvSpPr>
        <p:spPr>
          <a:xfrm>
            <a:off x="4689921" y="3429000"/>
            <a:ext cx="4791536" cy="265713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Đọc hiểu văn bản thông tin giới thiệu một danh lam thắng cảnh</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Viết văn bản thuyết minh về một danh lam thắng cảnh</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B05093A2-68A1-1E2F-E2A1-AA8400DFDF7F}"/>
              </a:ext>
            </a:extLst>
          </p:cNvPr>
          <p:cNvSpPr txBox="1"/>
          <p:nvPr/>
        </p:nvSpPr>
        <p:spPr>
          <a:xfrm>
            <a:off x="9602667" y="3480297"/>
            <a:ext cx="2338962" cy="2062103"/>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Thuyết minh về một danh lam thắng cảnh</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358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fade">
                                      <p:cBhvr>
                                        <p:cTn id="39" dur="1000"/>
                                        <p:tgtEl>
                                          <p:spTgt spid="8">
                                            <p:txEl>
                                              <p:pRg st="1" end="1"/>
                                            </p:txEl>
                                          </p:spTgt>
                                        </p:tgtEl>
                                      </p:cBhvr>
                                    </p:animEffect>
                                    <p:anim calcmode="lin" valueType="num">
                                      <p:cBhvr>
                                        <p:cTn id="4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3"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ôn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kiến</a:t>
            </a:r>
            <a:r>
              <a:rPr lang="vi-VN" sz="6000" b="1" dirty="0">
                <a:latin typeface="Times New Roman" panose="02020603050405020304" pitchFamily="18" charset="0"/>
                <a:cs typeface="Times New Roman" panose="02020603050405020304" pitchFamily="18" charset="0"/>
              </a:rPr>
              <a:t> thức phần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tiếng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Việt</a:t>
            </a:r>
            <a:endParaRPr lang="en-SG" sz="6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IV</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DAB9-A7EB-4B2C-CDA3-A44ED72F30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04532E-1B64-18D1-2A0C-D1F0080121A2}"/>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BAAAE54D-0018-6B7D-CA5F-A639B8DD7D7F}"/>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9</a:t>
            </a:r>
            <a:endParaRPr kumimoji="0" lang="en-SG"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DF595250-8692-AEA6-7427-F3C7D30480F2}"/>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D6829E65-60D5-E707-4DAC-234CB6523819}"/>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9</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2685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EFD24-DA47-8B50-131C-608C48FD3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CE324-1ACF-F25E-69F2-47CA4C321E90}"/>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AEC6E7FF-C8E3-7D17-A875-8E8D9F0EEEBC}"/>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C28774AC-3507-A7AA-9961-4A705EF7DC5D}"/>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B3AD5117-FDA3-CC65-3A46-B54449CEE610}"/>
              </a:ext>
            </a:extLst>
          </p:cNvPr>
          <p:cNvGraphicFramePr>
            <a:graphicFrameLocks noGrp="1"/>
          </p:cNvGraphicFramePr>
          <p:nvPr>
            <p:extLst>
              <p:ext uri="{D42A27DB-BD31-4B8C-83A1-F6EECF244321}">
                <p14:modId xmlns:p14="http://schemas.microsoft.com/office/powerpoint/2010/main" val="1588604828"/>
              </p:ext>
            </p:extLst>
          </p:nvPr>
        </p:nvGraphicFramePr>
        <p:xfrm>
          <a:off x="128087" y="1087407"/>
          <a:ext cx="11944169" cy="5585538"/>
        </p:xfrm>
        <a:graphic>
          <a:graphicData uri="http://schemas.openxmlformats.org/drawingml/2006/table">
            <a:tbl>
              <a:tblPr firstRow="1" firstCol="1" bandRow="1">
                <a:tableStyleId>{1FECB4D8-DB02-4DC6-A0A2-4F2EBAE1DC90}</a:tableStyleId>
              </a:tblPr>
              <a:tblGrid>
                <a:gridCol w="1297942">
                  <a:extLst>
                    <a:ext uri="{9D8B030D-6E8A-4147-A177-3AD203B41FA5}">
                      <a16:colId xmlns:a16="http://schemas.microsoft.com/office/drawing/2014/main" val="3548378491"/>
                    </a:ext>
                  </a:extLst>
                </a:gridCol>
                <a:gridCol w="10646227">
                  <a:extLst>
                    <a:ext uri="{9D8B030D-6E8A-4147-A177-3AD203B41FA5}">
                      <a16:colId xmlns:a16="http://schemas.microsoft.com/office/drawing/2014/main" val="3346656262"/>
                    </a:ext>
                  </a:extLst>
                </a:gridCol>
              </a:tblGrid>
              <a:tr h="930923">
                <a:tc>
                  <a:txBody>
                    <a:bodyPr/>
                    <a:lstStyle/>
                    <a:p>
                      <a:pPr algn="ctr">
                        <a:lnSpc>
                          <a:spcPct val="150000"/>
                        </a:lnSpc>
                        <a:spcAft>
                          <a:spcPts val="800"/>
                        </a:spcAft>
                      </a:pPr>
                      <a:r>
                        <a:rPr lang="vi-VN" sz="3600" kern="100" dirty="0">
                          <a:solidFill>
                            <a:schemeClr val="tx1"/>
                          </a:solidFill>
                          <a:effectLst/>
                          <a:latin typeface="+mj-lt"/>
                        </a:rPr>
                        <a:t>Bài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50000"/>
                        </a:lnSpc>
                        <a:spcAft>
                          <a:spcPts val="800"/>
                        </a:spcAft>
                      </a:pPr>
                      <a:r>
                        <a:rPr lang="vi-VN" sz="3600" kern="100" dirty="0">
                          <a:solidFill>
                            <a:schemeClr val="tx1"/>
                          </a:solidFill>
                          <a:effectLst/>
                          <a:latin typeface="+mj-lt"/>
                        </a:rPr>
                        <a:t>Nội dung tiếng Việt</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3712175961"/>
                  </a:ext>
                </a:extLst>
              </a:tr>
              <a:tr h="930923">
                <a:tc>
                  <a:txBody>
                    <a:bodyPr/>
                    <a:lstStyle/>
                    <a:p>
                      <a:pPr algn="just">
                        <a:lnSpc>
                          <a:spcPct val="150000"/>
                        </a:lnSpc>
                        <a:spcAft>
                          <a:spcPts val="800"/>
                        </a:spcAft>
                      </a:pPr>
                      <a:r>
                        <a:rPr lang="vi-VN" sz="3600" kern="100">
                          <a:solidFill>
                            <a:schemeClr val="tx1"/>
                          </a:solidFill>
                          <a:effectLst/>
                          <a:latin typeface="+mj-lt"/>
                        </a:rPr>
                        <a:t>1</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6771000"/>
                  </a:ext>
                </a:extLst>
              </a:tr>
              <a:tr h="930923">
                <a:tc>
                  <a:txBody>
                    <a:bodyPr/>
                    <a:lstStyle/>
                    <a:p>
                      <a:pPr algn="just">
                        <a:lnSpc>
                          <a:spcPct val="150000"/>
                        </a:lnSpc>
                        <a:spcAft>
                          <a:spcPts val="800"/>
                        </a:spcAft>
                      </a:pPr>
                      <a:r>
                        <a:rPr lang="vi-VN" sz="3600" kern="100">
                          <a:solidFill>
                            <a:schemeClr val="tx1"/>
                          </a:solidFill>
                          <a:effectLst/>
                          <a:latin typeface="+mj-lt"/>
                        </a:rPr>
                        <a:t>2</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060321"/>
                  </a:ext>
                </a:extLst>
              </a:tr>
              <a:tr h="930923">
                <a:tc>
                  <a:txBody>
                    <a:bodyPr/>
                    <a:lstStyle/>
                    <a:p>
                      <a:pPr algn="just">
                        <a:lnSpc>
                          <a:spcPct val="150000"/>
                        </a:lnSpc>
                        <a:spcAft>
                          <a:spcPts val="800"/>
                        </a:spcAft>
                      </a:pPr>
                      <a:r>
                        <a:rPr lang="vi-VN" sz="3600" kern="100">
                          <a:solidFill>
                            <a:schemeClr val="tx1"/>
                          </a:solidFill>
                          <a:effectLst/>
                          <a:latin typeface="+mj-lt"/>
                        </a:rPr>
                        <a:t>3</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616553"/>
                  </a:ext>
                </a:extLst>
              </a:tr>
              <a:tr h="930923">
                <a:tc>
                  <a:txBody>
                    <a:bodyPr/>
                    <a:lstStyle/>
                    <a:p>
                      <a:pPr algn="just">
                        <a:lnSpc>
                          <a:spcPct val="150000"/>
                        </a:lnSpc>
                        <a:spcAft>
                          <a:spcPts val="800"/>
                        </a:spcAft>
                      </a:pPr>
                      <a:r>
                        <a:rPr lang="vi-VN" sz="3600" kern="100">
                          <a:solidFill>
                            <a:schemeClr val="tx1"/>
                          </a:solidFill>
                          <a:effectLst/>
                          <a:latin typeface="+mj-lt"/>
                        </a:rPr>
                        <a:t>4</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883699"/>
                  </a:ext>
                </a:extLst>
              </a:tr>
              <a:tr h="930923">
                <a:tc>
                  <a:txBody>
                    <a:bodyPr/>
                    <a:lstStyle/>
                    <a:p>
                      <a:pPr algn="just">
                        <a:lnSpc>
                          <a:spcPct val="150000"/>
                        </a:lnSpc>
                        <a:spcAft>
                          <a:spcPts val="800"/>
                        </a:spcAft>
                      </a:pPr>
                      <a:r>
                        <a:rPr lang="vi-VN" sz="3600" kern="100">
                          <a:solidFill>
                            <a:schemeClr val="tx1"/>
                          </a:solidFill>
                          <a:effectLst/>
                          <a:latin typeface="+mj-lt"/>
                        </a:rPr>
                        <a:t>5</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43164"/>
                  </a:ext>
                </a:extLst>
              </a:tr>
            </a:tbl>
          </a:graphicData>
        </a:graphic>
      </p:graphicFrame>
    </p:spTree>
    <p:extLst>
      <p:ext uri="{BB962C8B-B14F-4D97-AF65-F5344CB8AC3E}">
        <p14:creationId xmlns:p14="http://schemas.microsoft.com/office/powerpoint/2010/main" val="397991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5C1F9-D7B6-2935-547A-5D4CE0C1E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7482D-FEBC-193A-CAB4-94DB58025CA8}"/>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DE8DA13E-2034-337F-A323-D8B19588F942}"/>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E0771D61-10CC-5CDE-49DD-3927EDBB4A2C}"/>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CDC6998A-8DF4-7A73-9EFE-FAB519D020B8}"/>
              </a:ext>
            </a:extLst>
          </p:cNvPr>
          <p:cNvGraphicFramePr>
            <a:graphicFrameLocks noGrp="1"/>
          </p:cNvGraphicFramePr>
          <p:nvPr>
            <p:extLst>
              <p:ext uri="{D42A27DB-BD31-4B8C-83A1-F6EECF244321}">
                <p14:modId xmlns:p14="http://schemas.microsoft.com/office/powerpoint/2010/main" val="76618697"/>
              </p:ext>
            </p:extLst>
          </p:nvPr>
        </p:nvGraphicFramePr>
        <p:xfrm>
          <a:off x="128087" y="1087407"/>
          <a:ext cx="11944169" cy="5585538"/>
        </p:xfrm>
        <a:graphic>
          <a:graphicData uri="http://schemas.openxmlformats.org/drawingml/2006/table">
            <a:tbl>
              <a:tblPr firstRow="1" firstCol="1" bandRow="1">
                <a:tableStyleId>{1FECB4D8-DB02-4DC6-A0A2-4F2EBAE1DC90}</a:tableStyleId>
              </a:tblPr>
              <a:tblGrid>
                <a:gridCol w="1297942">
                  <a:extLst>
                    <a:ext uri="{9D8B030D-6E8A-4147-A177-3AD203B41FA5}">
                      <a16:colId xmlns:a16="http://schemas.microsoft.com/office/drawing/2014/main" val="3548378491"/>
                    </a:ext>
                  </a:extLst>
                </a:gridCol>
                <a:gridCol w="10646227">
                  <a:extLst>
                    <a:ext uri="{9D8B030D-6E8A-4147-A177-3AD203B41FA5}">
                      <a16:colId xmlns:a16="http://schemas.microsoft.com/office/drawing/2014/main" val="3346656262"/>
                    </a:ext>
                  </a:extLst>
                </a:gridCol>
              </a:tblGrid>
              <a:tr h="930923">
                <a:tc>
                  <a:txBody>
                    <a:bodyPr/>
                    <a:lstStyle/>
                    <a:p>
                      <a:pPr algn="ctr">
                        <a:lnSpc>
                          <a:spcPct val="150000"/>
                        </a:lnSpc>
                        <a:spcAft>
                          <a:spcPts val="800"/>
                        </a:spcAft>
                      </a:pPr>
                      <a:r>
                        <a:rPr lang="vi-VN" sz="3600" kern="100" dirty="0">
                          <a:solidFill>
                            <a:schemeClr val="tx1"/>
                          </a:solidFill>
                          <a:effectLst/>
                          <a:latin typeface="+mj-lt"/>
                        </a:rPr>
                        <a:t>Bài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50000"/>
                        </a:lnSpc>
                        <a:spcAft>
                          <a:spcPts val="800"/>
                        </a:spcAft>
                      </a:pPr>
                      <a:r>
                        <a:rPr lang="vi-VN" sz="3600" kern="100" dirty="0">
                          <a:solidFill>
                            <a:schemeClr val="tx1"/>
                          </a:solidFill>
                          <a:effectLst/>
                          <a:latin typeface="+mj-lt"/>
                        </a:rPr>
                        <a:t>Nội dung tiếng Việt</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3712175961"/>
                  </a:ext>
                </a:extLst>
              </a:tr>
              <a:tr h="930923">
                <a:tc>
                  <a:txBody>
                    <a:bodyPr/>
                    <a:lstStyle/>
                    <a:p>
                      <a:pPr algn="just">
                        <a:lnSpc>
                          <a:spcPct val="150000"/>
                        </a:lnSpc>
                        <a:spcAft>
                          <a:spcPts val="800"/>
                        </a:spcAft>
                      </a:pPr>
                      <a:r>
                        <a:rPr lang="vi-VN" sz="3600" kern="100">
                          <a:solidFill>
                            <a:schemeClr val="tx1"/>
                          </a:solidFill>
                          <a:effectLst/>
                          <a:latin typeface="+mj-lt"/>
                        </a:rPr>
                        <a:t>1</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6771000"/>
                  </a:ext>
                </a:extLst>
              </a:tr>
              <a:tr h="930923">
                <a:tc>
                  <a:txBody>
                    <a:bodyPr/>
                    <a:lstStyle/>
                    <a:p>
                      <a:pPr algn="just">
                        <a:lnSpc>
                          <a:spcPct val="150000"/>
                        </a:lnSpc>
                        <a:spcAft>
                          <a:spcPts val="800"/>
                        </a:spcAft>
                      </a:pPr>
                      <a:r>
                        <a:rPr lang="vi-VN" sz="3600" kern="100">
                          <a:solidFill>
                            <a:schemeClr val="tx1"/>
                          </a:solidFill>
                          <a:effectLst/>
                          <a:latin typeface="+mj-lt"/>
                        </a:rPr>
                        <a:t>2</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060321"/>
                  </a:ext>
                </a:extLst>
              </a:tr>
              <a:tr h="930923">
                <a:tc>
                  <a:txBody>
                    <a:bodyPr/>
                    <a:lstStyle/>
                    <a:p>
                      <a:pPr algn="just">
                        <a:lnSpc>
                          <a:spcPct val="150000"/>
                        </a:lnSpc>
                        <a:spcAft>
                          <a:spcPts val="800"/>
                        </a:spcAft>
                      </a:pPr>
                      <a:r>
                        <a:rPr lang="vi-VN" sz="3600" kern="100">
                          <a:solidFill>
                            <a:schemeClr val="tx1"/>
                          </a:solidFill>
                          <a:effectLst/>
                          <a:latin typeface="+mj-lt"/>
                        </a:rPr>
                        <a:t>3</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616553"/>
                  </a:ext>
                </a:extLst>
              </a:tr>
              <a:tr h="930923">
                <a:tc>
                  <a:txBody>
                    <a:bodyPr/>
                    <a:lstStyle/>
                    <a:p>
                      <a:pPr algn="just">
                        <a:lnSpc>
                          <a:spcPct val="150000"/>
                        </a:lnSpc>
                        <a:spcAft>
                          <a:spcPts val="800"/>
                        </a:spcAft>
                      </a:pPr>
                      <a:r>
                        <a:rPr lang="vi-VN" sz="3600" kern="100">
                          <a:solidFill>
                            <a:schemeClr val="tx1"/>
                          </a:solidFill>
                          <a:effectLst/>
                          <a:latin typeface="+mj-lt"/>
                        </a:rPr>
                        <a:t>4</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883699"/>
                  </a:ext>
                </a:extLst>
              </a:tr>
              <a:tr h="930923">
                <a:tc>
                  <a:txBody>
                    <a:bodyPr/>
                    <a:lstStyle/>
                    <a:p>
                      <a:pPr algn="just">
                        <a:lnSpc>
                          <a:spcPct val="150000"/>
                        </a:lnSpc>
                        <a:spcAft>
                          <a:spcPts val="800"/>
                        </a:spcAft>
                      </a:pPr>
                      <a:r>
                        <a:rPr lang="vi-VN" sz="3600" kern="100">
                          <a:solidFill>
                            <a:schemeClr val="tx1"/>
                          </a:solidFill>
                          <a:effectLst/>
                          <a:latin typeface="+mj-lt"/>
                        </a:rPr>
                        <a:t>5</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43164"/>
                  </a:ext>
                </a:extLst>
              </a:tr>
            </a:tbl>
          </a:graphicData>
        </a:graphic>
      </p:graphicFrame>
      <p:sp>
        <p:nvSpPr>
          <p:cNvPr id="7" name="TextBox 6">
            <a:extLst>
              <a:ext uri="{FF2B5EF4-FFF2-40B4-BE49-F238E27FC236}">
                <a16:creationId xmlns:a16="http://schemas.microsoft.com/office/drawing/2014/main" id="{D9A616F7-76FC-60F0-B5E4-A1423B218C25}"/>
              </a:ext>
            </a:extLst>
          </p:cNvPr>
          <p:cNvSpPr txBox="1"/>
          <p:nvPr/>
        </p:nvSpPr>
        <p:spPr>
          <a:xfrm>
            <a:off x="1534885" y="1981429"/>
            <a:ext cx="9825201"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mn-cs"/>
                <a:sym typeface="Arial"/>
              </a:rPr>
              <a:t>Một số hiểu biết về chữ Nôm và chữ Quốc ngữ</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7C011F9F-68FB-7F8C-0855-25AB2BC5B573}"/>
              </a:ext>
            </a:extLst>
          </p:cNvPr>
          <p:cNvSpPr txBox="1"/>
          <p:nvPr/>
        </p:nvSpPr>
        <p:spPr>
          <a:xfrm>
            <a:off x="1534885" y="2887056"/>
            <a:ext cx="6204856"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mn-cs"/>
                <a:sym typeface="Arial"/>
              </a:rPr>
              <a:t>Điển cố, điển tích</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6985AF6A-667F-D467-A6EB-E17ABB0EA228}"/>
              </a:ext>
            </a:extLst>
          </p:cNvPr>
          <p:cNvSpPr txBox="1"/>
          <p:nvPr/>
        </p:nvSpPr>
        <p:spPr>
          <a:xfrm>
            <a:off x="1534884" y="3792683"/>
            <a:ext cx="10352315"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Nghĩa và cách dùng tên viết tắt của các tổ chức quốc tế</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5B50761D-4354-99DE-CDDE-FBC2C9271DBE}"/>
              </a:ext>
            </a:extLst>
          </p:cNvPr>
          <p:cNvSpPr txBox="1"/>
          <p:nvPr/>
        </p:nvSpPr>
        <p:spPr>
          <a:xfrm>
            <a:off x="1534884" y="4748335"/>
            <a:ext cx="7543799"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Cách dẫn trực tiếp và cách dẫn gián tiếp</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579FDAFE-45BC-99B4-7622-402DFD0A3C63}"/>
              </a:ext>
            </a:extLst>
          </p:cNvPr>
          <p:cNvSpPr txBox="1"/>
          <p:nvPr/>
        </p:nvSpPr>
        <p:spPr>
          <a:xfrm>
            <a:off x="1534885" y="5689478"/>
            <a:ext cx="6204856"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0" i="0" u="none" strike="noStrike" kern="10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đơn, câu ghép</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55514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80">
                                          <p:stCondLst>
                                            <p:cond delay="0"/>
                                          </p:stCondLst>
                                        </p:cTn>
                                        <p:tgtEl>
                                          <p:spTgt spid="15"/>
                                        </p:tgtEl>
                                      </p:cBhvr>
                                    </p:animEffect>
                                    <p:anim calcmode="lin" valueType="num">
                                      <p:cBhvr>
                                        <p:cTn id="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9" dur="26">
                                          <p:stCondLst>
                                            <p:cond delay="650"/>
                                          </p:stCondLst>
                                        </p:cTn>
                                        <p:tgtEl>
                                          <p:spTgt spid="15"/>
                                        </p:tgtEl>
                                      </p:cBhvr>
                                      <p:to x="100000" y="60000"/>
                                    </p:animScale>
                                    <p:animScale>
                                      <p:cBhvr>
                                        <p:cTn id="40" dur="166" decel="50000">
                                          <p:stCondLst>
                                            <p:cond delay="676"/>
                                          </p:stCondLst>
                                        </p:cTn>
                                        <p:tgtEl>
                                          <p:spTgt spid="15"/>
                                        </p:tgtEl>
                                      </p:cBhvr>
                                      <p:to x="100000" y="100000"/>
                                    </p:animScale>
                                    <p:animScale>
                                      <p:cBhvr>
                                        <p:cTn id="41" dur="26">
                                          <p:stCondLst>
                                            <p:cond delay="1312"/>
                                          </p:stCondLst>
                                        </p:cTn>
                                        <p:tgtEl>
                                          <p:spTgt spid="15"/>
                                        </p:tgtEl>
                                      </p:cBhvr>
                                      <p:to x="100000" y="80000"/>
                                    </p:animScale>
                                    <p:animScale>
                                      <p:cBhvr>
                                        <p:cTn id="42" dur="166" decel="50000">
                                          <p:stCondLst>
                                            <p:cond delay="1338"/>
                                          </p:stCondLst>
                                        </p:cTn>
                                        <p:tgtEl>
                                          <p:spTgt spid="15"/>
                                        </p:tgtEl>
                                      </p:cBhvr>
                                      <p:to x="100000" y="100000"/>
                                    </p:animScale>
                                    <p:animScale>
                                      <p:cBhvr>
                                        <p:cTn id="43" dur="26">
                                          <p:stCondLst>
                                            <p:cond delay="1642"/>
                                          </p:stCondLst>
                                        </p:cTn>
                                        <p:tgtEl>
                                          <p:spTgt spid="15"/>
                                        </p:tgtEl>
                                      </p:cBhvr>
                                      <p:to x="100000" y="90000"/>
                                    </p:animScale>
                                    <p:animScale>
                                      <p:cBhvr>
                                        <p:cTn id="44" dur="166" decel="50000">
                                          <p:stCondLst>
                                            <p:cond delay="1668"/>
                                          </p:stCondLst>
                                        </p:cTn>
                                        <p:tgtEl>
                                          <p:spTgt spid="15"/>
                                        </p:tgtEl>
                                      </p:cBhvr>
                                      <p:to x="100000" y="100000"/>
                                    </p:animScale>
                                    <p:animScale>
                                      <p:cBhvr>
                                        <p:cTn id="45" dur="26">
                                          <p:stCondLst>
                                            <p:cond delay="1808"/>
                                          </p:stCondLst>
                                        </p:cTn>
                                        <p:tgtEl>
                                          <p:spTgt spid="15"/>
                                        </p:tgtEl>
                                      </p:cBhvr>
                                      <p:to x="100000" y="95000"/>
                                    </p:animScale>
                                    <p:animScale>
                                      <p:cBhvr>
                                        <p:cTn id="4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BF308B7C-39EE-7231-0D85-DC9354437D60}"/>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1874E41F-0212-BF54-99C6-DC7483013809}"/>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1688638-5F7E-95D5-5656-5EC1656299D6}"/>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A16BC9F-DE60-87DF-8BF4-321BCDC188C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C40CF74F-5F76-D003-7221-5C9EEF59B8A5}"/>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754E4A98-93E2-AE5F-E18C-328ADE3BCDCF}"/>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95E14EDD-394F-3BF3-0C86-B2EC94DAF0FC}"/>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9</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7" name="组合 39">
            <a:extLst>
              <a:ext uri="{FF2B5EF4-FFF2-40B4-BE49-F238E27FC236}">
                <a16:creationId xmlns:a16="http://schemas.microsoft.com/office/drawing/2014/main" id="{57C8C372-2B42-3CF7-0B0D-A2C0294717AB}"/>
              </a:ext>
            </a:extLst>
          </p:cNvPr>
          <p:cNvGrpSpPr/>
          <p:nvPr/>
        </p:nvGrpSpPr>
        <p:grpSpPr>
          <a:xfrm>
            <a:off x="5604384" y="1190201"/>
            <a:ext cx="4518581" cy="1105991"/>
            <a:chOff x="73349" y="1614466"/>
            <a:chExt cx="5749785" cy="1960373"/>
          </a:xfrm>
        </p:grpSpPr>
        <p:grpSp>
          <p:nvGrpSpPr>
            <p:cNvPr id="18" name="组合 34">
              <a:extLst>
                <a:ext uri="{FF2B5EF4-FFF2-40B4-BE49-F238E27FC236}">
                  <a16:creationId xmlns:a16="http://schemas.microsoft.com/office/drawing/2014/main" id="{D74AD9DA-EF87-4609-6AD0-C5368BF5E091}"/>
                </a:ext>
              </a:extLst>
            </p:cNvPr>
            <p:cNvGrpSpPr/>
            <p:nvPr/>
          </p:nvGrpSpPr>
          <p:grpSpPr>
            <a:xfrm>
              <a:off x="73349" y="1614467"/>
              <a:ext cx="5749785" cy="1960372"/>
              <a:chOff x="569774" y="1614467"/>
              <a:chExt cx="4732684" cy="1960372"/>
            </a:xfrm>
          </p:grpSpPr>
          <p:sp>
            <p:nvSpPr>
              <p:cNvPr id="20" name="圆角矩形 30">
                <a:extLst>
                  <a:ext uri="{FF2B5EF4-FFF2-40B4-BE49-F238E27FC236}">
                    <a16:creationId xmlns:a16="http://schemas.microsoft.com/office/drawing/2014/main" id="{345B79AD-3924-4A9F-42FE-CF1A569C1FE4}"/>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1" name="圆角矩形 31">
                <a:extLst>
                  <a:ext uri="{FF2B5EF4-FFF2-40B4-BE49-F238E27FC236}">
                    <a16:creationId xmlns:a16="http://schemas.microsoft.com/office/drawing/2014/main" id="{54CA0B5B-8E60-DCEF-1E26-65968B19DB07}"/>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lang="en-US" sz="40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NHẬN XÉT</a:t>
                </a:r>
                <a:endParaRPr kumimoji="0" lang="en-SG" sz="7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19" name="矩形 33">
              <a:extLst>
                <a:ext uri="{FF2B5EF4-FFF2-40B4-BE49-F238E27FC236}">
                  <a16:creationId xmlns:a16="http://schemas.microsoft.com/office/drawing/2014/main" id="{69DCE13F-0A45-9D71-D3D3-8221337E1DE8}"/>
                </a:ext>
              </a:extLst>
            </p:cNvPr>
            <p:cNvSpPr/>
            <p:nvPr/>
          </p:nvSpPr>
          <p:spPr>
            <a:xfrm>
              <a:off x="627264" y="1614466"/>
              <a:ext cx="4572002" cy="1748327"/>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22" name="组合 38">
            <a:extLst>
              <a:ext uri="{FF2B5EF4-FFF2-40B4-BE49-F238E27FC236}">
                <a16:creationId xmlns:a16="http://schemas.microsoft.com/office/drawing/2014/main" id="{9A5BEBD1-321F-CC70-3FC2-FBFC7A8B4392}"/>
              </a:ext>
            </a:extLst>
          </p:cNvPr>
          <p:cNvGrpSpPr/>
          <p:nvPr/>
        </p:nvGrpSpPr>
        <p:grpSpPr>
          <a:xfrm>
            <a:off x="4334098" y="2727634"/>
            <a:ext cx="7302731" cy="3710422"/>
            <a:chOff x="440180" y="3419486"/>
            <a:chExt cx="4946168" cy="2127299"/>
          </a:xfrm>
        </p:grpSpPr>
        <p:grpSp>
          <p:nvGrpSpPr>
            <p:cNvPr id="23" name="组合 35">
              <a:extLst>
                <a:ext uri="{FF2B5EF4-FFF2-40B4-BE49-F238E27FC236}">
                  <a16:creationId xmlns:a16="http://schemas.microsoft.com/office/drawing/2014/main" id="{D48ABE2A-14E1-949F-5189-D12DB2E92CB3}"/>
                </a:ext>
              </a:extLst>
            </p:cNvPr>
            <p:cNvGrpSpPr/>
            <p:nvPr/>
          </p:nvGrpSpPr>
          <p:grpSpPr>
            <a:xfrm>
              <a:off x="440180" y="3419486"/>
              <a:ext cx="4946168" cy="2127299"/>
              <a:chOff x="871714" y="1500142"/>
              <a:chExt cx="4071222" cy="1553976"/>
            </a:xfrm>
          </p:grpSpPr>
          <p:sp>
            <p:nvSpPr>
              <p:cNvPr id="25" name="圆角矩形 36">
                <a:extLst>
                  <a:ext uri="{FF2B5EF4-FFF2-40B4-BE49-F238E27FC236}">
                    <a16:creationId xmlns:a16="http://schemas.microsoft.com/office/drawing/2014/main" id="{5DA766B1-47E5-6F80-D2BE-44F421A272EC}"/>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6" name="圆角矩形 37">
                <a:extLst>
                  <a:ext uri="{FF2B5EF4-FFF2-40B4-BE49-F238E27FC236}">
                    <a16:creationId xmlns:a16="http://schemas.microsoft.com/office/drawing/2014/main" id="{DC723C79-0182-8566-C584-7E4950112795}"/>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4" name="矩形 1">
              <a:extLst>
                <a:ext uri="{FF2B5EF4-FFF2-40B4-BE49-F238E27FC236}">
                  <a16:creationId xmlns:a16="http://schemas.microsoft.com/office/drawing/2014/main" id="{9B4C7FB1-3A55-EB41-342B-54A3DF8D07C1}"/>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7" name="组合 11">
            <a:extLst>
              <a:ext uri="{FF2B5EF4-FFF2-40B4-BE49-F238E27FC236}">
                <a16:creationId xmlns:a16="http://schemas.microsoft.com/office/drawing/2014/main" id="{CD7C7F42-A2AF-B9BF-9BE9-56DF60AB2343}"/>
              </a:ext>
            </a:extLst>
          </p:cNvPr>
          <p:cNvGrpSpPr/>
          <p:nvPr/>
        </p:nvGrpSpPr>
        <p:grpSpPr>
          <a:xfrm>
            <a:off x="6685558" y="2430653"/>
            <a:ext cx="2356231" cy="296980"/>
            <a:chOff x="1500706" y="3155738"/>
            <a:chExt cx="2697446" cy="362310"/>
          </a:xfrm>
        </p:grpSpPr>
        <p:sp>
          <p:nvSpPr>
            <p:cNvPr id="28" name="燕尾形 40">
              <a:extLst>
                <a:ext uri="{FF2B5EF4-FFF2-40B4-BE49-F238E27FC236}">
                  <a16:creationId xmlns:a16="http://schemas.microsoft.com/office/drawing/2014/main" id="{FD0EBAD4-AB97-9634-0E7D-6010AF09A9B3}"/>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9" name="燕尾形 41">
              <a:extLst>
                <a:ext uri="{FF2B5EF4-FFF2-40B4-BE49-F238E27FC236}">
                  <a16:creationId xmlns:a16="http://schemas.microsoft.com/office/drawing/2014/main" id="{B8A7296E-E7ED-54E4-714D-D293ACE50ABD}"/>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0" name="燕尾形 42">
              <a:extLst>
                <a:ext uri="{FF2B5EF4-FFF2-40B4-BE49-F238E27FC236}">
                  <a16:creationId xmlns:a16="http://schemas.microsoft.com/office/drawing/2014/main" id="{2D973A35-68EA-1FBB-744C-B55936DE16E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1" name="TextBox 30">
            <a:extLst>
              <a:ext uri="{FF2B5EF4-FFF2-40B4-BE49-F238E27FC236}">
                <a16:creationId xmlns:a16="http://schemas.microsoft.com/office/drawing/2014/main" id="{F42BFB8B-6C82-04DC-5D8D-F3C149D5B149}"/>
              </a:ext>
            </a:extLst>
          </p:cNvPr>
          <p:cNvSpPr txBox="1"/>
          <p:nvPr/>
        </p:nvSpPr>
        <p:spPr>
          <a:xfrm>
            <a:off x="4580999" y="3109350"/>
            <a:ext cx="6881830" cy="3046988"/>
          </a:xfrm>
          <a:prstGeom prst="rect">
            <a:avLst/>
          </a:prstGeom>
          <a:noFill/>
        </p:spPr>
        <p:txBody>
          <a:bodyPr wrap="square">
            <a:spAutoFit/>
          </a:bodyPr>
          <a:lstStyle/>
          <a:p>
            <a:pPr algn="just"/>
            <a:r>
              <a:rPr lang="vi-VN" sz="3200" dirty="0">
                <a:latin typeface="+mj-lt"/>
              </a:rPr>
              <a:t>Các nội dung chính của phần tiếng Việt đều lấy ngữ liệu từ các văn bản đọc hiểu và được vận dụng trong phần Viết, Nói và nghe, ngược lại, các nội dung này cũng làm sáng tỏ thêm cho nội dung các phần Đọc hiểu, Viết, Nói và nghe.</a:t>
            </a:r>
            <a:endParaRPr lang="en-SG" sz="3200" dirty="0">
              <a:latin typeface="+mj-lt"/>
            </a:endParaRPr>
          </a:p>
        </p:txBody>
      </p:sp>
      <p:pic>
        <p:nvPicPr>
          <p:cNvPr id="32" name="Picture 31" descr="A person writing on a book&#10;&#10;Description automatically generated">
            <a:extLst>
              <a:ext uri="{FF2B5EF4-FFF2-40B4-BE49-F238E27FC236}">
                <a16:creationId xmlns:a16="http://schemas.microsoft.com/office/drawing/2014/main" id="{3E1C4163-D5DF-D7D7-9133-C70E6C47F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244" y="3217954"/>
            <a:ext cx="4567938" cy="3808006"/>
          </a:xfrm>
          <a:prstGeom prst="rect">
            <a:avLst/>
          </a:prstGeom>
        </p:spPr>
      </p:pic>
    </p:spTree>
    <p:extLst>
      <p:ext uri="{BB962C8B-B14F-4D97-AF65-F5344CB8AC3E}">
        <p14:creationId xmlns:p14="http://schemas.microsoft.com/office/powerpoint/2010/main" val="265435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9AB7-454F-EE16-ABB8-AC65A3ED1D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E4F3AE-17A0-7A1C-EE9E-F28138F7E7D2}"/>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C2BA9E9D-AAE4-A972-04E4-E19260ED7AC5}"/>
              </a:ext>
            </a:extLst>
          </p:cNvPr>
          <p:cNvSpPr txBox="1">
            <a:spLocks noGrp="1"/>
          </p:cNvSpPr>
          <p:nvPr/>
        </p:nvSpPr>
        <p:spPr>
          <a:xfrm>
            <a:off x="5858141" y="2972876"/>
            <a:ext cx="6542314"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10</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BB1658FE-E10A-80F9-4C86-5B1C39E73BAF}"/>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AD536FED-22B1-715B-6708-7AF8E0AFDFFC}"/>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10</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88829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590802" y="1859339"/>
            <a:ext cx="7783284" cy="3139321"/>
          </a:xfrm>
          <a:prstGeom prst="rect">
            <a:avLst/>
          </a:prstGeom>
          <a:noFill/>
        </p:spPr>
        <p:txBody>
          <a:bodyPr wrap="square">
            <a:spAutoFit/>
          </a:bodyPr>
          <a:lstStyle/>
          <a:p>
            <a:pPr algn="ctr"/>
            <a:r>
              <a:rPr lang="nl-NL" sz="6600" b="1" dirty="0">
                <a:latin typeface="Times New Roman" panose="02020603050405020304" pitchFamily="18" charset="0"/>
                <a:cs typeface="Times New Roman" panose="02020603050405020304" pitchFamily="18" charset="0"/>
              </a:rPr>
              <a:t>HOẠT ĐỘNG HÌNH THÀNH KIẾN THỨC</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72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B3B8704-7CA6-945E-DDAF-C4D84640CCDC}"/>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ACC57B32-AAD3-0F01-C081-86FDF4908AD9}"/>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82E536D-A47F-B307-0C6A-EEBDF78D219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5A4FFD7-4379-7710-9AA5-A4EC836566C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F2849BC9-EC07-360F-E2B9-6B5713CC18D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E40E7E7-EDA9-413A-0928-A26127059289}"/>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93ECB7F3-EC2B-CE99-228C-1D1E402581CC}"/>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10</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组合 48">
            <a:extLst>
              <a:ext uri="{FF2B5EF4-FFF2-40B4-BE49-F238E27FC236}">
                <a16:creationId xmlns:a16="http://schemas.microsoft.com/office/drawing/2014/main" id="{63EA1A52-103A-8925-859C-370D92570FBE}"/>
              </a:ext>
            </a:extLst>
          </p:cNvPr>
          <p:cNvGrpSpPr/>
          <p:nvPr/>
        </p:nvGrpSpPr>
        <p:grpSpPr>
          <a:xfrm>
            <a:off x="413598" y="1227756"/>
            <a:ext cx="9549007" cy="4691017"/>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id="{047AD31B-99F4-DF68-5400-B94FA6F15A5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id="{B8B46F56-AB54-E3BB-AC92-E6ADB344081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5" name="图片 74">
            <a:extLst>
              <a:ext uri="{FF2B5EF4-FFF2-40B4-BE49-F238E27FC236}">
                <a16:creationId xmlns:a16="http://schemas.microsoft.com/office/drawing/2014/main" id="{799A0C1D-7B1A-5042-0AC4-78B266BC18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6" name="TextBox 5">
            <a:extLst>
              <a:ext uri="{FF2B5EF4-FFF2-40B4-BE49-F238E27FC236}">
                <a16:creationId xmlns:a16="http://schemas.microsoft.com/office/drawing/2014/main" id="{F650CE99-6456-6ACA-3CB2-1DDC53A78B29}"/>
              </a:ext>
            </a:extLst>
          </p:cNvPr>
          <p:cNvSpPr txBox="1"/>
          <p:nvPr/>
        </p:nvSpPr>
        <p:spPr>
          <a:xfrm>
            <a:off x="1428010" y="2186661"/>
            <a:ext cx="7679960" cy="3046988"/>
          </a:xfrm>
          <a:prstGeom prst="rect">
            <a:avLst/>
          </a:prstGeom>
          <a:noFill/>
        </p:spPr>
        <p:txBody>
          <a:bodyPr wrap="square">
            <a:spAutoFit/>
          </a:bodyPr>
          <a:lstStyle/>
          <a:p>
            <a:pPr algn="ctr"/>
            <a:r>
              <a:rPr lang="vi-VN" sz="4800" dirty="0">
                <a:latin typeface="+mj-lt"/>
              </a:rPr>
              <a:t>HS tự chọn một kiểu câu, từ ngữ hoặc biện pháp tu từ trong một văn bản cụ thể để phân tích tác dụng. </a:t>
            </a:r>
            <a:endParaRPr lang="en-SG" sz="9600" dirty="0">
              <a:solidFill>
                <a:schemeClr val="bg1">
                  <a:lumMod val="10000"/>
                </a:schemeClr>
              </a:solidFill>
              <a:latin typeface="+mj-lt"/>
            </a:endParaRPr>
          </a:p>
        </p:txBody>
      </p:sp>
      <p:sp>
        <p:nvSpPr>
          <p:cNvPr id="9" name="Freeform 4">
            <a:extLst>
              <a:ext uri="{FF2B5EF4-FFF2-40B4-BE49-F238E27FC236}">
                <a16:creationId xmlns:a16="http://schemas.microsoft.com/office/drawing/2014/main" id="{9CE1CE8A-4402-88B0-FA29-61D481F71D8D}"/>
              </a:ext>
            </a:extLst>
          </p:cNvPr>
          <p:cNvSpPr/>
          <p:nvPr/>
        </p:nvSpPr>
        <p:spPr>
          <a:xfrm>
            <a:off x="8436730" y="3314234"/>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5994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D3A611C6-7234-BBDA-504E-72DFDE4CDD78}"/>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67FAF55E-BE64-F5E5-64F6-4403A86023A8}"/>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EB82DD56-E380-E5F7-6641-36DBA2A98572}"/>
              </a:ext>
            </a:extLst>
          </p:cNvPr>
          <p:cNvSpPr/>
          <p:nvPr/>
        </p:nvSpPr>
        <p:spPr>
          <a:xfrm>
            <a:off x="2346395" y="55904"/>
            <a:ext cx="7628388" cy="59676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599"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GỢI Ý</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5AC97C4F-1E15-A359-992E-B64B6DDFFAED}"/>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Freeform 8">
            <a:extLst>
              <a:ext uri="{FF2B5EF4-FFF2-40B4-BE49-F238E27FC236}">
                <a16:creationId xmlns:a16="http://schemas.microsoft.com/office/drawing/2014/main" id="{9BA61485-F910-5621-A39D-22A92FA1F4A4}"/>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Freeform: Shape 9">
            <a:extLst>
              <a:ext uri="{FF2B5EF4-FFF2-40B4-BE49-F238E27FC236}">
                <a16:creationId xmlns:a16="http://schemas.microsoft.com/office/drawing/2014/main" id="{02618A71-DFB7-D45C-B083-146EA3BFBF3C}"/>
              </a:ext>
            </a:extLst>
          </p:cNvPr>
          <p:cNvSpPr/>
          <p:nvPr/>
        </p:nvSpPr>
        <p:spPr>
          <a:xfrm>
            <a:off x="81149" y="900390"/>
            <a:ext cx="4248741" cy="1091693"/>
          </a:xfrm>
          <a:custGeom>
            <a:avLst/>
            <a:gdLst>
              <a:gd name="connsiteX0" fmla="*/ 0 w 4248741"/>
              <a:gd name="connsiteY0" fmla="*/ 90720 h 907200"/>
              <a:gd name="connsiteX1" fmla="*/ 90720 w 4248741"/>
              <a:gd name="connsiteY1" fmla="*/ 0 h 907200"/>
              <a:gd name="connsiteX2" fmla="*/ 4158021 w 4248741"/>
              <a:gd name="connsiteY2" fmla="*/ 0 h 907200"/>
              <a:gd name="connsiteX3" fmla="*/ 4248741 w 4248741"/>
              <a:gd name="connsiteY3" fmla="*/ 90720 h 907200"/>
              <a:gd name="connsiteX4" fmla="*/ 4248741 w 4248741"/>
              <a:gd name="connsiteY4" fmla="*/ 816480 h 907200"/>
              <a:gd name="connsiteX5" fmla="*/ 4158021 w 4248741"/>
              <a:gd name="connsiteY5" fmla="*/ 907200 h 907200"/>
              <a:gd name="connsiteX6" fmla="*/ 90720 w 4248741"/>
              <a:gd name="connsiteY6" fmla="*/ 907200 h 907200"/>
              <a:gd name="connsiteX7" fmla="*/ 0 w 4248741"/>
              <a:gd name="connsiteY7" fmla="*/ 816480 h 907200"/>
              <a:gd name="connsiteX8" fmla="*/ 0 w 4248741"/>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741" h="907200">
                <a:moveTo>
                  <a:pt x="0" y="90720"/>
                </a:moveTo>
                <a:cubicBezTo>
                  <a:pt x="0" y="40617"/>
                  <a:pt x="40617" y="0"/>
                  <a:pt x="90720" y="0"/>
                </a:cubicBezTo>
                <a:lnTo>
                  <a:pt x="4158021" y="0"/>
                </a:lnTo>
                <a:cubicBezTo>
                  <a:pt x="4208124" y="0"/>
                  <a:pt x="4248741" y="40617"/>
                  <a:pt x="4248741" y="90720"/>
                </a:cubicBezTo>
                <a:lnTo>
                  <a:pt x="4248741" y="816480"/>
                </a:lnTo>
                <a:cubicBezTo>
                  <a:pt x="4248741" y="866583"/>
                  <a:pt x="4208124" y="907200"/>
                  <a:pt x="4158021" y="907200"/>
                </a:cubicBezTo>
                <a:lnTo>
                  <a:pt x="90720" y="907200"/>
                </a:lnTo>
                <a:cubicBezTo>
                  <a:pt x="40617" y="907200"/>
                  <a:pt x="0" y="866583"/>
                  <a:pt x="0" y="816480"/>
                </a:cubicBezTo>
                <a:lnTo>
                  <a:pt x="0" y="90720"/>
                </a:lnTo>
                <a:close/>
              </a:path>
            </a:pathLst>
          </a:custGeom>
          <a:solidFill>
            <a:srgbClr val="EBF1DE"/>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2800" b="1" kern="1200" dirty="0">
                <a:solidFill>
                  <a:schemeClr val="tx1"/>
                </a:solidFill>
                <a:latin typeface="+mj-lt"/>
              </a:rPr>
              <a:t>Biện pháp tu từ so sánh </a:t>
            </a:r>
            <a:endParaRPr lang="en-SG" sz="2800" b="1" kern="1200" dirty="0">
              <a:solidFill>
                <a:schemeClr val="tx1"/>
              </a:solidFill>
              <a:latin typeface="+mj-lt"/>
            </a:endParaRPr>
          </a:p>
        </p:txBody>
      </p:sp>
      <p:sp>
        <p:nvSpPr>
          <p:cNvPr id="12" name="Freeform: Shape 11">
            <a:extLst>
              <a:ext uri="{FF2B5EF4-FFF2-40B4-BE49-F238E27FC236}">
                <a16:creationId xmlns:a16="http://schemas.microsoft.com/office/drawing/2014/main" id="{3FF53B13-561B-52D9-86B6-D3650C0B5E62}"/>
              </a:ext>
            </a:extLst>
          </p:cNvPr>
          <p:cNvSpPr/>
          <p:nvPr/>
        </p:nvSpPr>
        <p:spPr>
          <a:xfrm>
            <a:off x="257793" y="1566635"/>
            <a:ext cx="5511635" cy="5106308"/>
          </a:xfrm>
          <a:custGeom>
            <a:avLst/>
            <a:gdLst>
              <a:gd name="connsiteX0" fmla="*/ 0 w 4248741"/>
              <a:gd name="connsiteY0" fmla="*/ 424874 h 4536000"/>
              <a:gd name="connsiteX1" fmla="*/ 424874 w 4248741"/>
              <a:gd name="connsiteY1" fmla="*/ 0 h 4536000"/>
              <a:gd name="connsiteX2" fmla="*/ 3823867 w 4248741"/>
              <a:gd name="connsiteY2" fmla="*/ 0 h 4536000"/>
              <a:gd name="connsiteX3" fmla="*/ 4248741 w 4248741"/>
              <a:gd name="connsiteY3" fmla="*/ 424874 h 4536000"/>
              <a:gd name="connsiteX4" fmla="*/ 4248741 w 4248741"/>
              <a:gd name="connsiteY4" fmla="*/ 4111126 h 4536000"/>
              <a:gd name="connsiteX5" fmla="*/ 3823867 w 4248741"/>
              <a:gd name="connsiteY5" fmla="*/ 4536000 h 4536000"/>
              <a:gd name="connsiteX6" fmla="*/ 424874 w 4248741"/>
              <a:gd name="connsiteY6" fmla="*/ 4536000 h 4536000"/>
              <a:gd name="connsiteX7" fmla="*/ 0 w 4248741"/>
              <a:gd name="connsiteY7" fmla="*/ 4111126 h 4536000"/>
              <a:gd name="connsiteX8" fmla="*/ 0 w 4248741"/>
              <a:gd name="connsiteY8" fmla="*/ 424874 h 45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741" h="4536000">
                <a:moveTo>
                  <a:pt x="0" y="424874"/>
                </a:moveTo>
                <a:cubicBezTo>
                  <a:pt x="0" y="190223"/>
                  <a:pt x="190223" y="0"/>
                  <a:pt x="424874" y="0"/>
                </a:cubicBezTo>
                <a:lnTo>
                  <a:pt x="3823867" y="0"/>
                </a:lnTo>
                <a:cubicBezTo>
                  <a:pt x="4058518" y="0"/>
                  <a:pt x="4248741" y="190223"/>
                  <a:pt x="4248741" y="424874"/>
                </a:cubicBezTo>
                <a:lnTo>
                  <a:pt x="4248741" y="4111126"/>
                </a:lnTo>
                <a:cubicBezTo>
                  <a:pt x="4248741" y="4345777"/>
                  <a:pt x="4058518" y="4536000"/>
                  <a:pt x="3823867" y="4536000"/>
                </a:cubicBezTo>
                <a:lnTo>
                  <a:pt x="424874" y="4536000"/>
                </a:lnTo>
                <a:cubicBezTo>
                  <a:pt x="190223" y="4536000"/>
                  <a:pt x="0" y="4345777"/>
                  <a:pt x="0" y="4111126"/>
                </a:cubicBezTo>
                <a:lnTo>
                  <a:pt x="0" y="424874"/>
                </a:lnTo>
                <a:close/>
              </a:path>
            </a:pathLst>
          </a:custGeom>
          <a:ln>
            <a:solidFill>
              <a:schemeClr val="accent3">
                <a:lumMod val="7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793" tIns="273793" rIns="273793" bIns="273793"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“Sương như búa, bổ mòn gốc liễu / Tuyết dường cưa, xẻ héo cành ngô"</a:t>
            </a:r>
            <a:r>
              <a:rPr lang="vi-VN" sz="2800" kern="1200" dirty="0">
                <a:latin typeface="+mj-lt"/>
              </a:rPr>
              <a:t>, hoặc biện pháp điệp “</a:t>
            </a:r>
            <a:r>
              <a:rPr lang="vi-VN" sz="2800" i="1" kern="1200" dirty="0">
                <a:latin typeface="+mj-lt"/>
              </a:rPr>
              <a:t>Hoa dãi nguyệt, nguyệt in một tấm / Nguyệt lồng hoa, hoa thắm từng bông / Nguyệt hoa, hoa nguyệt trùng trùng / Trước hoa dưới nguyệt, trong lòng xiết đâu!"</a:t>
            </a:r>
            <a:r>
              <a:rPr lang="vi-VN" sz="2800" kern="1200" dirty="0">
                <a:latin typeface="+mj-lt"/>
              </a:rPr>
              <a:t> </a:t>
            </a:r>
            <a:r>
              <a:rPr lang="en-US" sz="2800" kern="1200" dirty="0">
                <a:latin typeface="+mj-lt"/>
              </a:rPr>
              <a:t>(</a:t>
            </a:r>
            <a:r>
              <a:rPr lang="vi-VN" sz="2800" kern="1200" dirty="0">
                <a:latin typeface="+mj-lt"/>
              </a:rPr>
              <a:t>Tình cảnh lẻ loi của người chinh phụ</a:t>
            </a:r>
            <a:r>
              <a:rPr lang="en-US" sz="2800" kern="1200" dirty="0">
                <a:latin typeface="+mj-lt"/>
              </a:rPr>
              <a:t>)</a:t>
            </a:r>
            <a:endParaRPr lang="en-SG" sz="2800" kern="1200" dirty="0">
              <a:latin typeface="+mj-lt"/>
            </a:endParaRPr>
          </a:p>
          <a:p>
            <a:pPr marL="0" lvl="1" algn="just" defTabSz="933450">
              <a:lnSpc>
                <a:spcPct val="90000"/>
              </a:lnSpc>
              <a:spcBef>
                <a:spcPct val="0"/>
              </a:spcBef>
              <a:spcAft>
                <a:spcPct val="15000"/>
              </a:spcAft>
            </a:pPr>
            <a:r>
              <a:rPr lang="vi-VN" sz="2800" b="1" kern="1200" dirty="0">
                <a:latin typeface="+mj-lt"/>
                <a:sym typeface="Wingdings" panose="05000000000000000000" pitchFamily="2" charset="2"/>
              </a:rPr>
              <a:t></a:t>
            </a:r>
            <a:r>
              <a:rPr lang="vi-VN" sz="2800" b="1" kern="1200" dirty="0">
                <a:latin typeface="+mj-lt"/>
              </a:rPr>
              <a:t>Thể hiện tâm trạng đau khổ, tuyệt vọng của người chinh phụ.</a:t>
            </a:r>
            <a:endParaRPr lang="en-SG" sz="2800" b="1" kern="1200" dirty="0">
              <a:latin typeface="+mj-lt"/>
            </a:endParaRPr>
          </a:p>
        </p:txBody>
      </p:sp>
      <p:sp>
        <p:nvSpPr>
          <p:cNvPr id="14" name="Freeform: Shape 13">
            <a:extLst>
              <a:ext uri="{FF2B5EF4-FFF2-40B4-BE49-F238E27FC236}">
                <a16:creationId xmlns:a16="http://schemas.microsoft.com/office/drawing/2014/main" id="{13F350EB-BC0A-6726-C950-0C8F39B88A5D}"/>
              </a:ext>
            </a:extLst>
          </p:cNvPr>
          <p:cNvSpPr/>
          <p:nvPr/>
        </p:nvSpPr>
        <p:spPr>
          <a:xfrm>
            <a:off x="5285734" y="979923"/>
            <a:ext cx="1202567" cy="667911"/>
          </a:xfrm>
          <a:custGeom>
            <a:avLst/>
            <a:gdLst>
              <a:gd name="connsiteX0" fmla="*/ 0 w 1365478"/>
              <a:gd name="connsiteY0" fmla="*/ 211563 h 1057813"/>
              <a:gd name="connsiteX1" fmla="*/ 836572 w 1365478"/>
              <a:gd name="connsiteY1" fmla="*/ 211563 h 1057813"/>
              <a:gd name="connsiteX2" fmla="*/ 836572 w 1365478"/>
              <a:gd name="connsiteY2" fmla="*/ 0 h 1057813"/>
              <a:gd name="connsiteX3" fmla="*/ 1365478 w 1365478"/>
              <a:gd name="connsiteY3" fmla="*/ 528907 h 1057813"/>
              <a:gd name="connsiteX4" fmla="*/ 836572 w 1365478"/>
              <a:gd name="connsiteY4" fmla="*/ 1057813 h 1057813"/>
              <a:gd name="connsiteX5" fmla="*/ 836572 w 1365478"/>
              <a:gd name="connsiteY5" fmla="*/ 846250 h 1057813"/>
              <a:gd name="connsiteX6" fmla="*/ 0 w 1365478"/>
              <a:gd name="connsiteY6" fmla="*/ 846250 h 1057813"/>
              <a:gd name="connsiteX7" fmla="*/ 0 w 1365478"/>
              <a:gd name="connsiteY7" fmla="*/ 211563 h 10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478" h="1057813">
                <a:moveTo>
                  <a:pt x="0" y="211563"/>
                </a:moveTo>
                <a:lnTo>
                  <a:pt x="836572" y="211563"/>
                </a:lnTo>
                <a:lnTo>
                  <a:pt x="836572" y="0"/>
                </a:lnTo>
                <a:lnTo>
                  <a:pt x="1365478" y="528907"/>
                </a:lnTo>
                <a:lnTo>
                  <a:pt x="836572" y="1057813"/>
                </a:lnTo>
                <a:lnTo>
                  <a:pt x="836572" y="846250"/>
                </a:lnTo>
                <a:lnTo>
                  <a:pt x="0" y="846250"/>
                </a:lnTo>
                <a:lnTo>
                  <a:pt x="0" y="211563"/>
                </a:lnTo>
                <a:close/>
              </a:path>
            </a:pathLst>
          </a:custGeom>
          <a:solidFill>
            <a:schemeClr val="accent3">
              <a:lumMod val="40000"/>
              <a:lumOff val="6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211563" rIns="317344" bIns="211563"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15" name="Freeform: Shape 14">
            <a:extLst>
              <a:ext uri="{FF2B5EF4-FFF2-40B4-BE49-F238E27FC236}">
                <a16:creationId xmlns:a16="http://schemas.microsoft.com/office/drawing/2014/main" id="{384B12C1-CCDA-390E-ED25-0DD0FA1B40C8}"/>
              </a:ext>
            </a:extLst>
          </p:cNvPr>
          <p:cNvSpPr/>
          <p:nvPr/>
        </p:nvSpPr>
        <p:spPr>
          <a:xfrm>
            <a:off x="6733700" y="900390"/>
            <a:ext cx="4248741" cy="1091693"/>
          </a:xfrm>
          <a:custGeom>
            <a:avLst/>
            <a:gdLst>
              <a:gd name="connsiteX0" fmla="*/ 0 w 4248741"/>
              <a:gd name="connsiteY0" fmla="*/ 90720 h 907200"/>
              <a:gd name="connsiteX1" fmla="*/ 90720 w 4248741"/>
              <a:gd name="connsiteY1" fmla="*/ 0 h 907200"/>
              <a:gd name="connsiteX2" fmla="*/ 4158021 w 4248741"/>
              <a:gd name="connsiteY2" fmla="*/ 0 h 907200"/>
              <a:gd name="connsiteX3" fmla="*/ 4248741 w 4248741"/>
              <a:gd name="connsiteY3" fmla="*/ 90720 h 907200"/>
              <a:gd name="connsiteX4" fmla="*/ 4248741 w 4248741"/>
              <a:gd name="connsiteY4" fmla="*/ 816480 h 907200"/>
              <a:gd name="connsiteX5" fmla="*/ 4158021 w 4248741"/>
              <a:gd name="connsiteY5" fmla="*/ 907200 h 907200"/>
              <a:gd name="connsiteX6" fmla="*/ 90720 w 4248741"/>
              <a:gd name="connsiteY6" fmla="*/ 907200 h 907200"/>
              <a:gd name="connsiteX7" fmla="*/ 0 w 4248741"/>
              <a:gd name="connsiteY7" fmla="*/ 816480 h 907200"/>
              <a:gd name="connsiteX8" fmla="*/ 0 w 4248741"/>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741" h="907200">
                <a:moveTo>
                  <a:pt x="0" y="90720"/>
                </a:moveTo>
                <a:cubicBezTo>
                  <a:pt x="0" y="40617"/>
                  <a:pt x="40617" y="0"/>
                  <a:pt x="90720" y="0"/>
                </a:cubicBezTo>
                <a:lnTo>
                  <a:pt x="4158021" y="0"/>
                </a:lnTo>
                <a:cubicBezTo>
                  <a:pt x="4208124" y="0"/>
                  <a:pt x="4248741" y="40617"/>
                  <a:pt x="4248741" y="90720"/>
                </a:cubicBezTo>
                <a:lnTo>
                  <a:pt x="4248741" y="816480"/>
                </a:lnTo>
                <a:cubicBezTo>
                  <a:pt x="4248741" y="866583"/>
                  <a:pt x="4208124" y="907200"/>
                  <a:pt x="4158021" y="907200"/>
                </a:cubicBezTo>
                <a:lnTo>
                  <a:pt x="90720" y="907200"/>
                </a:lnTo>
                <a:cubicBezTo>
                  <a:pt x="40617" y="907200"/>
                  <a:pt x="0" y="866583"/>
                  <a:pt x="0" y="816480"/>
                </a:cubicBezTo>
                <a:lnTo>
                  <a:pt x="0" y="90720"/>
                </a:lnTo>
                <a:close/>
              </a:path>
            </a:pathLst>
          </a:custGeom>
          <a:solidFill>
            <a:srgbClr val="EDE2F6"/>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vi-VN" sz="2800" b="1" kern="1200" dirty="0">
                <a:solidFill>
                  <a:schemeClr val="tx1"/>
                </a:solidFill>
                <a:latin typeface="+mj-lt"/>
              </a:rPr>
              <a:t>Biện pháp lặp cấu trúc </a:t>
            </a:r>
            <a:endParaRPr lang="en-SG" sz="2800" b="1" kern="1200" dirty="0">
              <a:solidFill>
                <a:schemeClr val="tx1"/>
              </a:solidFill>
              <a:latin typeface="+mj-lt"/>
            </a:endParaRPr>
          </a:p>
        </p:txBody>
      </p:sp>
      <p:sp>
        <p:nvSpPr>
          <p:cNvPr id="16" name="Freeform: Shape 15">
            <a:extLst>
              <a:ext uri="{FF2B5EF4-FFF2-40B4-BE49-F238E27FC236}">
                <a16:creationId xmlns:a16="http://schemas.microsoft.com/office/drawing/2014/main" id="{03E26E1E-370C-94D9-3660-1EFFC87740C5}"/>
              </a:ext>
            </a:extLst>
          </p:cNvPr>
          <p:cNvSpPr/>
          <p:nvPr/>
        </p:nvSpPr>
        <p:spPr>
          <a:xfrm>
            <a:off x="6988630" y="1566635"/>
            <a:ext cx="5036602" cy="5106308"/>
          </a:xfrm>
          <a:custGeom>
            <a:avLst/>
            <a:gdLst>
              <a:gd name="connsiteX0" fmla="*/ 0 w 4248741"/>
              <a:gd name="connsiteY0" fmla="*/ 424874 h 4536000"/>
              <a:gd name="connsiteX1" fmla="*/ 424874 w 4248741"/>
              <a:gd name="connsiteY1" fmla="*/ 0 h 4536000"/>
              <a:gd name="connsiteX2" fmla="*/ 3823867 w 4248741"/>
              <a:gd name="connsiteY2" fmla="*/ 0 h 4536000"/>
              <a:gd name="connsiteX3" fmla="*/ 4248741 w 4248741"/>
              <a:gd name="connsiteY3" fmla="*/ 424874 h 4536000"/>
              <a:gd name="connsiteX4" fmla="*/ 4248741 w 4248741"/>
              <a:gd name="connsiteY4" fmla="*/ 4111126 h 4536000"/>
              <a:gd name="connsiteX5" fmla="*/ 3823867 w 4248741"/>
              <a:gd name="connsiteY5" fmla="*/ 4536000 h 4536000"/>
              <a:gd name="connsiteX6" fmla="*/ 424874 w 4248741"/>
              <a:gd name="connsiteY6" fmla="*/ 4536000 h 4536000"/>
              <a:gd name="connsiteX7" fmla="*/ 0 w 4248741"/>
              <a:gd name="connsiteY7" fmla="*/ 4111126 h 4536000"/>
              <a:gd name="connsiteX8" fmla="*/ 0 w 4248741"/>
              <a:gd name="connsiteY8" fmla="*/ 424874 h 45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741" h="4536000">
                <a:moveTo>
                  <a:pt x="0" y="424874"/>
                </a:moveTo>
                <a:cubicBezTo>
                  <a:pt x="0" y="190223"/>
                  <a:pt x="190223" y="0"/>
                  <a:pt x="424874" y="0"/>
                </a:cubicBezTo>
                <a:lnTo>
                  <a:pt x="3823867" y="0"/>
                </a:lnTo>
                <a:cubicBezTo>
                  <a:pt x="4058518" y="0"/>
                  <a:pt x="4248741" y="190223"/>
                  <a:pt x="4248741" y="424874"/>
                </a:cubicBezTo>
                <a:lnTo>
                  <a:pt x="4248741" y="4111126"/>
                </a:lnTo>
                <a:cubicBezTo>
                  <a:pt x="4248741" y="4345777"/>
                  <a:pt x="4058518" y="4536000"/>
                  <a:pt x="3823867" y="4536000"/>
                </a:cubicBezTo>
                <a:lnTo>
                  <a:pt x="424874" y="4536000"/>
                </a:lnTo>
                <a:cubicBezTo>
                  <a:pt x="190223" y="4536000"/>
                  <a:pt x="0" y="4345777"/>
                  <a:pt x="0" y="4111126"/>
                </a:cubicBezTo>
                <a:lnTo>
                  <a:pt x="0" y="424874"/>
                </a:lnTo>
                <a:close/>
              </a:path>
            </a:pathLst>
          </a:custGeom>
          <a:ln>
            <a:solidFill>
              <a:srgbClr val="7030A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793" tIns="273793" rIns="273793" bIns="273793" numCol="1" spcCol="1270" anchor="t" anchorCtr="0">
            <a:noAutofit/>
          </a:bodyPr>
          <a:lstStyle/>
          <a:p>
            <a:pPr marL="228600" lvl="1" indent="-228600" algn="just" defTabSz="9334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a:t>
            </a:r>
            <a:r>
              <a:rPr lang="vi-VN" sz="2800" i="1" kern="1200" dirty="0">
                <a:latin typeface="Times New Roman" panose="02020603050405020304" pitchFamily="18" charset="0"/>
                <a:cs typeface="Times New Roman" panose="02020603050405020304" pitchFamily="18" charset="0"/>
              </a:rPr>
              <a:t>Tây nó đốt nhà tôi rồi ông chủ ạ. Đốt nhẫn. Ông chủ tịch làng em vừa lên cải chính... cái chính cái tin làng Chợ Dầu chúng em Việt gian ấy mà. Ra láo! Láo hết, chẳng có gì sất. Toàn là sai sự mục đích cả!”</a:t>
            </a:r>
            <a:r>
              <a:rPr lang="vi-VN" sz="2800" kern="1200" dirty="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Làng</a:t>
            </a:r>
            <a:r>
              <a:rPr lang="en-US" sz="2800" kern="1200" dirty="0">
                <a:latin typeface="Times New Roman" panose="02020603050405020304" pitchFamily="18" charset="0"/>
                <a:cs typeface="Times New Roman" panose="02020603050405020304" pitchFamily="18" charset="0"/>
              </a:rPr>
              <a:t> _Kim </a:t>
            </a:r>
            <a:r>
              <a:rPr lang="en-US" sz="2800" kern="1200" dirty="0" err="1">
                <a:latin typeface="Times New Roman" panose="02020603050405020304" pitchFamily="18" charset="0"/>
                <a:cs typeface="Times New Roman" panose="02020603050405020304" pitchFamily="18" charset="0"/>
              </a:rPr>
              <a:t>Lân</a:t>
            </a:r>
            <a:r>
              <a:rPr lang="en-US" sz="2800" kern="1200" dirty="0">
                <a:latin typeface="Times New Roman" panose="02020603050405020304" pitchFamily="18" charset="0"/>
                <a:cs typeface="Times New Roman" panose="02020603050405020304" pitchFamily="18" charset="0"/>
              </a:rPr>
              <a:t>)</a:t>
            </a:r>
            <a:endParaRPr lang="en-SG" sz="2800" kern="1200" dirty="0">
              <a:latin typeface="Times New Roman" panose="02020603050405020304" pitchFamily="18" charset="0"/>
              <a:cs typeface="Times New Roman" panose="02020603050405020304" pitchFamily="18" charset="0"/>
            </a:endParaRPr>
          </a:p>
          <a:p>
            <a:pPr marL="0" lvl="1" algn="just" defTabSz="933450">
              <a:lnSpc>
                <a:spcPct val="90000"/>
              </a:lnSpc>
              <a:spcBef>
                <a:spcPct val="0"/>
              </a:spcBef>
              <a:spcAft>
                <a:spcPct val="15000"/>
              </a:spcAft>
            </a:pPr>
            <a:r>
              <a:rPr lang="vi-VN" sz="2800" b="1" kern="1200" dirty="0">
                <a:latin typeface="Times New Roman" panose="02020603050405020304" pitchFamily="18" charset="0"/>
                <a:cs typeface="Times New Roman" panose="02020603050405020304" pitchFamily="18" charset="0"/>
                <a:sym typeface="Wingdings" panose="05000000000000000000" pitchFamily="2" charset="2"/>
              </a:rPr>
              <a:t></a:t>
            </a:r>
            <a:r>
              <a:rPr lang="vi-VN" sz="2800" b="1" kern="1200" dirty="0">
                <a:latin typeface="Times New Roman" panose="02020603050405020304" pitchFamily="18" charset="0"/>
                <a:cs typeface="Times New Roman" panose="02020603050405020304" pitchFamily="18" charset="0"/>
              </a:rPr>
              <a:t> Nhằm thanh minh về làng Chợ Dầu của mình không phải làm việt gian, bán nước.</a:t>
            </a:r>
            <a:endParaRPr lang="en-SG" sz="28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345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barn(inVertical)">
                                      <p:cBhvr>
                                        <p:cTn id="18" dur="500"/>
                                        <p:tgtEl>
                                          <p:spTgt spid="1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arn(inVertical)">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barn(inVertical)">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barn(inVertical)">
                                      <p:cBhvr>
                                        <p:cTn id="3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44438" y="1720840"/>
            <a:ext cx="7990113" cy="3416320"/>
          </a:xfrm>
          <a:prstGeom prst="rect">
            <a:avLst/>
          </a:prstGeom>
          <a:noFill/>
        </p:spPr>
        <p:txBody>
          <a:bodyPr wrap="square">
            <a:spAutoFit/>
          </a:bodyPr>
          <a:lstStyle/>
          <a:p>
            <a:pPr algn="ctr"/>
            <a:r>
              <a:rPr lang="en-SG" sz="7200" b="1" dirty="0">
                <a:latin typeface="Times New Roman" panose="02020603050405020304" pitchFamily="18" charset="0"/>
                <a:cs typeface="Times New Roman" panose="02020603050405020304" pitchFamily="18" charset="0"/>
              </a:rPr>
              <a:t>HOẠT ĐỘNG</a:t>
            </a:r>
            <a:r>
              <a:rPr lang="vi-VN" sz="7200" b="1" dirty="0">
                <a:latin typeface="Times New Roman" panose="02020603050405020304" pitchFamily="18" charset="0"/>
                <a:cs typeface="Times New Roman" panose="02020603050405020304" pitchFamily="18" charset="0"/>
              </a:rPr>
              <a:t> </a:t>
            </a:r>
            <a:endParaRPr lang="en-US" sz="7200" b="1" dirty="0">
              <a:latin typeface="Times New Roman" panose="02020603050405020304" pitchFamily="18" charset="0"/>
              <a:cs typeface="Times New Roman" panose="02020603050405020304" pitchFamily="18" charset="0"/>
            </a:endParaRPr>
          </a:p>
          <a:p>
            <a:pPr algn="ctr"/>
            <a:r>
              <a:rPr lang="en-US" sz="7200" b="1" dirty="0">
                <a:latin typeface="Times New Roman" panose="02020603050405020304" pitchFamily="18" charset="0"/>
                <a:cs typeface="Times New Roman" panose="02020603050405020304" pitchFamily="18" charset="0"/>
              </a:rPr>
              <a:t>TỰ</a:t>
            </a:r>
            <a:r>
              <a:rPr lang="vi-VN" sz="7200" b="1" dirty="0">
                <a:latin typeface="Times New Roman" panose="02020603050405020304" pitchFamily="18" charset="0"/>
                <a:cs typeface="Times New Roman" panose="02020603050405020304" pitchFamily="18" charset="0"/>
              </a:rPr>
              <a:t> ĐÁNH GIÁ </a:t>
            </a:r>
            <a:endParaRPr lang="en-US" sz="7200" b="1" dirty="0">
              <a:latin typeface="Times New Roman" panose="02020603050405020304" pitchFamily="18" charset="0"/>
              <a:cs typeface="Times New Roman" panose="02020603050405020304" pitchFamily="18" charset="0"/>
            </a:endParaRPr>
          </a:p>
          <a:p>
            <a:pPr algn="ctr"/>
            <a:r>
              <a:rPr lang="vi-VN" sz="7200" b="1" dirty="0">
                <a:latin typeface="Times New Roman" panose="02020603050405020304" pitchFamily="18" charset="0"/>
                <a:cs typeface="Times New Roman" panose="02020603050405020304" pitchFamily="18" charset="0"/>
              </a:rPr>
              <a:t>CUỐI KÌ I</a:t>
            </a:r>
            <a:endParaRPr lang="en-SG"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EBE6-AB03-640E-ADFB-AA71612DCF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F5FC57-46DA-6517-94B3-EBD077438841}"/>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9269445-9D3F-F7CA-239D-CC87EE060DCD}"/>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8000" b="1" dirty="0">
                <a:latin typeface="Times New Roman" panose="02020603050405020304" pitchFamily="18" charset="0"/>
                <a:cs typeface="Times New Roman" panose="02020603050405020304" pitchFamily="18" charset="0"/>
              </a:rPr>
              <a:t>ĐỌC HIỂU</a:t>
            </a:r>
            <a:endParaRPr lang="en-SG" sz="8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06FF98EC-7C5D-DA30-9F6B-9625AE64119D}"/>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9668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32989"/>
            <a:ext cx="12250646" cy="689098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3062594"/>
            <a:ext cx="4597400" cy="1753085"/>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4000" dirty="0">
                <a:solidFill>
                  <a:schemeClr val="tx1"/>
                </a:solidFill>
                <a:latin typeface="Times New Roman" panose="02020603050405020304" pitchFamily="18" charset="0"/>
                <a:cs typeface="Times New Roman" panose="02020603050405020304" pitchFamily="18" charset="0"/>
              </a:rPr>
              <a:t>BCRA</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3062594"/>
            <a:ext cx="4962826" cy="1753085"/>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 </a:t>
            </a:r>
            <a:r>
              <a:rPr lang="vi-VN" sz="4000" dirty="0">
                <a:solidFill>
                  <a:schemeClr val="tx1"/>
                </a:solidFill>
                <a:latin typeface="Times New Roman" panose="02020603050405020304" pitchFamily="18" charset="0"/>
                <a:cs typeface="Times New Roman" panose="02020603050405020304" pitchFamily="18" charset="0"/>
              </a:rPr>
              <a:t>PAN</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320130"/>
            <a:ext cx="4962826" cy="135826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4000" dirty="0">
                <a:solidFill>
                  <a:schemeClr val="tx1"/>
                </a:solidFill>
                <a:latin typeface="Times New Roman" panose="02020603050405020304" pitchFamily="18" charset="0"/>
                <a:cs typeface="Times New Roman" panose="02020603050405020304" pitchFamily="18" charset="0"/>
              </a:rPr>
              <a:t>WHO</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320130"/>
            <a:ext cx="4597400" cy="135826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4000" dirty="0">
                <a:solidFill>
                  <a:schemeClr val="tx1"/>
                </a:solidFill>
                <a:latin typeface="Times New Roman" panose="02020603050405020304" pitchFamily="18" charset="0"/>
                <a:cs typeface="Times New Roman" panose="02020603050405020304" pitchFamily="18" charset="0"/>
              </a:rPr>
              <a:t>UNESCO</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5110" y="367669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6761" y="371539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7BB952-BF74-0003-F126-820DD5CACE43}"/>
              </a:ext>
            </a:extLst>
          </p:cNvPr>
          <p:cNvPicPr>
            <a:picLocks noChangeAspect="1"/>
          </p:cNvPicPr>
          <p:nvPr/>
        </p:nvPicPr>
        <p:blipFill rotWithShape="1">
          <a:blip r:embed="rId7"/>
          <a:srcRect t="60799" r="3082"/>
          <a:stretch/>
        </p:blipFill>
        <p:spPr>
          <a:xfrm>
            <a:off x="1283714" y="-104512"/>
            <a:ext cx="9652510" cy="2662655"/>
          </a:xfrm>
          <a:prstGeom prst="rect">
            <a:avLst/>
          </a:prstGeom>
        </p:spPr>
      </p:pic>
      <p:pic>
        <p:nvPicPr>
          <p:cNvPr id="4" name="Picture 3" descr="Cartoon of a child walking&#10;&#10;Description automatically generated">
            <a:extLst>
              <a:ext uri="{FF2B5EF4-FFF2-40B4-BE49-F238E27FC236}">
                <a16:creationId xmlns:a16="http://schemas.microsoft.com/office/drawing/2014/main" id="{2FB25B6B-59EF-A618-3336-929D25903874}"/>
              </a:ext>
            </a:extLst>
          </p:cNvPr>
          <p:cNvPicPr>
            <a:picLocks noChangeAspect="1"/>
          </p:cNvPicPr>
          <p:nvPr/>
        </p:nvPicPr>
        <p:blipFill rotWithShape="1">
          <a:blip r:embed="rId8">
            <a:clrChange>
              <a:clrFrom>
                <a:srgbClr val="F7F7E7"/>
              </a:clrFrom>
              <a:clrTo>
                <a:srgbClr val="F7F7E7">
                  <a:alpha val="0"/>
                </a:srgbClr>
              </a:clrTo>
            </a:clrChange>
            <a:extLst>
              <a:ext uri="{28A0092B-C50C-407E-A947-70E740481C1C}">
                <a14:useLocalDpi xmlns:a14="http://schemas.microsoft.com/office/drawing/2010/main" val="0"/>
              </a:ext>
            </a:extLst>
          </a:blip>
          <a:srcRect l="-1" t="837" r="37403"/>
          <a:stretch/>
        </p:blipFill>
        <p:spPr>
          <a:xfrm>
            <a:off x="-1938227" y="3428999"/>
            <a:ext cx="3221942" cy="3828033"/>
          </a:xfrm>
          <a:prstGeom prst="rect">
            <a:avLst/>
          </a:prstGeom>
        </p:spPr>
      </p:pic>
      <p:sp>
        <p:nvSpPr>
          <p:cNvPr id="10" name="TextBox 9">
            <a:extLst>
              <a:ext uri="{FF2B5EF4-FFF2-40B4-BE49-F238E27FC236}">
                <a16:creationId xmlns:a16="http://schemas.microsoft.com/office/drawing/2014/main" id="{EDAC8713-BE8F-3BC5-3B68-CE13A28CA481}"/>
              </a:ext>
            </a:extLst>
          </p:cNvPr>
          <p:cNvSpPr txBox="1"/>
          <p:nvPr/>
        </p:nvSpPr>
        <p:spPr>
          <a:xfrm>
            <a:off x="2090058" y="480505"/>
            <a:ext cx="7726992" cy="1938992"/>
          </a:xfrm>
          <a:prstGeom prst="rect">
            <a:avLst/>
          </a:prstGeom>
          <a:noFill/>
        </p:spPr>
        <p:txBody>
          <a:bodyPr wrap="square">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Tên viết tắt của hiệp hội nghiên cứu hang động Hoàng gia Anh là gì?</a:t>
            </a:r>
            <a:endParaRPr lang="en-SG"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00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32989"/>
            <a:ext cx="12250646" cy="689098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2731700"/>
            <a:ext cx="4597400" cy="168790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Vì đoạn trích cung cấp những thông tin quan trọng về hang Sơn Đoòng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93623" y="2731700"/>
            <a:ext cx="4597400" cy="168790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Vì đoạn trích miêu tả và phát biểu cảm nghĩ về hang Sơn Đoòng.</a:t>
            </a:r>
            <a:endParaRPr lang="en-SG"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507592" y="4909457"/>
            <a:ext cx="4597400" cy="180085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Vì đoạn trích bàn luận, đánh giá về giá trị của hang Sơn Đoòng.</a:t>
            </a:r>
            <a:endParaRPr lang="en-SG"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14947" y="4909457"/>
            <a:ext cx="4597400" cy="180085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Vì đoạn trích kể về một cảnh đẹp thiên nhiên ở tỉnh Quảng Bình.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3179" y="297277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382" y="301147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CA43D2-D72F-537E-FB9B-C2F011462C0F}"/>
              </a:ext>
            </a:extLst>
          </p:cNvPr>
          <p:cNvPicPr>
            <a:picLocks noChangeAspect="1"/>
          </p:cNvPicPr>
          <p:nvPr/>
        </p:nvPicPr>
        <p:blipFill rotWithShape="1">
          <a:blip r:embed="rId7"/>
          <a:srcRect t="60799" r="3082"/>
          <a:stretch/>
        </p:blipFill>
        <p:spPr>
          <a:xfrm>
            <a:off x="1283714" y="-104512"/>
            <a:ext cx="9652510" cy="2444941"/>
          </a:xfrm>
          <a:prstGeom prst="rect">
            <a:avLst/>
          </a:prstGeom>
        </p:spPr>
      </p:pic>
      <p:pic>
        <p:nvPicPr>
          <p:cNvPr id="4" name="Picture 3" descr="Cartoon of a child walking&#10;&#10;Description automatically generated">
            <a:extLst>
              <a:ext uri="{FF2B5EF4-FFF2-40B4-BE49-F238E27FC236}">
                <a16:creationId xmlns:a16="http://schemas.microsoft.com/office/drawing/2014/main" id="{B6617B8C-9961-8722-F5E3-AEEA90CF18A4}"/>
              </a:ext>
            </a:extLst>
          </p:cNvPr>
          <p:cNvPicPr>
            <a:picLocks noChangeAspect="1"/>
          </p:cNvPicPr>
          <p:nvPr/>
        </p:nvPicPr>
        <p:blipFill rotWithShape="1">
          <a:blip r:embed="rId8">
            <a:clrChange>
              <a:clrFrom>
                <a:srgbClr val="F7F7E7"/>
              </a:clrFrom>
              <a:clrTo>
                <a:srgbClr val="F7F7E7">
                  <a:alpha val="0"/>
                </a:srgbClr>
              </a:clrTo>
            </a:clrChange>
            <a:extLst>
              <a:ext uri="{28A0092B-C50C-407E-A947-70E740481C1C}">
                <a14:useLocalDpi xmlns:a14="http://schemas.microsoft.com/office/drawing/2010/main" val="0"/>
              </a:ext>
            </a:extLst>
          </a:blip>
          <a:srcRect l="-1" t="837" r="37403"/>
          <a:stretch/>
        </p:blipFill>
        <p:spPr>
          <a:xfrm>
            <a:off x="-1938227" y="3428999"/>
            <a:ext cx="3221942" cy="3828033"/>
          </a:xfrm>
          <a:prstGeom prst="rect">
            <a:avLst/>
          </a:prstGeom>
        </p:spPr>
      </p:pic>
      <p:sp>
        <p:nvSpPr>
          <p:cNvPr id="17" name="TextBox 16">
            <a:extLst>
              <a:ext uri="{FF2B5EF4-FFF2-40B4-BE49-F238E27FC236}">
                <a16:creationId xmlns:a16="http://schemas.microsoft.com/office/drawing/2014/main" id="{93E726AB-A836-A5B9-3C65-C205CDC42220}"/>
              </a:ext>
            </a:extLst>
          </p:cNvPr>
          <p:cNvSpPr txBox="1"/>
          <p:nvPr/>
        </p:nvSpPr>
        <p:spPr>
          <a:xfrm>
            <a:off x="1526872" y="670504"/>
            <a:ext cx="9015510" cy="1323439"/>
          </a:xfrm>
          <a:prstGeom prst="rect">
            <a:avLst/>
          </a:prstGeom>
          <a:noFill/>
        </p:spPr>
        <p:txBody>
          <a:bodyPr wrap="square">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 Vì sao đoạn trích trên thuộc kiểu văn bản thông tin?</a:t>
            </a:r>
            <a:endParaRPr lang="en-SG"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32989"/>
            <a:ext cx="12250646" cy="689098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236029"/>
            <a:ext cx="4597400" cy="1423897"/>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Di sản thiên nhiên do con người phát hiện ra.</a:t>
            </a:r>
            <a:endParaRPr lang="en-SG" sz="3200" dirty="0">
              <a:latin typeface="Times New Roman" panose="02020603050405020304" pitchFamily="18" charset="0"/>
              <a:cs typeface="Times New Roman" panose="02020603050405020304" pitchFamily="18"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236029"/>
            <a:ext cx="4597400" cy="1423897"/>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Di sản phi vật thể được UNESCO công nhận.</a:t>
            </a:r>
            <a:endParaRPr lang="en-SG" sz="3200" dirty="0">
              <a:latin typeface="Times New Roman" panose="02020603050405020304" pitchFamily="18" charset="0"/>
              <a:cs typeface="Times New Roman" panose="02020603050405020304" pitchFamily="18"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3220958"/>
            <a:ext cx="4597400" cy="1420889"/>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Di sản di tích lịch sử của người thời xưa để lại.</a:t>
            </a:r>
            <a:endParaRPr lang="en-SG" sz="3200" dirty="0">
              <a:latin typeface="Times New Roman" panose="02020603050405020304" pitchFamily="18" charset="0"/>
              <a:cs typeface="Times New Roman" panose="02020603050405020304" pitchFamily="18"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3220958"/>
            <a:ext cx="4597400" cy="1420889"/>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Di sản hang động do con người tạo dựng nên.</a:t>
            </a:r>
            <a:endParaRPr lang="en-SG" sz="3200" dirty="0">
              <a:latin typeface="Times New Roman" panose="02020603050405020304" pitchFamily="18" charset="0"/>
              <a:cs typeface="Times New Roman" panose="02020603050405020304" pitchFamily="18"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36518" y="3220959"/>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315" y="318026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35A5FE-7BD5-1C58-D76C-C9BF07785774}"/>
              </a:ext>
            </a:extLst>
          </p:cNvPr>
          <p:cNvPicPr>
            <a:picLocks noChangeAspect="1"/>
          </p:cNvPicPr>
          <p:nvPr/>
        </p:nvPicPr>
        <p:blipFill rotWithShape="1">
          <a:blip r:embed="rId7"/>
          <a:srcRect t="60799" r="3082"/>
          <a:stretch/>
        </p:blipFill>
        <p:spPr>
          <a:xfrm>
            <a:off x="1283714" y="-104512"/>
            <a:ext cx="9652510" cy="2568216"/>
          </a:xfrm>
          <a:prstGeom prst="rect">
            <a:avLst/>
          </a:prstGeom>
        </p:spPr>
      </p:pic>
      <p:pic>
        <p:nvPicPr>
          <p:cNvPr id="4" name="Picture 3" descr="Cartoon of a child walking&#10;&#10;Description automatically generated">
            <a:extLst>
              <a:ext uri="{FF2B5EF4-FFF2-40B4-BE49-F238E27FC236}">
                <a16:creationId xmlns:a16="http://schemas.microsoft.com/office/drawing/2014/main" id="{870A29B1-2005-888C-3652-034EC48EDD44}"/>
              </a:ext>
            </a:extLst>
          </p:cNvPr>
          <p:cNvPicPr>
            <a:picLocks noChangeAspect="1"/>
          </p:cNvPicPr>
          <p:nvPr/>
        </p:nvPicPr>
        <p:blipFill rotWithShape="1">
          <a:blip r:embed="rId8">
            <a:clrChange>
              <a:clrFrom>
                <a:srgbClr val="F7F7E7"/>
              </a:clrFrom>
              <a:clrTo>
                <a:srgbClr val="F7F7E7">
                  <a:alpha val="0"/>
                </a:srgbClr>
              </a:clrTo>
            </a:clrChange>
            <a:extLst>
              <a:ext uri="{28A0092B-C50C-407E-A947-70E740481C1C}">
                <a14:useLocalDpi xmlns:a14="http://schemas.microsoft.com/office/drawing/2010/main" val="0"/>
              </a:ext>
            </a:extLst>
          </a:blip>
          <a:srcRect l="-1" t="837" r="37403"/>
          <a:stretch/>
        </p:blipFill>
        <p:spPr>
          <a:xfrm>
            <a:off x="-1938227" y="3428999"/>
            <a:ext cx="3221942" cy="3828033"/>
          </a:xfrm>
          <a:prstGeom prst="rect">
            <a:avLst/>
          </a:prstGeom>
        </p:spPr>
      </p:pic>
      <p:sp>
        <p:nvSpPr>
          <p:cNvPr id="17" name="TextBox 16">
            <a:extLst>
              <a:ext uri="{FF2B5EF4-FFF2-40B4-BE49-F238E27FC236}">
                <a16:creationId xmlns:a16="http://schemas.microsoft.com/office/drawing/2014/main" id="{AB7F40A7-6B1C-B5E7-6893-FA27948AC7D8}"/>
              </a:ext>
            </a:extLst>
          </p:cNvPr>
          <p:cNvSpPr txBox="1"/>
          <p:nvPr/>
        </p:nvSpPr>
        <p:spPr>
          <a:xfrm>
            <a:off x="2290707" y="518903"/>
            <a:ext cx="7092614" cy="1569660"/>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lang="vi-VN" sz="4800" b="1" dirty="0">
                <a:solidFill>
                  <a:schemeClr val="bg1"/>
                </a:solidFill>
                <a:effectLst/>
                <a:latin typeface="+mj-lt"/>
                <a:ea typeface="Calibri" panose="020F0502020204030204" pitchFamily="34" charset="0"/>
              </a:rPr>
              <a:t>Câu 3: Hang Sơn Đoòng thuộc loại di sản nào?</a:t>
            </a:r>
            <a:endParaRPr kumimoji="0" lang="en-SG" sz="4800" b="1" i="1" u="none" strike="noStrike" kern="1200" cap="none" spc="0" normalizeH="0" baseline="0" noProof="0" dirty="0">
              <a:ln>
                <a:noFill/>
              </a:ln>
              <a:solidFill>
                <a:schemeClr val="bg1"/>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09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C997700-1633-8625-2329-52FBE7520B3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893CD4B-47FF-DD01-5D48-FFE3C1D2936A}"/>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6307FC2-A028-C293-F4B4-72172C776A2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8C4DA595-01B3-A8EE-6476-AF3AAE1E27D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A5E67B6-F35A-F822-1235-9CEA4D06C896}"/>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0C8407C-52FC-4876-253E-80CB06EF4D8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BD82FA93-02FE-AED4-7C6B-AE7003BA15C6}"/>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098" name="Picture 2" descr="Giá 3000 USD/khách đi tour khám phá Sơn Đoòng là xứng đáng">
            <a:extLst>
              <a:ext uri="{FF2B5EF4-FFF2-40B4-BE49-F238E27FC236}">
                <a16:creationId xmlns:a16="http://schemas.microsoft.com/office/drawing/2014/main" id="{D93E0BF2-99CF-1298-64D6-2D45EBEC6B6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6808" y="1340084"/>
            <a:ext cx="5306999" cy="31997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 name="Picture 11">
            <a:extLst>
              <a:ext uri="{FF2B5EF4-FFF2-40B4-BE49-F238E27FC236}">
                <a16:creationId xmlns:a16="http://schemas.microsoft.com/office/drawing/2014/main" id="{56CBBEC3-9EB9-367A-1D40-B1D297FF95A8}"/>
              </a:ext>
            </a:extLst>
          </p:cNvPr>
          <p:cNvPicPr>
            <a:picLocks noChangeAspect="1"/>
          </p:cNvPicPr>
          <p:nvPr/>
        </p:nvPicPr>
        <p:blipFill>
          <a:blip r:embed="rId7"/>
          <a:stretch>
            <a:fillRect/>
          </a:stretch>
        </p:blipFill>
        <p:spPr>
          <a:xfrm rot="470529">
            <a:off x="1366360" y="3950957"/>
            <a:ext cx="3828515" cy="2442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oup 2">
            <a:extLst>
              <a:ext uri="{FF2B5EF4-FFF2-40B4-BE49-F238E27FC236}">
                <a16:creationId xmlns:a16="http://schemas.microsoft.com/office/drawing/2014/main" id="{5D2ADBEF-1AB0-09B4-660D-2AF9D93DB162}"/>
              </a:ext>
            </a:extLst>
          </p:cNvPr>
          <p:cNvGrpSpPr/>
          <p:nvPr/>
        </p:nvGrpSpPr>
        <p:grpSpPr>
          <a:xfrm>
            <a:off x="5361878" y="1817914"/>
            <a:ext cx="6302095" cy="4623886"/>
            <a:chOff x="-223453" y="0"/>
            <a:chExt cx="3687118" cy="2374185"/>
          </a:xfrm>
        </p:grpSpPr>
        <p:sp>
          <p:nvSpPr>
            <p:cNvPr id="5" name="Freeform 45">
              <a:extLst>
                <a:ext uri="{FF2B5EF4-FFF2-40B4-BE49-F238E27FC236}">
                  <a16:creationId xmlns:a16="http://schemas.microsoft.com/office/drawing/2014/main" id="{5500E438-7EFA-6687-FDA3-C653B75874F1}"/>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6">
              <a:extLst>
                <a:ext uri="{FF2B5EF4-FFF2-40B4-BE49-F238E27FC236}">
                  <a16:creationId xmlns:a16="http://schemas.microsoft.com/office/drawing/2014/main" id="{34218AA5-BC36-B83E-D3DC-457EB823B61F}"/>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7">
              <a:extLst>
                <a:ext uri="{FF2B5EF4-FFF2-40B4-BE49-F238E27FC236}">
                  <a16:creationId xmlns:a16="http://schemas.microsoft.com/office/drawing/2014/main" id="{A7680BB5-ABAF-9BA2-4B8E-A6C539571A22}"/>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 name="Freeform 48">
              <a:extLst>
                <a:ext uri="{FF2B5EF4-FFF2-40B4-BE49-F238E27FC236}">
                  <a16:creationId xmlns:a16="http://schemas.microsoft.com/office/drawing/2014/main" id="{9589114D-57ED-ACCA-7046-BB990F68AA42}"/>
                </a:ext>
              </a:extLst>
            </p:cNvPr>
            <p:cNvSpPr/>
            <p:nvPr/>
          </p:nvSpPr>
          <p:spPr>
            <a:xfrm>
              <a:off x="-223453" y="1063991"/>
              <a:ext cx="724698" cy="782314"/>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dirty="0">
                <a:ln>
                  <a:noFill/>
                </a:ln>
                <a:solidFill>
                  <a:srgbClr val="000000"/>
                </a:solidFill>
                <a:effectLst/>
                <a:uLnTx/>
                <a:uFillTx/>
                <a:latin typeface="Arial"/>
                <a:cs typeface="Arial"/>
                <a:sym typeface="Arial"/>
              </a:endParaRPr>
            </a:p>
          </p:txBody>
        </p:sp>
      </p:grpSp>
      <p:sp>
        <p:nvSpPr>
          <p:cNvPr id="4" name="TextBox 141">
            <a:extLst>
              <a:ext uri="{FF2B5EF4-FFF2-40B4-BE49-F238E27FC236}">
                <a16:creationId xmlns:a16="http://schemas.microsoft.com/office/drawing/2014/main" id="{8DF267AB-B84E-4F7E-4160-9DC5819F0B5D}"/>
              </a:ext>
            </a:extLst>
          </p:cNvPr>
          <p:cNvSpPr txBox="1"/>
          <p:nvPr/>
        </p:nvSpPr>
        <p:spPr>
          <a:xfrm>
            <a:off x="6673621" y="2544807"/>
            <a:ext cx="4370162"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latin typeface="+mj-lt"/>
              </a:rPr>
              <a:t>Văn bản đã giới thiệu những thông tin gì về người đầu tiên phát hiện ra hang Sơn Đoòng?</a:t>
            </a:r>
            <a:endParaRPr lang="en-SG" sz="4000" dirty="0">
              <a:latin typeface="+mj-lt"/>
            </a:endParaRPr>
          </a:p>
        </p:txBody>
      </p:sp>
    </p:spTree>
    <p:extLst>
      <p:ext uri="{BB962C8B-B14F-4D97-AF65-F5344CB8AC3E}">
        <p14:creationId xmlns:p14="http://schemas.microsoft.com/office/powerpoint/2010/main" val="2113470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F541E4C9-8D96-501C-F72D-2823E3B4A78C}"/>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1D1AFEE-F188-9F91-5D58-0FD698630EDE}"/>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51281397-A68D-2E1B-CB03-1C83517018B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55E2A9B-E6F7-1716-2F03-E68CFEBE65E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F55B63BD-F5F6-8DE2-4AC7-255DD34F0A05}"/>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15668A33-F912-726B-1487-BE21D9B98868}"/>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BBE0613D-6FB4-58A2-2D76-EBB8D5A75D46}"/>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146" name="Picture 2" descr="Người xuyên rừng huyền thoại, mang Sơn Đoòng ra cả thế giới năm 2024">
            <a:extLst>
              <a:ext uri="{FF2B5EF4-FFF2-40B4-BE49-F238E27FC236}">
                <a16:creationId xmlns:a16="http://schemas.microsoft.com/office/drawing/2014/main" id="{64D7663A-AEBE-E47C-F525-55197BC44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086" y="1771917"/>
            <a:ext cx="3276371" cy="44890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弧形 24">
            <a:extLst>
              <a:ext uri="{FF2B5EF4-FFF2-40B4-BE49-F238E27FC236}">
                <a16:creationId xmlns:a16="http://schemas.microsoft.com/office/drawing/2014/main" id="{D87EAB92-FE2F-6DAB-369F-A6334B2CAC57}"/>
              </a:ext>
            </a:extLst>
          </p:cNvPr>
          <p:cNvSpPr/>
          <p:nvPr/>
        </p:nvSpPr>
        <p:spPr>
          <a:xfrm rot="171025">
            <a:off x="1838308" y="1808494"/>
            <a:ext cx="3240187" cy="4490038"/>
          </a:xfrm>
          <a:prstGeom prst="arc">
            <a:avLst>
              <a:gd name="adj1" fmla="val 16149211"/>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grpSp>
        <p:nvGrpSpPr>
          <p:cNvPr id="11" name="组合 5">
            <a:extLst>
              <a:ext uri="{FF2B5EF4-FFF2-40B4-BE49-F238E27FC236}">
                <a16:creationId xmlns:a16="http://schemas.microsoft.com/office/drawing/2014/main" id="{4E3E8EC6-0AF7-4AC9-258D-1FACF3FCF710}"/>
              </a:ext>
            </a:extLst>
          </p:cNvPr>
          <p:cNvGrpSpPr/>
          <p:nvPr/>
        </p:nvGrpSpPr>
        <p:grpSpPr>
          <a:xfrm>
            <a:off x="3905040" y="1332079"/>
            <a:ext cx="7851112" cy="1077218"/>
            <a:chOff x="4167718" y="447870"/>
            <a:chExt cx="7851112" cy="1077217"/>
          </a:xfrm>
        </p:grpSpPr>
        <p:sp>
          <p:nvSpPr>
            <p:cNvPr id="14" name="椭圆 1">
              <a:extLst>
                <a:ext uri="{FF2B5EF4-FFF2-40B4-BE49-F238E27FC236}">
                  <a16:creationId xmlns:a16="http://schemas.microsoft.com/office/drawing/2014/main" id="{E53DD73C-5685-D644-5308-D5F903991097}"/>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5" name="文本框 2">
              <a:extLst>
                <a:ext uri="{FF2B5EF4-FFF2-40B4-BE49-F238E27FC236}">
                  <a16:creationId xmlns:a16="http://schemas.microsoft.com/office/drawing/2014/main" id="{ABABC8EF-AF84-9645-AA91-BA98AE9E77D9}"/>
                </a:ext>
              </a:extLst>
            </p:cNvPr>
            <p:cNvSpPr txBox="1"/>
            <p:nvPr/>
          </p:nvSpPr>
          <p:spPr>
            <a:xfrm>
              <a:off x="4996882" y="447870"/>
              <a:ext cx="7021948" cy="1077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200" dirty="0">
                  <a:effectLst/>
                  <a:latin typeface="Times New Roman" panose="02020603050405020304" pitchFamily="18" charset="0"/>
                  <a:ea typeface="Calibri" panose="020F0502020204030204" pitchFamily="34" charset="0"/>
                </a:rPr>
                <a:t>Người đầu tiên tìm ra hang Sơn Đoòng là ông Hồ Khanh vào năm 1990. </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组合 6">
            <a:extLst>
              <a:ext uri="{FF2B5EF4-FFF2-40B4-BE49-F238E27FC236}">
                <a16:creationId xmlns:a16="http://schemas.microsoft.com/office/drawing/2014/main" id="{1C45FE22-11BD-F000-2DFB-655F2E91D921}"/>
              </a:ext>
            </a:extLst>
          </p:cNvPr>
          <p:cNvGrpSpPr/>
          <p:nvPr/>
        </p:nvGrpSpPr>
        <p:grpSpPr>
          <a:xfrm>
            <a:off x="4731057" y="2744557"/>
            <a:ext cx="7193486" cy="2062103"/>
            <a:chOff x="4394200" y="560037"/>
            <a:chExt cx="7193485" cy="2062096"/>
          </a:xfrm>
        </p:grpSpPr>
        <p:sp>
          <p:nvSpPr>
            <p:cNvPr id="17" name="椭圆 7">
              <a:extLst>
                <a:ext uri="{FF2B5EF4-FFF2-40B4-BE49-F238E27FC236}">
                  <a16:creationId xmlns:a16="http://schemas.microsoft.com/office/drawing/2014/main" id="{99915DFA-824C-7802-A6D0-CDF12675AA3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8" name="文本框 9">
              <a:extLst>
                <a:ext uri="{FF2B5EF4-FFF2-40B4-BE49-F238E27FC236}">
                  <a16:creationId xmlns:a16="http://schemas.microsoft.com/office/drawing/2014/main" id="{07093E9C-7C4D-8044-D5FF-07F2A2A908B3}"/>
                </a:ext>
              </a:extLst>
            </p:cNvPr>
            <p:cNvSpPr txBox="1"/>
            <p:nvPr/>
          </p:nvSpPr>
          <p:spPr>
            <a:xfrm>
              <a:off x="5097500" y="560037"/>
              <a:ext cx="6490185" cy="20620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200" dirty="0">
                  <a:effectLst/>
                  <a:latin typeface="Times New Roman" panose="02020603050405020304" pitchFamily="18" charset="0"/>
                  <a:ea typeface="Calibri" panose="020F0502020204030204" pitchFamily="34" charset="0"/>
                </a:rPr>
                <a:t>Hiện tại, ông Hồ Khanh vẫn tiếp tục là một phần của Sơn Đoòng với vai trò quản lí, tuyển dụng và đào tạo người khuân vác ở Sơn Đoòng. </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组合 11">
            <a:extLst>
              <a:ext uri="{FF2B5EF4-FFF2-40B4-BE49-F238E27FC236}">
                <a16:creationId xmlns:a16="http://schemas.microsoft.com/office/drawing/2014/main" id="{9BC93439-5305-9D24-12FC-B68A1D42EE6A}"/>
              </a:ext>
            </a:extLst>
          </p:cNvPr>
          <p:cNvGrpSpPr/>
          <p:nvPr/>
        </p:nvGrpSpPr>
        <p:grpSpPr>
          <a:xfrm>
            <a:off x="4464357" y="5095393"/>
            <a:ext cx="6856557" cy="1569660"/>
            <a:chOff x="4394200" y="979889"/>
            <a:chExt cx="6856557" cy="1569658"/>
          </a:xfrm>
        </p:grpSpPr>
        <p:sp>
          <p:nvSpPr>
            <p:cNvPr id="20" name="椭圆 12">
              <a:extLst>
                <a:ext uri="{FF2B5EF4-FFF2-40B4-BE49-F238E27FC236}">
                  <a16:creationId xmlns:a16="http://schemas.microsoft.com/office/drawing/2014/main" id="{20C3ABD5-9AD5-C9D9-C7C6-1EE228C4954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21" name="文本框 14">
              <a:extLst>
                <a:ext uri="{FF2B5EF4-FFF2-40B4-BE49-F238E27FC236}">
                  <a16:creationId xmlns:a16="http://schemas.microsoft.com/office/drawing/2014/main" id="{70E3AA9F-4342-DC81-9F3F-BDFFFA09F305}"/>
                </a:ext>
              </a:extLst>
            </p:cNvPr>
            <p:cNvSpPr txBox="1"/>
            <p:nvPr/>
          </p:nvSpPr>
          <p:spPr>
            <a:xfrm>
              <a:off x="4993974" y="979889"/>
              <a:ext cx="6256783" cy="1569658"/>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Ông cũng tham gia các chuyến giám sát, kiểm tra công tác vận hành đội ngũ phục vụ hằng năm.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595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3B3AF72-BBFF-17C9-69A5-C76155A6422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015C7EDB-3B19-DBE5-77A9-684F6B428CD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FEE4EF23-0401-B5F5-AC8B-117515CAE04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659EE4A1-0C8D-77A8-48D6-CAEAF0D3AF8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2891BAA-DAD4-4BB7-7198-D5611DDCBF2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9A5EA727-50B0-0441-AAFF-9744563BA4F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5B5BE63-AD8E-402D-C908-95D6ACF89EF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 name="组合 24">
            <a:extLst>
              <a:ext uri="{FF2B5EF4-FFF2-40B4-BE49-F238E27FC236}">
                <a16:creationId xmlns:a16="http://schemas.microsoft.com/office/drawing/2014/main" id="{CBA6E5BE-6C91-9158-B8AC-153E9AFCA5E1}"/>
              </a:ext>
            </a:extLst>
          </p:cNvPr>
          <p:cNvGrpSpPr/>
          <p:nvPr/>
        </p:nvGrpSpPr>
        <p:grpSpPr>
          <a:xfrm>
            <a:off x="132654" y="1164806"/>
            <a:ext cx="4190150" cy="5860387"/>
            <a:chOff x="875285" y="2241320"/>
            <a:chExt cx="3001788" cy="4300571"/>
          </a:xfrm>
        </p:grpSpPr>
        <p:sp>
          <p:nvSpPr>
            <p:cNvPr id="12" name="卷形: 垂直 2">
              <a:extLst>
                <a:ext uri="{FF2B5EF4-FFF2-40B4-BE49-F238E27FC236}">
                  <a16:creationId xmlns:a16="http://schemas.microsoft.com/office/drawing/2014/main" id="{8B1D1411-032D-4B22-275A-373AFC921BC6}"/>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00000" b="1" i="0" u="none" strike="noStrike" kern="0" cap="none" spc="0" normalizeH="0" baseline="0" noProof="0" dirty="0">
                <a:ln>
                  <a:noFill/>
                </a:ln>
                <a:solidFill>
                  <a:prstClr val="white"/>
                </a:solidFill>
                <a:effectLst/>
                <a:uLnTx/>
                <a:uFillTx/>
                <a:latin typeface="+mj-lt"/>
                <a:ea typeface="宋体" panose="02010600030101010101" pitchFamily="2" charset="-122"/>
                <a:cs typeface="Times New Roman" panose="02020603050405020304" pitchFamily="18" charset="0"/>
              </a:endParaRPr>
            </a:p>
          </p:txBody>
        </p:sp>
        <p:sp>
          <p:nvSpPr>
            <p:cNvPr id="14" name="文本框 43">
              <a:extLst>
                <a:ext uri="{FF2B5EF4-FFF2-40B4-BE49-F238E27FC236}">
                  <a16:creationId xmlns:a16="http://schemas.microsoft.com/office/drawing/2014/main" id="{8AD0F360-467A-5C37-9115-69E52208B3BA}"/>
                </a:ext>
              </a:extLst>
            </p:cNvPr>
            <p:cNvSpPr txBox="1"/>
            <p:nvPr/>
          </p:nvSpPr>
          <p:spPr>
            <a:xfrm>
              <a:off x="1266808" y="2591584"/>
              <a:ext cx="2299830" cy="39503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dirty="0">
                  <a:effectLst/>
                  <a:latin typeface="+mj-lt"/>
                  <a:ea typeface="Calibri" panose="020F0502020204030204" pitchFamily="34" charset="0"/>
                  <a:cs typeface="Times New Roman" panose="02020603050405020304" pitchFamily="18" charset="0"/>
                </a:rPr>
                <a:t>Vì sao sự kiện ngày 14-4-2022 lại “truyền cảm hứng cho nhiều người về sự lan tỏa giá trị của Việt Nam ra thế giới”?</a:t>
              </a:r>
              <a:endParaRPr lang="en-SG" sz="3200" dirty="0">
                <a:effectLst/>
                <a:latin typeface="+mj-lt"/>
                <a:ea typeface="Calibri" panose="020F0502020204030204" pitchFamily="34" charset="0"/>
                <a:cs typeface="Times New Roman" panose="02020603050405020304" pitchFamily="18" charset="0"/>
              </a:endParaRPr>
            </a:p>
          </p:txBody>
        </p:sp>
      </p:grpSp>
      <p:sp>
        <p:nvSpPr>
          <p:cNvPr id="15" name="思想气泡: 云 25">
            <a:extLst>
              <a:ext uri="{FF2B5EF4-FFF2-40B4-BE49-F238E27FC236}">
                <a16:creationId xmlns:a16="http://schemas.microsoft.com/office/drawing/2014/main" id="{78536BCC-640D-9AC8-D769-D028D1D91BF2}"/>
              </a:ext>
            </a:extLst>
          </p:cNvPr>
          <p:cNvSpPr/>
          <p:nvPr/>
        </p:nvSpPr>
        <p:spPr>
          <a:xfrm>
            <a:off x="5042646" y="1153687"/>
            <a:ext cx="6254246" cy="4572199"/>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7" name="TextBox 16">
            <a:extLst>
              <a:ext uri="{FF2B5EF4-FFF2-40B4-BE49-F238E27FC236}">
                <a16:creationId xmlns:a16="http://schemas.microsoft.com/office/drawing/2014/main" id="{0DC2A435-90EF-13B9-D4DC-B4449C45DC21}"/>
              </a:ext>
            </a:extLst>
          </p:cNvPr>
          <p:cNvSpPr txBox="1"/>
          <p:nvPr/>
        </p:nvSpPr>
        <p:spPr>
          <a:xfrm>
            <a:off x="5495592" y="1855324"/>
            <a:ext cx="5596951" cy="2862322"/>
          </a:xfrm>
          <a:prstGeom prst="rect">
            <a:avLst/>
          </a:prstGeom>
          <a:noFill/>
        </p:spPr>
        <p:txBody>
          <a:bodyPr wrap="square">
            <a:spAutoFit/>
          </a:bodyPr>
          <a:lstStyle/>
          <a:p>
            <a:pPr algn="ctr"/>
            <a:r>
              <a:rPr lang="vi-VN" sz="3600" dirty="0">
                <a:latin typeface="+mj-lt"/>
              </a:rPr>
              <a:t>vì đây là hang động lớn nhất thế giới được tìm ra và nó được quảng bá rộng rãi cho bạn bè quốc tế về vẻ đẹp thiên nhiên Việt Nam.</a:t>
            </a:r>
            <a:endParaRPr lang="en-SG" sz="23900" b="1" dirty="0">
              <a:latin typeface="+mj-lt"/>
            </a:endParaRPr>
          </a:p>
        </p:txBody>
      </p:sp>
      <p:pic>
        <p:nvPicPr>
          <p:cNvPr id="3" name="Picture 2">
            <a:extLst>
              <a:ext uri="{FF2B5EF4-FFF2-40B4-BE49-F238E27FC236}">
                <a16:creationId xmlns:a16="http://schemas.microsoft.com/office/drawing/2014/main" id="{FA328E9B-434A-3AAC-74E1-596C500C840A}"/>
              </a:ext>
            </a:extLst>
          </p:cNvPr>
          <p:cNvPicPr>
            <a:picLocks noChangeAspect="1"/>
          </p:cNvPicPr>
          <p:nvPr/>
        </p:nvPicPr>
        <p:blipFill rotWithShape="1">
          <a:blip r:embed="rId6"/>
          <a:srcRect r="-8578" b="44286"/>
          <a:stretch/>
        </p:blipFill>
        <p:spPr>
          <a:xfrm>
            <a:off x="3582483" y="4110953"/>
            <a:ext cx="3417519" cy="2616659"/>
          </a:xfrm>
          <a:prstGeom prst="rect">
            <a:avLst/>
          </a:prstGeom>
        </p:spPr>
      </p:pic>
    </p:spTree>
    <p:extLst>
      <p:ext uri="{BB962C8B-B14F-4D97-AF65-F5344CB8AC3E}">
        <p14:creationId xmlns:p14="http://schemas.microsoft.com/office/powerpoint/2010/main" val="113055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750" fill="hold"/>
                                        <p:tgtEl>
                                          <p:spTgt spid="11"/>
                                        </p:tgtEl>
                                        <p:attrNameLst>
                                          <p:attrName>ppt_w</p:attrName>
                                        </p:attrNameLst>
                                      </p:cBhvr>
                                      <p:tavLst>
                                        <p:tav tm="0">
                                          <p:val>
                                            <p:fltVal val="0"/>
                                          </p:val>
                                        </p:tav>
                                        <p:tav tm="100000">
                                          <p:val>
                                            <p:strVal val="#ppt_w"/>
                                          </p:val>
                                        </p:tav>
                                      </p:tavLst>
                                    </p:anim>
                                    <p:anim calcmode="lin" valueType="num">
                                      <p:cBhvr>
                                        <p:cTn id="19" dur="75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706B-9AD5-14B7-B2B5-C205F53D8E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A80B39-8DD4-D987-D409-584DF3AAB8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F05118E9-D41E-9B6C-4DC1-5D0DBA955722}"/>
              </a:ext>
            </a:extLst>
          </p:cNvPr>
          <p:cNvSpPr txBox="1">
            <a:spLocks noGrp="1"/>
          </p:cNvSpPr>
          <p:nvPr/>
        </p:nvSpPr>
        <p:spPr>
          <a:xfrm>
            <a:off x="1590078" y="3677409"/>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ôn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kiến</a:t>
            </a:r>
            <a:r>
              <a:rPr lang="vi-VN" sz="6000" b="1" dirty="0">
                <a:latin typeface="Times New Roman" panose="02020603050405020304" pitchFamily="18" charset="0"/>
                <a:cs typeface="Times New Roman" panose="02020603050405020304" pitchFamily="18" charset="0"/>
              </a:rPr>
              <a:t> thức phần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endParaRPr lang="en-SG" sz="6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8CEB355E-5A7F-ECA6-890C-5F1AEC7D34C2}"/>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60820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2635BE9-C628-F020-ED56-5BC423A552E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4C37579-6A84-8DB3-997F-4DC90CE816A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4081F9F-4C74-92FC-F82A-93AE80A4595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3A65881-0266-EE2A-58D3-2437DC8A8F1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62346941-FBD7-709D-BD6F-F6EF3B233255}"/>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87A4208C-6168-8327-7199-399B751FB5D0}"/>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6</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Freeform 11">
            <a:extLst>
              <a:ext uri="{FF2B5EF4-FFF2-40B4-BE49-F238E27FC236}">
                <a16:creationId xmlns:a16="http://schemas.microsoft.com/office/drawing/2014/main" id="{B282C2E0-F268-7883-26E6-43559237ADB2}"/>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3C11742A-3E20-BA38-0B3D-06EAF8E4FC26}"/>
              </a:ext>
            </a:extLst>
          </p:cNvPr>
          <p:cNvGrpSpPr/>
          <p:nvPr/>
        </p:nvGrpSpPr>
        <p:grpSpPr>
          <a:xfrm>
            <a:off x="1637223" y="4244783"/>
            <a:ext cx="10118928" cy="2034292"/>
            <a:chOff x="0" y="0"/>
            <a:chExt cx="5740378" cy="584912"/>
          </a:xfrm>
        </p:grpSpPr>
        <p:sp>
          <p:nvSpPr>
            <p:cNvPr id="15" name="Freeform 4">
              <a:extLst>
                <a:ext uri="{FF2B5EF4-FFF2-40B4-BE49-F238E27FC236}">
                  <a16:creationId xmlns:a16="http://schemas.microsoft.com/office/drawing/2014/main" id="{BED275E3-4A24-0AC6-B257-8B75E9979F9F}"/>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807A599E-45A8-9515-1796-764349D54837}"/>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B83C3BFC-D3D4-4C03-EFCA-DB0B54BA0447}"/>
              </a:ext>
            </a:extLst>
          </p:cNvPr>
          <p:cNvSpPr txBox="1"/>
          <p:nvPr/>
        </p:nvSpPr>
        <p:spPr>
          <a:xfrm>
            <a:off x="1745678" y="4239187"/>
            <a:ext cx="1001047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SG" sz="3200" b="1" i="0" u="none" strike="noStrike" kern="120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1F101DB7-4432-1F07-035E-8523BD5B370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75E33F96-21D0-3357-C620-37459AEEF71D}"/>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80C3A1A3-CC8A-B3BC-7276-16DD6C2C2C3A}"/>
              </a:ext>
            </a:extLst>
          </p:cNvPr>
          <p:cNvSpPr/>
          <p:nvPr/>
        </p:nvSpPr>
        <p:spPr>
          <a:xfrm>
            <a:off x="1637223" y="1698973"/>
            <a:ext cx="6178720" cy="1783975"/>
          </a:xfrm>
          <a:prstGeom prst="rect">
            <a:avLst/>
          </a:prstGeom>
          <a:solidFill>
            <a:srgbClr val="FDEFE9"/>
          </a:solidFill>
        </p:spPr>
        <p:txBody>
          <a:bodyPr wrap="square" lIns="0" tIns="0" rIns="0" bIns="0" rtlCol="0">
            <a:noAutofit/>
          </a:bodyPr>
          <a:lstStyle/>
          <a:p>
            <a:pPr algn="just">
              <a:spcAft>
                <a:spcPts val="800"/>
              </a:spcAft>
            </a:pP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04A0E6AA-4FEB-B91A-08E9-D62152A7BE6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2" descr="Giá 3000 USD/khách đi tour khám phá Sơn Đoòng là xứng đáng">
            <a:extLst>
              <a:ext uri="{FF2B5EF4-FFF2-40B4-BE49-F238E27FC236}">
                <a16:creationId xmlns:a16="http://schemas.microsoft.com/office/drawing/2014/main" id="{975B3AAC-82AF-FF4C-5CBC-6F703FCBFFD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07610" y="1036731"/>
            <a:ext cx="4332094" cy="26119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Picture 2">
            <a:extLst>
              <a:ext uri="{FF2B5EF4-FFF2-40B4-BE49-F238E27FC236}">
                <a16:creationId xmlns:a16="http://schemas.microsoft.com/office/drawing/2014/main" id="{2550D1EB-97FC-7851-A818-184A57B400CE}"/>
              </a:ext>
            </a:extLst>
          </p:cNvPr>
          <p:cNvPicPr>
            <a:picLocks noChangeAspect="1"/>
          </p:cNvPicPr>
          <p:nvPr/>
        </p:nvPicPr>
        <p:blipFill>
          <a:blip r:embed="rId11"/>
          <a:stretch>
            <a:fillRect/>
          </a:stretch>
        </p:blipFill>
        <p:spPr>
          <a:xfrm rot="470529">
            <a:off x="8618014" y="3396600"/>
            <a:ext cx="3125210" cy="1993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8B9D362F-3922-2239-3522-54E3B0A1FA2B}"/>
              </a:ext>
            </a:extLst>
          </p:cNvPr>
          <p:cNvSpPr txBox="1"/>
          <p:nvPr/>
        </p:nvSpPr>
        <p:spPr>
          <a:xfrm>
            <a:off x="1648085" y="1708248"/>
            <a:ext cx="5445486"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em, sự phát hiện ra hang Sơn Đoòng có ý nghĩa gì?</a:t>
            </a:r>
            <a:endParaRPr kumimoji="0" lang="en-SG" sz="3600" b="1"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704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016C747-1823-06AF-B0D1-89A16883FE7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D91950CC-1575-5EB2-6D25-FCCBE162BE00}"/>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90AD3C5B-5C60-755B-CE2F-B128B170C3B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3710DFF8-EE02-BFDA-23EA-6FCCE26C9FC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2E4757E3-1F0F-50F5-2908-26D06123166D}"/>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BF3D4E14-B2F6-3B03-D95D-4E1037F7F8C3}"/>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6</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Freeform 11">
            <a:extLst>
              <a:ext uri="{FF2B5EF4-FFF2-40B4-BE49-F238E27FC236}">
                <a16:creationId xmlns:a16="http://schemas.microsoft.com/office/drawing/2014/main" id="{EA34D0ED-E09F-1AF0-C29B-7489BAEFD4C2}"/>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DB19EBCE-B936-772E-0332-9A697D7E08C0}"/>
              </a:ext>
            </a:extLst>
          </p:cNvPr>
          <p:cNvGrpSpPr/>
          <p:nvPr/>
        </p:nvGrpSpPr>
        <p:grpSpPr>
          <a:xfrm>
            <a:off x="1637223" y="4037922"/>
            <a:ext cx="10118928" cy="2492196"/>
            <a:chOff x="0" y="0"/>
            <a:chExt cx="5740378" cy="584912"/>
          </a:xfrm>
        </p:grpSpPr>
        <p:sp>
          <p:nvSpPr>
            <p:cNvPr id="15" name="Freeform 4">
              <a:extLst>
                <a:ext uri="{FF2B5EF4-FFF2-40B4-BE49-F238E27FC236}">
                  <a16:creationId xmlns:a16="http://schemas.microsoft.com/office/drawing/2014/main" id="{0F5C8FF9-3C2F-42BA-F499-D328B0C18B55}"/>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3F6C296C-B7D3-1B3C-3A31-8DCD58214663}"/>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31161A11-FA64-167D-D544-44D163A8D2B8}"/>
              </a:ext>
            </a:extLst>
          </p:cNvPr>
          <p:cNvSpPr txBox="1"/>
          <p:nvPr/>
        </p:nvSpPr>
        <p:spPr>
          <a:xfrm>
            <a:off x="1676427" y="4203635"/>
            <a:ext cx="6820205" cy="2964914"/>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Hang Sơn Đoòng ghi dấu sự ban tặng tuyệt vời của mẹ thiên nhiên đối với đất nước ta, nhất là giá trị nghiên cứu, khám phá và du lịch.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BD5A91E7-47BF-C1DD-FCFE-B5FE854575C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BC2E0B26-71B7-0ACC-D873-8CA5808E515C}"/>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4C8389DA-83EB-F64B-E98E-FCA5020E3C91}"/>
              </a:ext>
            </a:extLst>
          </p:cNvPr>
          <p:cNvSpPr/>
          <p:nvPr/>
        </p:nvSpPr>
        <p:spPr>
          <a:xfrm>
            <a:off x="1637223" y="1698973"/>
            <a:ext cx="6178720" cy="1783975"/>
          </a:xfrm>
          <a:prstGeom prst="rect">
            <a:avLst/>
          </a:prstGeom>
          <a:solidFill>
            <a:srgbClr val="FDEFE9"/>
          </a:solidFill>
        </p:spPr>
        <p:txBody>
          <a:bodyPr wrap="square" lIns="0" tIns="0" rIns="0" bIns="0" rtlCol="0">
            <a:noAutofit/>
          </a:bodyPr>
          <a:lstStyle/>
          <a:p>
            <a:pPr algn="just">
              <a:spcAft>
                <a:spcPts val="800"/>
              </a:spcAft>
            </a:pP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DC2AE624-656A-C64F-3918-76D090F06AD0}"/>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2" descr="Giá 3000 USD/khách đi tour khám phá Sơn Đoòng là xứng đáng">
            <a:extLst>
              <a:ext uri="{FF2B5EF4-FFF2-40B4-BE49-F238E27FC236}">
                <a16:creationId xmlns:a16="http://schemas.microsoft.com/office/drawing/2014/main" id="{5CAA965B-611A-CCA0-66A7-9DC7CE95316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07610" y="1036731"/>
            <a:ext cx="4332094" cy="26119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9F60122A-4ADE-FB72-8335-4E02C971B863}"/>
              </a:ext>
            </a:extLst>
          </p:cNvPr>
          <p:cNvPicPr>
            <a:picLocks noChangeAspect="1"/>
          </p:cNvPicPr>
          <p:nvPr/>
        </p:nvPicPr>
        <p:blipFill>
          <a:blip r:embed="rId11"/>
          <a:stretch>
            <a:fillRect/>
          </a:stretch>
        </p:blipFill>
        <p:spPr>
          <a:xfrm rot="470529">
            <a:off x="8618014" y="3396600"/>
            <a:ext cx="3125210" cy="1993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B4A7B923-9963-9168-8816-2FA2E12AC224}"/>
              </a:ext>
            </a:extLst>
          </p:cNvPr>
          <p:cNvSpPr txBox="1"/>
          <p:nvPr/>
        </p:nvSpPr>
        <p:spPr>
          <a:xfrm>
            <a:off x="1648085" y="1708248"/>
            <a:ext cx="5445486"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em, sự phát hiện ra hang Sơn Đoòng có ý nghĩa gì?</a:t>
            </a:r>
            <a:endParaRPr kumimoji="0" lang="en-SG" sz="3600" b="1"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26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F984C-5FA6-CBD9-EECA-9E96E9A69E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757E80-8688-DD3B-5E3F-DE95F9491FC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05029B0A-51E2-A476-46BF-F8DF9BC55CA8}"/>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8000" b="1" dirty="0">
                <a:latin typeface="Times New Roman" panose="02020603050405020304" pitchFamily="18" charset="0"/>
                <a:cs typeface="Times New Roman" panose="02020603050405020304" pitchFamily="18" charset="0"/>
              </a:rPr>
              <a:t>VIẾT</a:t>
            </a:r>
            <a:endParaRPr lang="en-SG" sz="8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FCF7C376-5D4E-869C-F33A-F2F7473E6543}"/>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4802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E87CB9C-BCF8-D25A-0EEC-97C1000D4CCA}"/>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FBC680C-759C-D7A6-D7D3-964D32D45BA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221AD206-1112-485E-811A-B372A16F7D9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B88CC130-1840-FD36-85F1-2F814226DCA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 name="Group 16">
            <a:extLst>
              <a:ext uri="{FF2B5EF4-FFF2-40B4-BE49-F238E27FC236}">
                <a16:creationId xmlns:a16="http://schemas.microsoft.com/office/drawing/2014/main" id="{B6BA2F8F-801D-D43F-EBF6-5B9D84F124E5}"/>
              </a:ext>
            </a:extLst>
          </p:cNvPr>
          <p:cNvGrpSpPr/>
          <p:nvPr/>
        </p:nvGrpSpPr>
        <p:grpSpPr>
          <a:xfrm>
            <a:off x="4021079" y="2798639"/>
            <a:ext cx="3863008" cy="2491187"/>
            <a:chOff x="6977270" y="1567952"/>
            <a:chExt cx="5340626" cy="3560417"/>
          </a:xfrm>
        </p:grpSpPr>
        <p:sp>
          <p:nvSpPr>
            <p:cNvPr id="18" name="Rectangle: Rounded Corners 17">
              <a:extLst>
                <a:ext uri="{FF2B5EF4-FFF2-40B4-BE49-F238E27FC236}">
                  <a16:creationId xmlns:a16="http://schemas.microsoft.com/office/drawing/2014/main" id="{04AEAB2A-CB17-2B81-3291-B21B48843B0F}"/>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19" name="Picture 18" descr="A hand holding a pen over a book&#10;&#10;Description automatically generated">
              <a:extLst>
                <a:ext uri="{FF2B5EF4-FFF2-40B4-BE49-F238E27FC236}">
                  <a16:creationId xmlns:a16="http://schemas.microsoft.com/office/drawing/2014/main" id="{3ABED922-7EF5-DDCA-BA6E-91458DDDE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0" name="Google Shape;660;p56">
            <a:extLst>
              <a:ext uri="{FF2B5EF4-FFF2-40B4-BE49-F238E27FC236}">
                <a16:creationId xmlns:a16="http://schemas.microsoft.com/office/drawing/2014/main" id="{10FC2758-F59B-3249-BF01-D5BB334E475D}"/>
              </a:ext>
            </a:extLst>
          </p:cNvPr>
          <p:cNvCxnSpPr>
            <a:cxnSpLocks/>
          </p:cNvCxnSpPr>
          <p:nvPr/>
        </p:nvCxnSpPr>
        <p:spPr>
          <a:xfrm flipH="1">
            <a:off x="2335576" y="861306"/>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1" name="Google Shape;660;p56">
            <a:extLst>
              <a:ext uri="{FF2B5EF4-FFF2-40B4-BE49-F238E27FC236}">
                <a16:creationId xmlns:a16="http://schemas.microsoft.com/office/drawing/2014/main" id="{D026989F-5867-095C-6834-8AEA3D1BB000}"/>
              </a:ext>
            </a:extLst>
          </p:cNvPr>
          <p:cNvCxnSpPr>
            <a:cxnSpLocks/>
            <a:stCxn id="23" idx="3"/>
          </p:cNvCxnSpPr>
          <p:nvPr/>
        </p:nvCxnSpPr>
        <p:spPr>
          <a:xfrm>
            <a:off x="8893489" y="818956"/>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2" name="Google Shape;676;p56">
            <a:extLst>
              <a:ext uri="{FF2B5EF4-FFF2-40B4-BE49-F238E27FC236}">
                <a16:creationId xmlns:a16="http://schemas.microsoft.com/office/drawing/2014/main" id="{62F85A7F-75A9-703B-707B-10F86CF6CA33}"/>
              </a:ext>
            </a:extLst>
          </p:cNvPr>
          <p:cNvSpPr/>
          <p:nvPr/>
        </p:nvSpPr>
        <p:spPr>
          <a:xfrm>
            <a:off x="3189700" y="327982"/>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latin typeface="Arial"/>
              <a:ea typeface="等线" panose="020F0502020204030204"/>
              <a:cs typeface="Arial"/>
              <a:sym typeface="Arial"/>
            </a:endParaRPr>
          </a:p>
        </p:txBody>
      </p:sp>
      <p:sp>
        <p:nvSpPr>
          <p:cNvPr id="23" name="Google Shape;661;p56">
            <a:extLst>
              <a:ext uri="{FF2B5EF4-FFF2-40B4-BE49-F238E27FC236}">
                <a16:creationId xmlns:a16="http://schemas.microsoft.com/office/drawing/2014/main" id="{B06A7516-0B8E-2211-B6B4-2287C11ED3CA}"/>
              </a:ext>
            </a:extLst>
          </p:cNvPr>
          <p:cNvSpPr txBox="1"/>
          <p:nvPr/>
        </p:nvSpPr>
        <p:spPr>
          <a:xfrm>
            <a:off x="3197199" y="470154"/>
            <a:ext cx="5696291" cy="697600"/>
          </a:xfrm>
          <a:prstGeom prst="rect">
            <a:avLst/>
          </a:prstGeom>
          <a:noFill/>
          <a:ln>
            <a:noFill/>
          </a:ln>
        </p:spPr>
        <p:txBody>
          <a:bodyPr spcFirstLastPara="1" wrap="square" lIns="121900" tIns="121900" rIns="121900" bIns="121900" anchor="ctr" anchorCtr="0">
            <a:noAutofit/>
          </a:bodyPr>
          <a:lstStyle/>
          <a:p>
            <a:pPr algn="ctr"/>
            <a:r>
              <a:rPr lang="vi-VN" sz="3200" b="1" dirty="0">
                <a:solidFill>
                  <a:schemeClr val="bg1"/>
                </a:solidFill>
                <a:latin typeface="+mj-lt"/>
              </a:rPr>
              <a:t>Chọn một trong hai đề sau để viết thành bài văn:</a:t>
            </a:r>
            <a:endParaRPr lang="en-SG" sz="3200" b="1" dirty="0">
              <a:solidFill>
                <a:schemeClr val="bg1"/>
              </a:solidFill>
              <a:latin typeface="+mj-lt"/>
            </a:endParaRPr>
          </a:p>
        </p:txBody>
      </p:sp>
      <p:sp>
        <p:nvSpPr>
          <p:cNvPr id="24" name="Google Shape;678;p56">
            <a:extLst>
              <a:ext uri="{FF2B5EF4-FFF2-40B4-BE49-F238E27FC236}">
                <a16:creationId xmlns:a16="http://schemas.microsoft.com/office/drawing/2014/main" id="{934E9C39-532E-85BB-8812-922DA33A3932}"/>
              </a:ext>
            </a:extLst>
          </p:cNvPr>
          <p:cNvSpPr/>
          <p:nvPr/>
        </p:nvSpPr>
        <p:spPr>
          <a:xfrm>
            <a:off x="8055626" y="166651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5" name="Google Shape;670;p56">
            <a:extLst>
              <a:ext uri="{FF2B5EF4-FFF2-40B4-BE49-F238E27FC236}">
                <a16:creationId xmlns:a16="http://schemas.microsoft.com/office/drawing/2014/main" id="{91474FD5-66ED-70BC-BE45-2387D36FEE0A}"/>
              </a:ext>
            </a:extLst>
          </p:cNvPr>
          <p:cNvSpPr txBox="1"/>
          <p:nvPr/>
        </p:nvSpPr>
        <p:spPr>
          <a:xfrm>
            <a:off x="8291194" y="1739123"/>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2800" b="1" dirty="0">
                <a:solidFill>
                  <a:schemeClr val="bg1"/>
                </a:solidFill>
                <a:latin typeface="Times New Roman" panose="02020603050405020304" pitchFamily="18" charset="0"/>
                <a:cs typeface="Times New Roman" panose="02020603050405020304" pitchFamily="18" charset="0"/>
              </a:rPr>
              <a:t>02</a:t>
            </a:r>
            <a:endParaRPr sz="4400" b="1" kern="0" dirty="0">
              <a:solidFill>
                <a:schemeClr val="bg1"/>
              </a:solidFill>
              <a:latin typeface="Times New Roman" panose="02020603050405020304" pitchFamily="18" charset="0"/>
              <a:ea typeface="Reggae One"/>
              <a:cs typeface="Times New Roman" panose="02020603050405020304" pitchFamily="18" charset="0"/>
              <a:sym typeface="Reggae One"/>
            </a:endParaRPr>
          </a:p>
        </p:txBody>
      </p:sp>
      <p:sp>
        <p:nvSpPr>
          <p:cNvPr id="26" name="Google Shape;682;p56">
            <a:extLst>
              <a:ext uri="{FF2B5EF4-FFF2-40B4-BE49-F238E27FC236}">
                <a16:creationId xmlns:a16="http://schemas.microsoft.com/office/drawing/2014/main" id="{F0C50A29-A799-4952-480D-7439F325455F}"/>
              </a:ext>
            </a:extLst>
          </p:cNvPr>
          <p:cNvSpPr/>
          <p:nvPr/>
        </p:nvSpPr>
        <p:spPr>
          <a:xfrm>
            <a:off x="876908" y="166650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7" name="Google Shape;664;p56">
            <a:extLst>
              <a:ext uri="{FF2B5EF4-FFF2-40B4-BE49-F238E27FC236}">
                <a16:creationId xmlns:a16="http://schemas.microsoft.com/office/drawing/2014/main" id="{CF79E30D-0F6D-FC71-FAAB-71726E1DE681}"/>
              </a:ext>
            </a:extLst>
          </p:cNvPr>
          <p:cNvSpPr txBox="1"/>
          <p:nvPr/>
        </p:nvSpPr>
        <p:spPr>
          <a:xfrm>
            <a:off x="904284" y="1721623"/>
            <a:ext cx="302763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2800" b="1" dirty="0">
                <a:solidFill>
                  <a:schemeClr val="bg1"/>
                </a:solidFill>
                <a:latin typeface="Times New Roman" panose="02020603050405020304" pitchFamily="18" charset="0"/>
                <a:cs typeface="Times New Roman" panose="02020603050405020304" pitchFamily="18" charset="0"/>
                <a:sym typeface="Reggae One"/>
              </a:rPr>
              <a:t>01</a:t>
            </a:r>
            <a:endParaRPr sz="4400" b="1" kern="0" dirty="0">
              <a:solidFill>
                <a:schemeClr val="bg1"/>
              </a:solidFill>
              <a:latin typeface="Times New Roman" panose="02020603050405020304" pitchFamily="18" charset="0"/>
              <a:ea typeface="Reggae One"/>
              <a:cs typeface="Times New Roman" panose="02020603050405020304" pitchFamily="18" charset="0"/>
              <a:sym typeface="Reggae One"/>
            </a:endParaRPr>
          </a:p>
        </p:txBody>
      </p:sp>
      <p:sp>
        <p:nvSpPr>
          <p:cNvPr id="28" name="TextBox 27">
            <a:extLst>
              <a:ext uri="{FF2B5EF4-FFF2-40B4-BE49-F238E27FC236}">
                <a16:creationId xmlns:a16="http://schemas.microsoft.com/office/drawing/2014/main" id="{660874FF-0FC4-DA1E-CB8D-E98D2BA96ADF}"/>
              </a:ext>
            </a:extLst>
          </p:cNvPr>
          <p:cNvSpPr txBox="1"/>
          <p:nvPr/>
        </p:nvSpPr>
        <p:spPr>
          <a:xfrm>
            <a:off x="776483" y="2474338"/>
            <a:ext cx="3155437" cy="2554545"/>
          </a:xfrm>
          <a:prstGeom prst="rect">
            <a:avLst/>
          </a:prstGeom>
          <a:noFill/>
        </p:spPr>
        <p:txBody>
          <a:bodyPr wrap="square">
            <a:spAutoFit/>
          </a:bodyPr>
          <a:lstStyle/>
          <a:p>
            <a:pPr algn="ctr"/>
            <a:r>
              <a:rPr lang="vi-VN" sz="3200" dirty="0">
                <a:latin typeface="+mj-lt"/>
              </a:rPr>
              <a:t>Viết đoạn văn (khoảng 100 chữ) giới thiệu một vẻ đẹp nổi bật của quê hương em</a:t>
            </a:r>
            <a:endParaRPr lang="en-SG" sz="3200" dirty="0">
              <a:latin typeface="+mj-lt"/>
            </a:endParaRPr>
          </a:p>
        </p:txBody>
      </p:sp>
      <p:sp>
        <p:nvSpPr>
          <p:cNvPr id="29" name="TextBox 28">
            <a:extLst>
              <a:ext uri="{FF2B5EF4-FFF2-40B4-BE49-F238E27FC236}">
                <a16:creationId xmlns:a16="http://schemas.microsoft.com/office/drawing/2014/main" id="{3A88FBB5-EF42-FFF6-633D-FFA8B614F31C}"/>
              </a:ext>
            </a:extLst>
          </p:cNvPr>
          <p:cNvSpPr txBox="1"/>
          <p:nvPr/>
        </p:nvSpPr>
        <p:spPr>
          <a:xfrm>
            <a:off x="7707087" y="2578414"/>
            <a:ext cx="4220602" cy="4031873"/>
          </a:xfrm>
          <a:prstGeom prst="rect">
            <a:avLst/>
          </a:prstGeom>
          <a:noFill/>
        </p:spPr>
        <p:txBody>
          <a:bodyPr wrap="square">
            <a:spAutoFit/>
          </a:bodyPr>
          <a:lstStyle/>
          <a:p>
            <a:pPr algn="ctr"/>
            <a:r>
              <a:rPr lang="vi-VN" sz="3200" dirty="0">
                <a:latin typeface="+mj-lt"/>
              </a:rPr>
              <a:t>Viết bài văn (khoảng 300 chữ) phân tích một đặc điểm đặc sắc về nội dung hoặc nghệ thuật mà em yêu thích trong truyện ngắn </a:t>
            </a:r>
            <a:r>
              <a:rPr lang="vi-VN" sz="3200" b="1" dirty="0">
                <a:latin typeface="+mj-lt"/>
              </a:rPr>
              <a:t>“Người đàn bà khoanh tay mỉm cười”.</a:t>
            </a:r>
            <a:endParaRPr lang="en-SG" sz="3200" b="1" dirty="0">
              <a:latin typeface="+mj-lt"/>
            </a:endParaRPr>
          </a:p>
        </p:txBody>
      </p:sp>
      <p:sp>
        <p:nvSpPr>
          <p:cNvPr id="2" name="Rectangle 1"/>
          <p:cNvSpPr/>
          <p:nvPr/>
        </p:nvSpPr>
        <p:spPr>
          <a:xfrm>
            <a:off x="4627775" y="1770188"/>
            <a:ext cx="2948243" cy="369332"/>
          </a:xfrm>
          <a:prstGeom prst="rect">
            <a:avLst/>
          </a:prstGeom>
        </p:spPr>
        <p:txBody>
          <a:bodyPr wrap="none">
            <a:spAutoFit/>
          </a:bodyPr>
          <a:lstStyle/>
          <a:p>
            <a:r>
              <a:rPr lang="en-US" b="1" dirty="0" err="1">
                <a:solidFill>
                  <a:schemeClr val="bg1"/>
                </a:solidFill>
                <a:latin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cs typeface="Times New Roman" panose="02020603050405020304" pitchFamily="18" charset="0"/>
              </a:rPr>
              <a:t> Nhâm-0981.713.891</a:t>
            </a:r>
            <a:endParaRPr lang="en-US" dirty="0">
              <a:solidFill>
                <a:schemeClr val="bg1"/>
              </a:solidFill>
            </a:endParaRPr>
          </a:p>
        </p:txBody>
      </p:sp>
    </p:spTree>
    <p:extLst>
      <p:ext uri="{BB962C8B-B14F-4D97-AF65-F5344CB8AC3E}">
        <p14:creationId xmlns:p14="http://schemas.microsoft.com/office/powerpoint/2010/main" val="228417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C9F75F68-CAAA-C17C-C3AF-1582782F53C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BE0DB06-395D-786E-0E58-B00A094D569E}"/>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4E34872-4FFE-9ED6-07A2-AFEE5E515A82}"/>
              </a:ext>
            </a:extLst>
          </p:cNvPr>
          <p:cNvPicPr>
            <a:picLocks noChangeAspect="1"/>
          </p:cNvPicPr>
          <p:nvPr/>
        </p:nvPicPr>
        <p:blipFill>
          <a:blip r:embed="rId3"/>
          <a:stretch>
            <a:fillRect/>
          </a:stretch>
        </p:blipFill>
        <p:spPr>
          <a:xfrm>
            <a:off x="0" y="1674"/>
            <a:ext cx="12192000" cy="6854653"/>
          </a:xfrm>
          <a:prstGeom prst="rect">
            <a:avLst/>
          </a:prstGeom>
        </p:spPr>
      </p:pic>
      <p:grpSp>
        <p:nvGrpSpPr>
          <p:cNvPr id="1022" name="Google Shape;1022;p21">
            <a:extLst>
              <a:ext uri="{FF2B5EF4-FFF2-40B4-BE49-F238E27FC236}">
                <a16:creationId xmlns:a16="http://schemas.microsoft.com/office/drawing/2014/main" id="{ACBE8B93-BB7E-011D-0C01-F128A86BB44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893C7DA-8B68-35B9-05EA-6F20BB5481C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7234F62-B364-CF49-8E4C-343D95CDFE7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 name="Freeform 12">
            <a:extLst>
              <a:ext uri="{FF2B5EF4-FFF2-40B4-BE49-F238E27FC236}">
                <a16:creationId xmlns:a16="http://schemas.microsoft.com/office/drawing/2014/main" id="{278946C0-BAE0-4874-8279-CE44D9B36700}"/>
              </a:ext>
            </a:extLst>
          </p:cNvPr>
          <p:cNvSpPr/>
          <p:nvPr/>
        </p:nvSpPr>
        <p:spPr>
          <a:xfrm>
            <a:off x="2373086" y="515055"/>
            <a:ext cx="7707085"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4"/>
            <a:stretch>
              <a:fillRect/>
            </a:stretch>
          </a:blipFill>
        </p:spPr>
        <p:txBody>
          <a:bodyPr/>
          <a:lstStyle/>
          <a:p>
            <a:endParaRPr lang="en-SG"/>
          </a:p>
        </p:txBody>
      </p:sp>
      <p:sp>
        <p:nvSpPr>
          <p:cNvPr id="12" name="TextBox 11">
            <a:extLst>
              <a:ext uri="{FF2B5EF4-FFF2-40B4-BE49-F238E27FC236}">
                <a16:creationId xmlns:a16="http://schemas.microsoft.com/office/drawing/2014/main" id="{AF2EC581-EEB6-A4FB-4155-45371A10CB71}"/>
              </a:ext>
            </a:extLst>
          </p:cNvPr>
          <p:cNvSpPr txBox="1"/>
          <p:nvPr/>
        </p:nvSpPr>
        <p:spPr>
          <a:xfrm>
            <a:off x="2650433" y="530585"/>
            <a:ext cx="7094993"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ÔN TẬP PHẦN ĐỌC HIỂU VĂN BẢN</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A person writing on a piece of paper&#10;&#10;Description automatically generated">
            <a:extLst>
              <a:ext uri="{FF2B5EF4-FFF2-40B4-BE49-F238E27FC236}">
                <a16:creationId xmlns:a16="http://schemas.microsoft.com/office/drawing/2014/main" id="{B9470492-6016-E5EA-163E-F6620720B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2726" y="2939325"/>
            <a:ext cx="4248685" cy="4248685"/>
          </a:xfrm>
          <a:prstGeom prst="rect">
            <a:avLst/>
          </a:prstGeom>
        </p:spPr>
      </p:pic>
      <p:grpSp>
        <p:nvGrpSpPr>
          <p:cNvPr id="3" name="Group 2">
            <a:extLst>
              <a:ext uri="{FF2B5EF4-FFF2-40B4-BE49-F238E27FC236}">
                <a16:creationId xmlns:a16="http://schemas.microsoft.com/office/drawing/2014/main" id="{AA3E696E-AAE6-72EF-42D1-8DBCD0B51079}"/>
              </a:ext>
            </a:extLst>
          </p:cNvPr>
          <p:cNvGrpSpPr/>
          <p:nvPr/>
        </p:nvGrpSpPr>
        <p:grpSpPr>
          <a:xfrm>
            <a:off x="4283242" y="1588168"/>
            <a:ext cx="7056089" cy="5035089"/>
            <a:chOff x="0" y="0"/>
            <a:chExt cx="3463665" cy="2374185"/>
          </a:xfrm>
        </p:grpSpPr>
        <p:sp>
          <p:nvSpPr>
            <p:cNvPr id="4" name="Freeform 45">
              <a:extLst>
                <a:ext uri="{FF2B5EF4-FFF2-40B4-BE49-F238E27FC236}">
                  <a16:creationId xmlns:a16="http://schemas.microsoft.com/office/drawing/2014/main" id="{C1DA5EB4-4DD8-26EB-D16B-26E1C36AB336}"/>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SG"/>
            </a:p>
          </p:txBody>
        </p:sp>
        <p:sp>
          <p:nvSpPr>
            <p:cNvPr id="6" name="Freeform 46">
              <a:extLst>
                <a:ext uri="{FF2B5EF4-FFF2-40B4-BE49-F238E27FC236}">
                  <a16:creationId xmlns:a16="http://schemas.microsoft.com/office/drawing/2014/main" id="{F052E589-22FD-EC14-9B0A-51C265D5828C}"/>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SG"/>
            </a:p>
          </p:txBody>
        </p:sp>
        <p:sp>
          <p:nvSpPr>
            <p:cNvPr id="8" name="Freeform 47">
              <a:extLst>
                <a:ext uri="{FF2B5EF4-FFF2-40B4-BE49-F238E27FC236}">
                  <a16:creationId xmlns:a16="http://schemas.microsoft.com/office/drawing/2014/main" id="{7EDFED83-DA6A-CB44-76AC-371FEF27F13C}"/>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SG"/>
            </a:p>
          </p:txBody>
        </p:sp>
        <p:sp>
          <p:nvSpPr>
            <p:cNvPr id="9" name="Freeform 48">
              <a:extLst>
                <a:ext uri="{FF2B5EF4-FFF2-40B4-BE49-F238E27FC236}">
                  <a16:creationId xmlns:a16="http://schemas.microsoft.com/office/drawing/2014/main" id="{CC39F86C-B571-9976-7AD2-3925C6629F0E}"/>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SG"/>
            </a:p>
          </p:txBody>
        </p:sp>
      </p:grpSp>
      <p:sp>
        <p:nvSpPr>
          <p:cNvPr id="11" name="TextBox 10">
            <a:extLst>
              <a:ext uri="{FF2B5EF4-FFF2-40B4-BE49-F238E27FC236}">
                <a16:creationId xmlns:a16="http://schemas.microsoft.com/office/drawing/2014/main" id="{4B395070-DB6C-4791-3767-67DEB4384CDE}"/>
              </a:ext>
            </a:extLst>
          </p:cNvPr>
          <p:cNvSpPr txBox="1"/>
          <p:nvPr/>
        </p:nvSpPr>
        <p:spPr>
          <a:xfrm>
            <a:off x="5052246" y="2954925"/>
            <a:ext cx="5375605" cy="2585323"/>
          </a:xfrm>
          <a:prstGeom prst="rect">
            <a:avLst/>
          </a:prstGeom>
          <a:noFill/>
        </p:spPr>
        <p:txBody>
          <a:bodyPr wrap="square">
            <a:spAutoFit/>
          </a:bodyPr>
          <a:lstStyle/>
          <a:p>
            <a:pPr algn="ctr"/>
            <a:r>
              <a:rPr lang="da-DK" sz="5400" dirty="0">
                <a:latin typeface="Times New Roman" panose="02020603050405020304" pitchFamily="18" charset="0"/>
                <a:cs typeface="Times New Roman" panose="02020603050405020304" pitchFamily="18" charset="0"/>
              </a:rPr>
              <a:t>Hs </a:t>
            </a:r>
            <a:r>
              <a:rPr lang="vi-VN" sz="5400" dirty="0">
                <a:latin typeface="Times New Roman" panose="02020603050405020304" pitchFamily="18" charset="0"/>
                <a:cs typeface="Times New Roman" panose="02020603050405020304" pitchFamily="18" charset="0"/>
              </a:rPr>
              <a:t>thảo luận câu 1,2,3,4,5</a:t>
            </a:r>
            <a:r>
              <a:rPr lang="en-US" sz="5400"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trang 136, SGK</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58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3800" b="1" dirty="0">
                <a:latin typeface="Times New Roman" panose="02020603050405020304" pitchFamily="18" charset="0"/>
                <a:cs typeface="Times New Roman" panose="02020603050405020304" pitchFamily="18" charset="0"/>
              </a:rPr>
              <a:t>CÂU 1</a:t>
            </a:r>
            <a:endParaRPr lang="en-SG" sz="138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7BC03897-A6C5-0042-9D62-63B506803EF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2FF9E0C-7B42-BDEB-B2F9-8AE1D447B95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58EE5F67-AA01-421E-3FC0-8E8656F1304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786B14C-08E7-1624-024B-D6AD72BB4E2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CA3146D7-6B48-E8DA-2B35-C5FBF497C06E}"/>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99566824-84DB-58A9-231B-2CC1F409DECB}"/>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85611210-427A-7F34-FA09-DE887951C9DE}"/>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Freeform 11">
            <a:extLst>
              <a:ext uri="{FF2B5EF4-FFF2-40B4-BE49-F238E27FC236}">
                <a16:creationId xmlns:a16="http://schemas.microsoft.com/office/drawing/2014/main" id="{3CAD58C6-85A8-FF92-D686-78FAABBDE0A9}"/>
              </a:ext>
            </a:extLst>
          </p:cNvPr>
          <p:cNvSpPr/>
          <p:nvPr/>
        </p:nvSpPr>
        <p:spPr>
          <a:xfrm>
            <a:off x="4180115" y="1132114"/>
            <a:ext cx="7239000" cy="518984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panose="020F0502020204030204"/>
              <a:ea typeface="+mn-ea"/>
              <a:cs typeface="Arial"/>
              <a:sym typeface="Arial"/>
            </a:endParaRPr>
          </a:p>
        </p:txBody>
      </p:sp>
      <p:sp>
        <p:nvSpPr>
          <p:cNvPr id="3" name="TextBox 2">
            <a:extLst>
              <a:ext uri="{FF2B5EF4-FFF2-40B4-BE49-F238E27FC236}">
                <a16:creationId xmlns:a16="http://schemas.microsoft.com/office/drawing/2014/main" id="{C5C6F349-DBA6-EE1E-46E5-18AB042CD088}"/>
              </a:ext>
            </a:extLst>
          </p:cNvPr>
          <p:cNvSpPr txBox="1"/>
          <p:nvPr/>
        </p:nvSpPr>
        <p:spPr>
          <a:xfrm>
            <a:off x="4521297" y="2394788"/>
            <a:ext cx="6495046" cy="3477875"/>
          </a:xfrm>
          <a:prstGeom prst="rect">
            <a:avLst/>
          </a:prstGeom>
          <a:noFill/>
        </p:spPr>
        <p:txBody>
          <a:bodyPr wrap="square">
            <a:spAutoFit/>
          </a:bodyPr>
          <a:lstStyle/>
          <a:p>
            <a:pPr algn="just"/>
            <a:r>
              <a:rPr lang="vi-VN" sz="4400" dirty="0">
                <a:latin typeface="+mj-lt"/>
              </a:rPr>
              <a:t>Khi đọc các văn bản thơ trong sách Ngữ văn 9, tập một, em cần chú ý những gì (nội dung, nghệ thuật, bối cảnh ra đời...)?</a:t>
            </a:r>
            <a:endParaRPr lang="en-SG" sz="28700" dirty="0">
              <a:latin typeface="+mj-lt"/>
            </a:endParaRPr>
          </a:p>
        </p:txBody>
      </p:sp>
      <p:pic>
        <p:nvPicPr>
          <p:cNvPr id="4" name="图片 8">
            <a:extLst>
              <a:ext uri="{FF2B5EF4-FFF2-40B4-BE49-F238E27FC236}">
                <a16:creationId xmlns:a16="http://schemas.microsoft.com/office/drawing/2014/main" id="{0DFB4B5D-54B5-8972-9648-033CC061E8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5598" y="3397421"/>
            <a:ext cx="3771101" cy="3673603"/>
          </a:xfrm>
          <a:prstGeom prst="rect">
            <a:avLst/>
          </a:prstGeom>
        </p:spPr>
      </p:pic>
    </p:spTree>
    <p:extLst>
      <p:ext uri="{BB962C8B-B14F-4D97-AF65-F5344CB8AC3E}">
        <p14:creationId xmlns:p14="http://schemas.microsoft.com/office/powerpoint/2010/main" val="49196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23192" y="92174"/>
            <a:ext cx="7936917" cy="1077218"/>
          </a:xfrm>
          <a:prstGeom prst="rect">
            <a:avLst/>
          </a:prstGeom>
          <a:solidFill>
            <a:srgbClr val="FBCFB5"/>
          </a:solidFill>
        </p:spPr>
        <p:txBody>
          <a:bodyPr wrap="square" anchor="t">
            <a:spAutoFit/>
          </a:bodyPr>
          <a:lstStyle/>
          <a:p>
            <a:pPr algn="just">
              <a:spcAft>
                <a:spcPts val="800"/>
              </a:spcAft>
            </a:pPr>
            <a:r>
              <a:rPr lang="vi-VN" sz="3200" b="1" dirty="0">
                <a:effectLst/>
                <a:latin typeface="+mj-lt"/>
                <a:ea typeface="Calibri" panose="020F0502020204030204" pitchFamily="34" charset="0"/>
                <a:cs typeface="Times New Roman" panose="02020603050405020304" pitchFamily="18" charset="0"/>
              </a:rPr>
              <a:t>Khi đọc các văn bản thơ trong sách Ngữ văn 9, tập một, cần chú ý:</a:t>
            </a:r>
            <a:endParaRPr lang="en-SG" sz="3200" b="1" dirty="0">
              <a:effectLst/>
              <a:latin typeface="+mj-lt"/>
              <a:ea typeface="Calibri" panose="020F0502020204030204" pitchFamily="34" charset="0"/>
              <a:cs typeface="Times New Roman" panose="02020603050405020304" pitchFamily="18" charset="0"/>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2535" y="3716932"/>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692512" y="4019256"/>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777528" y="4084909"/>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1195733" y="3680922"/>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1253096" y="3808532"/>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1231749" y="3712828"/>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2738173" y="2560269"/>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2823192" y="2625921"/>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3241299" y="3680925"/>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3301276" y="3469365"/>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3277751" y="3712828"/>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8153726" y="2560269"/>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8238931" y="2625921"/>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8657016" y="3680927"/>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8714237" y="3469365"/>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8692887" y="3712828"/>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5087102" y="4019253"/>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5172858" y="4084909"/>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5590239" y="3680925"/>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5648038" y="3808532"/>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5626691" y="3712828"/>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933826" y="4269992"/>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2983873" y="2811564"/>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5351782" y="427001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8396659" y="2807564"/>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103777" y="1466486"/>
            <a:ext cx="2277734" cy="1938992"/>
          </a:xfrm>
          <a:prstGeom prst="rect">
            <a:avLst/>
          </a:prstGeom>
          <a:noFill/>
        </p:spPr>
        <p:txBody>
          <a:bodyPr wrap="square">
            <a:spAutoFit/>
          </a:bodyPr>
          <a:lstStyle/>
          <a:p>
            <a:pPr algn="ctr"/>
            <a:r>
              <a:rPr lang="vi-VN" sz="4000" dirty="0">
                <a:latin typeface="+mj-lt"/>
              </a:rPr>
              <a:t>Thi luật của các thể thơ</a:t>
            </a:r>
            <a:endParaRPr lang="en-SG" sz="4000" dirty="0">
              <a:latin typeface="+mj-lt"/>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2213077" y="4105239"/>
            <a:ext cx="2273054" cy="1938992"/>
          </a:xfrm>
          <a:prstGeom prst="rect">
            <a:avLst/>
          </a:prstGeom>
          <a:noFill/>
        </p:spPr>
        <p:txBody>
          <a:bodyPr wrap="square">
            <a:spAutoFit/>
          </a:bodyPr>
          <a:lstStyle/>
          <a:p>
            <a:pPr algn="ctr"/>
            <a:r>
              <a:rPr lang="vi-VN" sz="4000" dirty="0">
                <a:latin typeface="+mj-lt"/>
              </a:rPr>
              <a:t>Cách ngắt nhịp, gieo vần</a:t>
            </a:r>
            <a:endParaRPr lang="en-SG" sz="4000" dirty="0">
              <a:latin typeface="+mj-lt"/>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4186892" y="1383641"/>
            <a:ext cx="3094685" cy="1938992"/>
          </a:xfrm>
          <a:prstGeom prst="rect">
            <a:avLst/>
          </a:prstGeom>
          <a:noFill/>
        </p:spPr>
        <p:txBody>
          <a:bodyPr wrap="square">
            <a:spAutoFit/>
          </a:bodyPr>
          <a:lstStyle/>
          <a:p>
            <a:pPr algn="ctr"/>
            <a:r>
              <a:rPr lang="vi-VN" sz="4000" dirty="0">
                <a:latin typeface="+mj-lt"/>
              </a:rPr>
              <a:t>Đề tài, nội dung, bối cảnh ra đời</a:t>
            </a:r>
            <a:endParaRPr lang="en-SG" sz="4000" dirty="0">
              <a:latin typeface="+mj-lt"/>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6810526" y="4203035"/>
            <a:ext cx="3065899" cy="1938992"/>
          </a:xfrm>
          <a:prstGeom prst="rect">
            <a:avLst/>
          </a:prstGeom>
          <a:noFill/>
        </p:spPr>
        <p:txBody>
          <a:bodyPr wrap="square">
            <a:spAutoFit/>
          </a:bodyPr>
          <a:lstStyle/>
          <a:p>
            <a:pPr algn="ctr"/>
            <a:r>
              <a:rPr lang="vi-VN" sz="4000" dirty="0">
                <a:latin typeface="+mj-lt"/>
              </a:rPr>
              <a:t>Các yếu tố nghệ thuật được sử dụng</a:t>
            </a:r>
            <a:endParaRPr lang="en-SG" sz="4000" dirty="0">
              <a:latin typeface="+mj-lt"/>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10472272" y="4019256"/>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10557288" y="4084909"/>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10975493" y="3680922"/>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11032856" y="3808531"/>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11011509" y="3712828"/>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10713587" y="4269992"/>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9578158" y="1275877"/>
            <a:ext cx="2488654" cy="1938992"/>
          </a:xfrm>
          <a:prstGeom prst="rect">
            <a:avLst/>
          </a:prstGeom>
          <a:noFill/>
        </p:spPr>
        <p:txBody>
          <a:bodyPr wrap="square">
            <a:spAutoFit/>
          </a:bodyPr>
          <a:lstStyle/>
          <a:p>
            <a:pPr algn="ctr"/>
            <a:r>
              <a:rPr lang="vi-VN" sz="4000" dirty="0">
                <a:latin typeface="+mj-lt"/>
              </a:rPr>
              <a:t>Nhân vật trữ tình, bút pháp…</a:t>
            </a:r>
            <a:endParaRPr lang="en-SG" sz="4000" dirty="0">
              <a:latin typeface="+mj-lt"/>
            </a:endParaRPr>
          </a:p>
        </p:txBody>
      </p:sp>
      <p:grpSp>
        <p:nvGrpSpPr>
          <p:cNvPr id="35" name="Google Shape;1654;p56">
            <a:extLst>
              <a:ext uri="{FF2B5EF4-FFF2-40B4-BE49-F238E27FC236}">
                <a16:creationId xmlns:a16="http://schemas.microsoft.com/office/drawing/2014/main" id="{816F54EB-1CD8-2B56-1336-025481654113}"/>
              </a:ext>
            </a:extLst>
          </p:cNvPr>
          <p:cNvGrpSpPr/>
          <p:nvPr/>
        </p:nvGrpSpPr>
        <p:grpSpPr>
          <a:xfrm>
            <a:off x="-179002" y="5009815"/>
            <a:ext cx="2438309" cy="1846914"/>
            <a:chOff x="5769750" y="1869175"/>
            <a:chExt cx="1276725" cy="868725"/>
          </a:xfrm>
        </p:grpSpPr>
        <p:sp>
          <p:nvSpPr>
            <p:cNvPr id="49" name="Google Shape;1655;p56">
              <a:extLst>
                <a:ext uri="{FF2B5EF4-FFF2-40B4-BE49-F238E27FC236}">
                  <a16:creationId xmlns:a16="http://schemas.microsoft.com/office/drawing/2014/main" id="{8D4953BB-11C4-E54F-30E8-928EB8AFD7E8}"/>
                </a:ext>
              </a:extLst>
            </p:cNvPr>
            <p:cNvSpPr/>
            <p:nvPr/>
          </p:nvSpPr>
          <p:spPr>
            <a:xfrm>
              <a:off x="6912250" y="2199325"/>
              <a:ext cx="126150" cy="160975"/>
            </a:xfrm>
            <a:custGeom>
              <a:avLst/>
              <a:gdLst/>
              <a:ahLst/>
              <a:cxnLst/>
              <a:rect l="l" t="t" r="r" b="b"/>
              <a:pathLst>
                <a:path w="5046" h="6439" extrusionOk="0">
                  <a:moveTo>
                    <a:pt x="4964" y="1"/>
                  </a:moveTo>
                  <a:cubicBezTo>
                    <a:pt x="2881" y="623"/>
                    <a:pt x="1127" y="2265"/>
                    <a:pt x="364" y="4307"/>
                  </a:cubicBezTo>
                  <a:cubicBezTo>
                    <a:pt x="171" y="4823"/>
                    <a:pt x="1" y="5416"/>
                    <a:pt x="42" y="5973"/>
                  </a:cubicBezTo>
                  <a:cubicBezTo>
                    <a:pt x="66" y="6326"/>
                    <a:pt x="236" y="6439"/>
                    <a:pt x="461" y="6439"/>
                  </a:cubicBezTo>
                  <a:cubicBezTo>
                    <a:pt x="718" y="6439"/>
                    <a:pt x="1046" y="6291"/>
                    <a:pt x="1309" y="6184"/>
                  </a:cubicBezTo>
                  <a:cubicBezTo>
                    <a:pt x="2359" y="5762"/>
                    <a:pt x="3268" y="5005"/>
                    <a:pt x="3896" y="4066"/>
                  </a:cubicBezTo>
                  <a:cubicBezTo>
                    <a:pt x="4688" y="2881"/>
                    <a:pt x="5046" y="1426"/>
                    <a:pt x="4964"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656;p56">
              <a:extLst>
                <a:ext uri="{FF2B5EF4-FFF2-40B4-BE49-F238E27FC236}">
                  <a16:creationId xmlns:a16="http://schemas.microsoft.com/office/drawing/2014/main" id="{C8426DAA-A97B-C157-B542-5078C0987D9E}"/>
                </a:ext>
              </a:extLst>
            </p:cNvPr>
            <p:cNvSpPr/>
            <p:nvPr/>
          </p:nvSpPr>
          <p:spPr>
            <a:xfrm>
              <a:off x="6793600" y="2236300"/>
              <a:ext cx="82900" cy="179350"/>
            </a:xfrm>
            <a:custGeom>
              <a:avLst/>
              <a:gdLst/>
              <a:ahLst/>
              <a:cxnLst/>
              <a:rect l="l" t="t" r="r" b="b"/>
              <a:pathLst>
                <a:path w="3316" h="7174" extrusionOk="0">
                  <a:moveTo>
                    <a:pt x="933" y="0"/>
                  </a:moveTo>
                  <a:cubicBezTo>
                    <a:pt x="282" y="1074"/>
                    <a:pt x="1" y="2364"/>
                    <a:pt x="141" y="3608"/>
                  </a:cubicBezTo>
                  <a:cubicBezTo>
                    <a:pt x="276" y="4793"/>
                    <a:pt x="787" y="5996"/>
                    <a:pt x="1620" y="6858"/>
                  </a:cubicBezTo>
                  <a:cubicBezTo>
                    <a:pt x="1821" y="7068"/>
                    <a:pt x="1981" y="7173"/>
                    <a:pt x="2127" y="7173"/>
                  </a:cubicBezTo>
                  <a:cubicBezTo>
                    <a:pt x="2287" y="7173"/>
                    <a:pt x="2431" y="7046"/>
                    <a:pt x="2594" y="6788"/>
                  </a:cubicBezTo>
                  <a:cubicBezTo>
                    <a:pt x="2899" y="6289"/>
                    <a:pt x="3139" y="5785"/>
                    <a:pt x="3221" y="5198"/>
                  </a:cubicBezTo>
                  <a:cubicBezTo>
                    <a:pt x="3315" y="4558"/>
                    <a:pt x="3256" y="3901"/>
                    <a:pt x="3063" y="3285"/>
                  </a:cubicBezTo>
                  <a:cubicBezTo>
                    <a:pt x="2670" y="2030"/>
                    <a:pt x="1819" y="974"/>
                    <a:pt x="933"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657;p56">
              <a:extLst>
                <a:ext uri="{FF2B5EF4-FFF2-40B4-BE49-F238E27FC236}">
                  <a16:creationId xmlns:a16="http://schemas.microsoft.com/office/drawing/2014/main" id="{39E59334-96A7-A698-CF2E-4BBE526970E8}"/>
                </a:ext>
              </a:extLst>
            </p:cNvPr>
            <p:cNvSpPr/>
            <p:nvPr/>
          </p:nvSpPr>
          <p:spPr>
            <a:xfrm>
              <a:off x="6881300" y="2354650"/>
              <a:ext cx="165175" cy="120300"/>
            </a:xfrm>
            <a:custGeom>
              <a:avLst/>
              <a:gdLst/>
              <a:ahLst/>
              <a:cxnLst/>
              <a:rect l="l" t="t" r="r" b="b"/>
              <a:pathLst>
                <a:path w="6607" h="4812" extrusionOk="0">
                  <a:moveTo>
                    <a:pt x="6606" y="0"/>
                  </a:moveTo>
                  <a:lnTo>
                    <a:pt x="6606" y="0"/>
                  </a:lnTo>
                  <a:cubicBezTo>
                    <a:pt x="5152" y="176"/>
                    <a:pt x="3673" y="493"/>
                    <a:pt x="2418" y="1256"/>
                  </a:cubicBezTo>
                  <a:cubicBezTo>
                    <a:pt x="1831" y="1614"/>
                    <a:pt x="1297" y="2077"/>
                    <a:pt x="881" y="2629"/>
                  </a:cubicBezTo>
                  <a:cubicBezTo>
                    <a:pt x="529" y="3098"/>
                    <a:pt x="230" y="3649"/>
                    <a:pt x="106" y="4230"/>
                  </a:cubicBezTo>
                  <a:cubicBezTo>
                    <a:pt x="1" y="4719"/>
                    <a:pt x="323" y="4811"/>
                    <a:pt x="706" y="4811"/>
                  </a:cubicBezTo>
                  <a:cubicBezTo>
                    <a:pt x="856" y="4811"/>
                    <a:pt x="1016" y="4797"/>
                    <a:pt x="1162" y="4787"/>
                  </a:cubicBezTo>
                  <a:cubicBezTo>
                    <a:pt x="2248" y="4705"/>
                    <a:pt x="3274" y="4183"/>
                    <a:pt x="4078" y="3479"/>
                  </a:cubicBezTo>
                  <a:cubicBezTo>
                    <a:pt x="5163" y="2529"/>
                    <a:pt x="5914" y="1262"/>
                    <a:pt x="6606"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58;p56">
              <a:extLst>
                <a:ext uri="{FF2B5EF4-FFF2-40B4-BE49-F238E27FC236}">
                  <a16:creationId xmlns:a16="http://schemas.microsoft.com/office/drawing/2014/main" id="{46F5C2FA-2B7C-E3E3-1968-90A974FE02BA}"/>
                </a:ext>
              </a:extLst>
            </p:cNvPr>
            <p:cNvSpPr/>
            <p:nvPr/>
          </p:nvSpPr>
          <p:spPr>
            <a:xfrm>
              <a:off x="6704275" y="2374900"/>
              <a:ext cx="106375" cy="178275"/>
            </a:xfrm>
            <a:custGeom>
              <a:avLst/>
              <a:gdLst/>
              <a:ahLst/>
              <a:cxnLst/>
              <a:rect l="l" t="t" r="r" b="b"/>
              <a:pathLst>
                <a:path w="4255" h="7131" extrusionOk="0">
                  <a:moveTo>
                    <a:pt x="458" y="0"/>
                  </a:moveTo>
                  <a:cubicBezTo>
                    <a:pt x="48" y="1126"/>
                    <a:pt x="1" y="2376"/>
                    <a:pt x="324" y="3526"/>
                  </a:cubicBezTo>
                  <a:cubicBezTo>
                    <a:pt x="652" y="4676"/>
                    <a:pt x="1338" y="5720"/>
                    <a:pt x="2277" y="6465"/>
                  </a:cubicBezTo>
                  <a:cubicBezTo>
                    <a:pt x="2523" y="6660"/>
                    <a:pt x="3103" y="7131"/>
                    <a:pt x="3512" y="7131"/>
                  </a:cubicBezTo>
                  <a:cubicBezTo>
                    <a:pt x="3581" y="7131"/>
                    <a:pt x="3646" y="7117"/>
                    <a:pt x="3703" y="7087"/>
                  </a:cubicBezTo>
                  <a:cubicBezTo>
                    <a:pt x="4031" y="6911"/>
                    <a:pt x="4084" y="6119"/>
                    <a:pt x="4125" y="5796"/>
                  </a:cubicBezTo>
                  <a:cubicBezTo>
                    <a:pt x="4254" y="4781"/>
                    <a:pt x="4090" y="3725"/>
                    <a:pt x="3650" y="2798"/>
                  </a:cubicBezTo>
                  <a:cubicBezTo>
                    <a:pt x="3028" y="1484"/>
                    <a:pt x="1843" y="452"/>
                    <a:pt x="458"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59;p56">
              <a:extLst>
                <a:ext uri="{FF2B5EF4-FFF2-40B4-BE49-F238E27FC236}">
                  <a16:creationId xmlns:a16="http://schemas.microsoft.com/office/drawing/2014/main" id="{92D922C7-A873-3241-37EC-60C1A5660D67}"/>
                </a:ext>
              </a:extLst>
            </p:cNvPr>
            <p:cNvSpPr/>
            <p:nvPr/>
          </p:nvSpPr>
          <p:spPr>
            <a:xfrm>
              <a:off x="6821150" y="2498700"/>
              <a:ext cx="193200" cy="139450"/>
            </a:xfrm>
            <a:custGeom>
              <a:avLst/>
              <a:gdLst/>
              <a:ahLst/>
              <a:cxnLst/>
              <a:rect l="l" t="t" r="r" b="b"/>
              <a:pathLst>
                <a:path w="7728" h="5578" extrusionOk="0">
                  <a:moveTo>
                    <a:pt x="6645" y="0"/>
                  </a:moveTo>
                  <a:cubicBezTo>
                    <a:pt x="5257" y="0"/>
                    <a:pt x="3869" y="421"/>
                    <a:pt x="2729" y="1208"/>
                  </a:cubicBezTo>
                  <a:cubicBezTo>
                    <a:pt x="2055" y="1671"/>
                    <a:pt x="1468" y="2270"/>
                    <a:pt x="1040" y="2968"/>
                  </a:cubicBezTo>
                  <a:cubicBezTo>
                    <a:pt x="468" y="3890"/>
                    <a:pt x="0" y="5577"/>
                    <a:pt x="1358" y="5577"/>
                  </a:cubicBezTo>
                  <a:cubicBezTo>
                    <a:pt x="1476" y="5577"/>
                    <a:pt x="1608" y="5564"/>
                    <a:pt x="1756" y="5537"/>
                  </a:cubicBezTo>
                  <a:cubicBezTo>
                    <a:pt x="3175" y="5273"/>
                    <a:pt x="4454" y="4428"/>
                    <a:pt x="5446" y="3408"/>
                  </a:cubicBezTo>
                  <a:cubicBezTo>
                    <a:pt x="6384" y="2446"/>
                    <a:pt x="7112" y="1290"/>
                    <a:pt x="7728" y="87"/>
                  </a:cubicBezTo>
                  <a:cubicBezTo>
                    <a:pt x="7370" y="29"/>
                    <a:pt x="7007" y="0"/>
                    <a:pt x="6645"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60;p56">
              <a:extLst>
                <a:ext uri="{FF2B5EF4-FFF2-40B4-BE49-F238E27FC236}">
                  <a16:creationId xmlns:a16="http://schemas.microsoft.com/office/drawing/2014/main" id="{7C6EC548-C898-7CED-41EE-2CF0BAA5212E}"/>
                </a:ext>
              </a:extLst>
            </p:cNvPr>
            <p:cNvSpPr/>
            <p:nvPr/>
          </p:nvSpPr>
          <p:spPr>
            <a:xfrm>
              <a:off x="6785525" y="2238500"/>
              <a:ext cx="224575" cy="498075"/>
            </a:xfrm>
            <a:custGeom>
              <a:avLst/>
              <a:gdLst/>
              <a:ahLst/>
              <a:cxnLst/>
              <a:rect l="l" t="t" r="r" b="b"/>
              <a:pathLst>
                <a:path w="8983" h="19923" extrusionOk="0">
                  <a:moveTo>
                    <a:pt x="8904" y="1"/>
                  </a:moveTo>
                  <a:cubicBezTo>
                    <a:pt x="8885" y="1"/>
                    <a:pt x="8866" y="8"/>
                    <a:pt x="8853" y="24"/>
                  </a:cubicBezTo>
                  <a:cubicBezTo>
                    <a:pt x="8232" y="710"/>
                    <a:pt x="7627" y="1408"/>
                    <a:pt x="7029" y="2112"/>
                  </a:cubicBezTo>
                  <a:lnTo>
                    <a:pt x="6131" y="3168"/>
                  </a:lnTo>
                  <a:lnTo>
                    <a:pt x="5903" y="3432"/>
                  </a:lnTo>
                  <a:lnTo>
                    <a:pt x="5691" y="3714"/>
                  </a:lnTo>
                  <a:lnTo>
                    <a:pt x="5269" y="4265"/>
                  </a:lnTo>
                  <a:cubicBezTo>
                    <a:pt x="5128" y="4447"/>
                    <a:pt x="5005" y="4646"/>
                    <a:pt x="4870" y="4834"/>
                  </a:cubicBezTo>
                  <a:cubicBezTo>
                    <a:pt x="4735" y="5028"/>
                    <a:pt x="4600" y="5215"/>
                    <a:pt x="4477" y="5409"/>
                  </a:cubicBezTo>
                  <a:lnTo>
                    <a:pt x="4102" y="6002"/>
                  </a:lnTo>
                  <a:lnTo>
                    <a:pt x="3920" y="6295"/>
                  </a:lnTo>
                  <a:cubicBezTo>
                    <a:pt x="3855" y="6395"/>
                    <a:pt x="3802" y="6500"/>
                    <a:pt x="3744" y="6600"/>
                  </a:cubicBezTo>
                  <a:cubicBezTo>
                    <a:pt x="3515" y="7005"/>
                    <a:pt x="3280" y="7404"/>
                    <a:pt x="3081" y="7826"/>
                  </a:cubicBezTo>
                  <a:lnTo>
                    <a:pt x="2764" y="8442"/>
                  </a:lnTo>
                  <a:lnTo>
                    <a:pt x="2477" y="9081"/>
                  </a:lnTo>
                  <a:cubicBezTo>
                    <a:pt x="2283" y="9498"/>
                    <a:pt x="2119" y="9932"/>
                    <a:pt x="1943" y="10360"/>
                  </a:cubicBezTo>
                  <a:cubicBezTo>
                    <a:pt x="1855" y="10577"/>
                    <a:pt x="1778" y="10794"/>
                    <a:pt x="1702" y="11017"/>
                  </a:cubicBezTo>
                  <a:lnTo>
                    <a:pt x="1468" y="11669"/>
                  </a:lnTo>
                  <a:cubicBezTo>
                    <a:pt x="1391" y="11891"/>
                    <a:pt x="1327" y="12114"/>
                    <a:pt x="1256" y="12331"/>
                  </a:cubicBezTo>
                  <a:lnTo>
                    <a:pt x="1157" y="12666"/>
                  </a:lnTo>
                  <a:cubicBezTo>
                    <a:pt x="1121" y="12777"/>
                    <a:pt x="1086" y="12889"/>
                    <a:pt x="1057" y="13000"/>
                  </a:cubicBezTo>
                  <a:lnTo>
                    <a:pt x="881" y="13669"/>
                  </a:lnTo>
                  <a:lnTo>
                    <a:pt x="793" y="14009"/>
                  </a:lnTo>
                  <a:lnTo>
                    <a:pt x="717" y="14350"/>
                  </a:lnTo>
                  <a:cubicBezTo>
                    <a:pt x="294" y="16151"/>
                    <a:pt x="65" y="17998"/>
                    <a:pt x="1" y="19852"/>
                  </a:cubicBezTo>
                  <a:cubicBezTo>
                    <a:pt x="1" y="19887"/>
                    <a:pt x="30" y="19923"/>
                    <a:pt x="71" y="19923"/>
                  </a:cubicBezTo>
                  <a:cubicBezTo>
                    <a:pt x="112" y="19923"/>
                    <a:pt x="142" y="19893"/>
                    <a:pt x="142" y="19852"/>
                  </a:cubicBezTo>
                  <a:cubicBezTo>
                    <a:pt x="183" y="18010"/>
                    <a:pt x="441" y="16174"/>
                    <a:pt x="863" y="14379"/>
                  </a:cubicBezTo>
                  <a:lnTo>
                    <a:pt x="940" y="14044"/>
                  </a:lnTo>
                  <a:lnTo>
                    <a:pt x="1033" y="13710"/>
                  </a:lnTo>
                  <a:lnTo>
                    <a:pt x="1221" y="13047"/>
                  </a:lnTo>
                  <a:cubicBezTo>
                    <a:pt x="1245" y="12936"/>
                    <a:pt x="1286" y="12824"/>
                    <a:pt x="1321" y="12713"/>
                  </a:cubicBezTo>
                  <a:lnTo>
                    <a:pt x="1426" y="12384"/>
                  </a:lnTo>
                  <a:cubicBezTo>
                    <a:pt x="1503" y="12167"/>
                    <a:pt x="1567" y="11950"/>
                    <a:pt x="1644" y="11733"/>
                  </a:cubicBezTo>
                  <a:cubicBezTo>
                    <a:pt x="1960" y="10865"/>
                    <a:pt x="2306" y="10014"/>
                    <a:pt x="2705" y="9181"/>
                  </a:cubicBezTo>
                  <a:lnTo>
                    <a:pt x="3005" y="8559"/>
                  </a:lnTo>
                  <a:lnTo>
                    <a:pt x="3327" y="7955"/>
                  </a:lnTo>
                  <a:cubicBezTo>
                    <a:pt x="3538" y="7544"/>
                    <a:pt x="3779" y="7151"/>
                    <a:pt x="4008" y="6752"/>
                  </a:cubicBezTo>
                  <a:cubicBezTo>
                    <a:pt x="4066" y="6653"/>
                    <a:pt x="4125" y="6553"/>
                    <a:pt x="4184" y="6459"/>
                  </a:cubicBezTo>
                  <a:lnTo>
                    <a:pt x="4371" y="6166"/>
                  </a:lnTo>
                  <a:lnTo>
                    <a:pt x="4741" y="5585"/>
                  </a:lnTo>
                  <a:cubicBezTo>
                    <a:pt x="4864" y="5397"/>
                    <a:pt x="5005" y="5210"/>
                    <a:pt x="5134" y="5022"/>
                  </a:cubicBezTo>
                  <a:cubicBezTo>
                    <a:pt x="5269" y="4834"/>
                    <a:pt x="5392" y="4641"/>
                    <a:pt x="5533" y="4459"/>
                  </a:cubicBezTo>
                  <a:lnTo>
                    <a:pt x="5950" y="3913"/>
                  </a:lnTo>
                  <a:lnTo>
                    <a:pt x="6161" y="3637"/>
                  </a:lnTo>
                  <a:lnTo>
                    <a:pt x="6378" y="3373"/>
                  </a:lnTo>
                  <a:cubicBezTo>
                    <a:pt x="6671" y="3016"/>
                    <a:pt x="6964" y="2664"/>
                    <a:pt x="7252" y="2300"/>
                  </a:cubicBezTo>
                  <a:cubicBezTo>
                    <a:pt x="7833" y="1578"/>
                    <a:pt x="8402" y="851"/>
                    <a:pt x="8959" y="112"/>
                  </a:cubicBezTo>
                  <a:cubicBezTo>
                    <a:pt x="8983" y="82"/>
                    <a:pt x="8977" y="41"/>
                    <a:pt x="8953" y="18"/>
                  </a:cubicBezTo>
                  <a:cubicBezTo>
                    <a:pt x="8939" y="7"/>
                    <a:pt x="8922" y="1"/>
                    <a:pt x="8904"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61;p56">
              <a:extLst>
                <a:ext uri="{FF2B5EF4-FFF2-40B4-BE49-F238E27FC236}">
                  <a16:creationId xmlns:a16="http://schemas.microsoft.com/office/drawing/2014/main" id="{504E7281-5B42-3566-C4A3-042EADC947A0}"/>
                </a:ext>
              </a:extLst>
            </p:cNvPr>
            <p:cNvSpPr/>
            <p:nvPr/>
          </p:nvSpPr>
          <p:spPr>
            <a:xfrm>
              <a:off x="6819550" y="2382450"/>
              <a:ext cx="181900" cy="165200"/>
            </a:xfrm>
            <a:custGeom>
              <a:avLst/>
              <a:gdLst/>
              <a:ahLst/>
              <a:cxnLst/>
              <a:rect l="l" t="t" r="r" b="b"/>
              <a:pathLst>
                <a:path w="7276" h="6608" extrusionOk="0">
                  <a:moveTo>
                    <a:pt x="7199" y="0"/>
                  </a:moveTo>
                  <a:cubicBezTo>
                    <a:pt x="7185" y="0"/>
                    <a:pt x="7170" y="5"/>
                    <a:pt x="7158" y="15"/>
                  </a:cubicBezTo>
                  <a:cubicBezTo>
                    <a:pt x="5879" y="1000"/>
                    <a:pt x="4606" y="1980"/>
                    <a:pt x="3362" y="3007"/>
                  </a:cubicBezTo>
                  <a:cubicBezTo>
                    <a:pt x="2746" y="3523"/>
                    <a:pt x="2136" y="4057"/>
                    <a:pt x="1561" y="4632"/>
                  </a:cubicBezTo>
                  <a:cubicBezTo>
                    <a:pt x="992" y="5201"/>
                    <a:pt x="447" y="5811"/>
                    <a:pt x="19" y="6497"/>
                  </a:cubicBezTo>
                  <a:cubicBezTo>
                    <a:pt x="1" y="6527"/>
                    <a:pt x="1" y="6568"/>
                    <a:pt x="30" y="6591"/>
                  </a:cubicBezTo>
                  <a:cubicBezTo>
                    <a:pt x="44" y="6602"/>
                    <a:pt x="61" y="6608"/>
                    <a:pt x="77" y="6608"/>
                  </a:cubicBezTo>
                  <a:cubicBezTo>
                    <a:pt x="96" y="6608"/>
                    <a:pt x="115" y="6601"/>
                    <a:pt x="130" y="6585"/>
                  </a:cubicBezTo>
                  <a:cubicBezTo>
                    <a:pt x="681" y="6004"/>
                    <a:pt x="1233" y="5430"/>
                    <a:pt x="1796" y="4860"/>
                  </a:cubicBezTo>
                  <a:cubicBezTo>
                    <a:pt x="2365" y="4297"/>
                    <a:pt x="2940" y="3740"/>
                    <a:pt x="3527" y="3194"/>
                  </a:cubicBezTo>
                  <a:cubicBezTo>
                    <a:pt x="4113" y="2649"/>
                    <a:pt x="4723" y="2121"/>
                    <a:pt x="5339" y="1610"/>
                  </a:cubicBezTo>
                  <a:cubicBezTo>
                    <a:pt x="5961" y="1100"/>
                    <a:pt x="6589" y="601"/>
                    <a:pt x="7240" y="126"/>
                  </a:cubicBezTo>
                  <a:cubicBezTo>
                    <a:pt x="7270" y="103"/>
                    <a:pt x="7275" y="62"/>
                    <a:pt x="7252" y="27"/>
                  </a:cubicBezTo>
                  <a:cubicBezTo>
                    <a:pt x="7238" y="9"/>
                    <a:pt x="7219" y="0"/>
                    <a:pt x="719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62;p56">
              <a:extLst>
                <a:ext uri="{FF2B5EF4-FFF2-40B4-BE49-F238E27FC236}">
                  <a16:creationId xmlns:a16="http://schemas.microsoft.com/office/drawing/2014/main" id="{94A10721-D260-1BA1-26D6-D8B2DC5D37E7}"/>
                </a:ext>
              </a:extLst>
            </p:cNvPr>
            <p:cNvSpPr/>
            <p:nvPr/>
          </p:nvSpPr>
          <p:spPr>
            <a:xfrm>
              <a:off x="6826900" y="2274500"/>
              <a:ext cx="29950" cy="185500"/>
            </a:xfrm>
            <a:custGeom>
              <a:avLst/>
              <a:gdLst/>
              <a:ahLst/>
              <a:cxnLst/>
              <a:rect l="l" t="t" r="r" b="b"/>
              <a:pathLst>
                <a:path w="1198" h="7420" extrusionOk="0">
                  <a:moveTo>
                    <a:pt x="78" y="0"/>
                  </a:moveTo>
                  <a:cubicBezTo>
                    <a:pt x="72" y="0"/>
                    <a:pt x="65" y="1"/>
                    <a:pt x="59" y="3"/>
                  </a:cubicBezTo>
                  <a:cubicBezTo>
                    <a:pt x="24" y="15"/>
                    <a:pt x="0" y="56"/>
                    <a:pt x="12" y="91"/>
                  </a:cubicBezTo>
                  <a:cubicBezTo>
                    <a:pt x="182" y="678"/>
                    <a:pt x="294" y="1282"/>
                    <a:pt x="399" y="1886"/>
                  </a:cubicBezTo>
                  <a:cubicBezTo>
                    <a:pt x="493" y="2491"/>
                    <a:pt x="569" y="3095"/>
                    <a:pt x="634" y="3705"/>
                  </a:cubicBezTo>
                  <a:cubicBezTo>
                    <a:pt x="693" y="4315"/>
                    <a:pt x="745" y="4925"/>
                    <a:pt x="804" y="5535"/>
                  </a:cubicBezTo>
                  <a:cubicBezTo>
                    <a:pt x="863" y="6146"/>
                    <a:pt x="927" y="6750"/>
                    <a:pt x="1009" y="7354"/>
                  </a:cubicBezTo>
                  <a:cubicBezTo>
                    <a:pt x="1015" y="7389"/>
                    <a:pt x="1039" y="7413"/>
                    <a:pt x="1068" y="7419"/>
                  </a:cubicBezTo>
                  <a:cubicBezTo>
                    <a:pt x="1072" y="7419"/>
                    <a:pt x="1075" y="7419"/>
                    <a:pt x="1078" y="7419"/>
                  </a:cubicBezTo>
                  <a:cubicBezTo>
                    <a:pt x="1115" y="7419"/>
                    <a:pt x="1145" y="7392"/>
                    <a:pt x="1150" y="7354"/>
                  </a:cubicBezTo>
                  <a:cubicBezTo>
                    <a:pt x="1185" y="7049"/>
                    <a:pt x="1197" y="6738"/>
                    <a:pt x="1191" y="6427"/>
                  </a:cubicBezTo>
                  <a:cubicBezTo>
                    <a:pt x="1185" y="6116"/>
                    <a:pt x="1162" y="5811"/>
                    <a:pt x="1133" y="5500"/>
                  </a:cubicBezTo>
                  <a:cubicBezTo>
                    <a:pt x="1074" y="4890"/>
                    <a:pt x="980" y="4280"/>
                    <a:pt x="880" y="3676"/>
                  </a:cubicBezTo>
                  <a:cubicBezTo>
                    <a:pt x="769" y="3066"/>
                    <a:pt x="657" y="2461"/>
                    <a:pt x="540" y="1857"/>
                  </a:cubicBezTo>
                  <a:cubicBezTo>
                    <a:pt x="423" y="1253"/>
                    <a:pt x="299" y="655"/>
                    <a:pt x="147" y="56"/>
                  </a:cubicBezTo>
                  <a:cubicBezTo>
                    <a:pt x="147" y="50"/>
                    <a:pt x="147" y="50"/>
                    <a:pt x="147" y="50"/>
                  </a:cubicBezTo>
                  <a:cubicBezTo>
                    <a:pt x="137" y="21"/>
                    <a:pt x="108" y="0"/>
                    <a:pt x="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663;p56">
              <a:extLst>
                <a:ext uri="{FF2B5EF4-FFF2-40B4-BE49-F238E27FC236}">
                  <a16:creationId xmlns:a16="http://schemas.microsoft.com/office/drawing/2014/main" id="{E55FEDF6-DD44-C72C-7D92-972142DDB8D1}"/>
                </a:ext>
              </a:extLst>
            </p:cNvPr>
            <p:cNvSpPr/>
            <p:nvPr/>
          </p:nvSpPr>
          <p:spPr>
            <a:xfrm>
              <a:off x="6726275" y="2413400"/>
              <a:ext cx="81275" cy="183450"/>
            </a:xfrm>
            <a:custGeom>
              <a:avLst/>
              <a:gdLst/>
              <a:ahLst/>
              <a:cxnLst/>
              <a:rect l="l" t="t" r="r" b="b"/>
              <a:pathLst>
                <a:path w="3251" h="7338" extrusionOk="0">
                  <a:moveTo>
                    <a:pt x="79" y="0"/>
                  </a:moveTo>
                  <a:cubicBezTo>
                    <a:pt x="64" y="0"/>
                    <a:pt x="48" y="5"/>
                    <a:pt x="36" y="15"/>
                  </a:cubicBezTo>
                  <a:cubicBezTo>
                    <a:pt x="7" y="38"/>
                    <a:pt x="1" y="85"/>
                    <a:pt x="24" y="114"/>
                  </a:cubicBezTo>
                  <a:cubicBezTo>
                    <a:pt x="417" y="631"/>
                    <a:pt x="722" y="1217"/>
                    <a:pt x="998" y="1804"/>
                  </a:cubicBezTo>
                  <a:cubicBezTo>
                    <a:pt x="1274" y="2396"/>
                    <a:pt x="1520" y="3001"/>
                    <a:pt x="1749" y="3617"/>
                  </a:cubicBezTo>
                  <a:cubicBezTo>
                    <a:pt x="1972" y="4227"/>
                    <a:pt x="2189" y="4849"/>
                    <a:pt x="2406" y="5459"/>
                  </a:cubicBezTo>
                  <a:cubicBezTo>
                    <a:pt x="2629" y="6075"/>
                    <a:pt x="2852" y="6691"/>
                    <a:pt x="3110" y="7289"/>
                  </a:cubicBezTo>
                  <a:lnTo>
                    <a:pt x="3110" y="7295"/>
                  </a:lnTo>
                  <a:cubicBezTo>
                    <a:pt x="3120" y="7320"/>
                    <a:pt x="3144" y="7337"/>
                    <a:pt x="3173" y="7337"/>
                  </a:cubicBezTo>
                  <a:cubicBezTo>
                    <a:pt x="3177" y="7337"/>
                    <a:pt x="3182" y="7337"/>
                    <a:pt x="3186" y="7336"/>
                  </a:cubicBezTo>
                  <a:cubicBezTo>
                    <a:pt x="3222" y="7330"/>
                    <a:pt x="3251" y="7289"/>
                    <a:pt x="3245" y="7254"/>
                  </a:cubicBezTo>
                  <a:cubicBezTo>
                    <a:pt x="3134" y="6597"/>
                    <a:pt x="2940" y="5969"/>
                    <a:pt x="2717" y="5347"/>
                  </a:cubicBezTo>
                  <a:cubicBezTo>
                    <a:pt x="2500" y="4731"/>
                    <a:pt x="2242" y="4121"/>
                    <a:pt x="1978" y="3523"/>
                  </a:cubicBezTo>
                  <a:cubicBezTo>
                    <a:pt x="1708" y="2924"/>
                    <a:pt x="1426" y="2326"/>
                    <a:pt x="1133" y="1739"/>
                  </a:cubicBezTo>
                  <a:cubicBezTo>
                    <a:pt x="834" y="1153"/>
                    <a:pt x="523" y="572"/>
                    <a:pt x="136" y="32"/>
                  </a:cubicBezTo>
                  <a:cubicBezTo>
                    <a:pt x="136" y="32"/>
                    <a:pt x="136" y="26"/>
                    <a:pt x="136" y="26"/>
                  </a:cubicBezTo>
                  <a:cubicBezTo>
                    <a:pt x="122" y="9"/>
                    <a:pt x="101"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664;p56">
              <a:extLst>
                <a:ext uri="{FF2B5EF4-FFF2-40B4-BE49-F238E27FC236}">
                  <a16:creationId xmlns:a16="http://schemas.microsoft.com/office/drawing/2014/main" id="{5DCDCEEE-D115-98DF-40B2-5960A0D3EF33}"/>
                </a:ext>
              </a:extLst>
            </p:cNvPr>
            <p:cNvSpPr/>
            <p:nvPr/>
          </p:nvSpPr>
          <p:spPr>
            <a:xfrm>
              <a:off x="6790225" y="2537450"/>
              <a:ext cx="163850" cy="140300"/>
            </a:xfrm>
            <a:custGeom>
              <a:avLst/>
              <a:gdLst/>
              <a:ahLst/>
              <a:cxnLst/>
              <a:rect l="l" t="t" r="r" b="b"/>
              <a:pathLst>
                <a:path w="6554" h="5612" extrusionOk="0">
                  <a:moveTo>
                    <a:pt x="6478" y="0"/>
                  </a:moveTo>
                  <a:cubicBezTo>
                    <a:pt x="6470" y="0"/>
                    <a:pt x="6462" y="1"/>
                    <a:pt x="6454" y="4"/>
                  </a:cubicBezTo>
                  <a:cubicBezTo>
                    <a:pt x="5762" y="209"/>
                    <a:pt x="5104" y="514"/>
                    <a:pt x="4489" y="890"/>
                  </a:cubicBezTo>
                  <a:cubicBezTo>
                    <a:pt x="3873" y="1265"/>
                    <a:pt x="3298" y="1705"/>
                    <a:pt x="2758" y="2186"/>
                  </a:cubicBezTo>
                  <a:cubicBezTo>
                    <a:pt x="2218" y="2667"/>
                    <a:pt x="1720" y="3195"/>
                    <a:pt x="1268" y="3753"/>
                  </a:cubicBezTo>
                  <a:cubicBezTo>
                    <a:pt x="810" y="4310"/>
                    <a:pt x="388" y="4891"/>
                    <a:pt x="18" y="5507"/>
                  </a:cubicBezTo>
                  <a:cubicBezTo>
                    <a:pt x="1" y="5536"/>
                    <a:pt x="7" y="5571"/>
                    <a:pt x="30" y="5595"/>
                  </a:cubicBezTo>
                  <a:cubicBezTo>
                    <a:pt x="44" y="5606"/>
                    <a:pt x="62" y="5612"/>
                    <a:pt x="79" y="5612"/>
                  </a:cubicBezTo>
                  <a:cubicBezTo>
                    <a:pt x="98" y="5612"/>
                    <a:pt x="117" y="5604"/>
                    <a:pt x="130" y="5589"/>
                  </a:cubicBezTo>
                  <a:cubicBezTo>
                    <a:pt x="628" y="5067"/>
                    <a:pt x="1068" y="4509"/>
                    <a:pt x="1520" y="3964"/>
                  </a:cubicBezTo>
                  <a:cubicBezTo>
                    <a:pt x="1972" y="3412"/>
                    <a:pt x="2429" y="2873"/>
                    <a:pt x="2928" y="2368"/>
                  </a:cubicBezTo>
                  <a:cubicBezTo>
                    <a:pt x="3427" y="1864"/>
                    <a:pt x="3972" y="1400"/>
                    <a:pt x="4565" y="1013"/>
                  </a:cubicBezTo>
                  <a:cubicBezTo>
                    <a:pt x="5163" y="632"/>
                    <a:pt x="5808" y="321"/>
                    <a:pt x="6495" y="139"/>
                  </a:cubicBezTo>
                  <a:cubicBezTo>
                    <a:pt x="6536" y="127"/>
                    <a:pt x="6554" y="86"/>
                    <a:pt x="6542" y="51"/>
                  </a:cubicBezTo>
                  <a:cubicBezTo>
                    <a:pt x="6532" y="18"/>
                    <a:pt x="6508" y="0"/>
                    <a:pt x="64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665;p56">
              <a:extLst>
                <a:ext uri="{FF2B5EF4-FFF2-40B4-BE49-F238E27FC236}">
                  <a16:creationId xmlns:a16="http://schemas.microsoft.com/office/drawing/2014/main" id="{7C5EB50E-1109-8E39-6322-46246D13073B}"/>
                </a:ext>
              </a:extLst>
            </p:cNvPr>
            <p:cNvSpPr/>
            <p:nvPr/>
          </p:nvSpPr>
          <p:spPr>
            <a:xfrm>
              <a:off x="5777975" y="2182625"/>
              <a:ext cx="126000" cy="161025"/>
            </a:xfrm>
            <a:custGeom>
              <a:avLst/>
              <a:gdLst/>
              <a:ahLst/>
              <a:cxnLst/>
              <a:rect l="l" t="t" r="r" b="b"/>
              <a:pathLst>
                <a:path w="5040" h="6441" extrusionOk="0">
                  <a:moveTo>
                    <a:pt x="77" y="0"/>
                  </a:moveTo>
                  <a:lnTo>
                    <a:pt x="77" y="0"/>
                  </a:lnTo>
                  <a:cubicBezTo>
                    <a:pt x="0" y="1426"/>
                    <a:pt x="352" y="2886"/>
                    <a:pt x="1150" y="4071"/>
                  </a:cubicBezTo>
                  <a:cubicBezTo>
                    <a:pt x="1778" y="5010"/>
                    <a:pt x="2687" y="5767"/>
                    <a:pt x="3737" y="6189"/>
                  </a:cubicBezTo>
                  <a:cubicBezTo>
                    <a:pt x="3996" y="6295"/>
                    <a:pt x="4320" y="6441"/>
                    <a:pt x="4576" y="6441"/>
                  </a:cubicBezTo>
                  <a:cubicBezTo>
                    <a:pt x="4802" y="6441"/>
                    <a:pt x="4974" y="6327"/>
                    <a:pt x="4999" y="5972"/>
                  </a:cubicBezTo>
                  <a:cubicBezTo>
                    <a:pt x="5040" y="5421"/>
                    <a:pt x="4875" y="4822"/>
                    <a:pt x="4682" y="4312"/>
                  </a:cubicBezTo>
                  <a:cubicBezTo>
                    <a:pt x="3919" y="2270"/>
                    <a:pt x="2165" y="628"/>
                    <a:pt x="77"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66;p56">
              <a:extLst>
                <a:ext uri="{FF2B5EF4-FFF2-40B4-BE49-F238E27FC236}">
                  <a16:creationId xmlns:a16="http://schemas.microsoft.com/office/drawing/2014/main" id="{E6D4D0CE-BF23-BA38-6FFB-B4619D60DBC5}"/>
                </a:ext>
              </a:extLst>
            </p:cNvPr>
            <p:cNvSpPr/>
            <p:nvPr/>
          </p:nvSpPr>
          <p:spPr>
            <a:xfrm>
              <a:off x="5939725" y="2219575"/>
              <a:ext cx="82900" cy="179475"/>
            </a:xfrm>
            <a:custGeom>
              <a:avLst/>
              <a:gdLst/>
              <a:ahLst/>
              <a:cxnLst/>
              <a:rect l="l" t="t" r="r" b="b"/>
              <a:pathLst>
                <a:path w="3316" h="7179" extrusionOk="0">
                  <a:moveTo>
                    <a:pt x="2389" y="0"/>
                  </a:moveTo>
                  <a:cubicBezTo>
                    <a:pt x="1503" y="974"/>
                    <a:pt x="652" y="2030"/>
                    <a:pt x="259" y="3286"/>
                  </a:cubicBezTo>
                  <a:cubicBezTo>
                    <a:pt x="66" y="3902"/>
                    <a:pt x="1" y="4565"/>
                    <a:pt x="95" y="5204"/>
                  </a:cubicBezTo>
                  <a:cubicBezTo>
                    <a:pt x="183" y="5785"/>
                    <a:pt x="418" y="6289"/>
                    <a:pt x="728" y="6788"/>
                  </a:cubicBezTo>
                  <a:cubicBezTo>
                    <a:pt x="891" y="7049"/>
                    <a:pt x="1033" y="7178"/>
                    <a:pt x="1193" y="7178"/>
                  </a:cubicBezTo>
                  <a:cubicBezTo>
                    <a:pt x="1338" y="7178"/>
                    <a:pt x="1498" y="7071"/>
                    <a:pt x="1702" y="6858"/>
                  </a:cubicBezTo>
                  <a:cubicBezTo>
                    <a:pt x="2529" y="5996"/>
                    <a:pt x="3046" y="4793"/>
                    <a:pt x="3181" y="3614"/>
                  </a:cubicBezTo>
                  <a:cubicBezTo>
                    <a:pt x="3316" y="2370"/>
                    <a:pt x="3034" y="1080"/>
                    <a:pt x="2389"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667;p56">
              <a:extLst>
                <a:ext uri="{FF2B5EF4-FFF2-40B4-BE49-F238E27FC236}">
                  <a16:creationId xmlns:a16="http://schemas.microsoft.com/office/drawing/2014/main" id="{979DA4D5-509E-F17E-A1A1-FD33AB6FDED6}"/>
                </a:ext>
              </a:extLst>
            </p:cNvPr>
            <p:cNvSpPr/>
            <p:nvPr/>
          </p:nvSpPr>
          <p:spPr>
            <a:xfrm>
              <a:off x="5769750" y="2338075"/>
              <a:ext cx="165150" cy="120225"/>
            </a:xfrm>
            <a:custGeom>
              <a:avLst/>
              <a:gdLst/>
              <a:ahLst/>
              <a:cxnLst/>
              <a:rect l="l" t="t" r="r" b="b"/>
              <a:pathLst>
                <a:path w="6606" h="4809" extrusionOk="0">
                  <a:moveTo>
                    <a:pt x="1" y="1"/>
                  </a:moveTo>
                  <a:lnTo>
                    <a:pt x="1" y="1"/>
                  </a:lnTo>
                  <a:cubicBezTo>
                    <a:pt x="699" y="1262"/>
                    <a:pt x="1444" y="2523"/>
                    <a:pt x="2529" y="3473"/>
                  </a:cubicBezTo>
                  <a:cubicBezTo>
                    <a:pt x="3339" y="4183"/>
                    <a:pt x="4365" y="4700"/>
                    <a:pt x="5445" y="4782"/>
                  </a:cubicBezTo>
                  <a:cubicBezTo>
                    <a:pt x="5593" y="4793"/>
                    <a:pt x="5754" y="4808"/>
                    <a:pt x="5906" y="4808"/>
                  </a:cubicBezTo>
                  <a:cubicBezTo>
                    <a:pt x="6287" y="4808"/>
                    <a:pt x="6606" y="4713"/>
                    <a:pt x="6501" y="4230"/>
                  </a:cubicBezTo>
                  <a:cubicBezTo>
                    <a:pt x="6378" y="3649"/>
                    <a:pt x="6084" y="3098"/>
                    <a:pt x="5726" y="2629"/>
                  </a:cubicBezTo>
                  <a:cubicBezTo>
                    <a:pt x="5310" y="2077"/>
                    <a:pt x="4782" y="1608"/>
                    <a:pt x="4189" y="1250"/>
                  </a:cubicBezTo>
                  <a:cubicBezTo>
                    <a:pt x="2934" y="487"/>
                    <a:pt x="1461" y="177"/>
                    <a:pt x="1"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668;p56">
              <a:extLst>
                <a:ext uri="{FF2B5EF4-FFF2-40B4-BE49-F238E27FC236}">
                  <a16:creationId xmlns:a16="http://schemas.microsoft.com/office/drawing/2014/main" id="{4F4F32E8-F369-487A-FF63-A582DD754983}"/>
                </a:ext>
              </a:extLst>
            </p:cNvPr>
            <p:cNvSpPr/>
            <p:nvPr/>
          </p:nvSpPr>
          <p:spPr>
            <a:xfrm>
              <a:off x="6005725" y="2358325"/>
              <a:ext cx="106225" cy="178275"/>
            </a:xfrm>
            <a:custGeom>
              <a:avLst/>
              <a:gdLst/>
              <a:ahLst/>
              <a:cxnLst/>
              <a:rect l="l" t="t" r="r" b="b"/>
              <a:pathLst>
                <a:path w="4249" h="7131" extrusionOk="0">
                  <a:moveTo>
                    <a:pt x="3791" y="0"/>
                  </a:moveTo>
                  <a:cubicBezTo>
                    <a:pt x="2406" y="446"/>
                    <a:pt x="1227" y="1484"/>
                    <a:pt x="599" y="2798"/>
                  </a:cubicBezTo>
                  <a:cubicBezTo>
                    <a:pt x="159" y="3725"/>
                    <a:pt x="1" y="4781"/>
                    <a:pt x="130" y="5796"/>
                  </a:cubicBezTo>
                  <a:cubicBezTo>
                    <a:pt x="171" y="6113"/>
                    <a:pt x="224" y="6911"/>
                    <a:pt x="546" y="7087"/>
                  </a:cubicBezTo>
                  <a:cubicBezTo>
                    <a:pt x="604" y="7117"/>
                    <a:pt x="668" y="7130"/>
                    <a:pt x="737" y="7130"/>
                  </a:cubicBezTo>
                  <a:cubicBezTo>
                    <a:pt x="1150" y="7130"/>
                    <a:pt x="1732" y="6655"/>
                    <a:pt x="1978" y="6459"/>
                  </a:cubicBezTo>
                  <a:cubicBezTo>
                    <a:pt x="2911" y="5714"/>
                    <a:pt x="3603" y="4676"/>
                    <a:pt x="3926" y="3526"/>
                  </a:cubicBezTo>
                  <a:cubicBezTo>
                    <a:pt x="4248" y="2376"/>
                    <a:pt x="4201" y="1121"/>
                    <a:pt x="3791"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69;p56">
              <a:extLst>
                <a:ext uri="{FF2B5EF4-FFF2-40B4-BE49-F238E27FC236}">
                  <a16:creationId xmlns:a16="http://schemas.microsoft.com/office/drawing/2014/main" id="{E83C32F5-7AD6-A0CC-2FA5-43D077719728}"/>
                </a:ext>
              </a:extLst>
            </p:cNvPr>
            <p:cNvSpPr/>
            <p:nvPr/>
          </p:nvSpPr>
          <p:spPr>
            <a:xfrm>
              <a:off x="5802025" y="2482125"/>
              <a:ext cx="193050" cy="139325"/>
            </a:xfrm>
            <a:custGeom>
              <a:avLst/>
              <a:gdLst/>
              <a:ahLst/>
              <a:cxnLst/>
              <a:rect l="l" t="t" r="r" b="b"/>
              <a:pathLst>
                <a:path w="7722" h="5573" extrusionOk="0">
                  <a:moveTo>
                    <a:pt x="1080" y="0"/>
                  </a:moveTo>
                  <a:cubicBezTo>
                    <a:pt x="718" y="0"/>
                    <a:pt x="357" y="29"/>
                    <a:pt x="0" y="87"/>
                  </a:cubicBezTo>
                  <a:cubicBezTo>
                    <a:pt x="610" y="1284"/>
                    <a:pt x="1338" y="2440"/>
                    <a:pt x="2282" y="3408"/>
                  </a:cubicBezTo>
                  <a:cubicBezTo>
                    <a:pt x="3274" y="4423"/>
                    <a:pt x="4553" y="5267"/>
                    <a:pt x="5967" y="5531"/>
                  </a:cubicBezTo>
                  <a:cubicBezTo>
                    <a:pt x="6116" y="5560"/>
                    <a:pt x="6250" y="5573"/>
                    <a:pt x="6370" y="5573"/>
                  </a:cubicBezTo>
                  <a:cubicBezTo>
                    <a:pt x="7722" y="5573"/>
                    <a:pt x="7259" y="3889"/>
                    <a:pt x="6688" y="2962"/>
                  </a:cubicBezTo>
                  <a:cubicBezTo>
                    <a:pt x="6260" y="2270"/>
                    <a:pt x="5667" y="1671"/>
                    <a:pt x="4999" y="1208"/>
                  </a:cubicBezTo>
                  <a:cubicBezTo>
                    <a:pt x="3854" y="421"/>
                    <a:pt x="2466" y="0"/>
                    <a:pt x="1080"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670;p56">
              <a:extLst>
                <a:ext uri="{FF2B5EF4-FFF2-40B4-BE49-F238E27FC236}">
                  <a16:creationId xmlns:a16="http://schemas.microsoft.com/office/drawing/2014/main" id="{0BF3A178-423A-FE01-62DB-8299F9DC58BB}"/>
                </a:ext>
              </a:extLst>
            </p:cNvPr>
            <p:cNvSpPr/>
            <p:nvPr/>
          </p:nvSpPr>
          <p:spPr>
            <a:xfrm>
              <a:off x="5806125" y="2221850"/>
              <a:ext cx="224575" cy="498025"/>
            </a:xfrm>
            <a:custGeom>
              <a:avLst/>
              <a:gdLst/>
              <a:ahLst/>
              <a:cxnLst/>
              <a:rect l="l" t="t" r="r" b="b"/>
              <a:pathLst>
                <a:path w="8983" h="19921" extrusionOk="0">
                  <a:moveTo>
                    <a:pt x="82" y="1"/>
                  </a:moveTo>
                  <a:cubicBezTo>
                    <a:pt x="68" y="1"/>
                    <a:pt x="54" y="5"/>
                    <a:pt x="42" y="15"/>
                  </a:cubicBezTo>
                  <a:cubicBezTo>
                    <a:pt x="6" y="39"/>
                    <a:pt x="1" y="80"/>
                    <a:pt x="24" y="115"/>
                  </a:cubicBezTo>
                  <a:cubicBezTo>
                    <a:pt x="581" y="848"/>
                    <a:pt x="1156" y="1581"/>
                    <a:pt x="1731" y="2303"/>
                  </a:cubicBezTo>
                  <a:cubicBezTo>
                    <a:pt x="2025" y="2661"/>
                    <a:pt x="2312" y="3019"/>
                    <a:pt x="2605" y="3371"/>
                  </a:cubicBezTo>
                  <a:lnTo>
                    <a:pt x="2828" y="3641"/>
                  </a:lnTo>
                  <a:lnTo>
                    <a:pt x="3034" y="3910"/>
                  </a:lnTo>
                  <a:lnTo>
                    <a:pt x="3450" y="4462"/>
                  </a:lnTo>
                  <a:cubicBezTo>
                    <a:pt x="3591" y="4644"/>
                    <a:pt x="3720" y="4837"/>
                    <a:pt x="3855" y="5019"/>
                  </a:cubicBezTo>
                  <a:cubicBezTo>
                    <a:pt x="3984" y="5213"/>
                    <a:pt x="4119" y="5395"/>
                    <a:pt x="4248" y="5588"/>
                  </a:cubicBezTo>
                  <a:lnTo>
                    <a:pt x="4618" y="6169"/>
                  </a:lnTo>
                  <a:lnTo>
                    <a:pt x="4799" y="6456"/>
                  </a:lnTo>
                  <a:cubicBezTo>
                    <a:pt x="4864" y="6556"/>
                    <a:pt x="4917" y="6656"/>
                    <a:pt x="4975" y="6756"/>
                  </a:cubicBezTo>
                  <a:cubicBezTo>
                    <a:pt x="5210" y="7149"/>
                    <a:pt x="5451" y="7542"/>
                    <a:pt x="5656" y="7952"/>
                  </a:cubicBezTo>
                  <a:lnTo>
                    <a:pt x="5984" y="8562"/>
                  </a:lnTo>
                  <a:lnTo>
                    <a:pt x="6278" y="9184"/>
                  </a:lnTo>
                  <a:cubicBezTo>
                    <a:pt x="6683" y="10011"/>
                    <a:pt x="7023" y="10868"/>
                    <a:pt x="7340" y="11730"/>
                  </a:cubicBezTo>
                  <a:cubicBezTo>
                    <a:pt x="7416" y="11947"/>
                    <a:pt x="7486" y="12170"/>
                    <a:pt x="7557" y="12387"/>
                  </a:cubicBezTo>
                  <a:lnTo>
                    <a:pt x="7668" y="12716"/>
                  </a:lnTo>
                  <a:cubicBezTo>
                    <a:pt x="7703" y="12827"/>
                    <a:pt x="7739" y="12933"/>
                    <a:pt x="7768" y="13044"/>
                  </a:cubicBezTo>
                  <a:lnTo>
                    <a:pt x="7956" y="13713"/>
                  </a:lnTo>
                  <a:lnTo>
                    <a:pt x="8049" y="14042"/>
                  </a:lnTo>
                  <a:lnTo>
                    <a:pt x="8126" y="14382"/>
                  </a:lnTo>
                  <a:cubicBezTo>
                    <a:pt x="8548" y="16177"/>
                    <a:pt x="8806" y="18013"/>
                    <a:pt x="8841" y="19855"/>
                  </a:cubicBezTo>
                  <a:cubicBezTo>
                    <a:pt x="8847" y="19893"/>
                    <a:pt x="8872" y="19921"/>
                    <a:pt x="8907" y="19921"/>
                  </a:cubicBezTo>
                  <a:cubicBezTo>
                    <a:pt x="8911" y="19921"/>
                    <a:pt x="8914" y="19920"/>
                    <a:pt x="8918" y="19920"/>
                  </a:cubicBezTo>
                  <a:cubicBezTo>
                    <a:pt x="8953" y="19920"/>
                    <a:pt x="8982" y="19891"/>
                    <a:pt x="8982" y="19849"/>
                  </a:cubicBezTo>
                  <a:cubicBezTo>
                    <a:pt x="8918" y="18002"/>
                    <a:pt x="8689" y="16154"/>
                    <a:pt x="8266" y="14347"/>
                  </a:cubicBezTo>
                  <a:lnTo>
                    <a:pt x="8190" y="14006"/>
                  </a:lnTo>
                  <a:lnTo>
                    <a:pt x="8102" y="13672"/>
                  </a:lnTo>
                  <a:lnTo>
                    <a:pt x="7926" y="12997"/>
                  </a:lnTo>
                  <a:cubicBezTo>
                    <a:pt x="7897" y="12886"/>
                    <a:pt x="7862" y="12775"/>
                    <a:pt x="7832" y="12669"/>
                  </a:cubicBezTo>
                  <a:lnTo>
                    <a:pt x="7727" y="12335"/>
                  </a:lnTo>
                  <a:cubicBezTo>
                    <a:pt x="7656" y="12112"/>
                    <a:pt x="7592" y="11889"/>
                    <a:pt x="7521" y="11672"/>
                  </a:cubicBezTo>
                  <a:lnTo>
                    <a:pt x="7287" y="11015"/>
                  </a:lnTo>
                  <a:cubicBezTo>
                    <a:pt x="7211" y="10798"/>
                    <a:pt x="7134" y="10580"/>
                    <a:pt x="7046" y="10363"/>
                  </a:cubicBezTo>
                  <a:cubicBezTo>
                    <a:pt x="6870" y="9935"/>
                    <a:pt x="6706" y="9501"/>
                    <a:pt x="6507" y="9079"/>
                  </a:cubicBezTo>
                  <a:lnTo>
                    <a:pt x="6219" y="8445"/>
                  </a:lnTo>
                  <a:lnTo>
                    <a:pt x="5902" y="7823"/>
                  </a:lnTo>
                  <a:cubicBezTo>
                    <a:pt x="5703" y="7407"/>
                    <a:pt x="5468" y="7002"/>
                    <a:pt x="5239" y="6597"/>
                  </a:cubicBezTo>
                  <a:cubicBezTo>
                    <a:pt x="5187" y="6497"/>
                    <a:pt x="5128" y="6398"/>
                    <a:pt x="5069" y="6298"/>
                  </a:cubicBezTo>
                  <a:lnTo>
                    <a:pt x="4882" y="6005"/>
                  </a:lnTo>
                  <a:lnTo>
                    <a:pt x="4512" y="5412"/>
                  </a:lnTo>
                  <a:cubicBezTo>
                    <a:pt x="4383" y="5219"/>
                    <a:pt x="4248" y="5031"/>
                    <a:pt x="4119" y="4837"/>
                  </a:cubicBezTo>
                  <a:cubicBezTo>
                    <a:pt x="3984" y="4650"/>
                    <a:pt x="3861" y="4450"/>
                    <a:pt x="3714" y="4268"/>
                  </a:cubicBezTo>
                  <a:lnTo>
                    <a:pt x="3292" y="3711"/>
                  </a:lnTo>
                  <a:lnTo>
                    <a:pt x="3081" y="3435"/>
                  </a:lnTo>
                  <a:lnTo>
                    <a:pt x="2858" y="3171"/>
                  </a:lnTo>
                  <a:lnTo>
                    <a:pt x="1960" y="2109"/>
                  </a:lnTo>
                  <a:cubicBezTo>
                    <a:pt x="1362" y="1405"/>
                    <a:pt x="752" y="713"/>
                    <a:pt x="136" y="27"/>
                  </a:cubicBezTo>
                  <a:cubicBezTo>
                    <a:pt x="122" y="10"/>
                    <a:pt x="102" y="1"/>
                    <a:pt x="82"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71;p56">
              <a:extLst>
                <a:ext uri="{FF2B5EF4-FFF2-40B4-BE49-F238E27FC236}">
                  <a16:creationId xmlns:a16="http://schemas.microsoft.com/office/drawing/2014/main" id="{1187F453-59EE-0A68-88DB-8007BD3AFD97}"/>
                </a:ext>
              </a:extLst>
            </p:cNvPr>
            <p:cNvSpPr/>
            <p:nvPr/>
          </p:nvSpPr>
          <p:spPr>
            <a:xfrm>
              <a:off x="5814775" y="2365875"/>
              <a:ext cx="182050" cy="165200"/>
            </a:xfrm>
            <a:custGeom>
              <a:avLst/>
              <a:gdLst/>
              <a:ahLst/>
              <a:cxnLst/>
              <a:rect l="l" t="t" r="r" b="b"/>
              <a:pathLst>
                <a:path w="7282" h="6608" extrusionOk="0">
                  <a:moveTo>
                    <a:pt x="79" y="0"/>
                  </a:moveTo>
                  <a:cubicBezTo>
                    <a:pt x="58" y="0"/>
                    <a:pt x="38" y="10"/>
                    <a:pt x="24" y="27"/>
                  </a:cubicBezTo>
                  <a:cubicBezTo>
                    <a:pt x="1" y="62"/>
                    <a:pt x="7" y="103"/>
                    <a:pt x="42" y="126"/>
                  </a:cubicBezTo>
                  <a:cubicBezTo>
                    <a:pt x="687" y="602"/>
                    <a:pt x="1321" y="1100"/>
                    <a:pt x="1937" y="1611"/>
                  </a:cubicBezTo>
                  <a:cubicBezTo>
                    <a:pt x="2559" y="2121"/>
                    <a:pt x="3163" y="2649"/>
                    <a:pt x="3749" y="3194"/>
                  </a:cubicBezTo>
                  <a:cubicBezTo>
                    <a:pt x="4342" y="3740"/>
                    <a:pt x="4917" y="4297"/>
                    <a:pt x="5480" y="4861"/>
                  </a:cubicBezTo>
                  <a:cubicBezTo>
                    <a:pt x="6049" y="5430"/>
                    <a:pt x="6601" y="5999"/>
                    <a:pt x="7152" y="6585"/>
                  </a:cubicBezTo>
                  <a:cubicBezTo>
                    <a:pt x="7166" y="6600"/>
                    <a:pt x="7185" y="6607"/>
                    <a:pt x="7204" y="6607"/>
                  </a:cubicBezTo>
                  <a:cubicBezTo>
                    <a:pt x="7216" y="6607"/>
                    <a:pt x="7228" y="6604"/>
                    <a:pt x="7240" y="6597"/>
                  </a:cubicBezTo>
                  <a:cubicBezTo>
                    <a:pt x="7275" y="6574"/>
                    <a:pt x="7281" y="6532"/>
                    <a:pt x="7263" y="6497"/>
                  </a:cubicBezTo>
                  <a:cubicBezTo>
                    <a:pt x="6829" y="5805"/>
                    <a:pt x="6284" y="5201"/>
                    <a:pt x="5715" y="4626"/>
                  </a:cubicBezTo>
                  <a:cubicBezTo>
                    <a:pt x="5146" y="4057"/>
                    <a:pt x="4536" y="3523"/>
                    <a:pt x="3914" y="3007"/>
                  </a:cubicBezTo>
                  <a:cubicBezTo>
                    <a:pt x="2670" y="1980"/>
                    <a:pt x="1397" y="995"/>
                    <a:pt x="124" y="15"/>
                  </a:cubicBezTo>
                  <a:cubicBezTo>
                    <a:pt x="109" y="5"/>
                    <a:pt x="94"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72;p56">
              <a:extLst>
                <a:ext uri="{FF2B5EF4-FFF2-40B4-BE49-F238E27FC236}">
                  <a16:creationId xmlns:a16="http://schemas.microsoft.com/office/drawing/2014/main" id="{16D7FC17-3E93-FC54-37F1-51A522C1CEA5}"/>
                </a:ext>
              </a:extLst>
            </p:cNvPr>
            <p:cNvSpPr/>
            <p:nvPr/>
          </p:nvSpPr>
          <p:spPr>
            <a:xfrm>
              <a:off x="5959400" y="2257925"/>
              <a:ext cx="29925" cy="185350"/>
            </a:xfrm>
            <a:custGeom>
              <a:avLst/>
              <a:gdLst/>
              <a:ahLst/>
              <a:cxnLst/>
              <a:rect l="l" t="t" r="r" b="b"/>
              <a:pathLst>
                <a:path w="1197" h="7414" extrusionOk="0">
                  <a:moveTo>
                    <a:pt x="1119" y="0"/>
                  </a:moveTo>
                  <a:cubicBezTo>
                    <a:pt x="1090" y="0"/>
                    <a:pt x="1061" y="21"/>
                    <a:pt x="1056" y="50"/>
                  </a:cubicBezTo>
                  <a:cubicBezTo>
                    <a:pt x="904" y="649"/>
                    <a:pt x="774" y="1253"/>
                    <a:pt x="657" y="1857"/>
                  </a:cubicBezTo>
                  <a:cubicBezTo>
                    <a:pt x="540" y="2461"/>
                    <a:pt x="428" y="3066"/>
                    <a:pt x="323" y="3670"/>
                  </a:cubicBezTo>
                  <a:cubicBezTo>
                    <a:pt x="217" y="4280"/>
                    <a:pt x="123" y="4884"/>
                    <a:pt x="65" y="5500"/>
                  </a:cubicBezTo>
                  <a:cubicBezTo>
                    <a:pt x="35" y="5805"/>
                    <a:pt x="12" y="6116"/>
                    <a:pt x="6" y="6421"/>
                  </a:cubicBezTo>
                  <a:cubicBezTo>
                    <a:pt x="0" y="6732"/>
                    <a:pt x="12" y="7043"/>
                    <a:pt x="53" y="7354"/>
                  </a:cubicBezTo>
                  <a:cubicBezTo>
                    <a:pt x="53" y="7383"/>
                    <a:pt x="76" y="7413"/>
                    <a:pt x="112" y="7413"/>
                  </a:cubicBezTo>
                  <a:cubicBezTo>
                    <a:pt x="115" y="7413"/>
                    <a:pt x="119" y="7414"/>
                    <a:pt x="122" y="7414"/>
                  </a:cubicBezTo>
                  <a:cubicBezTo>
                    <a:pt x="155" y="7414"/>
                    <a:pt x="188" y="7391"/>
                    <a:pt x="188" y="7354"/>
                  </a:cubicBezTo>
                  <a:cubicBezTo>
                    <a:pt x="276" y="6744"/>
                    <a:pt x="334" y="6140"/>
                    <a:pt x="393" y="5530"/>
                  </a:cubicBezTo>
                  <a:cubicBezTo>
                    <a:pt x="452" y="4925"/>
                    <a:pt x="505" y="4315"/>
                    <a:pt x="569" y="3705"/>
                  </a:cubicBezTo>
                  <a:cubicBezTo>
                    <a:pt x="628" y="3095"/>
                    <a:pt x="704" y="2485"/>
                    <a:pt x="804" y="1881"/>
                  </a:cubicBezTo>
                  <a:cubicBezTo>
                    <a:pt x="904" y="1276"/>
                    <a:pt x="1015" y="672"/>
                    <a:pt x="1191" y="91"/>
                  </a:cubicBezTo>
                  <a:lnTo>
                    <a:pt x="1191" y="86"/>
                  </a:lnTo>
                  <a:cubicBezTo>
                    <a:pt x="1197" y="50"/>
                    <a:pt x="1173" y="9"/>
                    <a:pt x="1138" y="3"/>
                  </a:cubicBezTo>
                  <a:cubicBezTo>
                    <a:pt x="1132" y="1"/>
                    <a:pt x="1126" y="0"/>
                    <a:pt x="111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73;p56">
              <a:extLst>
                <a:ext uri="{FF2B5EF4-FFF2-40B4-BE49-F238E27FC236}">
                  <a16:creationId xmlns:a16="http://schemas.microsoft.com/office/drawing/2014/main" id="{47E15A38-7AE6-93B3-913E-4EA98B411AD8}"/>
                </a:ext>
              </a:extLst>
            </p:cNvPr>
            <p:cNvSpPr/>
            <p:nvPr/>
          </p:nvSpPr>
          <p:spPr>
            <a:xfrm>
              <a:off x="6008825" y="2396825"/>
              <a:ext cx="81275" cy="183300"/>
            </a:xfrm>
            <a:custGeom>
              <a:avLst/>
              <a:gdLst/>
              <a:ahLst/>
              <a:cxnLst/>
              <a:rect l="l" t="t" r="r" b="b"/>
              <a:pathLst>
                <a:path w="3251" h="7332" extrusionOk="0">
                  <a:moveTo>
                    <a:pt x="3166" y="0"/>
                  </a:moveTo>
                  <a:cubicBezTo>
                    <a:pt x="3145" y="0"/>
                    <a:pt x="3123" y="9"/>
                    <a:pt x="3109" y="26"/>
                  </a:cubicBezTo>
                  <a:cubicBezTo>
                    <a:pt x="2722" y="566"/>
                    <a:pt x="2411" y="1153"/>
                    <a:pt x="2118" y="1739"/>
                  </a:cubicBezTo>
                  <a:cubicBezTo>
                    <a:pt x="1819" y="2326"/>
                    <a:pt x="1543" y="2919"/>
                    <a:pt x="1267" y="3517"/>
                  </a:cubicBezTo>
                  <a:cubicBezTo>
                    <a:pt x="1003" y="4121"/>
                    <a:pt x="751" y="4725"/>
                    <a:pt x="528" y="5347"/>
                  </a:cubicBezTo>
                  <a:cubicBezTo>
                    <a:pt x="311" y="5969"/>
                    <a:pt x="112" y="6597"/>
                    <a:pt x="6" y="7254"/>
                  </a:cubicBezTo>
                  <a:cubicBezTo>
                    <a:pt x="0" y="7283"/>
                    <a:pt x="18" y="7313"/>
                    <a:pt x="47" y="7324"/>
                  </a:cubicBezTo>
                  <a:cubicBezTo>
                    <a:pt x="56" y="7329"/>
                    <a:pt x="66" y="7331"/>
                    <a:pt x="76" y="7331"/>
                  </a:cubicBezTo>
                  <a:cubicBezTo>
                    <a:pt x="103" y="7331"/>
                    <a:pt x="128" y="7315"/>
                    <a:pt x="141" y="7289"/>
                  </a:cubicBezTo>
                  <a:cubicBezTo>
                    <a:pt x="399" y="6685"/>
                    <a:pt x="622" y="6075"/>
                    <a:pt x="839" y="5459"/>
                  </a:cubicBezTo>
                  <a:cubicBezTo>
                    <a:pt x="1062" y="4843"/>
                    <a:pt x="1273" y="4227"/>
                    <a:pt x="1502" y="3611"/>
                  </a:cubicBezTo>
                  <a:cubicBezTo>
                    <a:pt x="1725" y="3001"/>
                    <a:pt x="1971" y="2391"/>
                    <a:pt x="2247" y="1798"/>
                  </a:cubicBezTo>
                  <a:cubicBezTo>
                    <a:pt x="2529" y="1211"/>
                    <a:pt x="2828" y="625"/>
                    <a:pt x="3221" y="114"/>
                  </a:cubicBezTo>
                  <a:lnTo>
                    <a:pt x="3227" y="114"/>
                  </a:lnTo>
                  <a:cubicBezTo>
                    <a:pt x="3227" y="109"/>
                    <a:pt x="3227" y="109"/>
                    <a:pt x="3227" y="109"/>
                  </a:cubicBezTo>
                  <a:cubicBezTo>
                    <a:pt x="3250" y="79"/>
                    <a:pt x="3238" y="32"/>
                    <a:pt x="3209" y="15"/>
                  </a:cubicBezTo>
                  <a:cubicBezTo>
                    <a:pt x="3197" y="5"/>
                    <a:pt x="3181" y="0"/>
                    <a:pt x="3166"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74;p56">
              <a:extLst>
                <a:ext uri="{FF2B5EF4-FFF2-40B4-BE49-F238E27FC236}">
                  <a16:creationId xmlns:a16="http://schemas.microsoft.com/office/drawing/2014/main" id="{6184A537-4490-63AE-C16D-56EA72338E81}"/>
                </a:ext>
              </a:extLst>
            </p:cNvPr>
            <p:cNvSpPr/>
            <p:nvPr/>
          </p:nvSpPr>
          <p:spPr>
            <a:xfrm>
              <a:off x="5862150" y="2520800"/>
              <a:ext cx="164000" cy="140350"/>
            </a:xfrm>
            <a:custGeom>
              <a:avLst/>
              <a:gdLst/>
              <a:ahLst/>
              <a:cxnLst/>
              <a:rect l="l" t="t" r="r" b="b"/>
              <a:pathLst>
                <a:path w="6560" h="5614" extrusionOk="0">
                  <a:moveTo>
                    <a:pt x="85" y="0"/>
                  </a:moveTo>
                  <a:cubicBezTo>
                    <a:pt x="51" y="0"/>
                    <a:pt x="23" y="18"/>
                    <a:pt x="12" y="54"/>
                  </a:cubicBezTo>
                  <a:cubicBezTo>
                    <a:pt x="1" y="89"/>
                    <a:pt x="24" y="130"/>
                    <a:pt x="65" y="136"/>
                  </a:cubicBezTo>
                  <a:cubicBezTo>
                    <a:pt x="746" y="324"/>
                    <a:pt x="1397" y="635"/>
                    <a:pt x="1989" y="1016"/>
                  </a:cubicBezTo>
                  <a:cubicBezTo>
                    <a:pt x="2588" y="1403"/>
                    <a:pt x="3133" y="1861"/>
                    <a:pt x="3626" y="2365"/>
                  </a:cubicBezTo>
                  <a:cubicBezTo>
                    <a:pt x="4125" y="2870"/>
                    <a:pt x="4582" y="3415"/>
                    <a:pt x="5034" y="3961"/>
                  </a:cubicBezTo>
                  <a:cubicBezTo>
                    <a:pt x="5486" y="4512"/>
                    <a:pt x="5932" y="5070"/>
                    <a:pt x="6424" y="5592"/>
                  </a:cubicBezTo>
                  <a:cubicBezTo>
                    <a:pt x="6439" y="5606"/>
                    <a:pt x="6457" y="5614"/>
                    <a:pt x="6476" y="5614"/>
                  </a:cubicBezTo>
                  <a:cubicBezTo>
                    <a:pt x="6488" y="5614"/>
                    <a:pt x="6501" y="5610"/>
                    <a:pt x="6512" y="5604"/>
                  </a:cubicBezTo>
                  <a:cubicBezTo>
                    <a:pt x="6548" y="5586"/>
                    <a:pt x="6559" y="5539"/>
                    <a:pt x="6536" y="5510"/>
                  </a:cubicBezTo>
                  <a:cubicBezTo>
                    <a:pt x="6172" y="4888"/>
                    <a:pt x="5750" y="4307"/>
                    <a:pt x="5292" y="3756"/>
                  </a:cubicBezTo>
                  <a:cubicBezTo>
                    <a:pt x="4835" y="3198"/>
                    <a:pt x="4336" y="2670"/>
                    <a:pt x="3802" y="2189"/>
                  </a:cubicBezTo>
                  <a:cubicBezTo>
                    <a:pt x="3262" y="1708"/>
                    <a:pt x="2687" y="1262"/>
                    <a:pt x="2066" y="893"/>
                  </a:cubicBezTo>
                  <a:cubicBezTo>
                    <a:pt x="1456" y="517"/>
                    <a:pt x="793" y="212"/>
                    <a:pt x="100" y="1"/>
                  </a:cubicBezTo>
                  <a:cubicBezTo>
                    <a:pt x="95" y="0"/>
                    <a:pt x="90" y="0"/>
                    <a:pt x="8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75;p56">
              <a:extLst>
                <a:ext uri="{FF2B5EF4-FFF2-40B4-BE49-F238E27FC236}">
                  <a16:creationId xmlns:a16="http://schemas.microsoft.com/office/drawing/2014/main" id="{FEA4AD9B-60D6-C43C-D519-994A89F11115}"/>
                </a:ext>
              </a:extLst>
            </p:cNvPr>
            <p:cNvSpPr/>
            <p:nvPr/>
          </p:nvSpPr>
          <p:spPr>
            <a:xfrm>
              <a:off x="6331900" y="2327375"/>
              <a:ext cx="141575" cy="80550"/>
            </a:xfrm>
            <a:custGeom>
              <a:avLst/>
              <a:gdLst/>
              <a:ahLst/>
              <a:cxnLst/>
              <a:rect l="l" t="t" r="r" b="b"/>
              <a:pathLst>
                <a:path w="5663" h="3222" extrusionOk="0">
                  <a:moveTo>
                    <a:pt x="1" y="0"/>
                  </a:moveTo>
                  <a:lnTo>
                    <a:pt x="1" y="2241"/>
                  </a:lnTo>
                  <a:cubicBezTo>
                    <a:pt x="1" y="2241"/>
                    <a:pt x="721" y="3221"/>
                    <a:pt x="2928" y="3221"/>
                  </a:cubicBezTo>
                  <a:cubicBezTo>
                    <a:pt x="2948" y="3221"/>
                    <a:pt x="2967" y="3221"/>
                    <a:pt x="2987" y="3221"/>
                  </a:cubicBezTo>
                  <a:cubicBezTo>
                    <a:pt x="5046" y="3209"/>
                    <a:pt x="5662" y="2288"/>
                    <a:pt x="5662" y="2288"/>
                  </a:cubicBezTo>
                  <a:lnTo>
                    <a:pt x="5662" y="0"/>
                  </a:ln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76;p56">
              <a:extLst>
                <a:ext uri="{FF2B5EF4-FFF2-40B4-BE49-F238E27FC236}">
                  <a16:creationId xmlns:a16="http://schemas.microsoft.com/office/drawing/2014/main" id="{7B5C6B1C-4383-31A6-8AD3-1450AC294306}"/>
                </a:ext>
              </a:extLst>
            </p:cNvPr>
            <p:cNvSpPr/>
            <p:nvPr/>
          </p:nvSpPr>
          <p:spPr>
            <a:xfrm>
              <a:off x="6166325" y="1888175"/>
              <a:ext cx="477275" cy="468100"/>
            </a:xfrm>
            <a:custGeom>
              <a:avLst/>
              <a:gdLst/>
              <a:ahLst/>
              <a:cxnLst/>
              <a:rect l="l" t="t" r="r" b="b"/>
              <a:pathLst>
                <a:path w="19091" h="18724" extrusionOk="0">
                  <a:moveTo>
                    <a:pt x="10245" y="1"/>
                  </a:moveTo>
                  <a:cubicBezTo>
                    <a:pt x="9455" y="1"/>
                    <a:pt x="8622" y="79"/>
                    <a:pt x="7750" y="239"/>
                  </a:cubicBezTo>
                  <a:cubicBezTo>
                    <a:pt x="1203" y="1441"/>
                    <a:pt x="916" y="9578"/>
                    <a:pt x="916" y="9578"/>
                  </a:cubicBezTo>
                  <a:cubicBezTo>
                    <a:pt x="916" y="9578"/>
                    <a:pt x="1" y="18724"/>
                    <a:pt x="9774" y="18724"/>
                  </a:cubicBezTo>
                  <a:cubicBezTo>
                    <a:pt x="19090" y="18724"/>
                    <a:pt x="18533" y="8904"/>
                    <a:pt x="18533" y="8904"/>
                  </a:cubicBezTo>
                  <a:cubicBezTo>
                    <a:pt x="18660" y="3315"/>
                    <a:pt x="15384" y="1"/>
                    <a:pt x="10245"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77;p56">
              <a:extLst>
                <a:ext uri="{FF2B5EF4-FFF2-40B4-BE49-F238E27FC236}">
                  <a16:creationId xmlns:a16="http://schemas.microsoft.com/office/drawing/2014/main" id="{DA1156C0-B526-97A7-A329-7A9A1D23A2DE}"/>
                </a:ext>
              </a:extLst>
            </p:cNvPr>
            <p:cNvSpPr/>
            <p:nvPr/>
          </p:nvSpPr>
          <p:spPr>
            <a:xfrm>
              <a:off x="6331900" y="2346725"/>
              <a:ext cx="127050" cy="22325"/>
            </a:xfrm>
            <a:custGeom>
              <a:avLst/>
              <a:gdLst/>
              <a:ahLst/>
              <a:cxnLst/>
              <a:rect l="l" t="t" r="r" b="b"/>
              <a:pathLst>
                <a:path w="5082" h="893" extrusionOk="0">
                  <a:moveTo>
                    <a:pt x="1" y="1"/>
                  </a:moveTo>
                  <a:lnTo>
                    <a:pt x="1" y="775"/>
                  </a:lnTo>
                  <a:cubicBezTo>
                    <a:pt x="743" y="858"/>
                    <a:pt x="1384" y="892"/>
                    <a:pt x="1937" y="892"/>
                  </a:cubicBezTo>
                  <a:cubicBezTo>
                    <a:pt x="4375" y="892"/>
                    <a:pt x="5081" y="230"/>
                    <a:pt x="5081" y="229"/>
                  </a:cubicBezTo>
                  <a:lnTo>
                    <a:pt x="5081" y="229"/>
                  </a:lnTo>
                  <a:cubicBezTo>
                    <a:pt x="4489" y="329"/>
                    <a:pt x="3849" y="382"/>
                    <a:pt x="3151" y="382"/>
                  </a:cubicBezTo>
                  <a:cubicBezTo>
                    <a:pt x="1943" y="382"/>
                    <a:pt x="904" y="247"/>
                    <a:pt x="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78;p56">
              <a:extLst>
                <a:ext uri="{FF2B5EF4-FFF2-40B4-BE49-F238E27FC236}">
                  <a16:creationId xmlns:a16="http://schemas.microsoft.com/office/drawing/2014/main" id="{06CABF6F-E0BE-80DA-802A-9EB0E61E0B77}"/>
                </a:ext>
              </a:extLst>
            </p:cNvPr>
            <p:cNvSpPr/>
            <p:nvPr/>
          </p:nvSpPr>
          <p:spPr>
            <a:xfrm>
              <a:off x="6622150" y="2103000"/>
              <a:ext cx="86700" cy="88800"/>
            </a:xfrm>
            <a:custGeom>
              <a:avLst/>
              <a:gdLst/>
              <a:ahLst/>
              <a:cxnLst/>
              <a:rect l="l" t="t" r="r" b="b"/>
              <a:pathLst>
                <a:path w="3468" h="3552" extrusionOk="0">
                  <a:moveTo>
                    <a:pt x="1844" y="1"/>
                  </a:moveTo>
                  <a:cubicBezTo>
                    <a:pt x="1802" y="1"/>
                    <a:pt x="1761" y="2"/>
                    <a:pt x="1720" y="6"/>
                  </a:cubicBezTo>
                  <a:cubicBezTo>
                    <a:pt x="1244" y="35"/>
                    <a:pt x="376" y="357"/>
                    <a:pt x="1" y="663"/>
                  </a:cubicBezTo>
                  <a:lnTo>
                    <a:pt x="1" y="2851"/>
                  </a:lnTo>
                  <a:cubicBezTo>
                    <a:pt x="445" y="3275"/>
                    <a:pt x="1047" y="3551"/>
                    <a:pt x="1658" y="3551"/>
                  </a:cubicBezTo>
                  <a:cubicBezTo>
                    <a:pt x="1765" y="3551"/>
                    <a:pt x="1872" y="3543"/>
                    <a:pt x="1978" y="3525"/>
                  </a:cubicBezTo>
                  <a:cubicBezTo>
                    <a:pt x="2688" y="3414"/>
                    <a:pt x="3327" y="2839"/>
                    <a:pt x="3427" y="2123"/>
                  </a:cubicBezTo>
                  <a:cubicBezTo>
                    <a:pt x="3468" y="1865"/>
                    <a:pt x="3433" y="1601"/>
                    <a:pt x="3374" y="1343"/>
                  </a:cubicBezTo>
                  <a:cubicBezTo>
                    <a:pt x="3309" y="1044"/>
                    <a:pt x="3204" y="751"/>
                    <a:pt x="3010" y="516"/>
                  </a:cubicBezTo>
                  <a:cubicBezTo>
                    <a:pt x="2731" y="173"/>
                    <a:pt x="2286" y="1"/>
                    <a:pt x="1844"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79;p56">
              <a:extLst>
                <a:ext uri="{FF2B5EF4-FFF2-40B4-BE49-F238E27FC236}">
                  <a16:creationId xmlns:a16="http://schemas.microsoft.com/office/drawing/2014/main" id="{C459204E-298F-A1E6-0177-07259BD49148}"/>
                </a:ext>
              </a:extLst>
            </p:cNvPr>
            <p:cNvSpPr/>
            <p:nvPr/>
          </p:nvSpPr>
          <p:spPr>
            <a:xfrm>
              <a:off x="6642550" y="2128650"/>
              <a:ext cx="30950" cy="38150"/>
            </a:xfrm>
            <a:custGeom>
              <a:avLst/>
              <a:gdLst/>
              <a:ahLst/>
              <a:cxnLst/>
              <a:rect l="l" t="t" r="r" b="b"/>
              <a:pathLst>
                <a:path w="1238" h="1526" extrusionOk="0">
                  <a:moveTo>
                    <a:pt x="1149" y="0"/>
                  </a:moveTo>
                  <a:cubicBezTo>
                    <a:pt x="1140" y="0"/>
                    <a:pt x="1130" y="2"/>
                    <a:pt x="1121" y="6"/>
                  </a:cubicBezTo>
                  <a:cubicBezTo>
                    <a:pt x="827" y="112"/>
                    <a:pt x="569" y="317"/>
                    <a:pt x="370" y="563"/>
                  </a:cubicBezTo>
                  <a:cubicBezTo>
                    <a:pt x="176" y="816"/>
                    <a:pt x="41" y="1115"/>
                    <a:pt x="6" y="1426"/>
                  </a:cubicBezTo>
                  <a:cubicBezTo>
                    <a:pt x="0" y="1467"/>
                    <a:pt x="24" y="1502"/>
                    <a:pt x="59" y="1520"/>
                  </a:cubicBezTo>
                  <a:cubicBezTo>
                    <a:pt x="70" y="1524"/>
                    <a:pt x="80" y="1526"/>
                    <a:pt x="91" y="1526"/>
                  </a:cubicBezTo>
                  <a:cubicBezTo>
                    <a:pt x="126" y="1526"/>
                    <a:pt x="157" y="1504"/>
                    <a:pt x="170" y="1473"/>
                  </a:cubicBezTo>
                  <a:lnTo>
                    <a:pt x="176" y="1473"/>
                  </a:lnTo>
                  <a:cubicBezTo>
                    <a:pt x="288" y="1203"/>
                    <a:pt x="417" y="956"/>
                    <a:pt x="593" y="734"/>
                  </a:cubicBezTo>
                  <a:cubicBezTo>
                    <a:pt x="763" y="511"/>
                    <a:pt x="968" y="317"/>
                    <a:pt x="1197" y="147"/>
                  </a:cubicBezTo>
                  <a:lnTo>
                    <a:pt x="1197" y="141"/>
                  </a:lnTo>
                  <a:cubicBezTo>
                    <a:pt x="1226" y="123"/>
                    <a:pt x="1238" y="88"/>
                    <a:pt x="1226" y="53"/>
                  </a:cubicBezTo>
                  <a:cubicBezTo>
                    <a:pt x="1213" y="21"/>
                    <a:pt x="1182" y="0"/>
                    <a:pt x="11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80;p56">
              <a:extLst>
                <a:ext uri="{FF2B5EF4-FFF2-40B4-BE49-F238E27FC236}">
                  <a16:creationId xmlns:a16="http://schemas.microsoft.com/office/drawing/2014/main" id="{22E73576-5778-AF11-DFE0-1E229EADE1B5}"/>
                </a:ext>
              </a:extLst>
            </p:cNvPr>
            <p:cNvSpPr/>
            <p:nvPr/>
          </p:nvSpPr>
          <p:spPr>
            <a:xfrm>
              <a:off x="6651925" y="2143450"/>
              <a:ext cx="18350" cy="27075"/>
            </a:xfrm>
            <a:custGeom>
              <a:avLst/>
              <a:gdLst/>
              <a:ahLst/>
              <a:cxnLst/>
              <a:rect l="l" t="t" r="r" b="b"/>
              <a:pathLst>
                <a:path w="734" h="1083" extrusionOk="0">
                  <a:moveTo>
                    <a:pt x="91" y="1"/>
                  </a:moveTo>
                  <a:cubicBezTo>
                    <a:pt x="72" y="1"/>
                    <a:pt x="51" y="9"/>
                    <a:pt x="36" y="24"/>
                  </a:cubicBezTo>
                  <a:cubicBezTo>
                    <a:pt x="6" y="54"/>
                    <a:pt x="1" y="106"/>
                    <a:pt x="36" y="136"/>
                  </a:cubicBezTo>
                  <a:lnTo>
                    <a:pt x="36" y="142"/>
                  </a:lnTo>
                  <a:cubicBezTo>
                    <a:pt x="159" y="271"/>
                    <a:pt x="259" y="400"/>
                    <a:pt x="341" y="546"/>
                  </a:cubicBezTo>
                  <a:cubicBezTo>
                    <a:pt x="417" y="693"/>
                    <a:pt x="476" y="846"/>
                    <a:pt x="523" y="1016"/>
                  </a:cubicBezTo>
                  <a:cubicBezTo>
                    <a:pt x="529" y="1051"/>
                    <a:pt x="552" y="1074"/>
                    <a:pt x="587" y="1080"/>
                  </a:cubicBezTo>
                  <a:cubicBezTo>
                    <a:pt x="594" y="1082"/>
                    <a:pt x="601" y="1083"/>
                    <a:pt x="608" y="1083"/>
                  </a:cubicBezTo>
                  <a:cubicBezTo>
                    <a:pt x="647" y="1083"/>
                    <a:pt x="683" y="1055"/>
                    <a:pt x="693" y="1010"/>
                  </a:cubicBezTo>
                  <a:cubicBezTo>
                    <a:pt x="734" y="810"/>
                    <a:pt x="681" y="587"/>
                    <a:pt x="581" y="411"/>
                  </a:cubicBezTo>
                  <a:cubicBezTo>
                    <a:pt x="476" y="230"/>
                    <a:pt x="317" y="77"/>
                    <a:pt x="118" y="7"/>
                  </a:cubicBezTo>
                  <a:cubicBezTo>
                    <a:pt x="110" y="3"/>
                    <a:pt x="101" y="1"/>
                    <a:pt x="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681;p56">
              <a:extLst>
                <a:ext uri="{FF2B5EF4-FFF2-40B4-BE49-F238E27FC236}">
                  <a16:creationId xmlns:a16="http://schemas.microsoft.com/office/drawing/2014/main" id="{4E0C288B-178B-F0CB-04E7-AA574C853A07}"/>
                </a:ext>
              </a:extLst>
            </p:cNvPr>
            <p:cNvSpPr/>
            <p:nvPr/>
          </p:nvSpPr>
          <p:spPr>
            <a:xfrm>
              <a:off x="6484725" y="2178900"/>
              <a:ext cx="77025" cy="22375"/>
            </a:xfrm>
            <a:custGeom>
              <a:avLst/>
              <a:gdLst/>
              <a:ahLst/>
              <a:cxnLst/>
              <a:rect l="l" t="t" r="r" b="b"/>
              <a:pathLst>
                <a:path w="3081" h="895" extrusionOk="0">
                  <a:moveTo>
                    <a:pt x="1418" y="1"/>
                  </a:moveTo>
                  <a:cubicBezTo>
                    <a:pt x="917" y="1"/>
                    <a:pt x="413" y="175"/>
                    <a:pt x="36" y="489"/>
                  </a:cubicBezTo>
                  <a:cubicBezTo>
                    <a:pt x="7" y="513"/>
                    <a:pt x="1" y="560"/>
                    <a:pt x="18" y="589"/>
                  </a:cubicBezTo>
                  <a:cubicBezTo>
                    <a:pt x="34" y="616"/>
                    <a:pt x="59" y="630"/>
                    <a:pt x="87" y="630"/>
                  </a:cubicBezTo>
                  <a:cubicBezTo>
                    <a:pt x="101" y="630"/>
                    <a:pt x="116" y="626"/>
                    <a:pt x="130" y="618"/>
                  </a:cubicBezTo>
                  <a:cubicBezTo>
                    <a:pt x="508" y="396"/>
                    <a:pt x="939" y="274"/>
                    <a:pt x="1365" y="274"/>
                  </a:cubicBezTo>
                  <a:cubicBezTo>
                    <a:pt x="1435" y="274"/>
                    <a:pt x="1504" y="277"/>
                    <a:pt x="1573" y="284"/>
                  </a:cubicBezTo>
                  <a:cubicBezTo>
                    <a:pt x="2066" y="331"/>
                    <a:pt x="2541" y="542"/>
                    <a:pt x="2928" y="877"/>
                  </a:cubicBezTo>
                  <a:cubicBezTo>
                    <a:pt x="2946" y="888"/>
                    <a:pt x="2966" y="894"/>
                    <a:pt x="2986" y="894"/>
                  </a:cubicBezTo>
                  <a:cubicBezTo>
                    <a:pt x="3006" y="894"/>
                    <a:pt x="3025" y="888"/>
                    <a:pt x="3040" y="877"/>
                  </a:cubicBezTo>
                  <a:cubicBezTo>
                    <a:pt x="3081" y="847"/>
                    <a:pt x="3081" y="789"/>
                    <a:pt x="3051" y="753"/>
                  </a:cubicBezTo>
                  <a:cubicBezTo>
                    <a:pt x="2699" y="331"/>
                    <a:pt x="2160" y="61"/>
                    <a:pt x="1596" y="8"/>
                  </a:cubicBezTo>
                  <a:cubicBezTo>
                    <a:pt x="1537" y="3"/>
                    <a:pt x="1478" y="1"/>
                    <a:pt x="141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682;p56">
              <a:extLst>
                <a:ext uri="{FF2B5EF4-FFF2-40B4-BE49-F238E27FC236}">
                  <a16:creationId xmlns:a16="http://schemas.microsoft.com/office/drawing/2014/main" id="{66CC4567-35F7-A887-B280-BF2627294E5A}"/>
                </a:ext>
              </a:extLst>
            </p:cNvPr>
            <p:cNvSpPr/>
            <p:nvPr/>
          </p:nvSpPr>
          <p:spPr>
            <a:xfrm>
              <a:off x="6256525" y="2173325"/>
              <a:ext cx="77025" cy="22250"/>
            </a:xfrm>
            <a:custGeom>
              <a:avLst/>
              <a:gdLst/>
              <a:ahLst/>
              <a:cxnLst/>
              <a:rect l="l" t="t" r="r" b="b"/>
              <a:pathLst>
                <a:path w="3081" h="890" extrusionOk="0">
                  <a:moveTo>
                    <a:pt x="1663" y="1"/>
                  </a:moveTo>
                  <a:cubicBezTo>
                    <a:pt x="1602" y="1"/>
                    <a:pt x="1540" y="3"/>
                    <a:pt x="1479" y="8"/>
                  </a:cubicBezTo>
                  <a:cubicBezTo>
                    <a:pt x="922" y="55"/>
                    <a:pt x="382" y="325"/>
                    <a:pt x="24" y="748"/>
                  </a:cubicBezTo>
                  <a:cubicBezTo>
                    <a:pt x="1" y="783"/>
                    <a:pt x="1" y="830"/>
                    <a:pt x="24" y="859"/>
                  </a:cubicBezTo>
                  <a:cubicBezTo>
                    <a:pt x="44" y="879"/>
                    <a:pt x="70" y="890"/>
                    <a:pt x="95" y="890"/>
                  </a:cubicBezTo>
                  <a:cubicBezTo>
                    <a:pt x="114" y="890"/>
                    <a:pt x="132" y="883"/>
                    <a:pt x="147" y="871"/>
                  </a:cubicBezTo>
                  <a:cubicBezTo>
                    <a:pt x="534" y="536"/>
                    <a:pt x="1010" y="325"/>
                    <a:pt x="1508" y="278"/>
                  </a:cubicBezTo>
                  <a:cubicBezTo>
                    <a:pt x="1577" y="272"/>
                    <a:pt x="1647" y="268"/>
                    <a:pt x="1716" y="268"/>
                  </a:cubicBezTo>
                  <a:cubicBezTo>
                    <a:pt x="2143" y="268"/>
                    <a:pt x="2573" y="391"/>
                    <a:pt x="2951" y="613"/>
                  </a:cubicBezTo>
                  <a:cubicBezTo>
                    <a:pt x="2964" y="622"/>
                    <a:pt x="2979" y="627"/>
                    <a:pt x="2994" y="627"/>
                  </a:cubicBezTo>
                  <a:cubicBezTo>
                    <a:pt x="3016" y="627"/>
                    <a:pt x="3037" y="618"/>
                    <a:pt x="3051" y="601"/>
                  </a:cubicBezTo>
                  <a:cubicBezTo>
                    <a:pt x="3080" y="566"/>
                    <a:pt x="3075" y="513"/>
                    <a:pt x="3039" y="489"/>
                  </a:cubicBezTo>
                  <a:cubicBezTo>
                    <a:pt x="2663" y="171"/>
                    <a:pt x="2166" y="1"/>
                    <a:pt x="1663"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683;p56">
              <a:extLst>
                <a:ext uri="{FF2B5EF4-FFF2-40B4-BE49-F238E27FC236}">
                  <a16:creationId xmlns:a16="http://schemas.microsoft.com/office/drawing/2014/main" id="{B8EBB6E9-083B-16A7-AF92-31DD688BDC86}"/>
                </a:ext>
              </a:extLst>
            </p:cNvPr>
            <p:cNvSpPr/>
            <p:nvPr/>
          </p:nvSpPr>
          <p:spPr>
            <a:xfrm>
              <a:off x="6376050" y="2248200"/>
              <a:ext cx="57675" cy="12975"/>
            </a:xfrm>
            <a:custGeom>
              <a:avLst/>
              <a:gdLst/>
              <a:ahLst/>
              <a:cxnLst/>
              <a:rect l="l" t="t" r="r" b="b"/>
              <a:pathLst>
                <a:path w="2307" h="519" extrusionOk="0">
                  <a:moveTo>
                    <a:pt x="98" y="1"/>
                  </a:moveTo>
                  <a:cubicBezTo>
                    <a:pt x="69" y="1"/>
                    <a:pt x="42" y="13"/>
                    <a:pt x="24" y="35"/>
                  </a:cubicBezTo>
                  <a:cubicBezTo>
                    <a:pt x="1" y="76"/>
                    <a:pt x="7" y="128"/>
                    <a:pt x="48" y="158"/>
                  </a:cubicBezTo>
                  <a:cubicBezTo>
                    <a:pt x="364" y="375"/>
                    <a:pt x="752" y="492"/>
                    <a:pt x="1133" y="516"/>
                  </a:cubicBezTo>
                  <a:cubicBezTo>
                    <a:pt x="1174" y="518"/>
                    <a:pt x="1214" y="518"/>
                    <a:pt x="1255" y="518"/>
                  </a:cubicBezTo>
                  <a:cubicBezTo>
                    <a:pt x="1602" y="518"/>
                    <a:pt x="1949" y="450"/>
                    <a:pt x="2253" y="293"/>
                  </a:cubicBezTo>
                  <a:cubicBezTo>
                    <a:pt x="2289" y="275"/>
                    <a:pt x="2306" y="240"/>
                    <a:pt x="2295" y="205"/>
                  </a:cubicBezTo>
                  <a:cubicBezTo>
                    <a:pt x="2285" y="166"/>
                    <a:pt x="2255" y="143"/>
                    <a:pt x="2222" y="143"/>
                  </a:cubicBezTo>
                  <a:cubicBezTo>
                    <a:pt x="2215" y="143"/>
                    <a:pt x="2208" y="144"/>
                    <a:pt x="2201" y="146"/>
                  </a:cubicBezTo>
                  <a:cubicBezTo>
                    <a:pt x="1921" y="211"/>
                    <a:pt x="1644" y="247"/>
                    <a:pt x="1366" y="247"/>
                  </a:cubicBezTo>
                  <a:cubicBezTo>
                    <a:pt x="1294" y="247"/>
                    <a:pt x="1222" y="245"/>
                    <a:pt x="1151" y="240"/>
                  </a:cubicBezTo>
                  <a:cubicBezTo>
                    <a:pt x="804" y="216"/>
                    <a:pt x="464" y="134"/>
                    <a:pt x="130" y="5"/>
                  </a:cubicBezTo>
                  <a:cubicBezTo>
                    <a:pt x="119" y="2"/>
                    <a:pt x="109" y="1"/>
                    <a:pt x="9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684;p56">
              <a:extLst>
                <a:ext uri="{FF2B5EF4-FFF2-40B4-BE49-F238E27FC236}">
                  <a16:creationId xmlns:a16="http://schemas.microsoft.com/office/drawing/2014/main" id="{D1746457-86BD-F037-A262-42ED302DB940}"/>
                </a:ext>
              </a:extLst>
            </p:cNvPr>
            <p:cNvSpPr/>
            <p:nvPr/>
          </p:nvSpPr>
          <p:spPr>
            <a:xfrm>
              <a:off x="6396150" y="2208300"/>
              <a:ext cx="15875" cy="19575"/>
            </a:xfrm>
            <a:custGeom>
              <a:avLst/>
              <a:gdLst/>
              <a:ahLst/>
              <a:cxnLst/>
              <a:rect l="l" t="t" r="r" b="b"/>
              <a:pathLst>
                <a:path w="635" h="783" extrusionOk="0">
                  <a:moveTo>
                    <a:pt x="228" y="1"/>
                  </a:moveTo>
                  <a:cubicBezTo>
                    <a:pt x="215" y="1"/>
                    <a:pt x="201" y="4"/>
                    <a:pt x="188" y="11"/>
                  </a:cubicBezTo>
                  <a:cubicBezTo>
                    <a:pt x="106" y="64"/>
                    <a:pt x="47" y="152"/>
                    <a:pt x="24" y="246"/>
                  </a:cubicBezTo>
                  <a:cubicBezTo>
                    <a:pt x="0" y="346"/>
                    <a:pt x="6" y="451"/>
                    <a:pt x="59" y="551"/>
                  </a:cubicBezTo>
                  <a:cubicBezTo>
                    <a:pt x="106" y="645"/>
                    <a:pt x="194" y="715"/>
                    <a:pt x="288" y="757"/>
                  </a:cubicBezTo>
                  <a:cubicBezTo>
                    <a:pt x="333" y="773"/>
                    <a:pt x="381" y="782"/>
                    <a:pt x="429" y="782"/>
                  </a:cubicBezTo>
                  <a:cubicBezTo>
                    <a:pt x="481" y="782"/>
                    <a:pt x="532" y="772"/>
                    <a:pt x="581" y="751"/>
                  </a:cubicBezTo>
                  <a:cubicBezTo>
                    <a:pt x="605" y="739"/>
                    <a:pt x="622" y="715"/>
                    <a:pt x="628" y="692"/>
                  </a:cubicBezTo>
                  <a:cubicBezTo>
                    <a:pt x="634" y="639"/>
                    <a:pt x="605" y="598"/>
                    <a:pt x="558" y="586"/>
                  </a:cubicBezTo>
                  <a:lnTo>
                    <a:pt x="546" y="581"/>
                  </a:lnTo>
                  <a:cubicBezTo>
                    <a:pt x="487" y="569"/>
                    <a:pt x="440" y="551"/>
                    <a:pt x="394" y="522"/>
                  </a:cubicBezTo>
                  <a:cubicBezTo>
                    <a:pt x="352" y="493"/>
                    <a:pt x="323" y="457"/>
                    <a:pt x="300" y="422"/>
                  </a:cubicBezTo>
                  <a:cubicBezTo>
                    <a:pt x="276" y="387"/>
                    <a:pt x="264" y="340"/>
                    <a:pt x="264" y="287"/>
                  </a:cubicBezTo>
                  <a:cubicBezTo>
                    <a:pt x="264" y="234"/>
                    <a:pt x="276" y="182"/>
                    <a:pt x="300" y="123"/>
                  </a:cubicBezTo>
                  <a:lnTo>
                    <a:pt x="306" y="111"/>
                  </a:lnTo>
                  <a:cubicBezTo>
                    <a:pt x="311" y="88"/>
                    <a:pt x="311" y="64"/>
                    <a:pt x="300" y="41"/>
                  </a:cubicBezTo>
                  <a:cubicBezTo>
                    <a:pt x="284" y="17"/>
                    <a:pt x="256" y="1"/>
                    <a:pt x="22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685;p56">
              <a:extLst>
                <a:ext uri="{FF2B5EF4-FFF2-40B4-BE49-F238E27FC236}">
                  <a16:creationId xmlns:a16="http://schemas.microsoft.com/office/drawing/2014/main" id="{C1EF40CA-0D33-7D4A-CF19-FBB219439C98}"/>
                </a:ext>
              </a:extLst>
            </p:cNvPr>
            <p:cNvSpPr/>
            <p:nvPr/>
          </p:nvSpPr>
          <p:spPr>
            <a:xfrm>
              <a:off x="6432525" y="2099450"/>
              <a:ext cx="179525" cy="180125"/>
            </a:xfrm>
            <a:custGeom>
              <a:avLst/>
              <a:gdLst/>
              <a:ahLst/>
              <a:cxnLst/>
              <a:rect l="l" t="t" r="r" b="b"/>
              <a:pathLst>
                <a:path w="7181" h="7205" extrusionOk="0">
                  <a:moveTo>
                    <a:pt x="3668" y="364"/>
                  </a:moveTo>
                  <a:cubicBezTo>
                    <a:pt x="4504" y="364"/>
                    <a:pt x="5331" y="709"/>
                    <a:pt x="5931" y="1297"/>
                  </a:cubicBezTo>
                  <a:cubicBezTo>
                    <a:pt x="6236" y="1597"/>
                    <a:pt x="6483" y="1954"/>
                    <a:pt x="6653" y="2347"/>
                  </a:cubicBezTo>
                  <a:cubicBezTo>
                    <a:pt x="6817" y="2740"/>
                    <a:pt x="6911" y="3169"/>
                    <a:pt x="6917" y="3603"/>
                  </a:cubicBezTo>
                  <a:lnTo>
                    <a:pt x="6929" y="3603"/>
                  </a:lnTo>
                  <a:cubicBezTo>
                    <a:pt x="6917" y="4037"/>
                    <a:pt x="6823" y="4465"/>
                    <a:pt x="6653" y="4858"/>
                  </a:cubicBezTo>
                  <a:cubicBezTo>
                    <a:pt x="6483" y="5251"/>
                    <a:pt x="6236" y="5609"/>
                    <a:pt x="5931" y="5908"/>
                  </a:cubicBezTo>
                  <a:cubicBezTo>
                    <a:pt x="5626" y="6208"/>
                    <a:pt x="5263" y="6442"/>
                    <a:pt x="4870" y="6601"/>
                  </a:cubicBezTo>
                  <a:cubicBezTo>
                    <a:pt x="4490" y="6754"/>
                    <a:pt x="4077" y="6836"/>
                    <a:pt x="3668" y="6836"/>
                  </a:cubicBezTo>
                  <a:cubicBezTo>
                    <a:pt x="3654" y="6836"/>
                    <a:pt x="3640" y="6835"/>
                    <a:pt x="3626" y="6835"/>
                  </a:cubicBezTo>
                  <a:cubicBezTo>
                    <a:pt x="2775" y="6829"/>
                    <a:pt x="1942" y="6483"/>
                    <a:pt x="1350" y="5879"/>
                  </a:cubicBezTo>
                  <a:cubicBezTo>
                    <a:pt x="1050" y="5580"/>
                    <a:pt x="810" y="5222"/>
                    <a:pt x="652" y="4835"/>
                  </a:cubicBezTo>
                  <a:cubicBezTo>
                    <a:pt x="493" y="4442"/>
                    <a:pt x="411" y="4025"/>
                    <a:pt x="411" y="3603"/>
                  </a:cubicBezTo>
                  <a:cubicBezTo>
                    <a:pt x="417" y="3180"/>
                    <a:pt x="493" y="2758"/>
                    <a:pt x="652" y="2371"/>
                  </a:cubicBezTo>
                  <a:cubicBezTo>
                    <a:pt x="816" y="1984"/>
                    <a:pt x="1050" y="1626"/>
                    <a:pt x="1350" y="1327"/>
                  </a:cubicBezTo>
                  <a:cubicBezTo>
                    <a:pt x="1942" y="722"/>
                    <a:pt x="2775" y="370"/>
                    <a:pt x="3626" y="365"/>
                  </a:cubicBezTo>
                  <a:cubicBezTo>
                    <a:pt x="3640" y="364"/>
                    <a:pt x="3654" y="364"/>
                    <a:pt x="3668" y="364"/>
                  </a:cubicBezTo>
                  <a:close/>
                  <a:moveTo>
                    <a:pt x="3626" y="1"/>
                  </a:moveTo>
                  <a:cubicBezTo>
                    <a:pt x="3156" y="1"/>
                    <a:pt x="2681" y="89"/>
                    <a:pt x="2241" y="265"/>
                  </a:cubicBezTo>
                  <a:cubicBezTo>
                    <a:pt x="1807" y="441"/>
                    <a:pt x="1402" y="711"/>
                    <a:pt x="1068" y="1045"/>
                  </a:cubicBezTo>
                  <a:cubicBezTo>
                    <a:pt x="393" y="1708"/>
                    <a:pt x="0" y="2652"/>
                    <a:pt x="0" y="3603"/>
                  </a:cubicBezTo>
                  <a:cubicBezTo>
                    <a:pt x="6" y="4078"/>
                    <a:pt x="100" y="4547"/>
                    <a:pt x="282" y="4987"/>
                  </a:cubicBezTo>
                  <a:cubicBezTo>
                    <a:pt x="464" y="5427"/>
                    <a:pt x="734" y="5826"/>
                    <a:pt x="1068" y="6161"/>
                  </a:cubicBezTo>
                  <a:cubicBezTo>
                    <a:pt x="1402" y="6489"/>
                    <a:pt x="1807" y="6759"/>
                    <a:pt x="2241" y="6935"/>
                  </a:cubicBezTo>
                  <a:cubicBezTo>
                    <a:pt x="2681" y="7117"/>
                    <a:pt x="3156" y="7205"/>
                    <a:pt x="3626" y="7205"/>
                  </a:cubicBezTo>
                  <a:cubicBezTo>
                    <a:pt x="4095" y="7199"/>
                    <a:pt x="4564" y="7099"/>
                    <a:pt x="4999" y="6917"/>
                  </a:cubicBezTo>
                  <a:cubicBezTo>
                    <a:pt x="5433" y="6736"/>
                    <a:pt x="5826" y="6466"/>
                    <a:pt x="6154" y="6131"/>
                  </a:cubicBezTo>
                  <a:cubicBezTo>
                    <a:pt x="6811" y="5462"/>
                    <a:pt x="7181" y="4530"/>
                    <a:pt x="7163" y="3603"/>
                  </a:cubicBezTo>
                  <a:lnTo>
                    <a:pt x="7169" y="3603"/>
                  </a:lnTo>
                  <a:cubicBezTo>
                    <a:pt x="7175" y="3139"/>
                    <a:pt x="7087" y="2670"/>
                    <a:pt x="6917" y="2242"/>
                  </a:cubicBezTo>
                  <a:cubicBezTo>
                    <a:pt x="6741" y="1808"/>
                    <a:pt x="6483" y="1409"/>
                    <a:pt x="6154" y="1074"/>
                  </a:cubicBezTo>
                  <a:cubicBezTo>
                    <a:pt x="5826" y="740"/>
                    <a:pt x="5433" y="470"/>
                    <a:pt x="4999" y="288"/>
                  </a:cubicBezTo>
                  <a:cubicBezTo>
                    <a:pt x="4564" y="101"/>
                    <a:pt x="4095"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686;p56">
              <a:extLst>
                <a:ext uri="{FF2B5EF4-FFF2-40B4-BE49-F238E27FC236}">
                  <a16:creationId xmlns:a16="http://schemas.microsoft.com/office/drawing/2014/main" id="{20ED228F-13D0-3933-FB16-3B90A67C2600}"/>
                </a:ext>
              </a:extLst>
            </p:cNvPr>
            <p:cNvSpPr/>
            <p:nvPr/>
          </p:nvSpPr>
          <p:spPr>
            <a:xfrm>
              <a:off x="6206525" y="2095050"/>
              <a:ext cx="179675" cy="180125"/>
            </a:xfrm>
            <a:custGeom>
              <a:avLst/>
              <a:gdLst/>
              <a:ahLst/>
              <a:cxnLst/>
              <a:rect l="l" t="t" r="r" b="b"/>
              <a:pathLst>
                <a:path w="7187" h="7205" extrusionOk="0">
                  <a:moveTo>
                    <a:pt x="3647" y="364"/>
                  </a:moveTo>
                  <a:cubicBezTo>
                    <a:pt x="4491" y="364"/>
                    <a:pt x="5326" y="704"/>
                    <a:pt x="5937" y="1297"/>
                  </a:cubicBezTo>
                  <a:cubicBezTo>
                    <a:pt x="6242" y="1597"/>
                    <a:pt x="6488" y="1954"/>
                    <a:pt x="6653" y="2347"/>
                  </a:cubicBezTo>
                  <a:cubicBezTo>
                    <a:pt x="6823" y="2746"/>
                    <a:pt x="6911" y="3175"/>
                    <a:pt x="6917" y="3603"/>
                  </a:cubicBezTo>
                  <a:lnTo>
                    <a:pt x="6928" y="3603"/>
                  </a:lnTo>
                  <a:cubicBezTo>
                    <a:pt x="6917" y="4037"/>
                    <a:pt x="6829" y="4465"/>
                    <a:pt x="6659" y="4858"/>
                  </a:cubicBezTo>
                  <a:cubicBezTo>
                    <a:pt x="6488" y="5251"/>
                    <a:pt x="6242" y="5609"/>
                    <a:pt x="5931" y="5908"/>
                  </a:cubicBezTo>
                  <a:cubicBezTo>
                    <a:pt x="5626" y="6208"/>
                    <a:pt x="5262" y="6442"/>
                    <a:pt x="4869" y="6601"/>
                  </a:cubicBezTo>
                  <a:cubicBezTo>
                    <a:pt x="4476" y="6765"/>
                    <a:pt x="4054" y="6841"/>
                    <a:pt x="3626" y="6841"/>
                  </a:cubicBezTo>
                  <a:cubicBezTo>
                    <a:pt x="2781" y="6829"/>
                    <a:pt x="1942" y="6483"/>
                    <a:pt x="1349" y="5879"/>
                  </a:cubicBezTo>
                  <a:cubicBezTo>
                    <a:pt x="1050" y="5580"/>
                    <a:pt x="816" y="5222"/>
                    <a:pt x="657" y="4835"/>
                  </a:cubicBezTo>
                  <a:cubicBezTo>
                    <a:pt x="493" y="4448"/>
                    <a:pt x="417" y="4025"/>
                    <a:pt x="417" y="3603"/>
                  </a:cubicBezTo>
                  <a:cubicBezTo>
                    <a:pt x="417" y="3180"/>
                    <a:pt x="499" y="2764"/>
                    <a:pt x="657" y="2371"/>
                  </a:cubicBezTo>
                  <a:cubicBezTo>
                    <a:pt x="816" y="1984"/>
                    <a:pt x="1056" y="1626"/>
                    <a:pt x="1349" y="1327"/>
                  </a:cubicBezTo>
                  <a:cubicBezTo>
                    <a:pt x="1948" y="728"/>
                    <a:pt x="2781" y="370"/>
                    <a:pt x="3626" y="365"/>
                  </a:cubicBezTo>
                  <a:cubicBezTo>
                    <a:pt x="3633" y="365"/>
                    <a:pt x="3640" y="364"/>
                    <a:pt x="3647" y="364"/>
                  </a:cubicBezTo>
                  <a:close/>
                  <a:moveTo>
                    <a:pt x="3626" y="1"/>
                  </a:moveTo>
                  <a:cubicBezTo>
                    <a:pt x="3156" y="1"/>
                    <a:pt x="2687" y="89"/>
                    <a:pt x="2247" y="271"/>
                  </a:cubicBezTo>
                  <a:cubicBezTo>
                    <a:pt x="1807" y="447"/>
                    <a:pt x="1408" y="711"/>
                    <a:pt x="1074" y="1045"/>
                  </a:cubicBezTo>
                  <a:cubicBezTo>
                    <a:pt x="399" y="1714"/>
                    <a:pt x="0" y="2652"/>
                    <a:pt x="6" y="3603"/>
                  </a:cubicBezTo>
                  <a:cubicBezTo>
                    <a:pt x="6" y="4078"/>
                    <a:pt x="100" y="4553"/>
                    <a:pt x="282" y="4987"/>
                  </a:cubicBezTo>
                  <a:cubicBezTo>
                    <a:pt x="469" y="5427"/>
                    <a:pt x="739" y="5826"/>
                    <a:pt x="1074" y="6161"/>
                  </a:cubicBezTo>
                  <a:cubicBezTo>
                    <a:pt x="1408" y="6495"/>
                    <a:pt x="1807" y="6759"/>
                    <a:pt x="2247" y="6941"/>
                  </a:cubicBezTo>
                  <a:cubicBezTo>
                    <a:pt x="2681" y="7123"/>
                    <a:pt x="3156" y="7205"/>
                    <a:pt x="3626" y="7205"/>
                  </a:cubicBezTo>
                  <a:cubicBezTo>
                    <a:pt x="4101" y="7199"/>
                    <a:pt x="4570" y="7105"/>
                    <a:pt x="5004" y="6917"/>
                  </a:cubicBezTo>
                  <a:cubicBezTo>
                    <a:pt x="5432" y="6736"/>
                    <a:pt x="5831" y="6466"/>
                    <a:pt x="6160" y="6131"/>
                  </a:cubicBezTo>
                  <a:cubicBezTo>
                    <a:pt x="6811" y="5463"/>
                    <a:pt x="7187" y="4530"/>
                    <a:pt x="7163" y="3603"/>
                  </a:cubicBezTo>
                  <a:lnTo>
                    <a:pt x="7175" y="3603"/>
                  </a:lnTo>
                  <a:cubicBezTo>
                    <a:pt x="7181" y="3139"/>
                    <a:pt x="7093" y="2676"/>
                    <a:pt x="6917" y="2242"/>
                  </a:cubicBezTo>
                  <a:cubicBezTo>
                    <a:pt x="6747" y="1808"/>
                    <a:pt x="6483" y="1409"/>
                    <a:pt x="6154" y="1074"/>
                  </a:cubicBezTo>
                  <a:cubicBezTo>
                    <a:pt x="5831" y="740"/>
                    <a:pt x="5432" y="470"/>
                    <a:pt x="5004" y="288"/>
                  </a:cubicBezTo>
                  <a:cubicBezTo>
                    <a:pt x="4570" y="106"/>
                    <a:pt x="4101"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687;p56">
              <a:extLst>
                <a:ext uri="{FF2B5EF4-FFF2-40B4-BE49-F238E27FC236}">
                  <a16:creationId xmlns:a16="http://schemas.microsoft.com/office/drawing/2014/main" id="{822A1CD9-DC40-2881-B77F-9E0F3CCA0644}"/>
                </a:ext>
              </a:extLst>
            </p:cNvPr>
            <p:cNvSpPr/>
            <p:nvPr/>
          </p:nvSpPr>
          <p:spPr>
            <a:xfrm>
              <a:off x="6380600" y="2170700"/>
              <a:ext cx="59275" cy="21175"/>
            </a:xfrm>
            <a:custGeom>
              <a:avLst/>
              <a:gdLst/>
              <a:ahLst/>
              <a:cxnLst/>
              <a:rect l="l" t="t" r="r" b="b"/>
              <a:pathLst>
                <a:path w="2371" h="847" extrusionOk="0">
                  <a:moveTo>
                    <a:pt x="1091" y="1"/>
                  </a:moveTo>
                  <a:cubicBezTo>
                    <a:pt x="907" y="1"/>
                    <a:pt x="720" y="36"/>
                    <a:pt x="552" y="102"/>
                  </a:cubicBezTo>
                  <a:cubicBezTo>
                    <a:pt x="499" y="125"/>
                    <a:pt x="446" y="149"/>
                    <a:pt x="400" y="172"/>
                  </a:cubicBezTo>
                  <a:cubicBezTo>
                    <a:pt x="347" y="201"/>
                    <a:pt x="300" y="231"/>
                    <a:pt x="253" y="260"/>
                  </a:cubicBezTo>
                  <a:cubicBezTo>
                    <a:pt x="159" y="330"/>
                    <a:pt x="77" y="395"/>
                    <a:pt x="1" y="489"/>
                  </a:cubicBezTo>
                  <a:lnTo>
                    <a:pt x="165" y="665"/>
                  </a:lnTo>
                  <a:cubicBezTo>
                    <a:pt x="317" y="577"/>
                    <a:pt x="499" y="495"/>
                    <a:pt x="669" y="454"/>
                  </a:cubicBezTo>
                  <a:cubicBezTo>
                    <a:pt x="792" y="425"/>
                    <a:pt x="911" y="408"/>
                    <a:pt x="1031" y="408"/>
                  </a:cubicBezTo>
                  <a:cubicBezTo>
                    <a:pt x="1084" y="408"/>
                    <a:pt x="1138" y="411"/>
                    <a:pt x="1191" y="418"/>
                  </a:cubicBezTo>
                  <a:cubicBezTo>
                    <a:pt x="1233" y="424"/>
                    <a:pt x="1274" y="436"/>
                    <a:pt x="1321" y="442"/>
                  </a:cubicBezTo>
                  <a:cubicBezTo>
                    <a:pt x="1338" y="448"/>
                    <a:pt x="1362" y="448"/>
                    <a:pt x="1385" y="454"/>
                  </a:cubicBezTo>
                  <a:lnTo>
                    <a:pt x="1444" y="477"/>
                  </a:lnTo>
                  <a:cubicBezTo>
                    <a:pt x="1491" y="489"/>
                    <a:pt x="1532" y="495"/>
                    <a:pt x="1573" y="518"/>
                  </a:cubicBezTo>
                  <a:cubicBezTo>
                    <a:pt x="1614" y="536"/>
                    <a:pt x="1655" y="553"/>
                    <a:pt x="1702" y="571"/>
                  </a:cubicBezTo>
                  <a:cubicBezTo>
                    <a:pt x="1743" y="583"/>
                    <a:pt x="1784" y="606"/>
                    <a:pt x="1825" y="630"/>
                  </a:cubicBezTo>
                  <a:lnTo>
                    <a:pt x="1948" y="694"/>
                  </a:lnTo>
                  <a:cubicBezTo>
                    <a:pt x="2030" y="747"/>
                    <a:pt x="2107" y="800"/>
                    <a:pt x="2195" y="847"/>
                  </a:cubicBezTo>
                  <a:lnTo>
                    <a:pt x="2371" y="659"/>
                  </a:lnTo>
                  <a:cubicBezTo>
                    <a:pt x="2300" y="577"/>
                    <a:pt x="2230" y="495"/>
                    <a:pt x="2148" y="418"/>
                  </a:cubicBezTo>
                  <a:cubicBezTo>
                    <a:pt x="2060" y="354"/>
                    <a:pt x="1978" y="278"/>
                    <a:pt x="1878" y="225"/>
                  </a:cubicBezTo>
                  <a:cubicBezTo>
                    <a:pt x="1690" y="108"/>
                    <a:pt x="1467" y="37"/>
                    <a:pt x="1233" y="8"/>
                  </a:cubicBezTo>
                  <a:cubicBezTo>
                    <a:pt x="1186" y="3"/>
                    <a:pt x="1139" y="1"/>
                    <a:pt x="10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688;p56">
              <a:extLst>
                <a:ext uri="{FF2B5EF4-FFF2-40B4-BE49-F238E27FC236}">
                  <a16:creationId xmlns:a16="http://schemas.microsoft.com/office/drawing/2014/main" id="{42A0CE05-66A4-F089-C519-8BC0D012846B}"/>
                </a:ext>
              </a:extLst>
            </p:cNvPr>
            <p:cNvSpPr/>
            <p:nvPr/>
          </p:nvSpPr>
          <p:spPr>
            <a:xfrm>
              <a:off x="6108975" y="2083500"/>
              <a:ext cx="93900" cy="88875"/>
            </a:xfrm>
            <a:custGeom>
              <a:avLst/>
              <a:gdLst/>
              <a:ahLst/>
              <a:cxnLst/>
              <a:rect l="l" t="t" r="r" b="b"/>
              <a:pathLst>
                <a:path w="3756" h="3555" extrusionOk="0">
                  <a:moveTo>
                    <a:pt x="1623" y="1"/>
                  </a:moveTo>
                  <a:cubicBezTo>
                    <a:pt x="1184" y="1"/>
                    <a:pt x="732" y="177"/>
                    <a:pt x="453" y="516"/>
                  </a:cubicBezTo>
                  <a:cubicBezTo>
                    <a:pt x="259" y="750"/>
                    <a:pt x="159" y="1044"/>
                    <a:pt x="89" y="1343"/>
                  </a:cubicBezTo>
                  <a:cubicBezTo>
                    <a:pt x="36" y="1601"/>
                    <a:pt x="1" y="1865"/>
                    <a:pt x="36" y="2129"/>
                  </a:cubicBezTo>
                  <a:cubicBezTo>
                    <a:pt x="136" y="2839"/>
                    <a:pt x="781" y="3414"/>
                    <a:pt x="1491" y="3531"/>
                  </a:cubicBezTo>
                  <a:cubicBezTo>
                    <a:pt x="1592" y="3547"/>
                    <a:pt x="1694" y="3555"/>
                    <a:pt x="1796" y="3555"/>
                  </a:cubicBezTo>
                  <a:cubicBezTo>
                    <a:pt x="2409" y="3555"/>
                    <a:pt x="3020" y="3278"/>
                    <a:pt x="3462" y="2850"/>
                  </a:cubicBezTo>
                  <a:lnTo>
                    <a:pt x="3755" y="780"/>
                  </a:lnTo>
                  <a:cubicBezTo>
                    <a:pt x="3386" y="475"/>
                    <a:pt x="2224" y="40"/>
                    <a:pt x="1743" y="5"/>
                  </a:cubicBezTo>
                  <a:cubicBezTo>
                    <a:pt x="1703" y="2"/>
                    <a:pt x="1664" y="1"/>
                    <a:pt x="1623"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689;p56">
              <a:extLst>
                <a:ext uri="{FF2B5EF4-FFF2-40B4-BE49-F238E27FC236}">
                  <a16:creationId xmlns:a16="http://schemas.microsoft.com/office/drawing/2014/main" id="{DA34FA94-5C84-A798-13CF-2CA96674F2A3}"/>
                </a:ext>
              </a:extLst>
            </p:cNvPr>
            <p:cNvSpPr/>
            <p:nvPr/>
          </p:nvSpPr>
          <p:spPr>
            <a:xfrm>
              <a:off x="6144175" y="2109175"/>
              <a:ext cx="31125" cy="38150"/>
            </a:xfrm>
            <a:custGeom>
              <a:avLst/>
              <a:gdLst/>
              <a:ahLst/>
              <a:cxnLst/>
              <a:rect l="l" t="t" r="r" b="b"/>
              <a:pathLst>
                <a:path w="1245" h="1526" extrusionOk="0">
                  <a:moveTo>
                    <a:pt x="95" y="0"/>
                  </a:moveTo>
                  <a:cubicBezTo>
                    <a:pt x="71" y="0"/>
                    <a:pt x="48" y="12"/>
                    <a:pt x="30" y="34"/>
                  </a:cubicBezTo>
                  <a:cubicBezTo>
                    <a:pt x="1" y="69"/>
                    <a:pt x="13" y="116"/>
                    <a:pt x="48" y="146"/>
                  </a:cubicBezTo>
                  <a:cubicBezTo>
                    <a:pt x="277" y="322"/>
                    <a:pt x="482" y="515"/>
                    <a:pt x="652" y="738"/>
                  </a:cubicBezTo>
                  <a:cubicBezTo>
                    <a:pt x="822" y="961"/>
                    <a:pt x="957" y="1202"/>
                    <a:pt x="1069" y="1472"/>
                  </a:cubicBezTo>
                  <a:cubicBezTo>
                    <a:pt x="1084" y="1503"/>
                    <a:pt x="1114" y="1525"/>
                    <a:pt x="1146" y="1525"/>
                  </a:cubicBezTo>
                  <a:cubicBezTo>
                    <a:pt x="1149" y="1525"/>
                    <a:pt x="1153" y="1525"/>
                    <a:pt x="1157" y="1524"/>
                  </a:cubicBezTo>
                  <a:cubicBezTo>
                    <a:pt x="1209" y="1518"/>
                    <a:pt x="1245" y="1477"/>
                    <a:pt x="1239" y="1430"/>
                  </a:cubicBezTo>
                  <a:cubicBezTo>
                    <a:pt x="1203" y="1114"/>
                    <a:pt x="1069" y="814"/>
                    <a:pt x="869" y="568"/>
                  </a:cubicBezTo>
                  <a:cubicBezTo>
                    <a:pt x="675" y="316"/>
                    <a:pt x="417" y="116"/>
                    <a:pt x="118" y="5"/>
                  </a:cubicBezTo>
                  <a:cubicBezTo>
                    <a:pt x="111" y="2"/>
                    <a:pt x="103" y="0"/>
                    <a:pt x="9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90;p56">
              <a:extLst>
                <a:ext uri="{FF2B5EF4-FFF2-40B4-BE49-F238E27FC236}">
                  <a16:creationId xmlns:a16="http://schemas.microsoft.com/office/drawing/2014/main" id="{C9F9DD14-1994-BDF4-7A6A-711CB3C28A60}"/>
                </a:ext>
              </a:extLst>
            </p:cNvPr>
            <p:cNvSpPr/>
            <p:nvPr/>
          </p:nvSpPr>
          <p:spPr>
            <a:xfrm>
              <a:off x="6147550" y="2123950"/>
              <a:ext cx="18225" cy="27150"/>
            </a:xfrm>
            <a:custGeom>
              <a:avLst/>
              <a:gdLst/>
              <a:ahLst/>
              <a:cxnLst/>
              <a:rect l="l" t="t" r="r" b="b"/>
              <a:pathLst>
                <a:path w="729" h="1086" extrusionOk="0">
                  <a:moveTo>
                    <a:pt x="640" y="0"/>
                  </a:moveTo>
                  <a:cubicBezTo>
                    <a:pt x="630" y="0"/>
                    <a:pt x="620" y="2"/>
                    <a:pt x="611" y="6"/>
                  </a:cubicBezTo>
                  <a:cubicBezTo>
                    <a:pt x="417" y="77"/>
                    <a:pt x="259" y="229"/>
                    <a:pt x="153" y="411"/>
                  </a:cubicBezTo>
                  <a:cubicBezTo>
                    <a:pt x="48" y="593"/>
                    <a:pt x="1" y="810"/>
                    <a:pt x="42" y="1015"/>
                  </a:cubicBezTo>
                  <a:cubicBezTo>
                    <a:pt x="48" y="1045"/>
                    <a:pt x="71" y="1074"/>
                    <a:pt x="101" y="1080"/>
                  </a:cubicBezTo>
                  <a:cubicBezTo>
                    <a:pt x="110" y="1083"/>
                    <a:pt x="120" y="1085"/>
                    <a:pt x="129" y="1085"/>
                  </a:cubicBezTo>
                  <a:cubicBezTo>
                    <a:pt x="167" y="1085"/>
                    <a:pt x="203" y="1059"/>
                    <a:pt x="212" y="1021"/>
                  </a:cubicBezTo>
                  <a:lnTo>
                    <a:pt x="212" y="1015"/>
                  </a:lnTo>
                  <a:cubicBezTo>
                    <a:pt x="259" y="845"/>
                    <a:pt x="312" y="693"/>
                    <a:pt x="394" y="546"/>
                  </a:cubicBezTo>
                  <a:cubicBezTo>
                    <a:pt x="476" y="399"/>
                    <a:pt x="576" y="270"/>
                    <a:pt x="699" y="141"/>
                  </a:cubicBezTo>
                  <a:lnTo>
                    <a:pt x="699" y="135"/>
                  </a:lnTo>
                  <a:cubicBezTo>
                    <a:pt x="716" y="118"/>
                    <a:pt x="728" y="83"/>
                    <a:pt x="716" y="53"/>
                  </a:cubicBezTo>
                  <a:cubicBezTo>
                    <a:pt x="703" y="22"/>
                    <a:pt x="672" y="0"/>
                    <a:pt x="640"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91;p56">
              <a:extLst>
                <a:ext uri="{FF2B5EF4-FFF2-40B4-BE49-F238E27FC236}">
                  <a16:creationId xmlns:a16="http://schemas.microsoft.com/office/drawing/2014/main" id="{2E09776D-CF88-6382-D5C6-C861B7CB9FD1}"/>
                </a:ext>
              </a:extLst>
            </p:cNvPr>
            <p:cNvSpPr/>
            <p:nvPr/>
          </p:nvSpPr>
          <p:spPr>
            <a:xfrm>
              <a:off x="6178500" y="1869175"/>
              <a:ext cx="466325" cy="270400"/>
            </a:xfrm>
            <a:custGeom>
              <a:avLst/>
              <a:gdLst/>
              <a:ahLst/>
              <a:cxnLst/>
              <a:rect l="l" t="t" r="r" b="b"/>
              <a:pathLst>
                <a:path w="18653" h="10816" extrusionOk="0">
                  <a:moveTo>
                    <a:pt x="9049" y="0"/>
                  </a:moveTo>
                  <a:cubicBezTo>
                    <a:pt x="6592" y="0"/>
                    <a:pt x="4384" y="613"/>
                    <a:pt x="3585" y="1157"/>
                  </a:cubicBezTo>
                  <a:cubicBezTo>
                    <a:pt x="1620" y="2507"/>
                    <a:pt x="1" y="5897"/>
                    <a:pt x="171" y="8355"/>
                  </a:cubicBezTo>
                  <a:cubicBezTo>
                    <a:pt x="194" y="8631"/>
                    <a:pt x="229" y="8913"/>
                    <a:pt x="376" y="9147"/>
                  </a:cubicBezTo>
                  <a:cubicBezTo>
                    <a:pt x="499" y="9343"/>
                    <a:pt x="719" y="9494"/>
                    <a:pt x="942" y="9494"/>
                  </a:cubicBezTo>
                  <a:cubicBezTo>
                    <a:pt x="987" y="9494"/>
                    <a:pt x="1031" y="9488"/>
                    <a:pt x="1074" y="9476"/>
                  </a:cubicBezTo>
                  <a:cubicBezTo>
                    <a:pt x="1279" y="9417"/>
                    <a:pt x="1420" y="9241"/>
                    <a:pt x="1543" y="9071"/>
                  </a:cubicBezTo>
                  <a:cubicBezTo>
                    <a:pt x="2359" y="7956"/>
                    <a:pt x="3362" y="6478"/>
                    <a:pt x="3872" y="5199"/>
                  </a:cubicBezTo>
                  <a:cubicBezTo>
                    <a:pt x="4535" y="6032"/>
                    <a:pt x="5380" y="6719"/>
                    <a:pt x="6331" y="7194"/>
                  </a:cubicBezTo>
                  <a:cubicBezTo>
                    <a:pt x="6491" y="7274"/>
                    <a:pt x="6689" y="7338"/>
                    <a:pt x="6866" y="7338"/>
                  </a:cubicBezTo>
                  <a:cubicBezTo>
                    <a:pt x="7025" y="7338"/>
                    <a:pt x="7168" y="7286"/>
                    <a:pt x="7252" y="7147"/>
                  </a:cubicBezTo>
                  <a:cubicBezTo>
                    <a:pt x="7334" y="7012"/>
                    <a:pt x="7316" y="6836"/>
                    <a:pt x="7293" y="6672"/>
                  </a:cubicBezTo>
                  <a:cubicBezTo>
                    <a:pt x="7193" y="5956"/>
                    <a:pt x="7093" y="5240"/>
                    <a:pt x="6993" y="4519"/>
                  </a:cubicBezTo>
                  <a:lnTo>
                    <a:pt x="6993" y="4519"/>
                  </a:lnTo>
                  <a:cubicBezTo>
                    <a:pt x="8284" y="6472"/>
                    <a:pt x="9921" y="8197"/>
                    <a:pt x="11804" y="9587"/>
                  </a:cubicBezTo>
                  <a:cubicBezTo>
                    <a:pt x="12671" y="10228"/>
                    <a:pt x="13690" y="10816"/>
                    <a:pt x="14741" y="10816"/>
                  </a:cubicBezTo>
                  <a:cubicBezTo>
                    <a:pt x="14913" y="10816"/>
                    <a:pt x="15086" y="10800"/>
                    <a:pt x="15259" y="10766"/>
                  </a:cubicBezTo>
                  <a:cubicBezTo>
                    <a:pt x="15517" y="10720"/>
                    <a:pt x="15770" y="10626"/>
                    <a:pt x="15952" y="10444"/>
                  </a:cubicBezTo>
                  <a:cubicBezTo>
                    <a:pt x="16321" y="10074"/>
                    <a:pt x="16280" y="9476"/>
                    <a:pt x="16216" y="8960"/>
                  </a:cubicBezTo>
                  <a:cubicBezTo>
                    <a:pt x="16128" y="8250"/>
                    <a:pt x="16040" y="7540"/>
                    <a:pt x="15952" y="6830"/>
                  </a:cubicBezTo>
                  <a:lnTo>
                    <a:pt x="15952" y="6830"/>
                  </a:lnTo>
                  <a:cubicBezTo>
                    <a:pt x="16350" y="7980"/>
                    <a:pt x="17072" y="9018"/>
                    <a:pt x="18005" y="9793"/>
                  </a:cubicBezTo>
                  <a:cubicBezTo>
                    <a:pt x="18652" y="1963"/>
                    <a:pt x="13450" y="0"/>
                    <a:pt x="90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92;p56">
              <a:extLst>
                <a:ext uri="{FF2B5EF4-FFF2-40B4-BE49-F238E27FC236}">
                  <a16:creationId xmlns:a16="http://schemas.microsoft.com/office/drawing/2014/main" id="{03D1C2DC-A559-EB05-CED1-D9973102E0BF}"/>
                </a:ext>
              </a:extLst>
            </p:cNvPr>
            <p:cNvSpPr/>
            <p:nvPr/>
          </p:nvSpPr>
          <p:spPr>
            <a:xfrm>
              <a:off x="5885175" y="2335425"/>
              <a:ext cx="1036350" cy="402475"/>
            </a:xfrm>
            <a:custGeom>
              <a:avLst/>
              <a:gdLst/>
              <a:ahLst/>
              <a:cxnLst/>
              <a:rect l="l" t="t" r="r" b="b"/>
              <a:pathLst>
                <a:path w="41454" h="16099" extrusionOk="0">
                  <a:moveTo>
                    <a:pt x="11423" y="1"/>
                  </a:moveTo>
                  <a:cubicBezTo>
                    <a:pt x="9504" y="124"/>
                    <a:pt x="7915" y="1497"/>
                    <a:pt x="6542" y="2834"/>
                  </a:cubicBezTo>
                  <a:cubicBezTo>
                    <a:pt x="5222" y="4125"/>
                    <a:pt x="3966" y="5480"/>
                    <a:pt x="2781" y="6894"/>
                  </a:cubicBezTo>
                  <a:cubicBezTo>
                    <a:pt x="1954" y="7891"/>
                    <a:pt x="1162" y="8936"/>
                    <a:pt x="669" y="10132"/>
                  </a:cubicBezTo>
                  <a:cubicBezTo>
                    <a:pt x="159" y="11376"/>
                    <a:pt x="1" y="12813"/>
                    <a:pt x="505" y="14057"/>
                  </a:cubicBezTo>
                  <a:cubicBezTo>
                    <a:pt x="711" y="14567"/>
                    <a:pt x="1027" y="15037"/>
                    <a:pt x="1467" y="15359"/>
                  </a:cubicBezTo>
                  <a:cubicBezTo>
                    <a:pt x="2013" y="15758"/>
                    <a:pt x="2705" y="15899"/>
                    <a:pt x="3374" y="15940"/>
                  </a:cubicBezTo>
                  <a:cubicBezTo>
                    <a:pt x="3452" y="15945"/>
                    <a:pt x="3531" y="15947"/>
                    <a:pt x="3613" y="15947"/>
                  </a:cubicBezTo>
                  <a:cubicBezTo>
                    <a:pt x="5835" y="15947"/>
                    <a:pt x="9228" y="14284"/>
                    <a:pt x="11141" y="13271"/>
                  </a:cubicBezTo>
                  <a:lnTo>
                    <a:pt x="11141" y="13271"/>
                  </a:lnTo>
                  <a:cubicBezTo>
                    <a:pt x="11141" y="13271"/>
                    <a:pt x="11141" y="13817"/>
                    <a:pt x="11088" y="16093"/>
                  </a:cubicBezTo>
                  <a:lnTo>
                    <a:pt x="30565" y="16098"/>
                  </a:lnTo>
                  <a:cubicBezTo>
                    <a:pt x="30553" y="15858"/>
                    <a:pt x="30547" y="15629"/>
                    <a:pt x="30542" y="15406"/>
                  </a:cubicBezTo>
                  <a:cubicBezTo>
                    <a:pt x="30506" y="14256"/>
                    <a:pt x="30495" y="13429"/>
                    <a:pt x="30495" y="13429"/>
                  </a:cubicBezTo>
                  <a:lnTo>
                    <a:pt x="30495" y="13429"/>
                  </a:lnTo>
                  <a:cubicBezTo>
                    <a:pt x="32401" y="14433"/>
                    <a:pt x="35610" y="15947"/>
                    <a:pt x="37820" y="15947"/>
                  </a:cubicBezTo>
                  <a:cubicBezTo>
                    <a:pt x="37908" y="15947"/>
                    <a:pt x="37995" y="15945"/>
                    <a:pt x="38080" y="15940"/>
                  </a:cubicBezTo>
                  <a:cubicBezTo>
                    <a:pt x="38755" y="15899"/>
                    <a:pt x="39441" y="15758"/>
                    <a:pt x="39987" y="15359"/>
                  </a:cubicBezTo>
                  <a:cubicBezTo>
                    <a:pt x="40427" y="15037"/>
                    <a:pt x="40743" y="14567"/>
                    <a:pt x="40949" y="14057"/>
                  </a:cubicBezTo>
                  <a:cubicBezTo>
                    <a:pt x="41453" y="12813"/>
                    <a:pt x="41295" y="11376"/>
                    <a:pt x="40784" y="10132"/>
                  </a:cubicBezTo>
                  <a:cubicBezTo>
                    <a:pt x="40292" y="8936"/>
                    <a:pt x="39500" y="7891"/>
                    <a:pt x="38672" y="6894"/>
                  </a:cubicBezTo>
                  <a:cubicBezTo>
                    <a:pt x="37487" y="5480"/>
                    <a:pt x="36232" y="4125"/>
                    <a:pt x="34912" y="2834"/>
                  </a:cubicBezTo>
                  <a:cubicBezTo>
                    <a:pt x="33545" y="1497"/>
                    <a:pt x="31949" y="124"/>
                    <a:pt x="30031"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93;p56">
              <a:extLst>
                <a:ext uri="{FF2B5EF4-FFF2-40B4-BE49-F238E27FC236}">
                  <a16:creationId xmlns:a16="http://schemas.microsoft.com/office/drawing/2014/main" id="{E9DE7257-CDED-4B71-B9DF-5B50ED46638A}"/>
                </a:ext>
              </a:extLst>
            </p:cNvPr>
            <p:cNvSpPr/>
            <p:nvPr/>
          </p:nvSpPr>
          <p:spPr>
            <a:xfrm>
              <a:off x="6100475" y="2263525"/>
              <a:ext cx="607800" cy="147900"/>
            </a:xfrm>
            <a:custGeom>
              <a:avLst/>
              <a:gdLst/>
              <a:ahLst/>
              <a:cxnLst/>
              <a:rect l="l" t="t" r="r" b="b"/>
              <a:pathLst>
                <a:path w="24312" h="5916" extrusionOk="0">
                  <a:moveTo>
                    <a:pt x="285" y="0"/>
                  </a:moveTo>
                  <a:cubicBezTo>
                    <a:pt x="101" y="0"/>
                    <a:pt x="1" y="2"/>
                    <a:pt x="1" y="2"/>
                  </a:cubicBezTo>
                  <a:lnTo>
                    <a:pt x="1" y="1246"/>
                  </a:lnTo>
                  <a:lnTo>
                    <a:pt x="1" y="2601"/>
                  </a:lnTo>
                  <a:lnTo>
                    <a:pt x="12279" y="5916"/>
                  </a:lnTo>
                  <a:lnTo>
                    <a:pt x="24300" y="2431"/>
                  </a:lnTo>
                  <a:lnTo>
                    <a:pt x="24311" y="1246"/>
                  </a:lnTo>
                  <a:lnTo>
                    <a:pt x="24311" y="2"/>
                  </a:lnTo>
                  <a:cubicBezTo>
                    <a:pt x="24311" y="2"/>
                    <a:pt x="24211" y="0"/>
                    <a:pt x="24027" y="0"/>
                  </a:cubicBezTo>
                  <a:cubicBezTo>
                    <a:pt x="22571" y="0"/>
                    <a:pt x="15865" y="148"/>
                    <a:pt x="12156" y="2789"/>
                  </a:cubicBezTo>
                  <a:cubicBezTo>
                    <a:pt x="8452" y="148"/>
                    <a:pt x="1743" y="0"/>
                    <a:pt x="28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94;p56">
              <a:extLst>
                <a:ext uri="{FF2B5EF4-FFF2-40B4-BE49-F238E27FC236}">
                  <a16:creationId xmlns:a16="http://schemas.microsoft.com/office/drawing/2014/main" id="{2ADE734A-4E8F-347D-76C9-66E52DEF3192}"/>
                </a:ext>
              </a:extLst>
            </p:cNvPr>
            <p:cNvSpPr/>
            <p:nvPr/>
          </p:nvSpPr>
          <p:spPr>
            <a:xfrm>
              <a:off x="6100475" y="2285800"/>
              <a:ext cx="607800" cy="147775"/>
            </a:xfrm>
            <a:custGeom>
              <a:avLst/>
              <a:gdLst/>
              <a:ahLst/>
              <a:cxnLst/>
              <a:rect l="l" t="t" r="r" b="b"/>
              <a:pathLst>
                <a:path w="24312" h="5911" extrusionOk="0">
                  <a:moveTo>
                    <a:pt x="299" y="1"/>
                  </a:moveTo>
                  <a:cubicBezTo>
                    <a:pt x="106" y="1"/>
                    <a:pt x="1" y="3"/>
                    <a:pt x="1" y="3"/>
                  </a:cubicBezTo>
                  <a:lnTo>
                    <a:pt x="1" y="1247"/>
                  </a:lnTo>
                  <a:lnTo>
                    <a:pt x="1" y="2602"/>
                  </a:lnTo>
                  <a:lnTo>
                    <a:pt x="12279" y="5911"/>
                  </a:lnTo>
                  <a:lnTo>
                    <a:pt x="24300" y="2426"/>
                  </a:lnTo>
                  <a:lnTo>
                    <a:pt x="24311" y="1247"/>
                  </a:lnTo>
                  <a:lnTo>
                    <a:pt x="24311" y="3"/>
                  </a:lnTo>
                  <a:cubicBezTo>
                    <a:pt x="24311" y="3"/>
                    <a:pt x="24206" y="1"/>
                    <a:pt x="24013" y="1"/>
                  </a:cubicBezTo>
                  <a:cubicBezTo>
                    <a:pt x="22527" y="1"/>
                    <a:pt x="15853" y="152"/>
                    <a:pt x="12156" y="2790"/>
                  </a:cubicBezTo>
                  <a:cubicBezTo>
                    <a:pt x="8465" y="152"/>
                    <a:pt x="1786" y="1"/>
                    <a:pt x="299" y="1"/>
                  </a:cubicBezTo>
                  <a:close/>
                </a:path>
              </a:pathLst>
            </a:custGeom>
            <a:solidFill>
              <a:srgbClr val="ECECE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95;p56">
              <a:extLst>
                <a:ext uri="{FF2B5EF4-FFF2-40B4-BE49-F238E27FC236}">
                  <a16:creationId xmlns:a16="http://schemas.microsoft.com/office/drawing/2014/main" id="{9B0E26D4-2336-3FF6-E6E0-A862B9750B98}"/>
                </a:ext>
              </a:extLst>
            </p:cNvPr>
            <p:cNvSpPr/>
            <p:nvPr/>
          </p:nvSpPr>
          <p:spPr>
            <a:xfrm>
              <a:off x="6054575" y="2285725"/>
              <a:ext cx="699750" cy="372400"/>
            </a:xfrm>
            <a:custGeom>
              <a:avLst/>
              <a:gdLst/>
              <a:ahLst/>
              <a:cxnLst/>
              <a:rect l="l" t="t" r="r" b="b"/>
              <a:pathLst>
                <a:path w="27990" h="14896" extrusionOk="0">
                  <a:moveTo>
                    <a:pt x="0" y="0"/>
                  </a:moveTo>
                  <a:lnTo>
                    <a:pt x="4811" y="14895"/>
                  </a:lnTo>
                  <a:lnTo>
                    <a:pt x="23179" y="14895"/>
                  </a:lnTo>
                  <a:lnTo>
                    <a:pt x="27989" y="0"/>
                  </a:lnTo>
                  <a:lnTo>
                    <a:pt x="15453" y="2441"/>
                  </a:lnTo>
                  <a:lnTo>
                    <a:pt x="12531" y="2441"/>
                  </a:lnTo>
                  <a:lnTo>
                    <a:pt x="0" y="0"/>
                  </a:lnTo>
                  <a:close/>
                </a:path>
              </a:pathLst>
            </a:custGeom>
            <a:solidFill>
              <a:srgbClr val="F9DB0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96;p56">
              <a:extLst>
                <a:ext uri="{FF2B5EF4-FFF2-40B4-BE49-F238E27FC236}">
                  <a16:creationId xmlns:a16="http://schemas.microsoft.com/office/drawing/2014/main" id="{ECA08A19-04F6-998E-EA92-B0C49ABF253B}"/>
                </a:ext>
              </a:extLst>
            </p:cNvPr>
            <p:cNvSpPr/>
            <p:nvPr/>
          </p:nvSpPr>
          <p:spPr>
            <a:xfrm>
              <a:off x="6429725" y="2346725"/>
              <a:ext cx="11175" cy="311400"/>
            </a:xfrm>
            <a:custGeom>
              <a:avLst/>
              <a:gdLst/>
              <a:ahLst/>
              <a:cxnLst/>
              <a:rect l="l" t="t" r="r" b="b"/>
              <a:pathLst>
                <a:path w="447" h="12456" fill="none" extrusionOk="0">
                  <a:moveTo>
                    <a:pt x="447" y="1"/>
                  </a:moveTo>
                  <a:lnTo>
                    <a:pt x="1"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97;p56">
              <a:extLst>
                <a:ext uri="{FF2B5EF4-FFF2-40B4-BE49-F238E27FC236}">
                  <a16:creationId xmlns:a16="http://schemas.microsoft.com/office/drawing/2014/main" id="{4AFC5BDB-06C1-77BB-CF6B-ECF3A090A6F7}"/>
                </a:ext>
              </a:extLst>
            </p:cNvPr>
            <p:cNvSpPr/>
            <p:nvPr/>
          </p:nvSpPr>
          <p:spPr>
            <a:xfrm>
              <a:off x="6367850" y="2346725"/>
              <a:ext cx="11175" cy="311400"/>
            </a:xfrm>
            <a:custGeom>
              <a:avLst/>
              <a:gdLst/>
              <a:ahLst/>
              <a:cxnLst/>
              <a:rect l="l" t="t" r="r" b="b"/>
              <a:pathLst>
                <a:path w="447" h="12456" fill="none" extrusionOk="0">
                  <a:moveTo>
                    <a:pt x="0" y="1"/>
                  </a:moveTo>
                  <a:lnTo>
                    <a:pt x="446"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98;p56">
              <a:extLst>
                <a:ext uri="{FF2B5EF4-FFF2-40B4-BE49-F238E27FC236}">
                  <a16:creationId xmlns:a16="http://schemas.microsoft.com/office/drawing/2014/main" id="{8A0D0AFD-86D5-74B1-4085-A61E18C13647}"/>
                </a:ext>
              </a:extLst>
            </p:cNvPr>
            <p:cNvSpPr/>
            <p:nvPr/>
          </p:nvSpPr>
          <p:spPr>
            <a:xfrm>
              <a:off x="6577350" y="2534725"/>
              <a:ext cx="109950" cy="121275"/>
            </a:xfrm>
            <a:custGeom>
              <a:avLst/>
              <a:gdLst/>
              <a:ahLst/>
              <a:cxnLst/>
              <a:rect l="l" t="t" r="r" b="b"/>
              <a:pathLst>
                <a:path w="4398" h="4851" extrusionOk="0">
                  <a:moveTo>
                    <a:pt x="2481" y="0"/>
                  </a:moveTo>
                  <a:cubicBezTo>
                    <a:pt x="2449" y="0"/>
                    <a:pt x="2417" y="3"/>
                    <a:pt x="2385" y="7"/>
                  </a:cubicBezTo>
                  <a:cubicBezTo>
                    <a:pt x="2016" y="142"/>
                    <a:pt x="2403" y="582"/>
                    <a:pt x="2162" y="606"/>
                  </a:cubicBezTo>
                  <a:cubicBezTo>
                    <a:pt x="2156" y="606"/>
                    <a:pt x="2150" y="606"/>
                    <a:pt x="2144" y="606"/>
                  </a:cubicBezTo>
                  <a:cubicBezTo>
                    <a:pt x="2080" y="606"/>
                    <a:pt x="2016" y="580"/>
                    <a:pt x="1963" y="553"/>
                  </a:cubicBezTo>
                  <a:cubicBezTo>
                    <a:pt x="1722" y="430"/>
                    <a:pt x="1517" y="242"/>
                    <a:pt x="1259" y="172"/>
                  </a:cubicBezTo>
                  <a:cubicBezTo>
                    <a:pt x="1208" y="158"/>
                    <a:pt x="1154" y="151"/>
                    <a:pt x="1099" y="151"/>
                  </a:cubicBezTo>
                  <a:cubicBezTo>
                    <a:pt x="876" y="151"/>
                    <a:pt x="647" y="265"/>
                    <a:pt x="614" y="477"/>
                  </a:cubicBezTo>
                  <a:cubicBezTo>
                    <a:pt x="578" y="717"/>
                    <a:pt x="807" y="911"/>
                    <a:pt x="1012" y="1052"/>
                  </a:cubicBezTo>
                  <a:cubicBezTo>
                    <a:pt x="898" y="998"/>
                    <a:pt x="763" y="965"/>
                    <a:pt x="635" y="965"/>
                  </a:cubicBezTo>
                  <a:cubicBezTo>
                    <a:pt x="468" y="965"/>
                    <a:pt x="312" y="1022"/>
                    <a:pt x="232" y="1169"/>
                  </a:cubicBezTo>
                  <a:cubicBezTo>
                    <a:pt x="138" y="1327"/>
                    <a:pt x="191" y="1544"/>
                    <a:pt x="308" y="1691"/>
                  </a:cubicBezTo>
                  <a:cubicBezTo>
                    <a:pt x="348" y="1738"/>
                    <a:pt x="392" y="1780"/>
                    <a:pt x="439" y="1819"/>
                  </a:cubicBezTo>
                  <a:lnTo>
                    <a:pt x="439" y="1819"/>
                  </a:lnTo>
                  <a:cubicBezTo>
                    <a:pt x="429" y="1818"/>
                    <a:pt x="419" y="1818"/>
                    <a:pt x="409" y="1818"/>
                  </a:cubicBezTo>
                  <a:cubicBezTo>
                    <a:pt x="395" y="1818"/>
                    <a:pt x="381" y="1818"/>
                    <a:pt x="367" y="1820"/>
                  </a:cubicBezTo>
                  <a:cubicBezTo>
                    <a:pt x="215" y="1843"/>
                    <a:pt x="86" y="1967"/>
                    <a:pt x="56" y="2119"/>
                  </a:cubicBezTo>
                  <a:cubicBezTo>
                    <a:pt x="0" y="2408"/>
                    <a:pt x="265" y="2623"/>
                    <a:pt x="534" y="2763"/>
                  </a:cubicBezTo>
                  <a:lnTo>
                    <a:pt x="534" y="2763"/>
                  </a:lnTo>
                  <a:cubicBezTo>
                    <a:pt x="515" y="2759"/>
                    <a:pt x="496" y="2757"/>
                    <a:pt x="476" y="2757"/>
                  </a:cubicBezTo>
                  <a:cubicBezTo>
                    <a:pt x="257" y="2757"/>
                    <a:pt x="20" y="2984"/>
                    <a:pt x="15" y="3228"/>
                  </a:cubicBezTo>
                  <a:cubicBezTo>
                    <a:pt x="9" y="3545"/>
                    <a:pt x="250" y="3809"/>
                    <a:pt x="496" y="4002"/>
                  </a:cubicBezTo>
                  <a:cubicBezTo>
                    <a:pt x="989" y="4395"/>
                    <a:pt x="1581" y="4654"/>
                    <a:pt x="2197" y="4783"/>
                  </a:cubicBezTo>
                  <a:cubicBezTo>
                    <a:pt x="2393" y="4822"/>
                    <a:pt x="2595" y="4850"/>
                    <a:pt x="2796" y="4850"/>
                  </a:cubicBezTo>
                  <a:cubicBezTo>
                    <a:pt x="2985" y="4850"/>
                    <a:pt x="3173" y="4825"/>
                    <a:pt x="3353" y="4759"/>
                  </a:cubicBezTo>
                  <a:cubicBezTo>
                    <a:pt x="4022" y="4519"/>
                    <a:pt x="4397" y="3756"/>
                    <a:pt x="4380" y="3046"/>
                  </a:cubicBezTo>
                  <a:cubicBezTo>
                    <a:pt x="4356" y="2172"/>
                    <a:pt x="3752" y="958"/>
                    <a:pt x="3154" y="324"/>
                  </a:cubicBezTo>
                  <a:cubicBezTo>
                    <a:pt x="2977" y="137"/>
                    <a:pt x="2731" y="0"/>
                    <a:pt x="2481"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99;p56">
              <a:extLst>
                <a:ext uri="{FF2B5EF4-FFF2-40B4-BE49-F238E27FC236}">
                  <a16:creationId xmlns:a16="http://schemas.microsoft.com/office/drawing/2014/main" id="{5FCBA9E8-0BCC-BF49-33CB-7D7D78EDAF5A}"/>
                </a:ext>
              </a:extLst>
            </p:cNvPr>
            <p:cNvSpPr/>
            <p:nvPr/>
          </p:nvSpPr>
          <p:spPr>
            <a:xfrm>
              <a:off x="6121900" y="2537400"/>
              <a:ext cx="105100" cy="115900"/>
            </a:xfrm>
            <a:custGeom>
              <a:avLst/>
              <a:gdLst/>
              <a:ahLst/>
              <a:cxnLst/>
              <a:rect l="l" t="t" r="r" b="b"/>
              <a:pathLst>
                <a:path w="4204" h="4636" extrusionOk="0">
                  <a:moveTo>
                    <a:pt x="1840" y="0"/>
                  </a:moveTo>
                  <a:cubicBezTo>
                    <a:pt x="1598" y="0"/>
                    <a:pt x="1359" y="132"/>
                    <a:pt x="1191" y="311"/>
                  </a:cubicBezTo>
                  <a:cubicBezTo>
                    <a:pt x="616" y="915"/>
                    <a:pt x="41" y="2077"/>
                    <a:pt x="18" y="2910"/>
                  </a:cubicBezTo>
                  <a:cubicBezTo>
                    <a:pt x="0" y="3590"/>
                    <a:pt x="364" y="4312"/>
                    <a:pt x="1003" y="4547"/>
                  </a:cubicBezTo>
                  <a:cubicBezTo>
                    <a:pt x="1174" y="4610"/>
                    <a:pt x="1354" y="4635"/>
                    <a:pt x="1537" y="4635"/>
                  </a:cubicBezTo>
                  <a:cubicBezTo>
                    <a:pt x="1725" y="4635"/>
                    <a:pt x="1916" y="4609"/>
                    <a:pt x="2100" y="4570"/>
                  </a:cubicBezTo>
                  <a:cubicBezTo>
                    <a:pt x="2687" y="4441"/>
                    <a:pt x="3256" y="4195"/>
                    <a:pt x="3725" y="3825"/>
                  </a:cubicBezTo>
                  <a:cubicBezTo>
                    <a:pt x="3960" y="3637"/>
                    <a:pt x="4189" y="3385"/>
                    <a:pt x="4183" y="3086"/>
                  </a:cubicBezTo>
                  <a:cubicBezTo>
                    <a:pt x="4178" y="2851"/>
                    <a:pt x="3954" y="2637"/>
                    <a:pt x="3745" y="2637"/>
                  </a:cubicBezTo>
                  <a:cubicBezTo>
                    <a:pt x="3724" y="2637"/>
                    <a:pt x="3704" y="2639"/>
                    <a:pt x="3684" y="2643"/>
                  </a:cubicBezTo>
                  <a:lnTo>
                    <a:pt x="3684" y="2643"/>
                  </a:lnTo>
                  <a:cubicBezTo>
                    <a:pt x="3945" y="2508"/>
                    <a:pt x="4204" y="2300"/>
                    <a:pt x="4148" y="2030"/>
                  </a:cubicBezTo>
                  <a:cubicBezTo>
                    <a:pt x="4118" y="1883"/>
                    <a:pt x="3995" y="1766"/>
                    <a:pt x="3849" y="1742"/>
                  </a:cubicBezTo>
                  <a:cubicBezTo>
                    <a:pt x="3832" y="1740"/>
                    <a:pt x="3815" y="1738"/>
                    <a:pt x="3798" y="1738"/>
                  </a:cubicBezTo>
                  <a:cubicBezTo>
                    <a:pt x="3792" y="1738"/>
                    <a:pt x="3787" y="1738"/>
                    <a:pt x="3781" y="1739"/>
                  </a:cubicBezTo>
                  <a:lnTo>
                    <a:pt x="3781" y="1739"/>
                  </a:lnTo>
                  <a:cubicBezTo>
                    <a:pt x="3827" y="1702"/>
                    <a:pt x="3870" y="1660"/>
                    <a:pt x="3907" y="1613"/>
                  </a:cubicBezTo>
                  <a:cubicBezTo>
                    <a:pt x="4019" y="1472"/>
                    <a:pt x="4066" y="1273"/>
                    <a:pt x="3983" y="1115"/>
                  </a:cubicBezTo>
                  <a:cubicBezTo>
                    <a:pt x="3906" y="977"/>
                    <a:pt x="3754" y="922"/>
                    <a:pt x="3591" y="922"/>
                  </a:cubicBezTo>
                  <a:cubicBezTo>
                    <a:pt x="3469" y="922"/>
                    <a:pt x="3341" y="953"/>
                    <a:pt x="3233" y="1003"/>
                  </a:cubicBezTo>
                  <a:cubicBezTo>
                    <a:pt x="3426" y="874"/>
                    <a:pt x="3649" y="692"/>
                    <a:pt x="3614" y="458"/>
                  </a:cubicBezTo>
                  <a:cubicBezTo>
                    <a:pt x="3581" y="254"/>
                    <a:pt x="3364" y="146"/>
                    <a:pt x="3152" y="146"/>
                  </a:cubicBezTo>
                  <a:cubicBezTo>
                    <a:pt x="3101" y="146"/>
                    <a:pt x="3051" y="152"/>
                    <a:pt x="3004" y="164"/>
                  </a:cubicBezTo>
                  <a:cubicBezTo>
                    <a:pt x="2757" y="235"/>
                    <a:pt x="2558" y="417"/>
                    <a:pt x="2329" y="528"/>
                  </a:cubicBezTo>
                  <a:cubicBezTo>
                    <a:pt x="2276" y="555"/>
                    <a:pt x="2212" y="582"/>
                    <a:pt x="2153" y="582"/>
                  </a:cubicBezTo>
                  <a:cubicBezTo>
                    <a:pt x="2147" y="582"/>
                    <a:pt x="2141" y="581"/>
                    <a:pt x="2136" y="581"/>
                  </a:cubicBezTo>
                  <a:cubicBezTo>
                    <a:pt x="1907" y="557"/>
                    <a:pt x="2212" y="53"/>
                    <a:pt x="1924" y="6"/>
                  </a:cubicBezTo>
                  <a:cubicBezTo>
                    <a:pt x="1896" y="2"/>
                    <a:pt x="1868" y="0"/>
                    <a:pt x="1840"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700;p56">
              <a:extLst>
                <a:ext uri="{FF2B5EF4-FFF2-40B4-BE49-F238E27FC236}">
                  <a16:creationId xmlns:a16="http://schemas.microsoft.com/office/drawing/2014/main" id="{37F6690E-EED0-DD66-E666-18A75E17E3D6}"/>
                </a:ext>
              </a:extLst>
            </p:cNvPr>
            <p:cNvSpPr/>
            <p:nvPr/>
          </p:nvSpPr>
          <p:spPr>
            <a:xfrm>
              <a:off x="6647525" y="2557325"/>
              <a:ext cx="103575" cy="131600"/>
            </a:xfrm>
            <a:custGeom>
              <a:avLst/>
              <a:gdLst/>
              <a:ahLst/>
              <a:cxnLst/>
              <a:rect l="l" t="t" r="r" b="b"/>
              <a:pathLst>
                <a:path w="4143" h="5264" extrusionOk="0">
                  <a:moveTo>
                    <a:pt x="1133" y="1"/>
                  </a:moveTo>
                  <a:cubicBezTo>
                    <a:pt x="916" y="1245"/>
                    <a:pt x="511" y="3398"/>
                    <a:pt x="1" y="4553"/>
                  </a:cubicBezTo>
                  <a:cubicBezTo>
                    <a:pt x="423" y="4794"/>
                    <a:pt x="857" y="5028"/>
                    <a:pt x="1297" y="5263"/>
                  </a:cubicBezTo>
                  <a:lnTo>
                    <a:pt x="4142" y="499"/>
                  </a:lnTo>
                  <a:lnTo>
                    <a:pt x="4142" y="499"/>
                  </a:lnTo>
                  <a:cubicBezTo>
                    <a:pt x="4086" y="503"/>
                    <a:pt x="4029" y="505"/>
                    <a:pt x="3971" y="505"/>
                  </a:cubicBezTo>
                  <a:cubicBezTo>
                    <a:pt x="3056" y="505"/>
                    <a:pt x="2027" y="89"/>
                    <a:pt x="1133"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701;p56">
              <a:extLst>
                <a:ext uri="{FF2B5EF4-FFF2-40B4-BE49-F238E27FC236}">
                  <a16:creationId xmlns:a16="http://schemas.microsoft.com/office/drawing/2014/main" id="{0450E0CD-0638-92F0-0594-98F0F8A08395}"/>
                </a:ext>
              </a:extLst>
            </p:cNvPr>
            <p:cNvSpPr/>
            <p:nvPr/>
          </p:nvSpPr>
          <p:spPr>
            <a:xfrm>
              <a:off x="6645475" y="2554700"/>
              <a:ext cx="105625" cy="134225"/>
            </a:xfrm>
            <a:custGeom>
              <a:avLst/>
              <a:gdLst/>
              <a:ahLst/>
              <a:cxnLst/>
              <a:rect l="l" t="t" r="r" b="b"/>
              <a:pathLst>
                <a:path w="4225" h="5369" extrusionOk="0">
                  <a:moveTo>
                    <a:pt x="1133" y="0"/>
                  </a:moveTo>
                  <a:lnTo>
                    <a:pt x="1115" y="88"/>
                  </a:lnTo>
                  <a:lnTo>
                    <a:pt x="898" y="1238"/>
                  </a:lnTo>
                  <a:cubicBezTo>
                    <a:pt x="816" y="1625"/>
                    <a:pt x="740" y="2007"/>
                    <a:pt x="658" y="2388"/>
                  </a:cubicBezTo>
                  <a:cubicBezTo>
                    <a:pt x="570" y="2769"/>
                    <a:pt x="482" y="3151"/>
                    <a:pt x="376" y="3526"/>
                  </a:cubicBezTo>
                  <a:cubicBezTo>
                    <a:pt x="276" y="3901"/>
                    <a:pt x="165" y="4271"/>
                    <a:pt x="24" y="4635"/>
                  </a:cubicBezTo>
                  <a:lnTo>
                    <a:pt x="0" y="4688"/>
                  </a:lnTo>
                  <a:lnTo>
                    <a:pt x="47" y="4711"/>
                  </a:lnTo>
                  <a:cubicBezTo>
                    <a:pt x="270" y="4828"/>
                    <a:pt x="493" y="4934"/>
                    <a:pt x="710" y="5045"/>
                  </a:cubicBezTo>
                  <a:cubicBezTo>
                    <a:pt x="933" y="5151"/>
                    <a:pt x="1156" y="5262"/>
                    <a:pt x="1379" y="5368"/>
                  </a:cubicBezTo>
                  <a:cubicBezTo>
                    <a:pt x="1168" y="5233"/>
                    <a:pt x="957" y="5110"/>
                    <a:pt x="746" y="4981"/>
                  </a:cubicBezTo>
                  <a:cubicBezTo>
                    <a:pt x="550" y="4861"/>
                    <a:pt x="354" y="4747"/>
                    <a:pt x="158" y="4633"/>
                  </a:cubicBezTo>
                  <a:lnTo>
                    <a:pt x="158" y="4633"/>
                  </a:lnTo>
                  <a:cubicBezTo>
                    <a:pt x="317" y="4290"/>
                    <a:pt x="440" y="3931"/>
                    <a:pt x="552" y="3573"/>
                  </a:cubicBezTo>
                  <a:cubicBezTo>
                    <a:pt x="669" y="3197"/>
                    <a:pt x="769" y="2816"/>
                    <a:pt x="863" y="2435"/>
                  </a:cubicBezTo>
                  <a:cubicBezTo>
                    <a:pt x="951" y="2054"/>
                    <a:pt x="1033" y="1666"/>
                    <a:pt x="1103" y="1279"/>
                  </a:cubicBezTo>
                  <a:cubicBezTo>
                    <a:pt x="1174" y="926"/>
                    <a:pt x="1240" y="568"/>
                    <a:pt x="1295" y="209"/>
                  </a:cubicBezTo>
                  <a:lnTo>
                    <a:pt x="1295" y="209"/>
                  </a:lnTo>
                  <a:cubicBezTo>
                    <a:pt x="1763" y="262"/>
                    <a:pt x="2226" y="376"/>
                    <a:pt x="2699" y="475"/>
                  </a:cubicBezTo>
                  <a:cubicBezTo>
                    <a:pt x="2945" y="522"/>
                    <a:pt x="3198" y="569"/>
                    <a:pt x="3456" y="599"/>
                  </a:cubicBezTo>
                  <a:cubicBezTo>
                    <a:pt x="3605" y="612"/>
                    <a:pt x="3755" y="622"/>
                    <a:pt x="3904" y="622"/>
                  </a:cubicBezTo>
                  <a:cubicBezTo>
                    <a:pt x="4011" y="622"/>
                    <a:pt x="4118" y="617"/>
                    <a:pt x="4224" y="604"/>
                  </a:cubicBezTo>
                  <a:cubicBezTo>
                    <a:pt x="3714" y="604"/>
                    <a:pt x="3215" y="475"/>
                    <a:pt x="2728" y="346"/>
                  </a:cubicBezTo>
                  <a:cubicBezTo>
                    <a:pt x="2482" y="282"/>
                    <a:pt x="2236" y="211"/>
                    <a:pt x="1983" y="153"/>
                  </a:cubicBezTo>
                  <a:cubicBezTo>
                    <a:pt x="1737" y="88"/>
                    <a:pt x="1479" y="35"/>
                    <a:pt x="1221" y="6"/>
                  </a:cubicBezTo>
                  <a:lnTo>
                    <a:pt x="1133" y="0"/>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702;p56">
              <a:extLst>
                <a:ext uri="{FF2B5EF4-FFF2-40B4-BE49-F238E27FC236}">
                  <a16:creationId xmlns:a16="http://schemas.microsoft.com/office/drawing/2014/main" id="{D4E080C4-26CD-4BCD-3FA2-1CCFEF267FAA}"/>
                </a:ext>
              </a:extLst>
            </p:cNvPr>
            <p:cNvSpPr/>
            <p:nvPr/>
          </p:nvSpPr>
          <p:spPr>
            <a:xfrm>
              <a:off x="6060150" y="2553375"/>
              <a:ext cx="103575" cy="131575"/>
            </a:xfrm>
            <a:custGeom>
              <a:avLst/>
              <a:gdLst/>
              <a:ahLst/>
              <a:cxnLst/>
              <a:rect l="l" t="t" r="r" b="b"/>
              <a:pathLst>
                <a:path w="4143" h="5263" extrusionOk="0">
                  <a:moveTo>
                    <a:pt x="3010" y="0"/>
                  </a:moveTo>
                  <a:cubicBezTo>
                    <a:pt x="2116" y="89"/>
                    <a:pt x="1081" y="504"/>
                    <a:pt x="171" y="504"/>
                  </a:cubicBezTo>
                  <a:cubicBezTo>
                    <a:pt x="113" y="504"/>
                    <a:pt x="57" y="503"/>
                    <a:pt x="0" y="499"/>
                  </a:cubicBezTo>
                  <a:lnTo>
                    <a:pt x="0" y="499"/>
                  </a:lnTo>
                  <a:lnTo>
                    <a:pt x="2846" y="5263"/>
                  </a:lnTo>
                  <a:cubicBezTo>
                    <a:pt x="3280" y="5034"/>
                    <a:pt x="3714" y="4793"/>
                    <a:pt x="4142" y="4553"/>
                  </a:cubicBezTo>
                  <a:cubicBezTo>
                    <a:pt x="3632" y="3397"/>
                    <a:pt x="3227" y="1244"/>
                    <a:pt x="3010" y="0"/>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703;p56">
              <a:extLst>
                <a:ext uri="{FF2B5EF4-FFF2-40B4-BE49-F238E27FC236}">
                  <a16:creationId xmlns:a16="http://schemas.microsoft.com/office/drawing/2014/main" id="{4D513C71-EE72-F172-32F2-FFA2B24472BE}"/>
                </a:ext>
              </a:extLst>
            </p:cNvPr>
            <p:cNvSpPr/>
            <p:nvPr/>
          </p:nvSpPr>
          <p:spPr>
            <a:xfrm>
              <a:off x="6060150" y="2550725"/>
              <a:ext cx="105625" cy="134225"/>
            </a:xfrm>
            <a:custGeom>
              <a:avLst/>
              <a:gdLst/>
              <a:ahLst/>
              <a:cxnLst/>
              <a:rect l="l" t="t" r="r" b="b"/>
              <a:pathLst>
                <a:path w="4225" h="5369" extrusionOk="0">
                  <a:moveTo>
                    <a:pt x="3086" y="1"/>
                  </a:moveTo>
                  <a:lnTo>
                    <a:pt x="2998" y="13"/>
                  </a:lnTo>
                  <a:cubicBezTo>
                    <a:pt x="2740" y="42"/>
                    <a:pt x="2488" y="95"/>
                    <a:pt x="2235" y="153"/>
                  </a:cubicBezTo>
                  <a:cubicBezTo>
                    <a:pt x="1989" y="218"/>
                    <a:pt x="1743" y="282"/>
                    <a:pt x="1496" y="347"/>
                  </a:cubicBezTo>
                  <a:cubicBezTo>
                    <a:pt x="1004" y="476"/>
                    <a:pt x="511" y="605"/>
                    <a:pt x="0" y="605"/>
                  </a:cubicBezTo>
                  <a:cubicBezTo>
                    <a:pt x="110" y="620"/>
                    <a:pt x="220" y="627"/>
                    <a:pt x="331" y="627"/>
                  </a:cubicBezTo>
                  <a:cubicBezTo>
                    <a:pt x="477" y="627"/>
                    <a:pt x="623" y="616"/>
                    <a:pt x="769" y="599"/>
                  </a:cubicBezTo>
                  <a:cubicBezTo>
                    <a:pt x="1021" y="570"/>
                    <a:pt x="1273" y="529"/>
                    <a:pt x="1526" y="476"/>
                  </a:cubicBezTo>
                  <a:cubicBezTo>
                    <a:pt x="1999" y="382"/>
                    <a:pt x="2462" y="263"/>
                    <a:pt x="2929" y="210"/>
                  </a:cubicBezTo>
                  <a:lnTo>
                    <a:pt x="2929" y="210"/>
                  </a:lnTo>
                  <a:cubicBezTo>
                    <a:pt x="2985" y="568"/>
                    <a:pt x="3050" y="927"/>
                    <a:pt x="3115" y="1286"/>
                  </a:cubicBezTo>
                  <a:cubicBezTo>
                    <a:pt x="3192" y="1667"/>
                    <a:pt x="3274" y="2054"/>
                    <a:pt x="3362" y="2435"/>
                  </a:cubicBezTo>
                  <a:cubicBezTo>
                    <a:pt x="3450" y="2817"/>
                    <a:pt x="3555" y="3198"/>
                    <a:pt x="3667" y="3579"/>
                  </a:cubicBezTo>
                  <a:cubicBezTo>
                    <a:pt x="3779" y="3937"/>
                    <a:pt x="3901" y="4294"/>
                    <a:pt x="4059" y="4637"/>
                  </a:cubicBezTo>
                  <a:lnTo>
                    <a:pt x="4059" y="4637"/>
                  </a:lnTo>
                  <a:cubicBezTo>
                    <a:pt x="3861" y="4750"/>
                    <a:pt x="3667" y="4868"/>
                    <a:pt x="3473" y="4981"/>
                  </a:cubicBezTo>
                  <a:cubicBezTo>
                    <a:pt x="3262" y="5111"/>
                    <a:pt x="3051" y="5240"/>
                    <a:pt x="2846" y="5369"/>
                  </a:cubicBezTo>
                  <a:cubicBezTo>
                    <a:pt x="3069" y="5263"/>
                    <a:pt x="3286" y="5157"/>
                    <a:pt x="3509" y="5046"/>
                  </a:cubicBezTo>
                  <a:cubicBezTo>
                    <a:pt x="3731" y="4935"/>
                    <a:pt x="3954" y="4829"/>
                    <a:pt x="4171" y="4717"/>
                  </a:cubicBezTo>
                  <a:lnTo>
                    <a:pt x="4224" y="4688"/>
                  </a:lnTo>
                  <a:lnTo>
                    <a:pt x="4201" y="4635"/>
                  </a:lnTo>
                  <a:cubicBezTo>
                    <a:pt x="4060" y="4277"/>
                    <a:pt x="3943" y="3902"/>
                    <a:pt x="3843" y="3527"/>
                  </a:cubicBezTo>
                  <a:cubicBezTo>
                    <a:pt x="3737" y="3151"/>
                    <a:pt x="3655" y="2770"/>
                    <a:pt x="3567" y="2388"/>
                  </a:cubicBezTo>
                  <a:cubicBezTo>
                    <a:pt x="3479" y="2007"/>
                    <a:pt x="3403" y="1626"/>
                    <a:pt x="3327" y="1245"/>
                  </a:cubicBezTo>
                  <a:lnTo>
                    <a:pt x="3104" y="89"/>
                  </a:lnTo>
                  <a:lnTo>
                    <a:pt x="3086" y="1"/>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32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605</TotalTime>
  <Words>1888</Words>
  <Application>Microsoft Office PowerPoint</Application>
  <PresentationFormat>Widescreen</PresentationFormat>
  <Paragraphs>222</Paragraphs>
  <Slides>53</Slides>
  <Notes>26</Notes>
  <HiddenSlides>0</HiddenSlides>
  <MMClips>0</MMClips>
  <ScaleCrop>false</ScaleCrop>
  <HeadingPairs>
    <vt:vector size="6" baseType="variant">
      <vt:variant>
        <vt:lpstr>Fonts Used</vt:lpstr>
      </vt:variant>
      <vt:variant>
        <vt:i4>37</vt:i4>
      </vt:variant>
      <vt:variant>
        <vt:lpstr>Theme</vt:lpstr>
      </vt:variant>
      <vt:variant>
        <vt:i4>5</vt:i4>
      </vt:variant>
      <vt:variant>
        <vt:lpstr>Slide Titles</vt:lpstr>
      </vt:variant>
      <vt:variant>
        <vt:i4>53</vt:i4>
      </vt:variant>
    </vt:vector>
  </HeadingPairs>
  <TitlesOfParts>
    <vt:vector size="95" baseType="lpstr">
      <vt:lpstr>微软雅黑</vt:lpstr>
      <vt:lpstr>黑体</vt:lpstr>
      <vt:lpstr>宋体</vt:lpstr>
      <vt:lpstr>SimSun-ExtB</vt:lpstr>
      <vt:lpstr>Anaheim</vt:lpstr>
      <vt:lpstr>Aptos</vt:lpstr>
      <vt:lpstr>Aptos Display</vt:lpstr>
      <vt:lpstr>Arial</vt:lpstr>
      <vt:lpstr>Bebas Neue</vt:lpstr>
      <vt:lpstr>Calibri</vt:lpstr>
      <vt:lpstr>Calibri Light</vt:lpstr>
      <vt:lpstr>等线</vt:lpstr>
      <vt:lpstr>Fredoka</vt:lpstr>
      <vt:lpstr>Josefin Sans</vt:lpstr>
      <vt:lpstr>Montserrat</vt:lpstr>
      <vt:lpstr>Montserrat Medium</vt:lpstr>
      <vt:lpstr>Montserrat SemiBold</vt:lpstr>
      <vt:lpstr>Nunito Light</vt:lpstr>
      <vt:lpstr>Poppins Light</vt:lpstr>
      <vt:lpstr>Poppins Medium</vt:lpstr>
      <vt:lpstr>Reggae One</vt:lpstr>
      <vt:lpstr>Roboto Condensed Light</vt:lpstr>
      <vt:lpstr>Source Han Sans SC</vt:lpstr>
      <vt:lpstr>Times New Roman</vt:lpstr>
      <vt:lpstr>Titan One</vt:lpstr>
      <vt:lpstr>Wingdings</vt:lpstr>
      <vt:lpstr>仓耳羽辰体-谷力 W04</vt:lpstr>
      <vt:lpstr>字魂27号-布丁体</vt:lpstr>
      <vt:lpstr>字魂59号-创粗黑</vt:lpstr>
      <vt:lpstr>字魂73号-江南手书</vt:lpstr>
      <vt:lpstr>字魂86号-杨任东楷书</vt:lpstr>
      <vt:lpstr>思源宋体 CN</vt:lpstr>
      <vt:lpstr>思源宋体 CN Heavy</vt:lpstr>
      <vt:lpstr>思源宋体 CN Light</vt:lpstr>
      <vt:lpstr>思源宋体 Heavy</vt:lpstr>
      <vt:lpstr>思源黑体 CN</vt:lpstr>
      <vt:lpstr>黑体-繁</vt:lpstr>
      <vt:lpstr>1_Office Theme</vt:lpstr>
      <vt:lpstr>Career Day for Elementary Students Infographics by Slidesgo</vt:lpstr>
      <vt:lpstr>2_Office Theme</vt:lpstr>
      <vt:lpstr>1_Career Day for Elementary Students Infographics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MYTAM</cp:lastModifiedBy>
  <cp:revision>46</cp:revision>
  <dcterms:created xsi:type="dcterms:W3CDTF">2024-11-02T07:49:33Z</dcterms:created>
  <dcterms:modified xsi:type="dcterms:W3CDTF">2024-12-16T13:56:08Z</dcterms:modified>
</cp:coreProperties>
</file>