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notesMasterIdLst>
    <p:notesMasterId r:id="rId32"/>
  </p:notesMasterIdLst>
  <p:handoutMasterIdLst>
    <p:handoutMasterId r:id="rId33"/>
  </p:handoutMasterIdLst>
  <p:sldIdLst>
    <p:sldId id="256" r:id="rId12"/>
    <p:sldId id="305" r:id="rId13"/>
    <p:sldId id="302" r:id="rId14"/>
    <p:sldId id="301" r:id="rId15"/>
    <p:sldId id="303" r:id="rId16"/>
    <p:sldId id="291" r:id="rId17"/>
    <p:sldId id="293" r:id="rId18"/>
    <p:sldId id="306" r:id="rId19"/>
    <p:sldId id="308" r:id="rId20"/>
    <p:sldId id="296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295" r:id="rId29"/>
    <p:sldId id="297" r:id="rId30"/>
    <p:sldId id="29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D9F66E-5EB9-4882-86FB-DCBF35E3C3E4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5274" autoAdjust="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B8555-540F-4EF7-8D46-8ABB018A3B6F}" type="doc">
      <dgm:prSet loTypeId="urn:microsoft.com/office/officeart/2005/8/layout/process3#1" loCatId="process" qsTypeId="urn:microsoft.com/office/officeart/2005/8/quickstyle/simple1#1" qsCatId="simple" csTypeId="urn:microsoft.com/office/officeart/2005/8/colors/colorful3#1" csCatId="colorful" phldr="1"/>
      <dgm:spPr/>
      <dgm:t>
        <a:bodyPr/>
        <a:lstStyle/>
        <a:p>
          <a:endParaRPr lang="vi-VN"/>
        </a:p>
      </dgm:t>
    </dgm:pt>
    <dgm:pt modelId="{C1C0BC68-A810-4B5F-92EF-C6470DBD2260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1 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CC0BBCA-D868-4FF6-B174-2CC347601C09}" type="parTrans" cxnId="{E25CC5FC-6634-43C9-B82A-600821DFEB2A}">
      <dgm:prSet/>
      <dgm:spPr/>
      <dgm:t>
        <a:bodyPr/>
        <a:lstStyle/>
        <a:p>
          <a:endParaRPr lang="vi-VN"/>
        </a:p>
      </dgm:t>
    </dgm:pt>
    <dgm:pt modelId="{F5287809-3C15-4CCC-8752-80339C1152A5}" type="sibTrans" cxnId="{E25CC5FC-6634-43C9-B82A-600821DFEB2A}">
      <dgm:prSet/>
      <dgm:spPr/>
      <dgm:t>
        <a:bodyPr/>
        <a:lstStyle/>
        <a:p>
          <a:endParaRPr lang="vi-VN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C30385C-94E2-463C-9938-AC727EF3A0BD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1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8DF4C60-3566-42CD-B46D-A4F7342C86B5}" type="parTrans" cxnId="{4C6667EF-B515-4AD7-B1AE-F2348ABE3E9E}">
      <dgm:prSet/>
      <dgm:spPr/>
      <dgm:t>
        <a:bodyPr/>
        <a:lstStyle/>
        <a:p>
          <a:endParaRPr lang="vi-VN"/>
        </a:p>
      </dgm:t>
    </dgm:pt>
    <dgm:pt modelId="{08A01995-8A59-4BE3-9C91-CE9AECB335DE}" type="sibTrans" cxnId="{4C6667EF-B515-4AD7-B1AE-F2348ABE3E9E}">
      <dgm:prSet/>
      <dgm:spPr/>
      <dgm:t>
        <a:bodyPr/>
        <a:lstStyle/>
        <a:p>
          <a:endParaRPr lang="vi-VN"/>
        </a:p>
      </dgm:t>
    </dgm:pt>
    <dgm:pt modelId="{5D787C97-D980-4440-B210-928D6982299A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2 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85245B8-A960-43B4-AB37-E2A2097E6463}" type="parTrans" cxnId="{87BE6BD6-C499-4615-8EF5-B677B4CFE8C6}">
      <dgm:prSet/>
      <dgm:spPr/>
      <dgm:t>
        <a:bodyPr/>
        <a:lstStyle/>
        <a:p>
          <a:endParaRPr lang="vi-VN"/>
        </a:p>
      </dgm:t>
    </dgm:pt>
    <dgm:pt modelId="{C1CF9C7E-E63B-423A-9EB1-3CB2E27F093C}" type="sibTrans" cxnId="{87BE6BD6-C499-4615-8EF5-B677B4CFE8C6}">
      <dgm:prSet/>
      <dgm:spPr/>
      <dgm:t>
        <a:bodyPr/>
        <a:lstStyle/>
        <a:p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9EC74D7-8ED6-4609-997D-DDAF8AB36679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2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698AAB8-4775-4A7F-A278-8DD90161C1F5}" type="parTrans" cxnId="{D735CEB7-C537-4EB1-B47E-8C0A39B59309}">
      <dgm:prSet/>
      <dgm:spPr/>
      <dgm:t>
        <a:bodyPr/>
        <a:lstStyle/>
        <a:p>
          <a:endParaRPr lang="vi-VN"/>
        </a:p>
      </dgm:t>
    </dgm:pt>
    <dgm:pt modelId="{17559087-0E7E-42E7-8DC5-4B772FD58A02}" type="sibTrans" cxnId="{D735CEB7-C537-4EB1-B47E-8C0A39B59309}">
      <dgm:prSet/>
      <dgm:spPr/>
      <dgm:t>
        <a:bodyPr/>
        <a:lstStyle/>
        <a:p>
          <a:endParaRPr lang="vi-VN"/>
        </a:p>
      </dgm:t>
    </dgm:pt>
    <dgm:pt modelId="{7E5BF415-DD7C-46CE-81EA-C533FD19D64E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3 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3496D105-5B69-4ADE-96EF-122A5A850C05}" type="parTrans" cxnId="{4113378F-425D-41CC-A9CB-1FFF4FEF0016}">
      <dgm:prSet/>
      <dgm:spPr/>
      <dgm:t>
        <a:bodyPr/>
        <a:lstStyle/>
        <a:p>
          <a:endParaRPr lang="vi-VN"/>
        </a:p>
      </dgm:t>
    </dgm:pt>
    <dgm:pt modelId="{1F5FC802-6D69-4E46-BE07-5E20756FDADA}" type="sibTrans" cxnId="{4113378F-425D-41CC-A9CB-1FFF4FEF0016}">
      <dgm:prSet/>
      <dgm:spPr/>
      <dgm:t>
        <a:bodyPr/>
        <a:lstStyle/>
        <a:p>
          <a:endParaRPr lang="vi-VN"/>
        </a:p>
      </dgm:t>
    </dgm:pt>
    <dgm:pt modelId="{4537B24E-F32C-4F73-9C4F-EDE47D952988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3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6742A97-67F7-4478-B770-44761CF89C6A}" type="parTrans" cxnId="{13B7E9B1-D150-4219-A314-09B055A18888}">
      <dgm:prSet/>
      <dgm:spPr/>
      <dgm:t>
        <a:bodyPr/>
        <a:lstStyle/>
        <a:p>
          <a:endParaRPr lang="vi-VN"/>
        </a:p>
      </dgm:t>
    </dgm:pt>
    <dgm:pt modelId="{0CA7C5B6-FD4A-4DEC-8D86-06439C70E349}" type="sibTrans" cxnId="{13B7E9B1-D150-4219-A314-09B055A18888}">
      <dgm:prSet/>
      <dgm:spPr/>
      <dgm:t>
        <a:bodyPr/>
        <a:lstStyle/>
        <a:p>
          <a:endParaRPr lang="vi-VN"/>
        </a:p>
      </dgm:t>
    </dgm:pt>
    <dgm:pt modelId="{B5446597-79E7-4762-BA53-6548F31530A7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233FA71-4D6D-4853-A4AA-40834F46506B}" type="parTrans" cxnId="{D7723192-5A15-4305-8B2C-938B202AB086}">
      <dgm:prSet/>
      <dgm:spPr/>
      <dgm:t>
        <a:bodyPr/>
        <a:lstStyle/>
        <a:p>
          <a:endParaRPr lang="vi-VN"/>
        </a:p>
      </dgm:t>
    </dgm:pt>
    <dgm:pt modelId="{8272BE74-EACE-4E0B-A81D-DF800D87569F}" type="sibTrans" cxnId="{D7723192-5A15-4305-8B2C-938B202AB086}">
      <dgm:prSet/>
      <dgm:spPr/>
      <dgm:t>
        <a:bodyPr/>
        <a:lstStyle/>
        <a:p>
          <a:endParaRPr lang="vi-VN"/>
        </a:p>
      </dgm:t>
    </dgm:pt>
    <dgm:pt modelId="{D09E053E-B08C-4EC1-A008-D6840C0CE7AD}">
      <dgm:prSet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1BC8D6C-F333-4380-9EEA-493E6916A4E1}" type="parTrans" cxnId="{47A1C562-6DD0-4FEC-A0CF-D14A0FD95605}">
      <dgm:prSet/>
      <dgm:spPr/>
      <dgm:t>
        <a:bodyPr/>
        <a:lstStyle/>
        <a:p>
          <a:endParaRPr lang="en-US"/>
        </a:p>
      </dgm:t>
    </dgm:pt>
    <dgm:pt modelId="{5D707389-1E92-4CF2-BF5C-8660E2D45BAB}" type="sibTrans" cxnId="{47A1C562-6DD0-4FEC-A0CF-D14A0FD95605}">
      <dgm:prSet/>
      <dgm:spPr/>
      <dgm:t>
        <a:bodyPr/>
        <a:lstStyle/>
        <a:p>
          <a:endParaRPr lang="en-US"/>
        </a:p>
      </dgm:t>
    </dgm:pt>
    <dgm:pt modelId="{2122FD62-012C-4BC0-83B4-02320A60AE30}">
      <dgm:prSet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A183F70-88A5-4943-8DEE-8DF8028D1BFF}" type="parTrans" cxnId="{FAF63A5B-8C91-4ECF-8F01-2C0845B0CE25}">
      <dgm:prSet/>
      <dgm:spPr/>
      <dgm:t>
        <a:bodyPr/>
        <a:lstStyle/>
        <a:p>
          <a:endParaRPr lang="en-US"/>
        </a:p>
      </dgm:t>
    </dgm:pt>
    <dgm:pt modelId="{21973CB8-6EB4-4D01-BA35-8FE1703B08C5}" type="sibTrans" cxnId="{FAF63A5B-8C91-4ECF-8F01-2C0845B0CE25}">
      <dgm:prSet/>
      <dgm:spPr/>
      <dgm:t>
        <a:bodyPr/>
        <a:lstStyle/>
        <a:p>
          <a:endParaRPr lang="en-US"/>
        </a:p>
      </dgm:t>
    </dgm:pt>
    <dgm:pt modelId="{2B713B1B-08C2-4905-9C53-DC0B432485C6}">
      <dgm:prSet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4</a:t>
          </a:r>
          <a:endParaRPr lang="en-US" dirty="0"/>
        </a:p>
      </dgm:t>
    </dgm:pt>
    <dgm:pt modelId="{14558036-3DF4-49B3-89A7-1648CC442989}" type="parTrans" cxnId="{C9E09901-BFE8-4414-919B-7E100889D078}">
      <dgm:prSet/>
      <dgm:spPr/>
      <dgm:t>
        <a:bodyPr/>
        <a:lstStyle/>
        <a:p>
          <a:endParaRPr lang="en-US"/>
        </a:p>
      </dgm:t>
    </dgm:pt>
    <dgm:pt modelId="{6A97BA52-B89C-4090-9FFD-0977F8C8A964}" type="sibTrans" cxnId="{C9E09901-BFE8-4414-919B-7E100889D078}">
      <dgm:prSet/>
      <dgm:spPr/>
      <dgm:t>
        <a:bodyPr/>
        <a:lstStyle/>
        <a:p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9268F8F-7CCC-4502-A8DE-8D22284DB0E9}">
      <dgm:prSet/>
      <dgm:spPr/>
      <dgm:t>
        <a:bodyPr/>
        <a:lstStyle/>
        <a:p>
          <a:r>
            <a:rPr lang="en-US" dirty="0" smtClean="0"/>
            <a:t>Đại diện trình bày bảng 1,2,3</a:t>
          </a:r>
          <a:endParaRPr lang="en-US" dirty="0"/>
        </a:p>
      </dgm:t>
    </dgm:pt>
    <dgm:pt modelId="{2446F7D2-820C-4C8D-8522-A9C5A92849D0}" type="parTrans" cxnId="{0237FE73-F6CE-4CC1-89A0-53C6D6CAEC26}">
      <dgm:prSet/>
      <dgm:spPr/>
      <dgm:t>
        <a:bodyPr/>
        <a:lstStyle/>
        <a:p>
          <a:endParaRPr lang="en-US"/>
        </a:p>
      </dgm:t>
    </dgm:pt>
    <dgm:pt modelId="{598ED5D0-3EB2-4405-8C1D-528549F84D0D}" type="sibTrans" cxnId="{0237FE73-F6CE-4CC1-89A0-53C6D6CAEC26}">
      <dgm:prSet/>
      <dgm:spPr/>
      <dgm:t>
        <a:bodyPr/>
        <a:lstStyle/>
        <a:p>
          <a:endParaRPr lang="en-US"/>
        </a:p>
      </dgm:t>
    </dgm:pt>
    <dgm:pt modelId="{AD7F4E42-EE18-43FE-BDDF-E7AA625771DE}">
      <dgm:prSet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2 </a:t>
          </a:r>
          <a:r>
            <a:rPr lang="en-US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49CEF45-C8A5-435F-8ADD-320434D8FEBC}" type="parTrans" cxnId="{43202566-1578-4057-BC93-E11250923AB7}">
      <dgm:prSet/>
      <dgm:spPr/>
      <dgm:t>
        <a:bodyPr/>
        <a:lstStyle/>
        <a:p>
          <a:endParaRPr lang="en-US"/>
        </a:p>
      </dgm:t>
    </dgm:pt>
    <dgm:pt modelId="{598B61D2-83A0-4880-B47A-49545A86D6D0}" type="sibTrans" cxnId="{43202566-1578-4057-BC93-E11250923AB7}">
      <dgm:prSet/>
      <dgm:spPr/>
      <dgm:t>
        <a:bodyPr/>
        <a:lstStyle/>
        <a:p>
          <a:endParaRPr lang="en-US"/>
        </a:p>
      </dgm:t>
    </dgm:pt>
    <dgm:pt modelId="{CADD1A1B-6F54-49C4-9FD8-380CA2381CCA}">
      <dgm:prSet phldrT="[Văn bản]"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944780E-B96C-4B81-872D-D97A7D674D73}" type="parTrans" cxnId="{062F843A-F8DF-4830-877D-9AEA4A9F5902}">
      <dgm:prSet/>
      <dgm:spPr/>
      <dgm:t>
        <a:bodyPr/>
        <a:lstStyle/>
        <a:p>
          <a:endParaRPr lang="en-US"/>
        </a:p>
      </dgm:t>
    </dgm:pt>
    <dgm:pt modelId="{E91FA87B-D24A-436D-A106-541CD4040DDC}" type="sibTrans" cxnId="{062F843A-F8DF-4830-877D-9AEA4A9F5902}">
      <dgm:prSet/>
      <dgm:spPr/>
      <dgm:t>
        <a:bodyPr/>
        <a:lstStyle/>
        <a:p>
          <a:endParaRPr lang="en-US"/>
        </a:p>
      </dgm:t>
    </dgm:pt>
    <dgm:pt modelId="{B4C3D820-717A-4014-8C1A-8536DA159D6D}">
      <dgm:prSet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90CBD8F-81B1-4AB3-9065-96BE09F6594D}" type="parTrans" cxnId="{E5AEE243-25B9-48E7-A181-E1A288DC4940}">
      <dgm:prSet/>
      <dgm:spPr/>
      <dgm:t>
        <a:bodyPr/>
        <a:lstStyle/>
        <a:p>
          <a:endParaRPr lang="en-US"/>
        </a:p>
      </dgm:t>
    </dgm:pt>
    <dgm:pt modelId="{B3EEE749-BE0A-4892-8705-4C35EDD5E3C9}" type="sibTrans" cxnId="{E5AEE243-25B9-48E7-A181-E1A288DC4940}">
      <dgm:prSet/>
      <dgm:spPr/>
      <dgm:t>
        <a:bodyPr/>
        <a:lstStyle/>
        <a:p>
          <a:endParaRPr lang="en-US"/>
        </a:p>
      </dgm:t>
    </dgm:pt>
    <dgm:pt modelId="{F4D1528A-9299-45AA-82D6-6F6B3E1B0849}">
      <dgm:prSet/>
      <dgm:spPr/>
      <dgm:t>
        <a:bodyPr/>
        <a:lstStyle/>
        <a:p>
          <a:r>
            <a: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71F2472-CD4A-4EEA-A910-95E778905C9E}" type="parTrans" cxnId="{A3C3F94D-917A-45D4-B91C-CEE67E83F798}">
      <dgm:prSet/>
      <dgm:spPr/>
      <dgm:t>
        <a:bodyPr/>
        <a:lstStyle/>
        <a:p>
          <a:endParaRPr lang="en-US"/>
        </a:p>
      </dgm:t>
    </dgm:pt>
    <dgm:pt modelId="{B35E184A-664D-4D9E-B03F-075E805E3BF6}" type="sibTrans" cxnId="{A3C3F94D-917A-45D4-B91C-CEE67E83F798}">
      <dgm:prSet/>
      <dgm:spPr/>
      <dgm:t>
        <a:bodyPr/>
        <a:lstStyle/>
        <a:p>
          <a:endParaRPr lang="en-US"/>
        </a:p>
      </dgm:t>
    </dgm:pt>
    <dgm:pt modelId="{FBC3A0BC-9D8F-4C7B-B285-510A780E04E4}" type="pres">
      <dgm:prSet presAssocID="{51FB8555-540F-4EF7-8D46-8ABB018A3B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ED22D1AC-1FA4-4D39-85EB-648D2E2E4B05}" type="pres">
      <dgm:prSet presAssocID="{C1C0BC68-A810-4B5F-92EF-C6470DBD2260}" presName="composite" presStyleCnt="0"/>
      <dgm:spPr/>
    </dgm:pt>
    <dgm:pt modelId="{3712DD02-33A5-46B6-B0E6-E3B73C051486}" type="pres">
      <dgm:prSet presAssocID="{C1C0BC68-A810-4B5F-92EF-C6470DBD2260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B36A994-60A6-447D-8D30-19D2F536511E}" type="pres">
      <dgm:prSet presAssocID="{C1C0BC68-A810-4B5F-92EF-C6470DBD2260}" presName="parSh" presStyleLbl="node1" presStyleIdx="0" presStyleCnt="4"/>
      <dgm:spPr/>
      <dgm:t>
        <a:bodyPr/>
        <a:lstStyle/>
        <a:p>
          <a:endParaRPr lang="vi-VN"/>
        </a:p>
      </dgm:t>
    </dgm:pt>
    <dgm:pt modelId="{9D677988-374B-4BBA-B73C-8BE59201B4AA}" type="pres">
      <dgm:prSet presAssocID="{C1C0BC68-A810-4B5F-92EF-C6470DBD2260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51EA4E37-9197-43C9-9502-961CC2F00719}" type="pres">
      <dgm:prSet presAssocID="{F5287809-3C15-4CCC-8752-80339C1152A5}" presName="sibTrans" presStyleLbl="sibTrans2D1" presStyleIdx="0" presStyleCnt="3"/>
      <dgm:spPr/>
      <dgm:t>
        <a:bodyPr/>
        <a:lstStyle/>
        <a:p>
          <a:endParaRPr lang="vi-VN"/>
        </a:p>
      </dgm:t>
    </dgm:pt>
    <dgm:pt modelId="{6D356879-97F7-4A4F-8954-7F876FCD0A2F}" type="pres">
      <dgm:prSet presAssocID="{F5287809-3C15-4CCC-8752-80339C1152A5}" presName="connTx" presStyleLbl="sibTrans2D1" presStyleIdx="0" presStyleCnt="3"/>
      <dgm:spPr/>
      <dgm:t>
        <a:bodyPr/>
        <a:lstStyle/>
        <a:p>
          <a:endParaRPr lang="vi-VN"/>
        </a:p>
      </dgm:t>
    </dgm:pt>
    <dgm:pt modelId="{496864C7-FE7D-4DDB-B363-166C7F967B11}" type="pres">
      <dgm:prSet presAssocID="{5D787C97-D980-4440-B210-928D6982299A}" presName="composite" presStyleCnt="0"/>
      <dgm:spPr/>
    </dgm:pt>
    <dgm:pt modelId="{EE1DFB8A-86A2-4C34-92A7-723C55E7CCDF}" type="pres">
      <dgm:prSet presAssocID="{5D787C97-D980-4440-B210-928D6982299A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6BB0ABCB-2373-47ED-9774-278F8EE9E9B2}" type="pres">
      <dgm:prSet presAssocID="{5D787C97-D980-4440-B210-928D6982299A}" presName="parSh" presStyleLbl="node1" presStyleIdx="1" presStyleCnt="4"/>
      <dgm:spPr/>
      <dgm:t>
        <a:bodyPr/>
        <a:lstStyle/>
        <a:p>
          <a:endParaRPr lang="vi-VN"/>
        </a:p>
      </dgm:t>
    </dgm:pt>
    <dgm:pt modelId="{93C83A52-6E6B-41FD-9424-D118FD751CED}" type="pres">
      <dgm:prSet presAssocID="{5D787C97-D980-4440-B210-928D6982299A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A66EA167-6AD2-4AA4-A421-59E2B4561DDF}" type="pres">
      <dgm:prSet presAssocID="{C1CF9C7E-E63B-423A-9EB1-3CB2E27F093C}" presName="sibTrans" presStyleLbl="sibTrans2D1" presStyleIdx="1" presStyleCnt="3"/>
      <dgm:spPr/>
      <dgm:t>
        <a:bodyPr/>
        <a:lstStyle/>
        <a:p>
          <a:endParaRPr lang="vi-VN"/>
        </a:p>
      </dgm:t>
    </dgm:pt>
    <dgm:pt modelId="{84AB7DF1-E716-46D2-8886-4D0AF1B8C8A8}" type="pres">
      <dgm:prSet presAssocID="{C1CF9C7E-E63B-423A-9EB1-3CB2E27F093C}" presName="connTx" presStyleLbl="sibTrans2D1" presStyleIdx="1" presStyleCnt="3"/>
      <dgm:spPr/>
      <dgm:t>
        <a:bodyPr/>
        <a:lstStyle/>
        <a:p>
          <a:endParaRPr lang="vi-VN"/>
        </a:p>
      </dgm:t>
    </dgm:pt>
    <dgm:pt modelId="{21E31B03-7874-4FDF-9737-EAFFCD11494C}" type="pres">
      <dgm:prSet presAssocID="{7E5BF415-DD7C-46CE-81EA-C533FD19D64E}" presName="composite" presStyleCnt="0"/>
      <dgm:spPr/>
    </dgm:pt>
    <dgm:pt modelId="{C51586F8-6FAF-4530-806B-429518E699E2}" type="pres">
      <dgm:prSet presAssocID="{7E5BF415-DD7C-46CE-81EA-C533FD19D64E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3E371716-205E-4EF6-A7ED-14278F63B034}" type="pres">
      <dgm:prSet presAssocID="{7E5BF415-DD7C-46CE-81EA-C533FD19D64E}" presName="parSh" presStyleLbl="node1" presStyleIdx="2" presStyleCnt="4"/>
      <dgm:spPr/>
      <dgm:t>
        <a:bodyPr/>
        <a:lstStyle/>
        <a:p>
          <a:endParaRPr lang="vi-VN"/>
        </a:p>
      </dgm:t>
    </dgm:pt>
    <dgm:pt modelId="{D91F2413-E4E3-4058-AF8C-E44208B5C14B}" type="pres">
      <dgm:prSet presAssocID="{7E5BF415-DD7C-46CE-81EA-C533FD19D64E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7EF43966-3549-4E85-8B66-57EECE606616}" type="pres">
      <dgm:prSet presAssocID="{1F5FC802-6D69-4E46-BE07-5E20756FDAD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E696519-960E-4C12-A987-069DA906705F}" type="pres">
      <dgm:prSet presAssocID="{1F5FC802-6D69-4E46-BE07-5E20756FDADA}" presName="connTx" presStyleLbl="sibTrans2D1" presStyleIdx="2" presStyleCnt="3"/>
      <dgm:spPr/>
      <dgm:t>
        <a:bodyPr/>
        <a:lstStyle/>
        <a:p>
          <a:endParaRPr lang="en-US"/>
        </a:p>
      </dgm:t>
    </dgm:pt>
    <dgm:pt modelId="{181396B1-72E1-44DA-A6CD-7F4B8F911645}" type="pres">
      <dgm:prSet presAssocID="{2B713B1B-08C2-4905-9C53-DC0B432485C6}" presName="composite" presStyleCnt="0"/>
      <dgm:spPr/>
    </dgm:pt>
    <dgm:pt modelId="{D6C84F72-69FC-4F89-BEAD-24C25E6C19C0}" type="pres">
      <dgm:prSet presAssocID="{2B713B1B-08C2-4905-9C53-DC0B432485C6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19D22-2146-4B86-80ED-73DC01D9996B}" type="pres">
      <dgm:prSet presAssocID="{2B713B1B-08C2-4905-9C53-DC0B432485C6}" presName="parSh" presStyleLbl="node1" presStyleIdx="3" presStyleCnt="4"/>
      <dgm:spPr/>
      <dgm:t>
        <a:bodyPr/>
        <a:lstStyle/>
        <a:p>
          <a:endParaRPr lang="en-US"/>
        </a:p>
      </dgm:t>
    </dgm:pt>
    <dgm:pt modelId="{E3BFEE07-4EF9-439C-A349-4E8D013E3C34}" type="pres">
      <dgm:prSet presAssocID="{2B713B1B-08C2-4905-9C53-DC0B432485C6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0FCC40-F651-44FD-8CD9-6F4FBAF02719}" type="presOf" srcId="{C1CF9C7E-E63B-423A-9EB1-3CB2E27F093C}" destId="{84AB7DF1-E716-46D2-8886-4D0AF1B8C8A8}" srcOrd="1" destOrd="0" presId="urn:microsoft.com/office/officeart/2005/8/layout/process3#1"/>
    <dgm:cxn modelId="{EB088E4B-0A2D-4FAE-98F7-679D9462748A}" type="presOf" srcId="{5D787C97-D980-4440-B210-928D6982299A}" destId="{6BB0ABCB-2373-47ED-9774-278F8EE9E9B2}" srcOrd="1" destOrd="0" presId="urn:microsoft.com/office/officeart/2005/8/layout/process3#1"/>
    <dgm:cxn modelId="{D9AF0E22-7C7F-46D0-A258-9DBA8FA3DBFF}" type="presOf" srcId="{C1C0BC68-A810-4B5F-92EF-C6470DBD2260}" destId="{DB36A994-60A6-447D-8D30-19D2F536511E}" srcOrd="1" destOrd="0" presId="urn:microsoft.com/office/officeart/2005/8/layout/process3#1"/>
    <dgm:cxn modelId="{A3C3F94D-917A-45D4-B91C-CEE67E83F798}" srcId="{7E5BF415-DD7C-46CE-81EA-C533FD19D64E}" destId="{F4D1528A-9299-45AA-82D6-6F6B3E1B0849}" srcOrd="2" destOrd="0" parTransId="{471F2472-CD4A-4EEA-A910-95E778905C9E}" sibTransId="{B35E184A-664D-4D9E-B03F-075E805E3BF6}"/>
    <dgm:cxn modelId="{EC1E9F7C-E8B1-4A3B-BAC9-7A1230613869}" type="presOf" srcId="{5D787C97-D980-4440-B210-928D6982299A}" destId="{EE1DFB8A-86A2-4C34-92A7-723C55E7CCDF}" srcOrd="0" destOrd="0" presId="urn:microsoft.com/office/officeart/2005/8/layout/process3#1"/>
    <dgm:cxn modelId="{2349BA4F-15BB-469B-A5F7-7EA135D55F03}" type="presOf" srcId="{2B713B1B-08C2-4905-9C53-DC0B432485C6}" destId="{D6C84F72-69FC-4F89-BEAD-24C25E6C19C0}" srcOrd="0" destOrd="0" presId="urn:microsoft.com/office/officeart/2005/8/layout/process3#1"/>
    <dgm:cxn modelId="{035D5513-6A53-4B34-885B-3690395A9C80}" type="presOf" srcId="{F5287809-3C15-4CCC-8752-80339C1152A5}" destId="{6D356879-97F7-4A4F-8954-7F876FCD0A2F}" srcOrd="1" destOrd="0" presId="urn:microsoft.com/office/officeart/2005/8/layout/process3#1"/>
    <dgm:cxn modelId="{13B7E9B1-D150-4219-A314-09B055A18888}" srcId="{7E5BF415-DD7C-46CE-81EA-C533FD19D64E}" destId="{4537B24E-F32C-4F73-9C4F-EDE47D952988}" srcOrd="0" destOrd="0" parTransId="{26742A97-67F7-4478-B770-44761CF89C6A}" sibTransId="{0CA7C5B6-FD4A-4DEC-8D86-06439C70E349}"/>
    <dgm:cxn modelId="{69637EF3-977A-4AD3-868A-9FD45829B761}" type="presOf" srcId="{CADD1A1B-6F54-49C4-9FD8-380CA2381CCA}" destId="{9D677988-374B-4BBA-B73C-8BE59201B4AA}" srcOrd="0" destOrd="2" presId="urn:microsoft.com/office/officeart/2005/8/layout/process3#1"/>
    <dgm:cxn modelId="{5C04F2EC-D238-40FC-BC22-F6017807991D}" type="presOf" srcId="{B5446597-79E7-4762-BA53-6548F31530A7}" destId="{9D677988-374B-4BBA-B73C-8BE59201B4AA}" srcOrd="0" destOrd="1" presId="urn:microsoft.com/office/officeart/2005/8/layout/process3#1"/>
    <dgm:cxn modelId="{062F843A-F8DF-4830-877D-9AEA4A9F5902}" srcId="{C1C0BC68-A810-4B5F-92EF-C6470DBD2260}" destId="{CADD1A1B-6F54-49C4-9FD8-380CA2381CCA}" srcOrd="2" destOrd="0" parTransId="{C944780E-B96C-4B81-872D-D97A7D674D73}" sibTransId="{E91FA87B-D24A-436D-A106-541CD4040DDC}"/>
    <dgm:cxn modelId="{47605ECA-C069-4526-BB28-FC73718C601F}" type="presOf" srcId="{B4C3D820-717A-4014-8C1A-8536DA159D6D}" destId="{93C83A52-6E6B-41FD-9424-D118FD751CED}" srcOrd="0" destOrd="2" presId="urn:microsoft.com/office/officeart/2005/8/layout/process3#1"/>
    <dgm:cxn modelId="{A68819FE-7568-4FE1-B581-7E5863A83153}" type="presOf" srcId="{51FB8555-540F-4EF7-8D46-8ABB018A3B6F}" destId="{FBC3A0BC-9D8F-4C7B-B285-510A780E04E4}" srcOrd="0" destOrd="0" presId="urn:microsoft.com/office/officeart/2005/8/layout/process3#1"/>
    <dgm:cxn modelId="{4113378F-425D-41CC-A9CB-1FFF4FEF0016}" srcId="{51FB8555-540F-4EF7-8D46-8ABB018A3B6F}" destId="{7E5BF415-DD7C-46CE-81EA-C533FD19D64E}" srcOrd="2" destOrd="0" parTransId="{3496D105-5B69-4ADE-96EF-122A5A850C05}" sibTransId="{1F5FC802-6D69-4E46-BE07-5E20756FDADA}"/>
    <dgm:cxn modelId="{5ACA45D2-8C49-4FC8-8B64-E70BFE35F165}" type="presOf" srcId="{D09E053E-B08C-4EC1-A008-D6840C0CE7AD}" destId="{93C83A52-6E6B-41FD-9424-D118FD751CED}" srcOrd="0" destOrd="1" presId="urn:microsoft.com/office/officeart/2005/8/layout/process3#1"/>
    <dgm:cxn modelId="{F9869DBE-F1CF-4FBC-92B5-55D1CE5F7B64}" type="presOf" srcId="{AD7F4E42-EE18-43FE-BDDF-E7AA625771DE}" destId="{E3BFEE07-4EF9-439C-A349-4E8D013E3C34}" srcOrd="0" destOrd="1" presId="urn:microsoft.com/office/officeart/2005/8/layout/process3#1"/>
    <dgm:cxn modelId="{4C6667EF-B515-4AD7-B1AE-F2348ABE3E9E}" srcId="{C1C0BC68-A810-4B5F-92EF-C6470DBD2260}" destId="{EC30385C-94E2-463C-9938-AC727EF3A0BD}" srcOrd="0" destOrd="0" parTransId="{58DF4C60-3566-42CD-B46D-A4F7342C86B5}" sibTransId="{08A01995-8A59-4BE3-9C91-CE9AECB335DE}"/>
    <dgm:cxn modelId="{D7723192-5A15-4305-8B2C-938B202AB086}" srcId="{C1C0BC68-A810-4B5F-92EF-C6470DBD2260}" destId="{B5446597-79E7-4762-BA53-6548F31530A7}" srcOrd="1" destOrd="0" parTransId="{0233FA71-4D6D-4853-A4AA-40834F46506B}" sibTransId="{8272BE74-EACE-4E0B-A81D-DF800D87569F}"/>
    <dgm:cxn modelId="{0237FE73-F6CE-4CC1-89A0-53C6D6CAEC26}" srcId="{2B713B1B-08C2-4905-9C53-DC0B432485C6}" destId="{B9268F8F-7CCC-4502-A8DE-8D22284DB0E9}" srcOrd="0" destOrd="0" parTransId="{2446F7D2-820C-4C8D-8522-A9C5A92849D0}" sibTransId="{598ED5D0-3EB2-4405-8C1D-528549F84D0D}"/>
    <dgm:cxn modelId="{43202566-1578-4057-BC93-E11250923AB7}" srcId="{2B713B1B-08C2-4905-9C53-DC0B432485C6}" destId="{AD7F4E42-EE18-43FE-BDDF-E7AA625771DE}" srcOrd="1" destOrd="0" parTransId="{749CEF45-C8A5-435F-8ADD-320434D8FEBC}" sibTransId="{598B61D2-83A0-4880-B47A-49545A86D6D0}"/>
    <dgm:cxn modelId="{8F34A219-9D8F-4894-8A8B-9CB8CD6A423C}" type="presOf" srcId="{1F5FC802-6D69-4E46-BE07-5E20756FDADA}" destId="{7EF43966-3549-4E85-8B66-57EECE606616}" srcOrd="0" destOrd="0" presId="urn:microsoft.com/office/officeart/2005/8/layout/process3#1"/>
    <dgm:cxn modelId="{8DF542AA-4BC8-4227-87F5-439A0345BD13}" type="presOf" srcId="{B9268F8F-7CCC-4502-A8DE-8D22284DB0E9}" destId="{E3BFEE07-4EF9-439C-A349-4E8D013E3C34}" srcOrd="0" destOrd="0" presId="urn:microsoft.com/office/officeart/2005/8/layout/process3#1"/>
    <dgm:cxn modelId="{EC6A1A3E-A8CB-40A3-96E9-87AC04AD0CD5}" type="presOf" srcId="{7E5BF415-DD7C-46CE-81EA-C533FD19D64E}" destId="{3E371716-205E-4EF6-A7ED-14278F63B034}" srcOrd="1" destOrd="0" presId="urn:microsoft.com/office/officeart/2005/8/layout/process3#1"/>
    <dgm:cxn modelId="{E359B758-F406-4829-A72E-72DC9CEB1A9D}" type="presOf" srcId="{C1C0BC68-A810-4B5F-92EF-C6470DBD2260}" destId="{3712DD02-33A5-46B6-B0E6-E3B73C051486}" srcOrd="0" destOrd="0" presId="urn:microsoft.com/office/officeart/2005/8/layout/process3#1"/>
    <dgm:cxn modelId="{4381315F-5773-40AF-B687-4904D2CECE8B}" type="presOf" srcId="{1F5FC802-6D69-4E46-BE07-5E20756FDADA}" destId="{EE696519-960E-4C12-A987-069DA906705F}" srcOrd="1" destOrd="0" presId="urn:microsoft.com/office/officeart/2005/8/layout/process3#1"/>
    <dgm:cxn modelId="{439DF1A5-7F2B-4CEA-A227-28097B19E498}" type="presOf" srcId="{89EC74D7-8ED6-4609-997D-DDAF8AB36679}" destId="{93C83A52-6E6B-41FD-9424-D118FD751CED}" srcOrd="0" destOrd="0" presId="urn:microsoft.com/office/officeart/2005/8/layout/process3#1"/>
    <dgm:cxn modelId="{F32DD857-0508-493C-8B63-6B618577A874}" type="presOf" srcId="{7E5BF415-DD7C-46CE-81EA-C533FD19D64E}" destId="{C51586F8-6FAF-4530-806B-429518E699E2}" srcOrd="0" destOrd="0" presId="urn:microsoft.com/office/officeart/2005/8/layout/process3#1"/>
    <dgm:cxn modelId="{2CC75938-A94B-40DD-A46E-A73EFE8FDCCD}" type="presOf" srcId="{EC30385C-94E2-463C-9938-AC727EF3A0BD}" destId="{9D677988-374B-4BBA-B73C-8BE59201B4AA}" srcOrd="0" destOrd="0" presId="urn:microsoft.com/office/officeart/2005/8/layout/process3#1"/>
    <dgm:cxn modelId="{580D3822-696C-4737-8C4B-5CD212740025}" type="presOf" srcId="{4537B24E-F32C-4F73-9C4F-EDE47D952988}" destId="{D91F2413-E4E3-4058-AF8C-E44208B5C14B}" srcOrd="0" destOrd="0" presId="urn:microsoft.com/office/officeart/2005/8/layout/process3#1"/>
    <dgm:cxn modelId="{19D90880-372C-416D-9D26-798997B15B54}" type="presOf" srcId="{C1CF9C7E-E63B-423A-9EB1-3CB2E27F093C}" destId="{A66EA167-6AD2-4AA4-A421-59E2B4561DDF}" srcOrd="0" destOrd="0" presId="urn:microsoft.com/office/officeart/2005/8/layout/process3#1"/>
    <dgm:cxn modelId="{5D9FFE2C-57D2-4B84-A95E-5477A420DF76}" type="presOf" srcId="{2B713B1B-08C2-4905-9C53-DC0B432485C6}" destId="{52E19D22-2146-4B86-80ED-73DC01D9996B}" srcOrd="1" destOrd="0" presId="urn:microsoft.com/office/officeart/2005/8/layout/process3#1"/>
    <dgm:cxn modelId="{E5AEE243-25B9-48E7-A181-E1A288DC4940}" srcId="{5D787C97-D980-4440-B210-928D6982299A}" destId="{B4C3D820-717A-4014-8C1A-8536DA159D6D}" srcOrd="2" destOrd="0" parTransId="{290CBD8F-81B1-4AB3-9065-96BE09F6594D}" sibTransId="{B3EEE749-BE0A-4892-8705-4C35EDD5E3C9}"/>
    <dgm:cxn modelId="{49EB6703-EA1F-4957-BF3C-43DFD780A52F}" type="presOf" srcId="{F5287809-3C15-4CCC-8752-80339C1152A5}" destId="{51EA4E37-9197-43C9-9502-961CC2F00719}" srcOrd="0" destOrd="0" presId="urn:microsoft.com/office/officeart/2005/8/layout/process3#1"/>
    <dgm:cxn modelId="{87BE6BD6-C499-4615-8EF5-B677B4CFE8C6}" srcId="{51FB8555-540F-4EF7-8D46-8ABB018A3B6F}" destId="{5D787C97-D980-4440-B210-928D6982299A}" srcOrd="1" destOrd="0" parTransId="{D85245B8-A960-43B4-AB37-E2A2097E6463}" sibTransId="{C1CF9C7E-E63B-423A-9EB1-3CB2E27F093C}"/>
    <dgm:cxn modelId="{47A1C562-6DD0-4FEC-A0CF-D14A0FD95605}" srcId="{5D787C97-D980-4440-B210-928D6982299A}" destId="{D09E053E-B08C-4EC1-A008-D6840C0CE7AD}" srcOrd="1" destOrd="0" parTransId="{A1BC8D6C-F333-4380-9EEA-493E6916A4E1}" sibTransId="{5D707389-1E92-4CF2-BF5C-8660E2D45BAB}"/>
    <dgm:cxn modelId="{C9E09901-BFE8-4414-919B-7E100889D078}" srcId="{51FB8555-540F-4EF7-8D46-8ABB018A3B6F}" destId="{2B713B1B-08C2-4905-9C53-DC0B432485C6}" srcOrd="3" destOrd="0" parTransId="{14558036-3DF4-49B3-89A7-1648CC442989}" sibTransId="{6A97BA52-B89C-4090-9FFD-0977F8C8A964}"/>
    <dgm:cxn modelId="{4DBDEF19-7EDA-437D-B8EE-9BE0683C57AA}" type="presOf" srcId="{F4D1528A-9299-45AA-82D6-6F6B3E1B0849}" destId="{D91F2413-E4E3-4058-AF8C-E44208B5C14B}" srcOrd="0" destOrd="2" presId="urn:microsoft.com/office/officeart/2005/8/layout/process3#1"/>
    <dgm:cxn modelId="{E25CC5FC-6634-43C9-B82A-600821DFEB2A}" srcId="{51FB8555-540F-4EF7-8D46-8ABB018A3B6F}" destId="{C1C0BC68-A810-4B5F-92EF-C6470DBD2260}" srcOrd="0" destOrd="0" parTransId="{DCC0BBCA-D868-4FF6-B174-2CC347601C09}" sibTransId="{F5287809-3C15-4CCC-8752-80339C1152A5}"/>
    <dgm:cxn modelId="{FAF63A5B-8C91-4ECF-8F01-2C0845B0CE25}" srcId="{7E5BF415-DD7C-46CE-81EA-C533FD19D64E}" destId="{2122FD62-012C-4BC0-83B4-02320A60AE30}" srcOrd="1" destOrd="0" parTransId="{6A183F70-88A5-4943-8DEE-8DF8028D1BFF}" sibTransId="{21973CB8-6EB4-4D01-BA35-8FE1703B08C5}"/>
    <dgm:cxn modelId="{18A736A4-FC22-4802-8473-8899161E0AA5}" type="presOf" srcId="{2122FD62-012C-4BC0-83B4-02320A60AE30}" destId="{D91F2413-E4E3-4058-AF8C-E44208B5C14B}" srcOrd="0" destOrd="1" presId="urn:microsoft.com/office/officeart/2005/8/layout/process3#1"/>
    <dgm:cxn modelId="{D735CEB7-C537-4EB1-B47E-8C0A39B59309}" srcId="{5D787C97-D980-4440-B210-928D6982299A}" destId="{89EC74D7-8ED6-4609-997D-DDAF8AB36679}" srcOrd="0" destOrd="0" parTransId="{0698AAB8-4775-4A7F-A278-8DD90161C1F5}" sibTransId="{17559087-0E7E-42E7-8DC5-4B772FD58A02}"/>
    <dgm:cxn modelId="{919BF25F-7D36-48E1-AB55-19CBC76C64D6}" type="presParOf" srcId="{FBC3A0BC-9D8F-4C7B-B285-510A780E04E4}" destId="{ED22D1AC-1FA4-4D39-85EB-648D2E2E4B05}" srcOrd="0" destOrd="0" presId="urn:microsoft.com/office/officeart/2005/8/layout/process3#1"/>
    <dgm:cxn modelId="{1242E9A2-338B-4E1D-8425-F1930C1FD1CE}" type="presParOf" srcId="{ED22D1AC-1FA4-4D39-85EB-648D2E2E4B05}" destId="{3712DD02-33A5-46B6-B0E6-E3B73C051486}" srcOrd="0" destOrd="0" presId="urn:microsoft.com/office/officeart/2005/8/layout/process3#1"/>
    <dgm:cxn modelId="{93951B44-DC36-4FB9-A662-D7EF95C69F59}" type="presParOf" srcId="{ED22D1AC-1FA4-4D39-85EB-648D2E2E4B05}" destId="{DB36A994-60A6-447D-8D30-19D2F536511E}" srcOrd="1" destOrd="0" presId="urn:microsoft.com/office/officeart/2005/8/layout/process3#1"/>
    <dgm:cxn modelId="{4B618E5C-23DA-4CC1-B370-1783E5A7DD51}" type="presParOf" srcId="{ED22D1AC-1FA4-4D39-85EB-648D2E2E4B05}" destId="{9D677988-374B-4BBA-B73C-8BE59201B4AA}" srcOrd="2" destOrd="0" presId="urn:microsoft.com/office/officeart/2005/8/layout/process3#1"/>
    <dgm:cxn modelId="{960A4299-C0B9-44E1-B079-ABCB36EBE928}" type="presParOf" srcId="{FBC3A0BC-9D8F-4C7B-B285-510A780E04E4}" destId="{51EA4E37-9197-43C9-9502-961CC2F00719}" srcOrd="1" destOrd="0" presId="urn:microsoft.com/office/officeart/2005/8/layout/process3#1"/>
    <dgm:cxn modelId="{DD17E2A9-73D4-404A-99C8-A28A1A32FAD0}" type="presParOf" srcId="{51EA4E37-9197-43C9-9502-961CC2F00719}" destId="{6D356879-97F7-4A4F-8954-7F876FCD0A2F}" srcOrd="0" destOrd="0" presId="urn:microsoft.com/office/officeart/2005/8/layout/process3#1"/>
    <dgm:cxn modelId="{E5500DFE-9EFD-42E8-A0A1-8D0CED7AF569}" type="presParOf" srcId="{FBC3A0BC-9D8F-4C7B-B285-510A780E04E4}" destId="{496864C7-FE7D-4DDB-B363-166C7F967B11}" srcOrd="2" destOrd="0" presId="urn:microsoft.com/office/officeart/2005/8/layout/process3#1"/>
    <dgm:cxn modelId="{1B5FECA6-7A80-4A02-8E68-C8BC0F66BB0F}" type="presParOf" srcId="{496864C7-FE7D-4DDB-B363-166C7F967B11}" destId="{EE1DFB8A-86A2-4C34-92A7-723C55E7CCDF}" srcOrd="0" destOrd="0" presId="urn:microsoft.com/office/officeart/2005/8/layout/process3#1"/>
    <dgm:cxn modelId="{F2C83D5B-620C-4D7B-A0CF-8FDD12606A45}" type="presParOf" srcId="{496864C7-FE7D-4DDB-B363-166C7F967B11}" destId="{6BB0ABCB-2373-47ED-9774-278F8EE9E9B2}" srcOrd="1" destOrd="0" presId="urn:microsoft.com/office/officeart/2005/8/layout/process3#1"/>
    <dgm:cxn modelId="{DA133F4C-4DCD-4AFB-95BA-A46090A1E6F9}" type="presParOf" srcId="{496864C7-FE7D-4DDB-B363-166C7F967B11}" destId="{93C83A52-6E6B-41FD-9424-D118FD751CED}" srcOrd="2" destOrd="0" presId="urn:microsoft.com/office/officeart/2005/8/layout/process3#1"/>
    <dgm:cxn modelId="{F9993E88-5788-4AAF-AF9E-A715C445A825}" type="presParOf" srcId="{FBC3A0BC-9D8F-4C7B-B285-510A780E04E4}" destId="{A66EA167-6AD2-4AA4-A421-59E2B4561DDF}" srcOrd="3" destOrd="0" presId="urn:microsoft.com/office/officeart/2005/8/layout/process3#1"/>
    <dgm:cxn modelId="{38EF3BB9-131F-4F5A-B909-1E831CD880A7}" type="presParOf" srcId="{A66EA167-6AD2-4AA4-A421-59E2B4561DDF}" destId="{84AB7DF1-E716-46D2-8886-4D0AF1B8C8A8}" srcOrd="0" destOrd="0" presId="urn:microsoft.com/office/officeart/2005/8/layout/process3#1"/>
    <dgm:cxn modelId="{23A95565-FCAD-4085-931D-8CCCC64769F2}" type="presParOf" srcId="{FBC3A0BC-9D8F-4C7B-B285-510A780E04E4}" destId="{21E31B03-7874-4FDF-9737-EAFFCD11494C}" srcOrd="4" destOrd="0" presId="urn:microsoft.com/office/officeart/2005/8/layout/process3#1"/>
    <dgm:cxn modelId="{1F7301EF-CEDB-4D34-A077-8653B55017F0}" type="presParOf" srcId="{21E31B03-7874-4FDF-9737-EAFFCD11494C}" destId="{C51586F8-6FAF-4530-806B-429518E699E2}" srcOrd="0" destOrd="0" presId="urn:microsoft.com/office/officeart/2005/8/layout/process3#1"/>
    <dgm:cxn modelId="{4794DEC1-F934-4EA1-BD20-5D7A309DDC8A}" type="presParOf" srcId="{21E31B03-7874-4FDF-9737-EAFFCD11494C}" destId="{3E371716-205E-4EF6-A7ED-14278F63B034}" srcOrd="1" destOrd="0" presId="urn:microsoft.com/office/officeart/2005/8/layout/process3#1"/>
    <dgm:cxn modelId="{9DF1CD5D-C0C4-4628-9DE8-8C82D7DA65D2}" type="presParOf" srcId="{21E31B03-7874-4FDF-9737-EAFFCD11494C}" destId="{D91F2413-E4E3-4058-AF8C-E44208B5C14B}" srcOrd="2" destOrd="0" presId="urn:microsoft.com/office/officeart/2005/8/layout/process3#1"/>
    <dgm:cxn modelId="{F0943630-F0E6-4254-9928-046F590A8C8D}" type="presParOf" srcId="{FBC3A0BC-9D8F-4C7B-B285-510A780E04E4}" destId="{7EF43966-3549-4E85-8B66-57EECE606616}" srcOrd="5" destOrd="0" presId="urn:microsoft.com/office/officeart/2005/8/layout/process3#1"/>
    <dgm:cxn modelId="{EC5E67B9-4867-4C4B-B517-8D2B0FFD11AA}" type="presParOf" srcId="{7EF43966-3549-4E85-8B66-57EECE606616}" destId="{EE696519-960E-4C12-A987-069DA906705F}" srcOrd="0" destOrd="0" presId="urn:microsoft.com/office/officeart/2005/8/layout/process3#1"/>
    <dgm:cxn modelId="{2F26FBF4-A97A-48A9-B775-5694DD0D0132}" type="presParOf" srcId="{FBC3A0BC-9D8F-4C7B-B285-510A780E04E4}" destId="{181396B1-72E1-44DA-A6CD-7F4B8F911645}" srcOrd="6" destOrd="0" presId="urn:microsoft.com/office/officeart/2005/8/layout/process3#1"/>
    <dgm:cxn modelId="{471678C8-02B0-4218-A667-7903ED23CC5C}" type="presParOf" srcId="{181396B1-72E1-44DA-A6CD-7F4B8F911645}" destId="{D6C84F72-69FC-4F89-BEAD-24C25E6C19C0}" srcOrd="0" destOrd="0" presId="urn:microsoft.com/office/officeart/2005/8/layout/process3#1"/>
    <dgm:cxn modelId="{80E4A199-C769-40BF-B9F4-62FD5F24DAFD}" type="presParOf" srcId="{181396B1-72E1-44DA-A6CD-7F4B8F911645}" destId="{52E19D22-2146-4B86-80ED-73DC01D9996B}" srcOrd="1" destOrd="0" presId="urn:microsoft.com/office/officeart/2005/8/layout/process3#1"/>
    <dgm:cxn modelId="{5FD7D1BD-AD8B-406D-BDC4-D2556D7C9A83}" type="presParOf" srcId="{181396B1-72E1-44DA-A6CD-7F4B8F911645}" destId="{E3BFEE07-4EF9-439C-A349-4E8D013E3C34}" srcOrd="2" destOrd="0" presId="urn:microsoft.com/office/officeart/2005/8/layout/process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6A994-60A6-447D-8D30-19D2F536511E}">
      <dsp:nvSpPr>
        <dsp:cNvPr id="0" name=""/>
        <dsp:cNvSpPr/>
      </dsp:nvSpPr>
      <dsp:spPr bwMode="white">
        <a:xfrm>
          <a:off x="1206" y="73049"/>
          <a:ext cx="1515952" cy="9072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1 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206" y="73049"/>
        <a:ext cx="1515952" cy="604800"/>
      </dsp:txXfrm>
    </dsp:sp>
    <dsp:sp modelId="{9D677988-374B-4BBA-B73C-8BE59201B4AA}">
      <dsp:nvSpPr>
        <dsp:cNvPr id="0" name=""/>
        <dsp:cNvSpPr/>
      </dsp:nvSpPr>
      <dsp:spPr bwMode="white">
        <a:xfrm>
          <a:off x="311702" y="677849"/>
          <a:ext cx="1515952" cy="340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1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sz="2100" kern="1200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56103" y="722250"/>
        <a:ext cx="1427150" cy="3313198"/>
      </dsp:txXfrm>
    </dsp:sp>
    <dsp:sp modelId="{51EA4E37-9197-43C9-9502-961CC2F00719}">
      <dsp:nvSpPr>
        <dsp:cNvPr id="0" name=""/>
        <dsp:cNvSpPr/>
      </dsp:nvSpPr>
      <dsp:spPr bwMode="white">
        <a:xfrm>
          <a:off x="1746971" y="186735"/>
          <a:ext cx="487203" cy="377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400" kern="120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1746971" y="262221"/>
        <a:ext cx="373975" cy="226456"/>
      </dsp:txXfrm>
    </dsp:sp>
    <dsp:sp modelId="{6BB0ABCB-2373-47ED-9774-278F8EE9E9B2}">
      <dsp:nvSpPr>
        <dsp:cNvPr id="0" name=""/>
        <dsp:cNvSpPr/>
      </dsp:nvSpPr>
      <dsp:spPr bwMode="white">
        <a:xfrm>
          <a:off x="2436410" y="73049"/>
          <a:ext cx="1515952" cy="907200"/>
        </a:xfrm>
        <a:prstGeom prst="roundRect">
          <a:avLst>
            <a:gd name="adj" fmla="val 10000"/>
          </a:avLst>
        </a:prstGeom>
        <a:solidFill>
          <a:schemeClr val="accent3">
            <a:hueOff val="329926"/>
            <a:satOff val="12359"/>
            <a:lumOff val="9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2 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436410" y="73049"/>
        <a:ext cx="1515952" cy="604800"/>
      </dsp:txXfrm>
    </dsp:sp>
    <dsp:sp modelId="{93C83A52-6E6B-41FD-9424-D118FD751CED}">
      <dsp:nvSpPr>
        <dsp:cNvPr id="0" name=""/>
        <dsp:cNvSpPr/>
      </dsp:nvSpPr>
      <dsp:spPr bwMode="white">
        <a:xfrm>
          <a:off x="2746907" y="677849"/>
          <a:ext cx="1515952" cy="340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29926"/>
              <a:satOff val="12359"/>
              <a:lumOff val="90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2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sz="2100" kern="1200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791308" y="722250"/>
        <a:ext cx="1427150" cy="3313198"/>
      </dsp:txXfrm>
    </dsp:sp>
    <dsp:sp modelId="{A66EA167-6AD2-4AA4-A421-59E2B4561DDF}">
      <dsp:nvSpPr>
        <dsp:cNvPr id="0" name=""/>
        <dsp:cNvSpPr/>
      </dsp:nvSpPr>
      <dsp:spPr bwMode="white">
        <a:xfrm>
          <a:off x="4182176" y="186735"/>
          <a:ext cx="487203" cy="377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94889"/>
            <a:satOff val="18538"/>
            <a:lumOff val="135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4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182176" y="262221"/>
        <a:ext cx="373975" cy="226456"/>
      </dsp:txXfrm>
    </dsp:sp>
    <dsp:sp modelId="{3E371716-205E-4EF6-A7ED-14278F63B034}">
      <dsp:nvSpPr>
        <dsp:cNvPr id="0" name=""/>
        <dsp:cNvSpPr/>
      </dsp:nvSpPr>
      <dsp:spPr bwMode="white">
        <a:xfrm>
          <a:off x="4871615" y="73049"/>
          <a:ext cx="1515952" cy="907200"/>
        </a:xfrm>
        <a:prstGeom prst="roundRect">
          <a:avLst>
            <a:gd name="adj" fmla="val 10000"/>
          </a:avLst>
        </a:prstGeom>
        <a:solidFill>
          <a:schemeClr val="accent3">
            <a:hueOff val="659853"/>
            <a:satOff val="24718"/>
            <a:lumOff val="180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3 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871615" y="73049"/>
        <a:ext cx="1515952" cy="604800"/>
      </dsp:txXfrm>
    </dsp:sp>
    <dsp:sp modelId="{D91F2413-E4E3-4058-AF8C-E44208B5C14B}">
      <dsp:nvSpPr>
        <dsp:cNvPr id="0" name=""/>
        <dsp:cNvSpPr/>
      </dsp:nvSpPr>
      <dsp:spPr bwMode="white">
        <a:xfrm>
          <a:off x="5182111" y="677849"/>
          <a:ext cx="1515952" cy="340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59853"/>
              <a:satOff val="24718"/>
              <a:lumOff val="180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Bài 3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4 </a:t>
          </a:r>
          <a:r>
            <a:rPr lang="en-US" sz="2100" kern="1200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Nhận xét bài trên bảng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226512" y="722250"/>
        <a:ext cx="1427150" cy="3313198"/>
      </dsp:txXfrm>
    </dsp:sp>
    <dsp:sp modelId="{7EF43966-3549-4E85-8B66-57EECE606616}">
      <dsp:nvSpPr>
        <dsp:cNvPr id="0" name=""/>
        <dsp:cNvSpPr/>
      </dsp:nvSpPr>
      <dsp:spPr>
        <a:xfrm>
          <a:off x="6617380" y="186735"/>
          <a:ext cx="487203" cy="3774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89779"/>
            <a:satOff val="37077"/>
            <a:lumOff val="270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600" kern="1200"/>
        </a:p>
      </dsp:txBody>
      <dsp:txXfrm>
        <a:off x="6617380" y="262221"/>
        <a:ext cx="373975" cy="226456"/>
      </dsp:txXfrm>
    </dsp:sp>
    <dsp:sp modelId="{52E19D22-2146-4B86-80ED-73DC01D9996B}">
      <dsp:nvSpPr>
        <dsp:cNvPr id="0" name=""/>
        <dsp:cNvSpPr/>
      </dsp:nvSpPr>
      <dsp:spPr>
        <a:xfrm>
          <a:off x="7306819" y="73049"/>
          <a:ext cx="1515952" cy="907200"/>
        </a:xfrm>
        <a:prstGeom prst="roundRect">
          <a:avLst>
            <a:gd name="adj" fmla="val 10000"/>
          </a:avLst>
        </a:prstGeom>
        <a:solidFill>
          <a:schemeClr val="accent3">
            <a:hueOff val="989779"/>
            <a:satOff val="37077"/>
            <a:lumOff val="270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TỔ 4</a:t>
          </a:r>
          <a:endParaRPr lang="en-US" sz="2100" kern="1200" dirty="0"/>
        </a:p>
      </dsp:txBody>
      <dsp:txXfrm>
        <a:off x="7306819" y="73049"/>
        <a:ext cx="1515952" cy="604800"/>
      </dsp:txXfrm>
    </dsp:sp>
    <dsp:sp modelId="{E3BFEE07-4EF9-439C-A349-4E8D013E3C34}">
      <dsp:nvSpPr>
        <dsp:cNvPr id="0" name=""/>
        <dsp:cNvSpPr/>
      </dsp:nvSpPr>
      <dsp:spPr>
        <a:xfrm>
          <a:off x="7617315" y="677849"/>
          <a:ext cx="1515952" cy="340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89779"/>
              <a:satOff val="37077"/>
              <a:lumOff val="270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Đại diện trình bày bảng 1,2,3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Trao đổi nhóm 2 </a:t>
          </a:r>
          <a:r>
            <a:rPr lang="en-US" sz="2100" kern="1200" dirty="0" err="1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hs</a:t>
          </a:r>
          <a:endParaRPr lang="vi-VN" sz="21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661716" y="722250"/>
        <a:ext cx="1427150" cy="3313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#1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srcNode" val="parTx"/>
            <dgm:param type="dstNode" val="parTx"/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20EA5F0D-C1DC-412F-A146-DDB3A74B588F}" type="datetimeFigureOut">
              <a:rPr lang="vi-VN"/>
              <a:t>22/08/2021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BAE14B8-3CC9-472D-9BC5-A84D80684DE2}" type="slidenum">
              <a:rPr lang="vi-VN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A8CDE508-72C8-4AB5-AA9C-1584D31690E0}" type="datetimeFigureOut">
              <a:rPr lang="en-US"/>
              <a:t>8/22/2021</a:t>
            </a:fld>
            <a:endParaRPr lang="vi-VN"/>
          </a:p>
        </p:txBody>
      </p:sp>
      <p:sp>
        <p:nvSpPr>
          <p:cNvPr id="4" name="Chỗ dành sẵn cho Ảnh Trang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FB667E1-E601-4AAF-B95C-B25720D70A60}" type="slidenum">
              <a:r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11C3E-8D59-4B87-B56C-E94D4BA2B6F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22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 userDrawn="1"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Hình tự do 457"/>
            <p:cNvSpPr/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-1" fmla="*/ 9351 w 10000"/>
                <a:gd name="connsiteY0-2" fmla="*/ 6216 h 10000"/>
                <a:gd name="connsiteX1-3" fmla="*/ 7905 w 10000"/>
                <a:gd name="connsiteY1-4" fmla="*/ 6317 h 10000"/>
                <a:gd name="connsiteX2-5" fmla="*/ 7610 w 10000"/>
                <a:gd name="connsiteY2-6" fmla="*/ 3438 h 10000"/>
                <a:gd name="connsiteX3-7" fmla="*/ 5999 w 10000"/>
                <a:gd name="connsiteY3-8" fmla="*/ 3572 h 10000"/>
                <a:gd name="connsiteX4-9" fmla="*/ 5985 w 10000"/>
                <a:gd name="connsiteY4-10" fmla="*/ 1965 h 10000"/>
                <a:gd name="connsiteX5-11" fmla="*/ 5081 w 10000"/>
                <a:gd name="connsiteY5-12" fmla="*/ 800 h 10000"/>
                <a:gd name="connsiteX6-13" fmla="*/ 4043 w 10000"/>
                <a:gd name="connsiteY6-14" fmla="*/ 1710 h 10000"/>
                <a:gd name="connsiteX7-15" fmla="*/ 3399 w 10000"/>
                <a:gd name="connsiteY7-16" fmla="*/ 90 h 10000"/>
                <a:gd name="connsiteX8-17" fmla="*/ 2130 w 10000"/>
                <a:gd name="connsiteY8-18" fmla="*/ 1188 h 10000"/>
                <a:gd name="connsiteX9-19" fmla="*/ 0 w 10000"/>
                <a:gd name="connsiteY9-20" fmla="*/ 1013 h 10000"/>
                <a:gd name="connsiteX10-21" fmla="*/ 0 w 10000"/>
                <a:gd name="connsiteY10-22" fmla="*/ 6987 h 10000"/>
                <a:gd name="connsiteX11-23" fmla="*/ 8921 w 10000"/>
                <a:gd name="connsiteY11-24" fmla="*/ 10000 h 10000"/>
                <a:gd name="connsiteX12-25" fmla="*/ 10000 w 10000"/>
                <a:gd name="connsiteY12-26" fmla="*/ 8192 h 10000"/>
                <a:gd name="connsiteX13-27" fmla="*/ 9351 w 10000"/>
                <a:gd name="connsiteY13-28" fmla="*/ 6216 h 10000"/>
                <a:gd name="connsiteX0-29" fmla="*/ 10000 w 10000"/>
                <a:gd name="connsiteY0-30" fmla="*/ 8192 h 10000"/>
                <a:gd name="connsiteX1-31" fmla="*/ 7905 w 10000"/>
                <a:gd name="connsiteY1-32" fmla="*/ 6317 h 10000"/>
                <a:gd name="connsiteX2-33" fmla="*/ 7610 w 10000"/>
                <a:gd name="connsiteY2-34" fmla="*/ 3438 h 10000"/>
                <a:gd name="connsiteX3-35" fmla="*/ 5999 w 10000"/>
                <a:gd name="connsiteY3-36" fmla="*/ 3572 h 10000"/>
                <a:gd name="connsiteX4-37" fmla="*/ 5985 w 10000"/>
                <a:gd name="connsiteY4-38" fmla="*/ 1965 h 10000"/>
                <a:gd name="connsiteX5-39" fmla="*/ 5081 w 10000"/>
                <a:gd name="connsiteY5-40" fmla="*/ 800 h 10000"/>
                <a:gd name="connsiteX6-41" fmla="*/ 4043 w 10000"/>
                <a:gd name="connsiteY6-42" fmla="*/ 1710 h 10000"/>
                <a:gd name="connsiteX7-43" fmla="*/ 3399 w 10000"/>
                <a:gd name="connsiteY7-44" fmla="*/ 90 h 10000"/>
                <a:gd name="connsiteX8-45" fmla="*/ 2130 w 10000"/>
                <a:gd name="connsiteY8-46" fmla="*/ 1188 h 10000"/>
                <a:gd name="connsiteX9-47" fmla="*/ 0 w 10000"/>
                <a:gd name="connsiteY9-48" fmla="*/ 1013 h 10000"/>
                <a:gd name="connsiteX10-49" fmla="*/ 0 w 10000"/>
                <a:gd name="connsiteY10-50" fmla="*/ 6987 h 10000"/>
                <a:gd name="connsiteX11-51" fmla="*/ 8921 w 10000"/>
                <a:gd name="connsiteY11-52" fmla="*/ 10000 h 10000"/>
                <a:gd name="connsiteX12-53" fmla="*/ 10000 w 10000"/>
                <a:gd name="connsiteY12-54" fmla="*/ 8192 h 10000"/>
                <a:gd name="connsiteX0-55" fmla="*/ 10000 w 10000"/>
                <a:gd name="connsiteY0-56" fmla="*/ 8192 h 10000"/>
                <a:gd name="connsiteX1-57" fmla="*/ 7905 w 10000"/>
                <a:gd name="connsiteY1-58" fmla="*/ 6317 h 10000"/>
                <a:gd name="connsiteX2-59" fmla="*/ 7610 w 10000"/>
                <a:gd name="connsiteY2-60" fmla="*/ 3438 h 10000"/>
                <a:gd name="connsiteX3-61" fmla="*/ 5999 w 10000"/>
                <a:gd name="connsiteY3-62" fmla="*/ 3572 h 10000"/>
                <a:gd name="connsiteX4-63" fmla="*/ 5985 w 10000"/>
                <a:gd name="connsiteY4-64" fmla="*/ 1965 h 10000"/>
                <a:gd name="connsiteX5-65" fmla="*/ 5081 w 10000"/>
                <a:gd name="connsiteY5-66" fmla="*/ 800 h 10000"/>
                <a:gd name="connsiteX6-67" fmla="*/ 4043 w 10000"/>
                <a:gd name="connsiteY6-68" fmla="*/ 1710 h 10000"/>
                <a:gd name="connsiteX7-69" fmla="*/ 3399 w 10000"/>
                <a:gd name="connsiteY7-70" fmla="*/ 90 h 10000"/>
                <a:gd name="connsiteX8-71" fmla="*/ 2130 w 10000"/>
                <a:gd name="connsiteY8-72" fmla="*/ 1188 h 10000"/>
                <a:gd name="connsiteX9-73" fmla="*/ 0 w 10000"/>
                <a:gd name="connsiteY9-74" fmla="*/ 1013 h 10000"/>
                <a:gd name="connsiteX10-75" fmla="*/ 0 w 10000"/>
                <a:gd name="connsiteY10-76" fmla="*/ 6987 h 10000"/>
                <a:gd name="connsiteX11-77" fmla="*/ 8921 w 10000"/>
                <a:gd name="connsiteY11-78" fmla="*/ 10000 h 10000"/>
                <a:gd name="connsiteX12-79" fmla="*/ 10000 w 10000"/>
                <a:gd name="connsiteY12-80" fmla="*/ 8192 h 10000"/>
                <a:gd name="connsiteX0-81" fmla="*/ 10000 w 10000"/>
                <a:gd name="connsiteY0-82" fmla="*/ 8192 h 10000"/>
                <a:gd name="connsiteX1-83" fmla="*/ 7905 w 10000"/>
                <a:gd name="connsiteY1-84" fmla="*/ 6317 h 10000"/>
                <a:gd name="connsiteX2-85" fmla="*/ 7610 w 10000"/>
                <a:gd name="connsiteY2-86" fmla="*/ 3438 h 10000"/>
                <a:gd name="connsiteX3-87" fmla="*/ 5999 w 10000"/>
                <a:gd name="connsiteY3-88" fmla="*/ 3572 h 10000"/>
                <a:gd name="connsiteX4-89" fmla="*/ 5985 w 10000"/>
                <a:gd name="connsiteY4-90" fmla="*/ 1965 h 10000"/>
                <a:gd name="connsiteX5-91" fmla="*/ 5081 w 10000"/>
                <a:gd name="connsiteY5-92" fmla="*/ 800 h 10000"/>
                <a:gd name="connsiteX6-93" fmla="*/ 4043 w 10000"/>
                <a:gd name="connsiteY6-94" fmla="*/ 1710 h 10000"/>
                <a:gd name="connsiteX7-95" fmla="*/ 3399 w 10000"/>
                <a:gd name="connsiteY7-96" fmla="*/ 90 h 10000"/>
                <a:gd name="connsiteX8-97" fmla="*/ 2130 w 10000"/>
                <a:gd name="connsiteY8-98" fmla="*/ 1188 h 10000"/>
                <a:gd name="connsiteX9-99" fmla="*/ 0 w 10000"/>
                <a:gd name="connsiteY9-100" fmla="*/ 1013 h 10000"/>
                <a:gd name="connsiteX10-101" fmla="*/ 0 w 10000"/>
                <a:gd name="connsiteY10-102" fmla="*/ 6987 h 10000"/>
                <a:gd name="connsiteX11-103" fmla="*/ 8921 w 10000"/>
                <a:gd name="connsiteY11-104" fmla="*/ 10000 h 10000"/>
                <a:gd name="connsiteX12-105" fmla="*/ 10000 w 10000"/>
                <a:gd name="connsiteY12-106" fmla="*/ 8192 h 10000"/>
                <a:gd name="connsiteX0-107" fmla="*/ 10000 w 10000"/>
                <a:gd name="connsiteY0-108" fmla="*/ 8192 h 10000"/>
                <a:gd name="connsiteX1-109" fmla="*/ 7905 w 10000"/>
                <a:gd name="connsiteY1-110" fmla="*/ 6317 h 10000"/>
                <a:gd name="connsiteX2-111" fmla="*/ 7610 w 10000"/>
                <a:gd name="connsiteY2-112" fmla="*/ 3438 h 10000"/>
                <a:gd name="connsiteX3-113" fmla="*/ 5999 w 10000"/>
                <a:gd name="connsiteY3-114" fmla="*/ 3572 h 10000"/>
                <a:gd name="connsiteX4-115" fmla="*/ 5985 w 10000"/>
                <a:gd name="connsiteY4-116" fmla="*/ 1965 h 10000"/>
                <a:gd name="connsiteX5-117" fmla="*/ 5081 w 10000"/>
                <a:gd name="connsiteY5-118" fmla="*/ 800 h 10000"/>
                <a:gd name="connsiteX6-119" fmla="*/ 4043 w 10000"/>
                <a:gd name="connsiteY6-120" fmla="*/ 1710 h 10000"/>
                <a:gd name="connsiteX7-121" fmla="*/ 3399 w 10000"/>
                <a:gd name="connsiteY7-122" fmla="*/ 90 h 10000"/>
                <a:gd name="connsiteX8-123" fmla="*/ 2130 w 10000"/>
                <a:gd name="connsiteY8-124" fmla="*/ 1188 h 10000"/>
                <a:gd name="connsiteX9-125" fmla="*/ 0 w 10000"/>
                <a:gd name="connsiteY9-126" fmla="*/ 1013 h 10000"/>
                <a:gd name="connsiteX10-127" fmla="*/ 0 w 10000"/>
                <a:gd name="connsiteY10-128" fmla="*/ 6987 h 10000"/>
                <a:gd name="connsiteX11-129" fmla="*/ 8921 w 10000"/>
                <a:gd name="connsiteY11-130" fmla="*/ 10000 h 10000"/>
                <a:gd name="connsiteX12-131" fmla="*/ 10000 w 10000"/>
                <a:gd name="connsiteY12-132" fmla="*/ 8192 h 10000"/>
                <a:gd name="connsiteX0-133" fmla="*/ 10000 w 10000"/>
                <a:gd name="connsiteY0-134" fmla="*/ 8192 h 10000"/>
                <a:gd name="connsiteX1-135" fmla="*/ 7905 w 10000"/>
                <a:gd name="connsiteY1-136" fmla="*/ 6317 h 10000"/>
                <a:gd name="connsiteX2-137" fmla="*/ 7610 w 10000"/>
                <a:gd name="connsiteY2-138" fmla="*/ 3438 h 10000"/>
                <a:gd name="connsiteX3-139" fmla="*/ 5999 w 10000"/>
                <a:gd name="connsiteY3-140" fmla="*/ 3572 h 10000"/>
                <a:gd name="connsiteX4-141" fmla="*/ 5985 w 10000"/>
                <a:gd name="connsiteY4-142" fmla="*/ 1965 h 10000"/>
                <a:gd name="connsiteX5-143" fmla="*/ 5081 w 10000"/>
                <a:gd name="connsiteY5-144" fmla="*/ 800 h 10000"/>
                <a:gd name="connsiteX6-145" fmla="*/ 4043 w 10000"/>
                <a:gd name="connsiteY6-146" fmla="*/ 1710 h 10000"/>
                <a:gd name="connsiteX7-147" fmla="*/ 3399 w 10000"/>
                <a:gd name="connsiteY7-148" fmla="*/ 90 h 10000"/>
                <a:gd name="connsiteX8-149" fmla="*/ 2130 w 10000"/>
                <a:gd name="connsiteY8-150" fmla="*/ 1188 h 10000"/>
                <a:gd name="connsiteX9-151" fmla="*/ 0 w 10000"/>
                <a:gd name="connsiteY9-152" fmla="*/ 1013 h 10000"/>
                <a:gd name="connsiteX10-153" fmla="*/ 0 w 10000"/>
                <a:gd name="connsiteY10-154" fmla="*/ 6987 h 10000"/>
                <a:gd name="connsiteX11-155" fmla="*/ 8921 w 10000"/>
                <a:gd name="connsiteY11-156" fmla="*/ 10000 h 10000"/>
                <a:gd name="connsiteX12-157" fmla="*/ 10000 w 10000"/>
                <a:gd name="connsiteY12-158" fmla="*/ 8192 h 10000"/>
                <a:gd name="connsiteX0-159" fmla="*/ 10000 w 10004"/>
                <a:gd name="connsiteY0-160" fmla="*/ 8192 h 10000"/>
                <a:gd name="connsiteX1-161" fmla="*/ 7905 w 10004"/>
                <a:gd name="connsiteY1-162" fmla="*/ 6317 h 10000"/>
                <a:gd name="connsiteX2-163" fmla="*/ 7610 w 10004"/>
                <a:gd name="connsiteY2-164" fmla="*/ 3438 h 10000"/>
                <a:gd name="connsiteX3-165" fmla="*/ 5999 w 10004"/>
                <a:gd name="connsiteY3-166" fmla="*/ 3572 h 10000"/>
                <a:gd name="connsiteX4-167" fmla="*/ 5985 w 10004"/>
                <a:gd name="connsiteY4-168" fmla="*/ 1965 h 10000"/>
                <a:gd name="connsiteX5-169" fmla="*/ 5081 w 10004"/>
                <a:gd name="connsiteY5-170" fmla="*/ 800 h 10000"/>
                <a:gd name="connsiteX6-171" fmla="*/ 4043 w 10004"/>
                <a:gd name="connsiteY6-172" fmla="*/ 1710 h 10000"/>
                <a:gd name="connsiteX7-173" fmla="*/ 3399 w 10004"/>
                <a:gd name="connsiteY7-174" fmla="*/ 90 h 10000"/>
                <a:gd name="connsiteX8-175" fmla="*/ 2130 w 10004"/>
                <a:gd name="connsiteY8-176" fmla="*/ 1188 h 10000"/>
                <a:gd name="connsiteX9-177" fmla="*/ 0 w 10004"/>
                <a:gd name="connsiteY9-178" fmla="*/ 1013 h 10000"/>
                <a:gd name="connsiteX10-179" fmla="*/ 0 w 10004"/>
                <a:gd name="connsiteY10-180" fmla="*/ 6987 h 10000"/>
                <a:gd name="connsiteX11-181" fmla="*/ 8921 w 10004"/>
                <a:gd name="connsiteY11-182" fmla="*/ 10000 h 10000"/>
                <a:gd name="connsiteX12-183" fmla="*/ 10000 w 10004"/>
                <a:gd name="connsiteY12-184" fmla="*/ 8192 h 10000"/>
                <a:gd name="connsiteX0-185" fmla="*/ 10000 w 10004"/>
                <a:gd name="connsiteY0-186" fmla="*/ 8192 h 10000"/>
                <a:gd name="connsiteX1-187" fmla="*/ 7905 w 10004"/>
                <a:gd name="connsiteY1-188" fmla="*/ 6317 h 10000"/>
                <a:gd name="connsiteX2-189" fmla="*/ 7610 w 10004"/>
                <a:gd name="connsiteY2-190" fmla="*/ 3438 h 10000"/>
                <a:gd name="connsiteX3-191" fmla="*/ 5999 w 10004"/>
                <a:gd name="connsiteY3-192" fmla="*/ 3572 h 10000"/>
                <a:gd name="connsiteX4-193" fmla="*/ 5985 w 10004"/>
                <a:gd name="connsiteY4-194" fmla="*/ 1965 h 10000"/>
                <a:gd name="connsiteX5-195" fmla="*/ 5081 w 10004"/>
                <a:gd name="connsiteY5-196" fmla="*/ 800 h 10000"/>
                <a:gd name="connsiteX6-197" fmla="*/ 4043 w 10004"/>
                <a:gd name="connsiteY6-198" fmla="*/ 1710 h 10000"/>
                <a:gd name="connsiteX7-199" fmla="*/ 3399 w 10004"/>
                <a:gd name="connsiteY7-200" fmla="*/ 90 h 10000"/>
                <a:gd name="connsiteX8-201" fmla="*/ 2130 w 10004"/>
                <a:gd name="connsiteY8-202" fmla="*/ 1188 h 10000"/>
                <a:gd name="connsiteX9-203" fmla="*/ 0 w 10004"/>
                <a:gd name="connsiteY9-204" fmla="*/ 1013 h 10000"/>
                <a:gd name="connsiteX10-205" fmla="*/ 0 w 10004"/>
                <a:gd name="connsiteY10-206" fmla="*/ 6987 h 10000"/>
                <a:gd name="connsiteX11-207" fmla="*/ 8921 w 10004"/>
                <a:gd name="connsiteY11-208" fmla="*/ 10000 h 10000"/>
                <a:gd name="connsiteX12-209" fmla="*/ 10000 w 10004"/>
                <a:gd name="connsiteY12-210" fmla="*/ 8192 h 10000"/>
                <a:gd name="connsiteX0-211" fmla="*/ 10678 w 10682"/>
                <a:gd name="connsiteY0-212" fmla="*/ 8192 h 9889"/>
                <a:gd name="connsiteX1-213" fmla="*/ 8583 w 10682"/>
                <a:gd name="connsiteY1-214" fmla="*/ 6317 h 9889"/>
                <a:gd name="connsiteX2-215" fmla="*/ 8288 w 10682"/>
                <a:gd name="connsiteY2-216" fmla="*/ 3438 h 9889"/>
                <a:gd name="connsiteX3-217" fmla="*/ 6677 w 10682"/>
                <a:gd name="connsiteY3-218" fmla="*/ 3572 h 9889"/>
                <a:gd name="connsiteX4-219" fmla="*/ 6663 w 10682"/>
                <a:gd name="connsiteY4-220" fmla="*/ 1965 h 9889"/>
                <a:gd name="connsiteX5-221" fmla="*/ 5759 w 10682"/>
                <a:gd name="connsiteY5-222" fmla="*/ 800 h 9889"/>
                <a:gd name="connsiteX6-223" fmla="*/ 4721 w 10682"/>
                <a:gd name="connsiteY6-224" fmla="*/ 1710 h 9889"/>
                <a:gd name="connsiteX7-225" fmla="*/ 4077 w 10682"/>
                <a:gd name="connsiteY7-226" fmla="*/ 90 h 9889"/>
                <a:gd name="connsiteX8-227" fmla="*/ 2808 w 10682"/>
                <a:gd name="connsiteY8-228" fmla="*/ 1188 h 9889"/>
                <a:gd name="connsiteX9-229" fmla="*/ 678 w 10682"/>
                <a:gd name="connsiteY9-230" fmla="*/ 1013 h 9889"/>
                <a:gd name="connsiteX10-231" fmla="*/ 678 w 10682"/>
                <a:gd name="connsiteY10-232" fmla="*/ 6987 h 9889"/>
                <a:gd name="connsiteX11-233" fmla="*/ 9832 w 10682"/>
                <a:gd name="connsiteY11-234" fmla="*/ 9889 h 9889"/>
                <a:gd name="connsiteX12-235" fmla="*/ 10678 w 10682"/>
                <a:gd name="connsiteY12-236" fmla="*/ 8192 h 9889"/>
                <a:gd name="connsiteX0-237" fmla="*/ 9996 w 10000"/>
                <a:gd name="connsiteY0-238" fmla="*/ 8284 h 10000"/>
                <a:gd name="connsiteX1-239" fmla="*/ 8035 w 10000"/>
                <a:gd name="connsiteY1-240" fmla="*/ 6388 h 10000"/>
                <a:gd name="connsiteX2-241" fmla="*/ 7759 w 10000"/>
                <a:gd name="connsiteY2-242" fmla="*/ 3477 h 10000"/>
                <a:gd name="connsiteX3-243" fmla="*/ 6251 w 10000"/>
                <a:gd name="connsiteY3-244" fmla="*/ 3612 h 10000"/>
                <a:gd name="connsiteX4-245" fmla="*/ 6238 w 10000"/>
                <a:gd name="connsiteY4-246" fmla="*/ 1987 h 10000"/>
                <a:gd name="connsiteX5-247" fmla="*/ 5391 w 10000"/>
                <a:gd name="connsiteY5-248" fmla="*/ 809 h 10000"/>
                <a:gd name="connsiteX6-249" fmla="*/ 4420 w 10000"/>
                <a:gd name="connsiteY6-250" fmla="*/ 1729 h 10000"/>
                <a:gd name="connsiteX7-251" fmla="*/ 3817 w 10000"/>
                <a:gd name="connsiteY7-252" fmla="*/ 91 h 10000"/>
                <a:gd name="connsiteX8-253" fmla="*/ 2629 w 10000"/>
                <a:gd name="connsiteY8-254" fmla="*/ 1201 h 10000"/>
                <a:gd name="connsiteX9-255" fmla="*/ 635 w 10000"/>
                <a:gd name="connsiteY9-256" fmla="*/ 1024 h 10000"/>
                <a:gd name="connsiteX10-257" fmla="*/ 635 w 10000"/>
                <a:gd name="connsiteY10-258" fmla="*/ 7065 h 10000"/>
                <a:gd name="connsiteX11-259" fmla="*/ 9204 w 10000"/>
                <a:gd name="connsiteY11-260" fmla="*/ 10000 h 10000"/>
                <a:gd name="connsiteX12-261" fmla="*/ 9996 w 10000"/>
                <a:gd name="connsiteY12-262" fmla="*/ 8284 h 10000"/>
                <a:gd name="connsiteX0-263" fmla="*/ 9996 w 10000"/>
                <a:gd name="connsiteY0-264" fmla="*/ 8284 h 10000"/>
                <a:gd name="connsiteX1-265" fmla="*/ 8035 w 10000"/>
                <a:gd name="connsiteY1-266" fmla="*/ 6388 h 10000"/>
                <a:gd name="connsiteX2-267" fmla="*/ 7759 w 10000"/>
                <a:gd name="connsiteY2-268" fmla="*/ 3477 h 10000"/>
                <a:gd name="connsiteX3-269" fmla="*/ 6251 w 10000"/>
                <a:gd name="connsiteY3-270" fmla="*/ 3612 h 10000"/>
                <a:gd name="connsiteX4-271" fmla="*/ 6238 w 10000"/>
                <a:gd name="connsiteY4-272" fmla="*/ 1987 h 10000"/>
                <a:gd name="connsiteX5-273" fmla="*/ 5391 w 10000"/>
                <a:gd name="connsiteY5-274" fmla="*/ 809 h 10000"/>
                <a:gd name="connsiteX6-275" fmla="*/ 4420 w 10000"/>
                <a:gd name="connsiteY6-276" fmla="*/ 1729 h 10000"/>
                <a:gd name="connsiteX7-277" fmla="*/ 3817 w 10000"/>
                <a:gd name="connsiteY7-278" fmla="*/ 91 h 10000"/>
                <a:gd name="connsiteX8-279" fmla="*/ 2629 w 10000"/>
                <a:gd name="connsiteY8-280" fmla="*/ 1201 h 10000"/>
                <a:gd name="connsiteX9-281" fmla="*/ 635 w 10000"/>
                <a:gd name="connsiteY9-282" fmla="*/ 1024 h 10000"/>
                <a:gd name="connsiteX10-283" fmla="*/ 635 w 10000"/>
                <a:gd name="connsiteY10-284" fmla="*/ 7065 h 10000"/>
                <a:gd name="connsiteX11-285" fmla="*/ 9204 w 10000"/>
                <a:gd name="connsiteY11-286" fmla="*/ 10000 h 10000"/>
                <a:gd name="connsiteX12-287" fmla="*/ 9996 w 10000"/>
                <a:gd name="connsiteY12-288" fmla="*/ 8284 h 10000"/>
                <a:gd name="connsiteX0-289" fmla="*/ 9361 w 9365"/>
                <a:gd name="connsiteY0-290" fmla="*/ 8284 h 10000"/>
                <a:gd name="connsiteX1-291" fmla="*/ 7400 w 9365"/>
                <a:gd name="connsiteY1-292" fmla="*/ 6388 h 10000"/>
                <a:gd name="connsiteX2-293" fmla="*/ 7124 w 9365"/>
                <a:gd name="connsiteY2-294" fmla="*/ 3477 h 10000"/>
                <a:gd name="connsiteX3-295" fmla="*/ 5616 w 9365"/>
                <a:gd name="connsiteY3-296" fmla="*/ 3612 h 10000"/>
                <a:gd name="connsiteX4-297" fmla="*/ 5603 w 9365"/>
                <a:gd name="connsiteY4-298" fmla="*/ 1987 h 10000"/>
                <a:gd name="connsiteX5-299" fmla="*/ 4756 w 9365"/>
                <a:gd name="connsiteY5-300" fmla="*/ 809 h 10000"/>
                <a:gd name="connsiteX6-301" fmla="*/ 3785 w 9365"/>
                <a:gd name="connsiteY6-302" fmla="*/ 1729 h 10000"/>
                <a:gd name="connsiteX7-303" fmla="*/ 3182 w 9365"/>
                <a:gd name="connsiteY7-304" fmla="*/ 91 h 10000"/>
                <a:gd name="connsiteX8-305" fmla="*/ 1994 w 9365"/>
                <a:gd name="connsiteY8-306" fmla="*/ 1201 h 10000"/>
                <a:gd name="connsiteX9-307" fmla="*/ 0 w 9365"/>
                <a:gd name="connsiteY9-308" fmla="*/ 1024 h 10000"/>
                <a:gd name="connsiteX10-309" fmla="*/ 0 w 9365"/>
                <a:gd name="connsiteY10-310" fmla="*/ 7065 h 10000"/>
                <a:gd name="connsiteX11-311" fmla="*/ 8569 w 9365"/>
                <a:gd name="connsiteY11-312" fmla="*/ 10000 h 10000"/>
                <a:gd name="connsiteX12-313" fmla="*/ 9361 w 9365"/>
                <a:gd name="connsiteY12-314" fmla="*/ 8284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Hình tự do 458"/>
            <p:cNvSpPr/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Hình tự do 459"/>
            <p:cNvSpPr/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460"/>
            <p:cNvSpPr/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461"/>
            <p:cNvSpPr/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462"/>
            <p:cNvSpPr/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463"/>
            <p:cNvSpPr/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464"/>
            <p:cNvSpPr/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465"/>
            <p:cNvSpPr/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466"/>
            <p:cNvSpPr/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467"/>
            <p:cNvSpPr/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468"/>
            <p:cNvSpPr/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469"/>
            <p:cNvSpPr/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470"/>
            <p:cNvSpPr/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471"/>
            <p:cNvSpPr/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472"/>
            <p:cNvSpPr/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473"/>
            <p:cNvSpPr/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474"/>
            <p:cNvSpPr/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475"/>
            <p:cNvSpPr/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476"/>
            <p:cNvSpPr/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477"/>
            <p:cNvSpPr/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478"/>
            <p:cNvSpPr/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479"/>
            <p:cNvSpPr/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480"/>
            <p:cNvSpPr/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481"/>
            <p:cNvSpPr/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482"/>
            <p:cNvSpPr/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483"/>
            <p:cNvSpPr/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484"/>
            <p:cNvSpPr/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485"/>
            <p:cNvSpPr/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486"/>
            <p:cNvSpPr/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487"/>
            <p:cNvSpPr/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488"/>
            <p:cNvSpPr/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489"/>
            <p:cNvSpPr/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490"/>
            <p:cNvSpPr/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485"/>
            <p:cNvSpPr/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0" name="Nhóm 39"/>
          <p:cNvGrpSpPr/>
          <p:nvPr userDrawn="1"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Hình tự d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9" name="Hình tự do 500"/>
          <p:cNvSpPr/>
          <p:nvPr userDrawn="1"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0" name="Nhóm 49"/>
          <p:cNvGrpSpPr/>
          <p:nvPr userDrawn="1"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Hình tự do 36"/>
            <p:cNvSpPr/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7"/>
            <p:cNvSpPr/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38"/>
            <p:cNvSpPr/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39"/>
            <p:cNvSpPr/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40"/>
            <p:cNvSpPr/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41"/>
            <p:cNvSpPr/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42"/>
            <p:cNvSpPr/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43"/>
            <p:cNvSpPr/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9" name="Hình tự do 413"/>
          <p:cNvSpPr/>
          <p:nvPr userDrawn="1"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-1" fmla="*/ 282858 w 12188952"/>
              <a:gd name="connsiteY0-2" fmla="*/ 953 h 3850488"/>
              <a:gd name="connsiteX1-3" fmla="*/ 2374306 w 12188952"/>
              <a:gd name="connsiteY1-4" fmla="*/ 434202 h 3850488"/>
              <a:gd name="connsiteX2-5" fmla="*/ 7427648 w 12188952"/>
              <a:gd name="connsiteY2-6" fmla="*/ 3008169 h 3850488"/>
              <a:gd name="connsiteX3-7" fmla="*/ 12188952 w 12188952"/>
              <a:gd name="connsiteY3-8" fmla="*/ 2149941 h 3850488"/>
              <a:gd name="connsiteX4-9" fmla="*/ 12188952 w 12188952"/>
              <a:gd name="connsiteY4-10" fmla="*/ 3850488 h 3850488"/>
              <a:gd name="connsiteX5-11" fmla="*/ 0 w 12188952"/>
              <a:gd name="connsiteY5-12" fmla="*/ 3850488 h 3850488"/>
              <a:gd name="connsiteX6-13" fmla="*/ 0 w 12188952"/>
              <a:gd name="connsiteY6-14" fmla="*/ 2369 h 3850488"/>
              <a:gd name="connsiteX7-15" fmla="*/ 282858 w 12188952"/>
              <a:gd name="connsiteY7-16" fmla="*/ 953 h 3850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Hình tự do 414"/>
          <p:cNvSpPr/>
          <p:nvPr userDrawn="1"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1" name="Nhóm 5"/>
          <p:cNvGrpSpPr>
            <a:grpSpLocks noChangeAspect="1"/>
          </p:cNvGrpSpPr>
          <p:nvPr userDrawn="1"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Hình tự do 6"/>
            <p:cNvSpPr/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7"/>
            <p:cNvSpPr/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8"/>
            <p:cNvSpPr/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9"/>
            <p:cNvSpPr/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0"/>
            <p:cNvSpPr/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1"/>
            <p:cNvSpPr/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2"/>
            <p:cNvSpPr/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4"/>
            <p:cNvSpPr/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5"/>
            <p:cNvSpPr/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6"/>
            <p:cNvSpPr/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7"/>
            <p:cNvSpPr/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8"/>
            <p:cNvSpPr/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9"/>
            <p:cNvSpPr/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20"/>
            <p:cNvSpPr/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21"/>
            <p:cNvSpPr/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22"/>
            <p:cNvSpPr/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24"/>
            <p:cNvSpPr/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Nhóm 33"/>
          <p:cNvGrpSpPr>
            <a:grpSpLocks noChangeAspect="1"/>
          </p:cNvGrpSpPr>
          <p:nvPr userDrawn="1"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Hình tự do 34"/>
            <p:cNvSpPr/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35"/>
            <p:cNvSpPr/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36"/>
            <p:cNvSpPr/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37"/>
            <p:cNvSpPr/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38"/>
            <p:cNvSpPr/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7" name="Nhóm 43"/>
          <p:cNvGrpSpPr>
            <a:grpSpLocks noChangeAspect="1"/>
          </p:cNvGrpSpPr>
          <p:nvPr userDrawn="1"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Hình tự d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0" name="Hình tự d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1" name="Hình tự d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4" name="Nhóm 93"/>
          <p:cNvGrpSpPr/>
          <p:nvPr userDrawn="1"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Hình tự do 34"/>
            <p:cNvSpPr/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35"/>
            <p:cNvSpPr/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36"/>
            <p:cNvSpPr/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38"/>
            <p:cNvSpPr/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9" name="Nhóm 43"/>
          <p:cNvGrpSpPr>
            <a:grpSpLocks noChangeAspect="1"/>
          </p:cNvGrpSpPr>
          <p:nvPr userDrawn="1"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Hình tự d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6" name="Nhóm 105"/>
          <p:cNvGrpSpPr/>
          <p:nvPr userDrawn="1"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Hình tự d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5" name="Hình tự do 8"/>
          <p:cNvSpPr/>
          <p:nvPr userDrawn="1"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Hình tự do 115"/>
          <p:cNvSpPr/>
          <p:nvPr userDrawn="1"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-1" fmla="*/ 0 w 12328635"/>
              <a:gd name="connsiteY0-2" fmla="*/ 0 h 3162094"/>
              <a:gd name="connsiteX1-3" fmla="*/ 7662042 w 12328635"/>
              <a:gd name="connsiteY1-4" fmla="*/ 3137338 h 3162094"/>
              <a:gd name="connsiteX2-5" fmla="*/ 12328635 w 12328635"/>
              <a:gd name="connsiteY2-6" fmla="*/ 1450427 h 3162094"/>
              <a:gd name="connsiteX0-7" fmla="*/ 0 w 12155215"/>
              <a:gd name="connsiteY0-8" fmla="*/ 0 h 3171571"/>
              <a:gd name="connsiteX1-9" fmla="*/ 7662042 w 12155215"/>
              <a:gd name="connsiteY1-10" fmla="*/ 3137338 h 3171571"/>
              <a:gd name="connsiteX2-11" fmla="*/ 12155215 w 12155215"/>
              <a:gd name="connsiteY2-12" fmla="*/ 1639614 h 3171571"/>
              <a:gd name="connsiteX0-13" fmla="*/ 0 w 12155215"/>
              <a:gd name="connsiteY0-14" fmla="*/ 0 h 3169200"/>
              <a:gd name="connsiteX1-15" fmla="*/ 7662042 w 12155215"/>
              <a:gd name="connsiteY1-16" fmla="*/ 3137338 h 3169200"/>
              <a:gd name="connsiteX2-17" fmla="*/ 12155215 w 12155215"/>
              <a:gd name="connsiteY2-18" fmla="*/ 1639614 h 3169200"/>
              <a:gd name="connsiteX0-19" fmla="*/ 0 w 12155215"/>
              <a:gd name="connsiteY0-20" fmla="*/ 0 h 3014668"/>
              <a:gd name="connsiteX1-21" fmla="*/ 7173311 w 12155215"/>
              <a:gd name="connsiteY1-22" fmla="*/ 2979683 h 3014668"/>
              <a:gd name="connsiteX2-23" fmla="*/ 12155215 w 12155215"/>
              <a:gd name="connsiteY2-24" fmla="*/ 1639614 h 3014668"/>
              <a:gd name="connsiteX0-25" fmla="*/ 0 w 12155215"/>
              <a:gd name="connsiteY0-26" fmla="*/ 0 h 3011275"/>
              <a:gd name="connsiteX1-27" fmla="*/ 7173311 w 12155215"/>
              <a:gd name="connsiteY1-28" fmla="*/ 2979683 h 3011275"/>
              <a:gd name="connsiteX2-29" fmla="*/ 12155215 w 12155215"/>
              <a:gd name="connsiteY2-30" fmla="*/ 1639614 h 3011275"/>
              <a:gd name="connsiteX0-31" fmla="*/ 0 w 12155215"/>
              <a:gd name="connsiteY0-32" fmla="*/ 0 h 3119572"/>
              <a:gd name="connsiteX1-33" fmla="*/ 7614745 w 12155215"/>
              <a:gd name="connsiteY1-34" fmla="*/ 3090041 h 3119572"/>
              <a:gd name="connsiteX2-35" fmla="*/ 12155215 w 12155215"/>
              <a:gd name="connsiteY2-36" fmla="*/ 1639614 h 3119572"/>
              <a:gd name="connsiteX0-37" fmla="*/ 0 w 12155215"/>
              <a:gd name="connsiteY0-38" fmla="*/ 0 h 3119572"/>
              <a:gd name="connsiteX1-39" fmla="*/ 7614745 w 12155215"/>
              <a:gd name="connsiteY1-40" fmla="*/ 3090041 h 3119572"/>
              <a:gd name="connsiteX2-41" fmla="*/ 12155215 w 12155215"/>
              <a:gd name="connsiteY2-42" fmla="*/ 1639614 h 3119572"/>
              <a:gd name="connsiteX0-43" fmla="*/ 0 w 12155215"/>
              <a:gd name="connsiteY0-44" fmla="*/ 0 h 3095317"/>
              <a:gd name="connsiteX1-45" fmla="*/ 7614745 w 12155215"/>
              <a:gd name="connsiteY1-46" fmla="*/ 3090041 h 3095317"/>
              <a:gd name="connsiteX2-47" fmla="*/ 12155215 w 12155215"/>
              <a:gd name="connsiteY2-48" fmla="*/ 1639614 h 3095317"/>
              <a:gd name="connsiteX0-49" fmla="*/ 0 w 12155215"/>
              <a:gd name="connsiteY0-50" fmla="*/ 0 h 3095317"/>
              <a:gd name="connsiteX1-51" fmla="*/ 7614745 w 12155215"/>
              <a:gd name="connsiteY1-52" fmla="*/ 3090041 h 3095317"/>
              <a:gd name="connsiteX2-53" fmla="*/ 12155215 w 12155215"/>
              <a:gd name="connsiteY2-54" fmla="*/ 1639614 h 3095317"/>
              <a:gd name="connsiteX0-55" fmla="*/ 0 w 12155215"/>
              <a:gd name="connsiteY0-56" fmla="*/ 0 h 3095317"/>
              <a:gd name="connsiteX1-57" fmla="*/ 7614745 w 12155215"/>
              <a:gd name="connsiteY1-58" fmla="*/ 3090041 h 3095317"/>
              <a:gd name="connsiteX2-59" fmla="*/ 12155215 w 12155215"/>
              <a:gd name="connsiteY2-60" fmla="*/ 1639614 h 3095317"/>
              <a:gd name="connsiteX0-61" fmla="*/ 0 w 12139450"/>
              <a:gd name="connsiteY0-62" fmla="*/ 0 h 3057566"/>
              <a:gd name="connsiteX1-63" fmla="*/ 7598980 w 12139450"/>
              <a:gd name="connsiteY1-64" fmla="*/ 3026979 h 3057566"/>
              <a:gd name="connsiteX2-65" fmla="*/ 12139450 w 12139450"/>
              <a:gd name="connsiteY2-66" fmla="*/ 1576552 h 3057566"/>
              <a:gd name="connsiteX0-67" fmla="*/ 0 w 12139450"/>
              <a:gd name="connsiteY0-68" fmla="*/ 0 h 3028856"/>
              <a:gd name="connsiteX1-69" fmla="*/ 7598980 w 12139450"/>
              <a:gd name="connsiteY1-70" fmla="*/ 3026979 h 3028856"/>
              <a:gd name="connsiteX2-71" fmla="*/ 12139450 w 12139450"/>
              <a:gd name="connsiteY2-72" fmla="*/ 1576552 h 3028856"/>
              <a:gd name="connsiteX0-73" fmla="*/ 0 w 12139450"/>
              <a:gd name="connsiteY0-74" fmla="*/ 0 h 3027100"/>
              <a:gd name="connsiteX1-75" fmla="*/ 7598980 w 12139450"/>
              <a:gd name="connsiteY1-76" fmla="*/ 3026979 h 3027100"/>
              <a:gd name="connsiteX2-77" fmla="*/ 12139450 w 12139450"/>
              <a:gd name="connsiteY2-78" fmla="*/ 1576552 h 3027100"/>
              <a:gd name="connsiteX0-79" fmla="*/ 0 w 12139450"/>
              <a:gd name="connsiteY0-80" fmla="*/ 0 h 3029936"/>
              <a:gd name="connsiteX1-81" fmla="*/ 7598980 w 12139450"/>
              <a:gd name="connsiteY1-82" fmla="*/ 3026979 h 3029936"/>
              <a:gd name="connsiteX2-83" fmla="*/ 12139450 w 12139450"/>
              <a:gd name="connsiteY2-84" fmla="*/ 1576552 h 30299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7" name="Nhóm 116"/>
          <p:cNvGrpSpPr/>
          <p:nvPr userDrawn="1"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Hình tự do 324"/>
            <p:cNvSpPr/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325"/>
            <p:cNvSpPr/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326"/>
            <p:cNvSpPr/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327"/>
            <p:cNvSpPr/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328"/>
            <p:cNvSpPr/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329"/>
            <p:cNvSpPr/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330"/>
            <p:cNvSpPr/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331"/>
            <p:cNvSpPr/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332"/>
            <p:cNvSpPr/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333"/>
            <p:cNvSpPr/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334"/>
            <p:cNvSpPr/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335"/>
            <p:cNvSpPr/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336"/>
            <p:cNvSpPr/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337"/>
            <p:cNvSpPr/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338"/>
            <p:cNvSpPr/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339"/>
            <p:cNvSpPr/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340"/>
            <p:cNvSpPr/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341"/>
            <p:cNvSpPr/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342"/>
            <p:cNvSpPr/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343"/>
            <p:cNvSpPr/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344"/>
            <p:cNvSpPr/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345"/>
            <p:cNvSpPr/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346"/>
            <p:cNvSpPr/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347"/>
            <p:cNvSpPr/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348"/>
            <p:cNvSpPr/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349"/>
            <p:cNvSpPr/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332"/>
            <p:cNvSpPr/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332"/>
            <p:cNvSpPr/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6" name="Nhóm 5"/>
          <p:cNvGrpSpPr>
            <a:grpSpLocks noChangeAspect="1"/>
          </p:cNvGrpSpPr>
          <p:nvPr userDrawn="1"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Hình tự do 6"/>
            <p:cNvSpPr/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7"/>
            <p:cNvSpPr/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8"/>
            <p:cNvSpPr/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9"/>
            <p:cNvSpPr/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0"/>
            <p:cNvSpPr/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1"/>
            <p:cNvSpPr/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2"/>
            <p:cNvSpPr/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"/>
            <p:cNvSpPr/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4"/>
            <p:cNvSpPr/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5"/>
            <p:cNvSpPr/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6"/>
            <p:cNvSpPr/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7"/>
            <p:cNvSpPr/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8"/>
            <p:cNvSpPr/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9"/>
            <p:cNvSpPr/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20"/>
            <p:cNvSpPr/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21"/>
            <p:cNvSpPr/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22"/>
            <p:cNvSpPr/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23"/>
            <p:cNvSpPr/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24"/>
            <p:cNvSpPr/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25"/>
            <p:cNvSpPr/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26"/>
            <p:cNvSpPr/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27"/>
            <p:cNvSpPr/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28"/>
            <p:cNvSpPr/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29"/>
            <p:cNvSpPr/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1" name="Nhóm 64"/>
          <p:cNvGrpSpPr>
            <a:grpSpLocks noChangeAspect="1"/>
          </p:cNvGrpSpPr>
          <p:nvPr userDrawn="1"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Hình tự d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4" name="Hình tự d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5" name="Hình tự d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 latinLnBrk="0">
              <a:defRPr lang="vi-VN" sz="6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vi-VN" sz="48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800"/>
            </a:lvl2pPr>
            <a:lvl3pPr marL="914400" indent="0" algn="ctr" latinLnBrk="0">
              <a:buNone/>
              <a:defRPr lang="vi-VN" sz="2400"/>
            </a:lvl3pPr>
            <a:lvl4pPr marL="1371600" indent="0" algn="ctr" latinLnBrk="0">
              <a:buNone/>
              <a:defRPr lang="vi-VN" sz="2000"/>
            </a:lvl4pPr>
            <a:lvl5pPr marL="1828800" indent="0" algn="ctr" latinLnBrk="0">
              <a:buNone/>
              <a:defRPr lang="vi-VN" sz="2000"/>
            </a:lvl5pPr>
            <a:lvl6pPr marL="2286000" indent="0" algn="ctr" latinLnBrk="0">
              <a:buNone/>
              <a:defRPr lang="vi-VN" sz="2000"/>
            </a:lvl6pPr>
            <a:lvl7pPr marL="2743200" indent="0" algn="ctr" latinLnBrk="0">
              <a:buNone/>
              <a:defRPr lang="vi-VN" sz="2000"/>
            </a:lvl7pPr>
            <a:lvl8pPr marL="3200400" indent="0" algn="ctr" latinLnBrk="0">
              <a:buNone/>
              <a:defRPr lang="vi-VN" sz="2000"/>
            </a:lvl8pPr>
            <a:lvl9pPr marL="3657600" indent="0" algn="ctr" latinLnBrk="0">
              <a:buNone/>
              <a:defRPr lang="vi-VN" sz="20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FEF5-05B0-497A-A875-E7EE2BCA6F81}" type="datetime1">
              <a:rPr lang="vi-VN" smtClean="0"/>
              <a:t>22/08/2021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907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522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266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019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610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851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835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758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25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7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71A7-CF97-4DBD-A97D-22F0AC5DC795}" type="datetime1">
              <a:rPr lang="vi-VN" smtClean="0"/>
              <a:t>22/08/2021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110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763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40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202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52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151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1147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252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578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6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242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4272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75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82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45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30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73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9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5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8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6pPr latinLnBrk="0">
              <a:defRPr lang="vi-VN"/>
            </a:lvl6pPr>
            <a:lvl7pPr latinLnBrk="0">
              <a:defRPr lang="vi-VN"/>
            </a:lvl7pPr>
            <a:lvl8pPr latinLnBrk="0">
              <a:defRPr lang="vi-VN"/>
            </a:lvl8pPr>
            <a:lvl9pPr latinLnBrk="0">
              <a:defRPr lang="vi-VN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6B8-5990-451A-BEED-189F879CDDCC}" type="datetime1">
              <a:rPr lang="vi-VN" smtClean="0"/>
              <a:t>22/08/2021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60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38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92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78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87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82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32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17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52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8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 latinLnBrk="0">
              <a:defRPr lang="vi-VN" sz="52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vi-VN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CED3-226B-4990-838A-B171C4999ED6}" type="datetime1">
              <a:rPr lang="vi-VN" smtClean="0"/>
              <a:t>22/08/2021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49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58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51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437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13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09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77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127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78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5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03F8-74A1-4BF5-80A1-21D66EBA5FCA}" type="datetime1">
              <a:rPr lang="vi-VN" smtClean="0"/>
              <a:t>22/08/2021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965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94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19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346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53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82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994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096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880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C6C-1786-44DD-AA89-A397B8113E06}" type="datetime1">
              <a:rPr lang="vi-VN" smtClean="0"/>
              <a:t>22/08/2021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lang="vi-VN"/>
          </a:p>
        </p:txBody>
      </p:sp>
      <p:sp>
        <p:nvSpPr>
          <p:cNvPr id="10" name="Tiêu đề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01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415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920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17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839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049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827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884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116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1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 latinLnBrk="0">
              <a:defRPr lang="vi-VN" sz="6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Hình tự do 92"/>
          <p:cNvSpPr/>
          <p:nvPr userDrawn="1"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Hình tự do 50"/>
          <p:cNvSpPr/>
          <p:nvPr userDrawn="1"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Hình tự do 51"/>
          <p:cNvSpPr/>
          <p:nvPr userDrawn="1"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Nhóm 69"/>
          <p:cNvGrpSpPr>
            <a:grpSpLocks noChangeAspect="1"/>
          </p:cNvGrpSpPr>
          <p:nvPr userDrawn="1"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7" name="Hình tự d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9"/>
            <p:cNvSpPr/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92"/>
            <p:cNvSpPr/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93"/>
            <p:cNvSpPr/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0" name="Nhóm 69"/>
          <p:cNvGrpSpPr>
            <a:grpSpLocks noChangeAspect="1"/>
          </p:cNvGrpSpPr>
          <p:nvPr userDrawn="1"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1" name="Hình tự do 70"/>
            <p:cNvSpPr/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71"/>
            <p:cNvSpPr/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72"/>
            <p:cNvSpPr/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4" name="Hình tự do 73"/>
            <p:cNvSpPr/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5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75"/>
            <p:cNvSpPr/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76"/>
            <p:cNvSpPr/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77"/>
            <p:cNvSpPr/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9" name="Hình tự do 78"/>
            <p:cNvSpPr/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0" name="Hình tự do 79"/>
            <p:cNvSpPr/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80"/>
            <p:cNvSpPr/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93"/>
            <p:cNvSpPr/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5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6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7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8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6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7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1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2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4" name="Nhóm 69"/>
          <p:cNvGrpSpPr>
            <a:grpSpLocks noChangeAspect="1"/>
          </p:cNvGrpSpPr>
          <p:nvPr userDrawn="1"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5" name="Hình tự d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0" name="Hình tự d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1" name="Hình tự d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2" name="Hình tự d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3" name="Hình tự d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4" name="Hình tự do 79"/>
            <p:cNvSpPr/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5" name="Hình tự d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9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0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1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2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3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5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6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7" name="Hình tự d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8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9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0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1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2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3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4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5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6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7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8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9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0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1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2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3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4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5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6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7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8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9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0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1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2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3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4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5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6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7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8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9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0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1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2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3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4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5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6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7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8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9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0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1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3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4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5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6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7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8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9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0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1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2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3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4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5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6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7" name="Nhóm 50"/>
          <p:cNvGrpSpPr>
            <a:grpSpLocks noChangeAspect="1"/>
          </p:cNvGrpSpPr>
          <p:nvPr userDrawn="1"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58" name="Hình tự do 51"/>
            <p:cNvSpPr/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9" name="Hình tự do 52"/>
            <p:cNvSpPr/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0" name="Hình tự do 53"/>
            <p:cNvSpPr/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1" name="Hình tự do 54"/>
            <p:cNvSpPr/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2" name="Hình tự do 55"/>
            <p:cNvSpPr/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3" name="Hình tự do 56"/>
            <p:cNvSpPr/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4" name="Hình tự do 57"/>
            <p:cNvSpPr/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5" name="Hình tự do 58"/>
            <p:cNvSpPr/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6" name="Hình tự do 59"/>
            <p:cNvSpPr/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7" name="Hình tự do 60"/>
            <p:cNvSpPr/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8" name="Hình tự do 61"/>
            <p:cNvSpPr/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9" name="Hình tự do 62"/>
            <p:cNvSpPr/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0" name="Hình tự do 63"/>
            <p:cNvSpPr/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1" name="Hình tự do 64"/>
            <p:cNvSpPr/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2" name="Hình tự do 65"/>
            <p:cNvSpPr/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3" name="Hình tự do 66"/>
            <p:cNvSpPr/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Hình tự do 67"/>
            <p:cNvSpPr/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5" name="Hình tự do 68"/>
            <p:cNvSpPr/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6" name="Hình tự do 69"/>
            <p:cNvSpPr/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7" name="Hình tự do 70"/>
            <p:cNvSpPr/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8" name="Hình tự do 71"/>
            <p:cNvSpPr/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9" name="Hình tự do 72"/>
            <p:cNvSpPr/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0" name="Hình tự do 73"/>
            <p:cNvSpPr/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1" name="Hình tự do 74"/>
            <p:cNvSpPr/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2" name="Hình tự do 75"/>
            <p:cNvSpPr/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3" name="Hình tự do 76"/>
            <p:cNvSpPr/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4" name="Hình tự do 77"/>
            <p:cNvSpPr/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5" name="Hình tự do 78"/>
            <p:cNvSpPr/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6" name="Nhóm 5"/>
          <p:cNvGrpSpPr>
            <a:grpSpLocks noChangeAspect="1"/>
          </p:cNvGrpSpPr>
          <p:nvPr userDrawn="1"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87" name="Hình tự do 6"/>
            <p:cNvSpPr/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8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9" name="Hình tự do 8"/>
            <p:cNvSpPr/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0" name="Hình tự do 9"/>
            <p:cNvSpPr/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1" name="Hình tự do 10"/>
            <p:cNvSpPr/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2" name="Hình tự do 11"/>
            <p:cNvSpPr/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3" name="Hình tự do 12"/>
            <p:cNvSpPr/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4" name="Hình tự do 13"/>
            <p:cNvSpPr/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5" name="Hình tự do 14"/>
            <p:cNvSpPr/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6" name="Hình tự do 15"/>
            <p:cNvSpPr/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7" name="Hình tự do 16"/>
            <p:cNvSpPr/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8" name="Hình tự do 17"/>
            <p:cNvSpPr/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9" name="Hình tự do 18"/>
            <p:cNvSpPr/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0" name="Hình tự do 19"/>
            <p:cNvSpPr/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1" name="Hình tự do 20"/>
            <p:cNvSpPr/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2" name="Hình tự do 21"/>
            <p:cNvSpPr/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3" name="Hình tự do 22"/>
            <p:cNvSpPr/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4" name="Hình tự do 23"/>
            <p:cNvSpPr/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5" name="Hình tự do 24"/>
            <p:cNvSpPr/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6" name="Hình tự do 25"/>
            <p:cNvSpPr/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07" name="Hình tự do 52"/>
          <p:cNvSpPr/>
          <p:nvPr userDrawn="1"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8" name="Nhóm 29"/>
          <p:cNvGrpSpPr>
            <a:grpSpLocks noChangeAspect="1"/>
          </p:cNvGrpSpPr>
          <p:nvPr userDrawn="1"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09" name="Hình tự do 30"/>
            <p:cNvSpPr/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0" name="Hình tự do 31"/>
            <p:cNvSpPr/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1" name="Hình tự do 32"/>
            <p:cNvSpPr/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2" name="Hình tự do 33"/>
            <p:cNvSpPr/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3" name="Hình tự do 34"/>
            <p:cNvSpPr/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4" name="Hình tự do 35"/>
            <p:cNvSpPr/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5" name="Hình tự do 36"/>
            <p:cNvSpPr/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6" name="Hình tự do 37"/>
            <p:cNvSpPr/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7" name="Hình tự do 38"/>
            <p:cNvSpPr/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8" name="Hình tự do 39"/>
            <p:cNvSpPr/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9" name="Hình tự do 40"/>
            <p:cNvSpPr/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0" name="Hình tự do 41"/>
            <p:cNvSpPr/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1" name="Hình tự do 42"/>
            <p:cNvSpPr/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2" name="Hình tự do 43"/>
            <p:cNvSpPr/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3" name="Hình tự do 44"/>
            <p:cNvSpPr/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4" name="Hình tự do 45"/>
            <p:cNvSpPr/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5" name="Hình tự do 46"/>
            <p:cNvSpPr/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6" name="Hình tự do 47"/>
            <p:cNvSpPr/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7" name="Hình tự do 48"/>
            <p:cNvSpPr/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8" name="Hình tự do 49"/>
            <p:cNvSpPr/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9" name="Hình tự do 50"/>
            <p:cNvSpPr/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0" name="Hình tự do 51"/>
            <p:cNvSpPr/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1" name="Hình tự do 52"/>
            <p:cNvSpPr/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2" name="Hình tự do 53"/>
            <p:cNvSpPr/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3" name="Hình tự do 54"/>
            <p:cNvSpPr/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4" name="Hình tự do 55"/>
            <p:cNvSpPr/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5" name="Hình tự do 56"/>
            <p:cNvSpPr/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6" name="Hình tự do 57"/>
            <p:cNvSpPr/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7" name="Hình tự do 58"/>
            <p:cNvSpPr/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8" name="Hình tự do 59"/>
            <p:cNvSpPr/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9" name="Hình tự do 60"/>
            <p:cNvSpPr/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0" name="Hình tự do 61"/>
            <p:cNvSpPr/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1" name="Hình tự d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2" name="Hình tự do 63"/>
            <p:cNvSpPr/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3" name="Hình tự do 64"/>
            <p:cNvSpPr/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4" name="Hình tự do 65"/>
            <p:cNvSpPr/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45" name="Nhóm 347"/>
          <p:cNvGrpSpPr/>
          <p:nvPr userDrawn="1"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6" name="Nhóm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2" name="Hình tự do 157"/>
              <p:cNvSpPr/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3" name="Hình tự do 158"/>
              <p:cNvSpPr/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4" name="Hình tự do 159"/>
              <p:cNvSpPr/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5" name="Hình tự do 160"/>
              <p:cNvSpPr/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6" name="Hình tự do 161"/>
              <p:cNvSpPr/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7" name="Hình tự do 162"/>
              <p:cNvSpPr/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8" name="Hình tự do 163"/>
              <p:cNvSpPr/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9" name="Hình tự do 164"/>
              <p:cNvSpPr/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0" name="Hình tự do 165"/>
              <p:cNvSpPr/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1" name="Hình tự do 166"/>
              <p:cNvSpPr/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2" name="Hình tự do 167"/>
              <p:cNvSpPr/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3" name="Hình tự do 168"/>
              <p:cNvSpPr/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4" name="Hình tự do 169"/>
              <p:cNvSpPr/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5" name="Hình tự do 170"/>
              <p:cNvSpPr/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6" name="Hình tự do 171"/>
              <p:cNvSpPr/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7" name="Hình tự do 172"/>
              <p:cNvSpPr/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8" name="Hình tự do 173"/>
              <p:cNvSpPr/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9" name="Hình tự do 174"/>
              <p:cNvSpPr/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0" name="Hình tự do 175"/>
              <p:cNvSpPr/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1" name="Hình tự do 176"/>
              <p:cNvSpPr/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2" name="Hình tự do 177"/>
              <p:cNvSpPr/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3" name="Hình tự do 178"/>
              <p:cNvSpPr/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4" name="Hình tự do 179"/>
              <p:cNvSpPr/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5" name="Hình tự do 180"/>
              <p:cNvSpPr/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6" name="Hình tự do 190"/>
              <p:cNvSpPr/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7" name="Hình tự do 191"/>
              <p:cNvSpPr/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8" name="Hình tự do 192"/>
              <p:cNvSpPr/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9" name="Hình tự do 193"/>
              <p:cNvSpPr/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0" name="Hình tự do 194"/>
              <p:cNvSpPr/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1" name="Hình tự do 195"/>
              <p:cNvSpPr/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2" name="Hình tự do 196"/>
              <p:cNvSpPr/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3" name="Hình tự do 197"/>
              <p:cNvSpPr/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4" name="Hình tự do 198"/>
              <p:cNvSpPr/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5" name="Hình tự do 199"/>
              <p:cNvSpPr/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6" name="Hình tự do 214"/>
              <p:cNvSpPr/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7" name="Hình tự do 215"/>
              <p:cNvSpPr/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8" name="Hình tự do 216"/>
              <p:cNvSpPr/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9" name="Hình tự do 217"/>
              <p:cNvSpPr/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0" name="Hình tự do 218"/>
              <p:cNvSpPr/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1" name="Hình tự do 219"/>
              <p:cNvSpPr/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2" name="Hình tự do 220"/>
              <p:cNvSpPr/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3" name="Hình tự do 221"/>
              <p:cNvSpPr/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4" name="Hình tự do 222"/>
              <p:cNvSpPr/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5" name="Hình tự do 223"/>
              <p:cNvSpPr/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6" name="Hình tự do 224"/>
              <p:cNvSpPr/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7" name="Hình tự do 225"/>
              <p:cNvSpPr/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8" name="Hình tự do 226"/>
              <p:cNvSpPr/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7" name="Nhóm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3" name="Hình tự do 244"/>
              <p:cNvSpPr/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4" name="Hình tự do 245"/>
              <p:cNvSpPr/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5" name="Hình tự do 246"/>
              <p:cNvSpPr/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6" name="Hình tự do 247"/>
              <p:cNvSpPr/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7" name="Hình tự do 248"/>
              <p:cNvSpPr/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8" name="Hình tự do 251"/>
              <p:cNvSpPr/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9" name="Hình tự do 252"/>
              <p:cNvSpPr/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0" name="Hình tự do 253"/>
              <p:cNvSpPr/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1" name="Hình tự do 254"/>
              <p:cNvSpPr/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8" name="Nhóm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6" name="Hình tự do 343"/>
              <p:cNvSpPr/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7" name="Hình tự do 344"/>
              <p:cNvSpPr/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8" name="Hình tự do 345"/>
              <p:cNvSpPr/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9" name="Hình tự do 346"/>
              <p:cNvSpPr/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0" name="Hình tự do 347"/>
              <p:cNvSpPr/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1" name="Hình tự do 348"/>
              <p:cNvSpPr/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2" name="Hình tự do 349"/>
              <p:cNvSpPr/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9" name="Nhóm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0" name="Hình tự do 369"/>
              <p:cNvSpPr/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1" name="Hình tự do 370"/>
              <p:cNvSpPr/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2" name="Hình tự do 371"/>
              <p:cNvSpPr/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3" name="Hình tự d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4" name="Hình tự do 373"/>
              <p:cNvSpPr/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5" name="Hình tự do 374"/>
              <p:cNvSpPr/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19" name="Nhóm 52"/>
          <p:cNvGrpSpPr>
            <a:grpSpLocks noChangeAspect="1"/>
          </p:cNvGrpSpPr>
          <p:nvPr userDrawn="1"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0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1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2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3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4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5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6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7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28" name="Nhóm 52"/>
          <p:cNvGrpSpPr>
            <a:grpSpLocks noChangeAspect="1"/>
          </p:cNvGrpSpPr>
          <p:nvPr userDrawn="1"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29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0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1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2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3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4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5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6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37" name="Nhóm 66"/>
          <p:cNvGrpSpPr>
            <a:grpSpLocks noChangeAspect="1"/>
          </p:cNvGrpSpPr>
          <p:nvPr userDrawn="1"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38" name="Hình tự d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9" name="Hình tự d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0" name="Hình tự d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1" name="Hình tự d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2" name="Hình tự d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3" name="Hình tự d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4" name="Hình tự d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5" name="Hình tự d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46" name="Date Placeholder 2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7F11D32-4484-48EF-AE51-2A45DD269D0D}" type="datetime1">
              <a:rPr lang="en-US" smtClean="0"/>
              <a:t>8/22/2021</a:t>
            </a:fld>
            <a:endParaRPr lang="en-US"/>
          </a:p>
        </p:txBody>
      </p:sp>
      <p:sp>
        <p:nvSpPr>
          <p:cNvPr id="44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4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418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784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618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857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583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41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136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756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307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3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2321-4FE2-4735-8BE0-8B277BDEE32A}" type="datetime1">
              <a:rPr lang="vi-VN" smtClean="0"/>
              <a:t>22/08/2021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543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372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149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745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654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324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56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471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552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2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400"/>
            </a:lvl6pPr>
            <a:lvl7pPr latinLnBrk="0">
              <a:defRPr lang="vi-VN" sz="1400"/>
            </a:lvl7pPr>
            <a:lvl8pPr latinLnBrk="0">
              <a:defRPr lang="vi-VN" sz="1400"/>
            </a:lvl8pPr>
            <a:lvl9pPr latinLnBrk="0">
              <a:defRPr lang="vi-VN" sz="14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F537-0C1E-47B3-8101-47C32C97E247}" type="datetime1">
              <a:rPr lang="vi-VN" smtClean="0"/>
              <a:t>22/08/2021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083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394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794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689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829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165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640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803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432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1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Ảnh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vi-VN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965E-B8CD-45F3-84CF-5189386DBD0C}" type="datetime1">
              <a:rPr lang="vi-VN" smtClean="0"/>
              <a:t>22/08/2021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142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094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092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409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20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080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242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905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475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0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tự do 50"/>
          <p:cNvSpPr/>
          <p:nvPr userDrawn="1"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Hình tự do 51"/>
          <p:cNvSpPr/>
          <p:nvPr userDrawn="1"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Hình tự do 51"/>
          <p:cNvSpPr/>
          <p:nvPr userDrawn="1"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-1" fmla="*/ 0 w 12079179"/>
              <a:gd name="connsiteY0-2" fmla="*/ 390824 h 2132172"/>
              <a:gd name="connsiteX1-3" fmla="*/ 12079179 w 12079179"/>
              <a:gd name="connsiteY1-4" fmla="*/ 2132172 h 2132172"/>
              <a:gd name="connsiteX2-5" fmla="*/ 0 w 12079179"/>
              <a:gd name="connsiteY2-6" fmla="*/ 2132172 h 2132172"/>
              <a:gd name="connsiteX3-7" fmla="*/ 0 w 12079179"/>
              <a:gd name="connsiteY3-8" fmla="*/ 390824 h 2132172"/>
              <a:gd name="connsiteX0-9" fmla="*/ 0 w 12079179"/>
              <a:gd name="connsiteY0-10" fmla="*/ 499104 h 2240452"/>
              <a:gd name="connsiteX1-11" fmla="*/ 12079179 w 12079179"/>
              <a:gd name="connsiteY1-12" fmla="*/ 2240452 h 2240452"/>
              <a:gd name="connsiteX2-13" fmla="*/ 0 w 12079179"/>
              <a:gd name="connsiteY2-14" fmla="*/ 2240452 h 2240452"/>
              <a:gd name="connsiteX3-15" fmla="*/ 0 w 12079179"/>
              <a:gd name="connsiteY3-16" fmla="*/ 499104 h 2240452"/>
              <a:gd name="connsiteX0-17" fmla="*/ 0 w 12079179"/>
              <a:gd name="connsiteY0-18" fmla="*/ 525643 h 2266991"/>
              <a:gd name="connsiteX1-19" fmla="*/ 12079179 w 12079179"/>
              <a:gd name="connsiteY1-20" fmla="*/ 2266991 h 2266991"/>
              <a:gd name="connsiteX2-21" fmla="*/ 0 w 12079179"/>
              <a:gd name="connsiteY2-22" fmla="*/ 2266991 h 2266991"/>
              <a:gd name="connsiteX3-23" fmla="*/ 0 w 12079179"/>
              <a:gd name="connsiteY3-24" fmla="*/ 525643 h 2266991"/>
              <a:gd name="connsiteX0-25" fmla="*/ 0 w 12079179"/>
              <a:gd name="connsiteY0-26" fmla="*/ 572389 h 2313737"/>
              <a:gd name="connsiteX1-27" fmla="*/ 12079179 w 12079179"/>
              <a:gd name="connsiteY1-28" fmla="*/ 2313737 h 2313737"/>
              <a:gd name="connsiteX2-29" fmla="*/ 0 w 12079179"/>
              <a:gd name="connsiteY2-30" fmla="*/ 2313737 h 2313737"/>
              <a:gd name="connsiteX3-31" fmla="*/ 0 w 12079179"/>
              <a:gd name="connsiteY3-32" fmla="*/ 572389 h 23137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Nhóm 66"/>
          <p:cNvGrpSpPr>
            <a:grpSpLocks noChangeAspect="1"/>
          </p:cNvGrpSpPr>
          <p:nvPr userDrawn="1"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2" name="Hình tự d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0" name="Nhóm 18"/>
          <p:cNvGrpSpPr/>
          <p:nvPr userDrawn="1"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1" name="Hình tự do 99"/>
            <p:cNvSpPr/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100"/>
            <p:cNvSpPr/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101"/>
            <p:cNvSpPr/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102"/>
            <p:cNvSpPr/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103"/>
            <p:cNvSpPr/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104"/>
            <p:cNvSpPr/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7" name="Nhóm 5"/>
          <p:cNvGrpSpPr>
            <a:grpSpLocks noChangeAspect="1"/>
          </p:cNvGrpSpPr>
          <p:nvPr userDrawn="1"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8" name="Hình tự do 6"/>
            <p:cNvSpPr/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7"/>
            <p:cNvSpPr/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8"/>
            <p:cNvSpPr/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"/>
            <p:cNvSpPr/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10"/>
            <p:cNvSpPr/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11"/>
            <p:cNvSpPr/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12"/>
            <p:cNvSpPr/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5" name="Nhóm 16"/>
          <p:cNvGrpSpPr>
            <a:grpSpLocks noChangeAspect="1"/>
          </p:cNvGrpSpPr>
          <p:nvPr userDrawn="1"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6" name="Hình tự do 34"/>
            <p:cNvSpPr/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35"/>
            <p:cNvSpPr/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36"/>
            <p:cNvSpPr/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37"/>
            <p:cNvSpPr/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38"/>
            <p:cNvSpPr/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39"/>
            <p:cNvSpPr/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40"/>
            <p:cNvSpPr/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41"/>
            <p:cNvSpPr/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4" name="Nhóm 28"/>
          <p:cNvGrpSpPr>
            <a:grpSpLocks noChangeAspect="1"/>
          </p:cNvGrpSpPr>
          <p:nvPr userDrawn="1"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5" name="Hình tự do 29"/>
            <p:cNvSpPr/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0"/>
            <p:cNvSpPr/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1"/>
            <p:cNvSpPr/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2"/>
            <p:cNvSpPr/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33"/>
            <p:cNvSpPr/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34"/>
            <p:cNvSpPr/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35"/>
            <p:cNvSpPr/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6"/>
            <p:cNvSpPr/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3" name="Nhóm 52"/>
          <p:cNvGrpSpPr>
            <a:grpSpLocks noChangeAspect="1"/>
          </p:cNvGrpSpPr>
          <p:nvPr userDrawn="1"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4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2" name="Nhóm 64"/>
          <p:cNvGrpSpPr>
            <a:grpSpLocks noChangeAspect="1"/>
          </p:cNvGrpSpPr>
          <p:nvPr userDrawn="1"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3" name="Hình tự d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1F84081-427A-4BFB-9605-791B7B0BBD50}" type="datetime1">
              <a:rPr lang="en-US" smtClean="0"/>
              <a:t>8/22/2021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 cap="none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lang="vi-VN" sz="3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6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5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0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0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1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9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9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22/08/2021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4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.png"/><Relationship Id="rId3" Type="http://schemas.microsoft.com/office/2007/relationships/media" Target="../media/media3.mp3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jpeg"/><Relationship Id="rId11" Type="http://schemas.microsoft.com/office/2007/relationships/hdphoto" Target="../media/hdphoto2.wdp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6.png"/><Relationship Id="rId4" Type="http://schemas.openxmlformats.org/officeDocument/2006/relationships/audio" Target="../media/media3.mp3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.png"/><Relationship Id="rId3" Type="http://schemas.microsoft.com/office/2007/relationships/media" Target="../media/media3.mp3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g"/><Relationship Id="rId11" Type="http://schemas.microsoft.com/office/2007/relationships/hdphoto" Target="../media/hdphoto2.wdp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6.png"/><Relationship Id="rId4" Type="http://schemas.openxmlformats.org/officeDocument/2006/relationships/audio" Target="../media/media3.mp3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171837" y="1327615"/>
            <a:ext cx="9360418" cy="2263258"/>
          </a:xfrm>
        </p:spPr>
        <p:txBody>
          <a:bodyPr>
            <a:normAutofit/>
          </a:bodyPr>
          <a:lstStyle/>
          <a:p>
            <a:r>
              <a:rPr lang="en-US" altLang="vi-VN" sz="5400" b="1" i="1" dirty="0" smtClean="0">
                <a:latin typeface="Times New Roman" panose="02020603050405020304" charset="0"/>
                <a:cs typeface="Times New Roman" panose="02020603050405020304" charset="0"/>
              </a:rPr>
              <a:t>Bài 3: PHÉP CỘNG – PHÉP TRỪ </a:t>
            </a:r>
            <a:r>
              <a:rPr lang="en-US" altLang="vi-VN" sz="5400" b="1" i="1" dirty="0" smtClean="0">
                <a:latin typeface="Times New Roman" panose="02020603050405020304" charset="0"/>
                <a:cs typeface="Times New Roman" panose="02020603050405020304" charset="0"/>
              </a:rPr>
              <a:t>CÁC SỐ </a:t>
            </a:r>
            <a:r>
              <a:rPr lang="en-US" altLang="vi-VN" sz="5400" b="1" i="1" dirty="0" smtClean="0">
                <a:latin typeface="Times New Roman" panose="02020603050405020304" charset="0"/>
                <a:cs typeface="Times New Roman" panose="02020603050405020304" charset="0"/>
              </a:rPr>
              <a:t>TỰ NHIÊN </a:t>
            </a:r>
            <a:br>
              <a:rPr lang="en-US" altLang="vi-VN" sz="5400" b="1" i="1" dirty="0" smtClean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vi-VN" sz="4000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2:LUYỆN TẬP</a:t>
            </a:r>
            <a:endParaRPr lang="en-US" altLang="vi-VN" sz="4000" b="1" i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 txBox="1">
            <a:spLocks/>
          </p:cNvSpPr>
          <p:nvPr/>
        </p:nvSpPr>
        <p:spPr>
          <a:xfrm>
            <a:off x="1524000" y="78910"/>
            <a:ext cx="9133730" cy="953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vi-VN" sz="52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                </a:t>
            </a:r>
            <a:r>
              <a:rPr kumimoji="0" lang="en-US" sz="5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VẬN</a:t>
            </a:r>
            <a:r>
              <a:rPr kumimoji="0" lang="en-US" sz="5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DỤNG</a:t>
            </a:r>
            <a:endParaRPr kumimoji="0" lang="en-US" sz="5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4114" y="2103120"/>
            <a:ext cx="9026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TRÒ CHƠI THU HOẠCH TRỨNG GÀ 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4212030" y="3944233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9960" y="998214"/>
            <a:ext cx="1999080" cy="2058753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5301056" y="3523939"/>
            <a:ext cx="1332493" cy="1159538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53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76120" y="3543452"/>
            <a:ext cx="3769918" cy="3314548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0332970" y="6615550"/>
            <a:ext cx="278758" cy="21431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495649" y="90273"/>
            <a:ext cx="561081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0616" y="5589240"/>
            <a:ext cx="1590074" cy="147917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595802" y="4714885"/>
            <a:ext cx="285752" cy="207819"/>
          </a:xfrm>
          <a:prstGeom prst="rect">
            <a:avLst/>
          </a:prstGeom>
        </p:spPr>
      </p:pic>
      <p:pic>
        <p:nvPicPr>
          <p:cNvPr id="1026" name="Picture 2" descr="C:\Users\Admin\AppData\Local\Temp\Rar$DI16.811\1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265859"/>
            <a:ext cx="2532250" cy="20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80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926988" y="70340"/>
            <a:ext cx="5357850" cy="18573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Những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chu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́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̀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mái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của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chúng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ta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đẻ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rất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nhiều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hãy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giúp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mình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thu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hoạch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số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đó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bằng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cách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các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nhé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Khi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đúng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là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trứng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đã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vào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giỏ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của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mình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rồi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đấy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Nào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bắt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đầu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Calibri"/>
              </a:rPr>
              <a:t>thôi</a:t>
            </a:r>
            <a:r>
              <a:rPr lang="en-US" sz="2200" b="1" dirty="0">
                <a:solidFill>
                  <a:prstClr val="white"/>
                </a:solidFill>
                <a:latin typeface="Calibri"/>
              </a:rPr>
              <a:t>!</a:t>
            </a:r>
            <a:endParaRPr lang="vi-VN" sz="22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20029" y="2010306"/>
            <a:ext cx="2571768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>
            <a:xfrm>
              <a:off x="3615951" y="2541412"/>
              <a:ext cx="15989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 </a:t>
              </a:r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đầu</a:t>
              </a:r>
              <a:endParaRPr lang="vi-V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146515"/>
            <a:ext cx="3032066" cy="5638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566" y="1678742"/>
            <a:ext cx="2505528" cy="252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179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white"/>
                </a:solidFill>
                <a:latin typeface="Calibri"/>
              </a:rPr>
              <a:t>Câu 1: </a:t>
            </a:r>
            <a:r>
              <a:rPr lang="vi-VN" sz="3600" dirty="0"/>
              <a:t>Tính nhanh tổng </a:t>
            </a:r>
            <a:endParaRPr lang="en-US" sz="3600" dirty="0" smtClean="0"/>
          </a:p>
          <a:p>
            <a:r>
              <a:rPr lang="vi-VN" sz="3600" dirty="0" smtClean="0"/>
              <a:t>53 </a:t>
            </a:r>
            <a:r>
              <a:rPr lang="vi-VN" sz="3600" dirty="0"/>
              <a:t>+ 25 + 47 + 75?</a:t>
            </a:r>
            <a:endParaRPr lang="en-US" sz="36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200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201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300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100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25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0190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prstClr val="white"/>
                </a:solidFill>
                <a:latin typeface="Calibri"/>
              </a:rPr>
              <a:t>Câu 2: </a:t>
            </a:r>
            <a:r>
              <a:rPr lang="vi-VN" sz="3600" dirty="0"/>
              <a:t>Phép tính x - 5 thực hiện được khi</a:t>
            </a:r>
            <a:endParaRPr lang="en-US" sz="36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53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B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: </a:t>
            </a:r>
            <a:r>
              <a:rPr lang="vi-VN" sz="2800" dirty="0"/>
              <a:t>x ≥ 5 </a:t>
            </a:r>
            <a:r>
              <a:rPr lang="vi-VN" dirty="0"/>
              <a:t>    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05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A: </a:t>
            </a:r>
            <a:r>
              <a:rPr lang="vi-VN" sz="2800" dirty="0"/>
              <a:t>x &lt; 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</a:t>
            </a:r>
            <a:r>
              <a:rPr lang="vi-VN" sz="2800" dirty="0"/>
              <a:t>x </a:t>
            </a:r>
            <a:r>
              <a:rPr lang="en-US" sz="2800" dirty="0"/>
              <a:t>&lt;</a:t>
            </a:r>
            <a:r>
              <a:rPr lang="vi-VN" sz="2800" dirty="0" smtClean="0"/>
              <a:t> </a:t>
            </a:r>
            <a:r>
              <a:rPr lang="en-US" sz="2800" dirty="0" smtClean="0"/>
              <a:t>4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</a:t>
            </a:r>
            <a:r>
              <a:rPr lang="vi-VN" sz="2800" dirty="0"/>
              <a:t>x </a:t>
            </a:r>
            <a:r>
              <a:rPr lang="en-US" sz="2800" dirty="0" smtClean="0"/>
              <a:t>=</a:t>
            </a:r>
            <a:r>
              <a:rPr lang="vi-VN" sz="2800" dirty="0" smtClean="0"/>
              <a:t> </a:t>
            </a:r>
            <a:r>
              <a:rPr lang="en-US" sz="2800" dirty="0"/>
              <a:t>4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25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7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374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prstClr val="white"/>
                </a:solidFill>
                <a:latin typeface="Calibri"/>
              </a:rPr>
              <a:t>Câu 3: </a:t>
            </a:r>
            <a:r>
              <a:rPr lang="vi-VN" sz="2800" dirty="0"/>
              <a:t>Cho phép tính 231 - 87. </a:t>
            </a:r>
            <a:endParaRPr lang="en-US" sz="2800" dirty="0" smtClean="0"/>
          </a:p>
          <a:p>
            <a:r>
              <a:rPr lang="vi-VN" sz="2800" dirty="0" smtClean="0"/>
              <a:t>Chọn </a:t>
            </a:r>
            <a:r>
              <a:rPr lang="vi-VN" sz="2800" dirty="0"/>
              <a:t>kết luận đúng?</a:t>
            </a:r>
            <a:endParaRPr lang="en-US" sz="28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</a:t>
            </a:r>
            <a:r>
              <a:rPr lang="vi-VN" sz="2800" dirty="0"/>
              <a:t>231 là số bị trừ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</a:t>
            </a:r>
            <a:r>
              <a:rPr lang="vi-VN" sz="2800" dirty="0"/>
              <a:t>231 là số trừ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</a:t>
            </a:r>
            <a:r>
              <a:rPr lang="vi-VN" sz="2800" dirty="0"/>
              <a:t>87 là số bị trừ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</a:t>
            </a:r>
            <a:r>
              <a:rPr lang="vi-VN" sz="2800" dirty="0"/>
              <a:t>87 là hiệu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25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8817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prstClr val="white"/>
                </a:solidFill>
                <a:latin typeface="Calibri"/>
              </a:rPr>
              <a:t>Câu 4: </a:t>
            </a:r>
            <a:r>
              <a:rPr lang="vi-VN" sz="3200" dirty="0"/>
              <a:t>Tính </a:t>
            </a:r>
            <a:endParaRPr lang="en-US" sz="3200" dirty="0" smtClean="0"/>
          </a:p>
          <a:p>
            <a:r>
              <a:rPr lang="vi-VN" sz="3200" dirty="0" smtClean="0"/>
              <a:t>(</a:t>
            </a:r>
            <a:r>
              <a:rPr lang="vi-VN" sz="3200" dirty="0"/>
              <a:t>368 + 764) - (363 + 759)</a:t>
            </a:r>
            <a:endParaRPr lang="en-US" sz="32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95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 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10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4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62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B: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15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5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20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25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156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152400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prstClr val="white"/>
                </a:solidFill>
                <a:latin typeface="Calibri"/>
              </a:rPr>
              <a:t>Câu 5: </a:t>
            </a:r>
            <a:r>
              <a:rPr lang="vi-VN" sz="3200" dirty="0"/>
              <a:t>Tính nhanh </a:t>
            </a:r>
            <a:endParaRPr lang="en-US" sz="3200" dirty="0" smtClean="0"/>
          </a:p>
          <a:p>
            <a:r>
              <a:rPr lang="vi-VN" sz="3200" dirty="0" smtClean="0"/>
              <a:t>72 </a:t>
            </a:r>
            <a:r>
              <a:rPr lang="vi-VN" sz="3200" dirty="0"/>
              <a:t>+ 69 + 128</a:t>
            </a:r>
            <a:endParaRPr lang="en-US" sz="32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1819" y="1643051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2553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/>
              </a:rPr>
              <a:t>B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: 269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7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2505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A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: 296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2559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C: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369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8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2526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Calibri"/>
              </a:rPr>
              <a:t>D: </a:t>
            </a:r>
            <a:r>
              <a:rPr lang="en-US" sz="2800" b="1" dirty="0" smtClean="0">
                <a:solidFill>
                  <a:prstClr val="white"/>
                </a:solidFill>
                <a:latin typeface="Calibri"/>
              </a:rPr>
              <a:t>279</a:t>
            </a:r>
            <a:endParaRPr lang="vi-VN" sz="2800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3225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7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453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Calibri"/>
              </a:rPr>
              <a:t>!</a:t>
            </a:r>
            <a:endParaRPr lang="vi-V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0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0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0152349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555" y="6373921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8847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6394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6480" y="1004886"/>
            <a:ext cx="74676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HƯỚNG DẪN VỀ NHÀ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Ghi nhớ kiến thức trong bài.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Hoàn thành các bài tập còn lại SGK  ( Bài 4, 5, 6)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Chuẩn bị bài mới “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Phép nhân, phép chia các số tự nhiên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977" y="554517"/>
            <a:ext cx="9133730" cy="1233424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5916" y="2847703"/>
            <a:ext cx="8281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TRÒ CHƠI SÓC NHẶT HẠT DẺ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7445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985656"/>
            <a:ext cx="64008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Chú Sóc nâu đang cố gắng nhặt những hạt dẻ để mang về tổ. Các em hãy giúp đỡ chú Sóc bằng cách trả lời đúng các câu hỏi nhé.</a:t>
            </a:r>
          </a:p>
        </p:txBody>
      </p:sp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400" y="-42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2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 cộng các số tự nhiên có mấy tính chất?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32766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45720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2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02893" y="1744662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961408" y="2276469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009900" y="2260803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677389" y="2350066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8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dirty="0"/>
              <a:t>Nếu a – b = c </a:t>
            </a:r>
            <a:r>
              <a:rPr lang="vi-VN" sz="3600" dirty="0" smtClean="0"/>
              <a:t>thì</a:t>
            </a:r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763000" y="4209894"/>
            <a:ext cx="262210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vi-VN" sz="3200" dirty="0"/>
              <a:t>a = b + </a:t>
            </a:r>
            <a:r>
              <a:rPr lang="vi-VN" sz="3200" dirty="0" smtClean="0"/>
              <a:t>c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72054" y="4179117"/>
            <a:ext cx="270934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3600" dirty="0" smtClean="0"/>
              <a:t>b</a:t>
            </a:r>
            <a:r>
              <a:rPr lang="vi-VN" sz="3600" dirty="0" smtClean="0"/>
              <a:t> </a:t>
            </a:r>
            <a:r>
              <a:rPr lang="vi-VN" sz="3600" dirty="0"/>
              <a:t>= </a:t>
            </a:r>
            <a:r>
              <a:rPr lang="en-US" sz="3600" dirty="0" smtClean="0"/>
              <a:t>a</a:t>
            </a:r>
            <a:r>
              <a:rPr lang="vi-VN" sz="3600" dirty="0" smtClean="0"/>
              <a:t> </a:t>
            </a:r>
            <a:r>
              <a:rPr lang="en-US" sz="3600" dirty="0"/>
              <a:t>+</a:t>
            </a:r>
            <a:r>
              <a:rPr lang="vi-VN" sz="3600" dirty="0" smtClean="0"/>
              <a:t> </a:t>
            </a:r>
            <a:r>
              <a:rPr lang="vi-VN" sz="3600" dirty="0"/>
              <a:t>c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905004" y="2919715"/>
            <a:ext cx="267639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600" dirty="0"/>
              <a:t>b</a:t>
            </a:r>
            <a:r>
              <a:rPr lang="vi-VN" sz="3600" dirty="0"/>
              <a:t> = </a:t>
            </a:r>
            <a:r>
              <a:rPr lang="en-US" sz="3600" dirty="0" smtClean="0"/>
              <a:t>c</a:t>
            </a:r>
            <a:r>
              <a:rPr lang="vi-VN" sz="3600" dirty="0" smtClean="0"/>
              <a:t> </a:t>
            </a:r>
            <a:r>
              <a:rPr lang="en-US" sz="3600" dirty="0" smtClean="0"/>
              <a:t>-</a:t>
            </a:r>
            <a:r>
              <a:rPr lang="vi-VN" sz="3600" dirty="0" smtClean="0"/>
              <a:t> </a:t>
            </a:r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8704121" y="2892997"/>
            <a:ext cx="262210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3200" dirty="0"/>
              <a:t>a = b </a:t>
            </a:r>
            <a:r>
              <a:rPr lang="en-US" sz="3200" dirty="0"/>
              <a:t>-</a:t>
            </a:r>
            <a:r>
              <a:rPr lang="vi-VN" sz="3200" dirty="0" smtClean="0"/>
              <a:t> </a:t>
            </a:r>
            <a:r>
              <a:rPr lang="vi-VN" sz="3200" dirty="0"/>
              <a:t>c</a:t>
            </a:r>
            <a:endParaRPr lang="en-US" sz="3200" dirty="0"/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99765" y="4867271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3976255" y="1370606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571009" y="2616074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037609" y="2130997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7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</a:t>
            </a:r>
            <a:r>
              <a:rPr lang="en-US" sz="5400" dirty="0" smtClean="0">
                <a:solidFill>
                  <a:srgbClr val="FF0000"/>
                </a:solidFill>
              </a:rPr>
              <a:t>LUYỆN TẬP</a:t>
            </a:r>
            <a:endParaRPr lang="vi-VN" sz="5400" dirty="0">
              <a:solidFill>
                <a:srgbClr val="FF0000"/>
              </a:solidFill>
            </a:endParaRPr>
          </a:p>
        </p:txBody>
      </p:sp>
      <p:graphicFrame>
        <p:nvGraphicFramePr>
          <p:cNvPr id="4" name="Chỗ dành sẵn cho Nội dung 3" descr="Tiến trình có điểm nhấn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36801"/>
              </p:ext>
            </p:extLst>
          </p:nvPr>
        </p:nvGraphicFramePr>
        <p:xfrm>
          <a:off x="1424260" y="1629591"/>
          <a:ext cx="9134475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0" y="1185290"/>
            <a:ext cx="1606732" cy="110862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Bài 1: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5143"/>
              </p:ext>
            </p:extLst>
          </p:nvPr>
        </p:nvGraphicFramePr>
        <p:xfrm>
          <a:off x="1606732" y="1185290"/>
          <a:ext cx="10585268" cy="585216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13448">
                  <a:extLst>
                    <a:ext uri="{9D8B030D-6E8A-4147-A177-3AD203B41FA5}">
                      <a16:colId xmlns:a16="http://schemas.microsoft.com/office/drawing/2014/main" val="374937346"/>
                    </a:ext>
                  </a:extLst>
                </a:gridCol>
                <a:gridCol w="5771820">
                  <a:extLst>
                    <a:ext uri="{9D8B030D-6E8A-4147-A177-3AD203B41FA5}">
                      <a16:colId xmlns:a16="http://schemas.microsoft.com/office/drawing/2014/main" val="710374476"/>
                    </a:ext>
                  </a:extLst>
                </a:gridCol>
              </a:tblGrid>
              <a:tr h="25897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a) 127 + 39 + 73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( 127 + 73) + 39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200 + 39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239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b) 135 + 360 + 65 + 40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=(135+35)+(360+40)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170 + 400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570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2415988"/>
                  </a:ext>
                </a:extLst>
              </a:tr>
              <a:tr h="25897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c) 417 – 17 -  299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(417 – 17) – 299</a:t>
                      </a:r>
                      <a:endParaRPr lang="en-US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= 101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</a:rPr>
                        <a:t>d) 981 – 781 + 29</a:t>
                      </a:r>
                      <a:endParaRPr lang="en-US" sz="3200" b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</a:rPr>
                        <a:t>= ( 981-781) + 29</a:t>
                      </a:r>
                      <a:endParaRPr lang="en-US" sz="3200" b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</a:rPr>
                        <a:t>=  200 + 29</a:t>
                      </a:r>
                      <a:endParaRPr lang="en-US" sz="3200" b="1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</a:rPr>
                        <a:t>= 229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082824"/>
                  </a:ext>
                </a:extLst>
              </a:tr>
            </a:tbl>
          </a:graphicData>
        </a:graphic>
      </p:graphicFrame>
      <p:sp>
        <p:nvSpPr>
          <p:cNvPr id="5" name="Tiêu đề 1"/>
          <p:cNvSpPr txBox="1">
            <a:spLocks/>
          </p:cNvSpPr>
          <p:nvPr/>
        </p:nvSpPr>
        <p:spPr>
          <a:xfrm>
            <a:off x="1524000" y="78910"/>
            <a:ext cx="9133730" cy="953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vi-VN" sz="52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                 </a:t>
            </a:r>
            <a:r>
              <a:rPr lang="en-US" dirty="0" smtClean="0">
                <a:solidFill>
                  <a:srgbClr val="FF0000"/>
                </a:solidFill>
              </a:rPr>
              <a:t>LUYỆN TẬP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-82732" y="1234111"/>
            <a:ext cx="1606732" cy="110862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Bài 2: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697392"/>
              </p:ext>
            </p:extLst>
          </p:nvPr>
        </p:nvGraphicFramePr>
        <p:xfrm>
          <a:off x="1606732" y="1185290"/>
          <a:ext cx="10585268" cy="5515874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13448">
                  <a:extLst>
                    <a:ext uri="{9D8B030D-6E8A-4147-A177-3AD203B41FA5}">
                      <a16:colId xmlns:a16="http://schemas.microsoft.com/office/drawing/2014/main" val="374937346"/>
                    </a:ext>
                  </a:extLst>
                </a:gridCol>
                <a:gridCol w="5771820">
                  <a:extLst>
                    <a:ext uri="{9D8B030D-6E8A-4147-A177-3AD203B41FA5}">
                      <a16:colId xmlns:a16="http://schemas.microsoft.com/office/drawing/2014/main" val="710374476"/>
                    </a:ext>
                  </a:extLst>
                </a:gridCol>
              </a:tblGrid>
              <a:tr h="2589794">
                <a:tc>
                  <a:txBody>
                    <a:bodyPr/>
                    <a:lstStyle/>
                    <a:p>
                      <a:pPr marL="514350" indent="-514350">
                        <a:buAutoNum type="alphaLcParenR"/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 + 65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(44 + 35) + 65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44 + (35 + 65)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44 + 100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144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effectLst/>
                        </a:rPr>
                        <a:t>b) </a:t>
                      </a: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996 + 45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996 + (4 + 41)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(996 + 4) + 41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1000 + 41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1041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2415988"/>
                  </a:ext>
                </a:extLst>
              </a:tr>
              <a:tr h="25897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c) </a:t>
                      </a: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+ 198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(35 + 2) + 198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35 + (2 + 198)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35 +  200 = 235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</a:rPr>
                        <a:t>d) </a:t>
                      </a: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3492 + 319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3492 + (8 + 311)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(3492 + 8) + 311 </a:t>
                      </a:r>
                      <a:endParaRPr lang="en-US" sz="3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3500 + 311 = 3 811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082824"/>
                  </a:ext>
                </a:extLst>
              </a:tr>
            </a:tbl>
          </a:graphicData>
        </a:graphic>
      </p:graphicFrame>
      <p:sp>
        <p:nvSpPr>
          <p:cNvPr id="5" name="Tiêu đề 1"/>
          <p:cNvSpPr txBox="1">
            <a:spLocks/>
          </p:cNvSpPr>
          <p:nvPr/>
        </p:nvSpPr>
        <p:spPr>
          <a:xfrm>
            <a:off x="1524000" y="78910"/>
            <a:ext cx="9133730" cy="953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vi-VN" sz="52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                 </a:t>
            </a:r>
            <a:r>
              <a:rPr lang="en-US" dirty="0" smtClean="0">
                <a:solidFill>
                  <a:srgbClr val="FF0000"/>
                </a:solidFill>
              </a:rPr>
              <a:t>LUYỆN TẬP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-82732" y="1234111"/>
            <a:ext cx="1606732" cy="110862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Bài 3: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652740"/>
              </p:ext>
            </p:extLst>
          </p:nvPr>
        </p:nvGraphicFramePr>
        <p:xfrm>
          <a:off x="1240971" y="1185290"/>
          <a:ext cx="10951029" cy="517958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994472">
                  <a:extLst>
                    <a:ext uri="{9D8B030D-6E8A-4147-A177-3AD203B41FA5}">
                      <a16:colId xmlns:a16="http://schemas.microsoft.com/office/drawing/2014/main" val="374937346"/>
                    </a:ext>
                  </a:extLst>
                </a:gridCol>
                <a:gridCol w="5956557">
                  <a:extLst>
                    <a:ext uri="{9D8B030D-6E8A-4147-A177-3AD203B41FA5}">
                      <a16:colId xmlns:a16="http://schemas.microsoft.com/office/drawing/2014/main" val="710374476"/>
                    </a:ext>
                  </a:extLst>
                </a:gridCol>
              </a:tblGrid>
              <a:tr h="2589794">
                <a:tc>
                  <a:txBody>
                    <a:bodyPr/>
                    <a:lstStyle/>
                    <a:p>
                      <a:pPr marL="514350" indent="-514350">
                        <a:buAutoNum type="alphaLcParenR"/>
                      </a:pP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321 - 96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(321 + 4) - (96 + 4)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325 - 100 = 225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effectLst/>
                        </a:rPr>
                        <a:t>b) </a:t>
                      </a: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1 454 - 997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(1 454 + 3) - (997 + 3)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1 457 - 1000 = 457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2415988"/>
                  </a:ext>
                </a:extLst>
              </a:tr>
              <a:tr h="2589794">
                <a:tc>
                  <a:txBody>
                    <a:bodyPr/>
                    <a:lstStyle/>
                    <a:p>
                      <a:r>
                        <a:rPr lang="vi-VN" sz="2800" dirty="0">
                          <a:effectLst/>
                        </a:rPr>
                        <a:t>c) </a:t>
                      </a: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561 - 195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(561 + 5) - (195 + 5)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566 - 200 = 366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vi-VN" sz="2800" b="1" dirty="0">
                          <a:effectLst/>
                        </a:rPr>
                        <a:t>d) </a:t>
                      </a:r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2 572 - 994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(2 572 + 6) - (994 + 6) </a:t>
                      </a:r>
                      <a:endParaRPr lang="en-US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vi-VN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2 578 - 1000 = 1 578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082824"/>
                  </a:ext>
                </a:extLst>
              </a:tr>
            </a:tbl>
          </a:graphicData>
        </a:graphic>
      </p:graphicFrame>
      <p:sp>
        <p:nvSpPr>
          <p:cNvPr id="5" name="Tiêu đề 1"/>
          <p:cNvSpPr txBox="1">
            <a:spLocks/>
          </p:cNvSpPr>
          <p:nvPr/>
        </p:nvSpPr>
        <p:spPr>
          <a:xfrm>
            <a:off x="1524000" y="78910"/>
            <a:ext cx="9133730" cy="953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vi-VN" sz="52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                </a:t>
            </a:r>
            <a:r>
              <a:rPr kumimoji="0" lang="en-US" sz="5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LUYỆN TẬP</a:t>
            </a:r>
            <a:endParaRPr kumimoji="0" lang="en-US" sz="5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89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rở lại Trường học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816</Words>
  <Application>Microsoft Office PowerPoint</Application>
  <PresentationFormat>Widescreen</PresentationFormat>
  <Paragraphs>136</Paragraphs>
  <Slides>20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Arial</vt:lpstr>
      <vt:lpstr>Calibri</vt:lpstr>
      <vt:lpstr>Cambria</vt:lpstr>
      <vt:lpstr>Segoe UI</vt:lpstr>
      <vt:lpstr>Tahoma</vt:lpstr>
      <vt:lpstr>Times New Roman</vt:lpstr>
      <vt:lpstr>Verdana</vt:lpstr>
      <vt:lpstr>Trở lại Trường học 16x9</vt:lpstr>
      <vt:lpstr>Office Theme</vt:lpstr>
      <vt:lpstr>1_Office Theme</vt:lpstr>
      <vt:lpstr>5_Office Theme</vt:lpstr>
      <vt:lpstr>2_Office Theme</vt:lpstr>
      <vt:lpstr>3_Office Theme</vt:lpstr>
      <vt:lpstr>4_Office Theme</vt:lpstr>
      <vt:lpstr>6_Office Theme</vt:lpstr>
      <vt:lpstr>7_Office Theme</vt:lpstr>
      <vt:lpstr>8_Office Theme</vt:lpstr>
      <vt:lpstr>9_Office Theme</vt:lpstr>
      <vt:lpstr>Bài 3: PHÉP CỘNG – PHÉP TRỪ CÁC SỐ TỰ NHIÊN  Tiết 2:LUYỆN TẬP</vt:lpstr>
      <vt:lpstr>             KHỞI ĐỘNG</vt:lpstr>
      <vt:lpstr>PowerPoint Presentation</vt:lpstr>
      <vt:lpstr>PowerPoint Presentation</vt:lpstr>
      <vt:lpstr>PowerPoint Presentation</vt:lpstr>
      <vt:lpstr>                        LUYỆN TẬP</vt:lpstr>
      <vt:lpstr>Bài 1: </vt:lpstr>
      <vt:lpstr>Bài 2: </vt:lpstr>
      <vt:lpstr>Bài 3: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</cp:revision>
  <dcterms:created xsi:type="dcterms:W3CDTF">2013-07-31T01:43:00Z</dcterms:created>
  <dcterms:modified xsi:type="dcterms:W3CDTF">2021-08-22T14:32:39Z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KSOProductBuildVer">
    <vt:lpwstr>1033-11.2.0.9052</vt:lpwstr>
  </property>
</Properties>
</file>