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8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85" r:id="rId5"/>
  </p:sldMasterIdLst>
  <p:notesMasterIdLst>
    <p:notesMasterId r:id="rId33"/>
  </p:notesMasterIdLst>
  <p:handoutMasterIdLst>
    <p:handoutMasterId r:id="rId34"/>
  </p:handoutMasterIdLst>
  <p:sldIdLst>
    <p:sldId id="300" r:id="rId6"/>
    <p:sldId id="316" r:id="rId7"/>
    <p:sldId id="256" r:id="rId8"/>
    <p:sldId id="303" r:id="rId9"/>
    <p:sldId id="305" r:id="rId10"/>
    <p:sldId id="306" r:id="rId11"/>
    <p:sldId id="308" r:id="rId12"/>
    <p:sldId id="310" r:id="rId13"/>
    <p:sldId id="311" r:id="rId14"/>
    <p:sldId id="313" r:id="rId15"/>
    <p:sldId id="314" r:id="rId16"/>
    <p:sldId id="315" r:id="rId17"/>
    <p:sldId id="317" r:id="rId18"/>
    <p:sldId id="318" r:id="rId19"/>
    <p:sldId id="319" r:id="rId20"/>
    <p:sldId id="320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64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66"/>
    <a:srgbClr val="FFCC99"/>
    <a:srgbClr val="FF9999"/>
    <a:srgbClr val="EBCFE7"/>
    <a:srgbClr val="99CC00"/>
    <a:srgbClr val="CC00FF"/>
    <a:srgbClr val="CCFF99"/>
    <a:srgbClr val="CCFF66"/>
    <a:srgbClr val="5ED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216" y="-60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0646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24.png"/><Relationship Id="rId7" Type="http://schemas.openxmlformats.org/officeDocument/2006/relationships/image" Target="../media/image20.jpg"/><Relationship Id="rId12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tử được liệt kê một lần, thứ tự liệt kê tùy ý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không là phần tử của tập hợp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1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vi-VN" sz="2600" b="1" i="1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vi-VN" sz="2600" spc="3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tập hợp gồm các tháng dương lịch có 30 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ngày.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pc="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        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23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</a:t>
            </a:r>
            <a:r>
              <a:rPr lang="vi-VN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là số tự nhiên chẵn, x &lt; 10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cho một tập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 các phần tử của tập  </a:t>
            </a: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b="1" spc="1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M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</a:t>
            </a:r>
            <a:r>
              <a:rPr lang="en-US" sz="3200" b="1" dirty="0" smtClean="0">
                <a:solidFill>
                  <a:srgbClr val="7030A0"/>
                </a:solidFill>
              </a:rPr>
              <a:t>4; 5}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</a:t>
            </a:r>
            <a:r>
              <a:rPr lang="en-US" sz="3200" b="1" dirty="0" smtClean="0">
                <a:solidFill>
                  <a:srgbClr val="7030A0"/>
                </a:solidFill>
              </a:rPr>
              <a:t>M = {1;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</a:t>
            </a:r>
            <a:r>
              <a:rPr lang="en-US" sz="3200" b="1" dirty="0" smtClean="0">
                <a:solidFill>
                  <a:srgbClr val="7030A0"/>
                </a:solidFill>
              </a:rPr>
              <a:t>{0; 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</a:rPr>
              <a:t> P </a:t>
            </a:r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vượt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quá</a:t>
            </a:r>
            <a:r>
              <a:rPr lang="en-US" sz="3200" b="1" dirty="0" smtClean="0">
                <a:solidFill>
                  <a:srgbClr val="002060"/>
                </a:solidFill>
              </a:rPr>
              <a:t> 4 </a:t>
            </a:r>
            <a:r>
              <a:rPr lang="en-US" sz="3200" b="1" dirty="0" err="1" smtClean="0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</a:t>
            </a:r>
            <a:r>
              <a:rPr lang="en-US" sz="3200" b="1" dirty="0" smtClean="0">
                <a:solidFill>
                  <a:srgbClr val="7030A0"/>
                </a:solidFill>
              </a:rPr>
              <a:t>{1</a:t>
            </a:r>
            <a:r>
              <a:rPr lang="en-US" sz="3200" b="1" dirty="0">
                <a:solidFill>
                  <a:srgbClr val="7030A0"/>
                </a:solidFill>
              </a:rPr>
              <a:t>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</a:t>
            </a:r>
            <a:r>
              <a:rPr lang="en-US" sz="3200" b="1" dirty="0" smtClean="0">
                <a:solidFill>
                  <a:srgbClr val="7030A0"/>
                </a:solidFill>
              </a:rPr>
              <a:t>P = {0; 1; 2; 3; 4}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</a:t>
            </a:r>
            <a:r>
              <a:rPr lang="en-US" sz="3200" b="1" dirty="0" smtClean="0">
                <a:solidFill>
                  <a:srgbClr val="7030A0"/>
                </a:solidFill>
              </a:rPr>
              <a:t>3}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 0}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B) a = {A}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Calibri" panose="020F0502020204030204"/>
              </a:rPr>
              <a:t>A) H = {H}</a:t>
            </a: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1315" y="1122363"/>
            <a:ext cx="9144000" cy="1088822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ví dụ về tập 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spc="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vi-VN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600" b="1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6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Theme1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ADF56608-3B3B-4CD0-AEAF-7AA52ACA4473}" vid="{ADD3AED4-5FCB-4E23-BD2C-1F68B2A7ED6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1011</TotalTime>
  <Words>1253</Words>
  <Application>Microsoft Office PowerPoint</Application>
  <PresentationFormat>Custom</PresentationFormat>
  <Paragraphs>132</Paragraphs>
  <Slides>27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Theme1</vt:lpstr>
      <vt:lpstr>1_Custom Design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SỐ TỰ NHIÊN</dc:title>
  <dc:creator>HP</dc:creator>
  <cp:lastModifiedBy>TNC</cp:lastModifiedBy>
  <cp:revision>75</cp:revision>
  <dcterms:created xsi:type="dcterms:W3CDTF">2021-08-05T13:58:37Z</dcterms:created>
  <dcterms:modified xsi:type="dcterms:W3CDTF">2022-02-09T02:03:47Z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