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1"/>
  </p:sldMasterIdLst>
  <p:notesMasterIdLst>
    <p:notesMasterId r:id="rId22"/>
  </p:notesMasterIdLst>
  <p:sldIdLst>
    <p:sldId id="311" r:id="rId2"/>
    <p:sldId id="312" r:id="rId3"/>
    <p:sldId id="313" r:id="rId4"/>
    <p:sldId id="257" r:id="rId5"/>
    <p:sldId id="260" r:id="rId6"/>
    <p:sldId id="263" r:id="rId7"/>
    <p:sldId id="306" r:id="rId8"/>
    <p:sldId id="307" r:id="rId9"/>
    <p:sldId id="308" r:id="rId10"/>
    <p:sldId id="310" r:id="rId11"/>
    <p:sldId id="280" r:id="rId12"/>
    <p:sldId id="304" r:id="rId13"/>
    <p:sldId id="305" r:id="rId14"/>
    <p:sldId id="301" r:id="rId15"/>
    <p:sldId id="276" r:id="rId16"/>
    <p:sldId id="314" r:id="rId17"/>
    <p:sldId id="298" r:id="rId18"/>
    <p:sldId id="302" r:id="rId19"/>
    <p:sldId id="271" r:id="rId20"/>
    <p:sldId id="315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思源黑体 CN Heavy" panose="020B0604020202020204" charset="-128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Fira Sans" panose="020B0604020202020204" charset="0"/>
      <p:regular r:id="rId32"/>
      <p:bold r:id="rId33"/>
      <p:italic r:id="rId34"/>
      <p:boldItalic r:id="rId35"/>
    </p:embeddedFont>
    <p:embeddedFont>
      <p:font typeface="Fira Sans Extra Condensed" panose="020B0604020202020204" charset="0"/>
      <p:regular r:id="rId36"/>
      <p:bold r:id="rId37"/>
    </p:embeddedFont>
  </p:embeddedFontLst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8355"/>
    <a:srgbClr val="7EAD82"/>
    <a:srgbClr val="FBFAF8"/>
    <a:srgbClr val="D686A1"/>
    <a:srgbClr val="E6E6E6"/>
    <a:srgbClr val="CDBF97"/>
    <a:srgbClr val="8D7545"/>
    <a:srgbClr val="ECE8E5"/>
    <a:srgbClr val="E4CBCB"/>
    <a:srgbClr val="A88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29" autoAdjust="0"/>
    <p:restoredTop sz="94650"/>
  </p:normalViewPr>
  <p:slideViewPr>
    <p:cSldViewPr snapToGrid="0">
      <p:cViewPr>
        <p:scale>
          <a:sx n="55" d="100"/>
          <a:sy n="55" d="100"/>
        </p:scale>
        <p:origin x="1939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182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910fe588ec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910fe588ec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910fe588ec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910fe588ec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910fe588ec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910fe588ec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715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910fe588ec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910fe588ec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91526783d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91526783d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75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421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991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66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Lũ lụt nghiêm trọng ở Nga, ít nhất 14 người thiệt mạng">
            <a:extLst>
              <a:ext uri="{FF2B5EF4-FFF2-40B4-BE49-F238E27FC236}">
                <a16:creationId xmlns:a16="http://schemas.microsoft.com/office/drawing/2014/main" id="{83CA6F67-C7EC-5C43-9B0D-41BB54F06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8" b="835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A8E33F-A88C-EA46-AF53-92614C7B1858}"/>
              </a:ext>
            </a:extLst>
          </p:cNvPr>
          <p:cNvSpPr txBox="1"/>
          <p:nvPr/>
        </p:nvSpPr>
        <p:spPr>
          <a:xfrm>
            <a:off x="361740" y="5948624"/>
            <a:ext cx="3446585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lũ lụt</a:t>
            </a:r>
          </a:p>
        </p:txBody>
      </p:sp>
    </p:spTree>
    <p:extLst>
      <p:ext uri="{BB962C8B-B14F-4D97-AF65-F5344CB8AC3E}">
        <p14:creationId xmlns:p14="http://schemas.microsoft.com/office/powerpoint/2010/main" val="171479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nh Diều] Soạn văn 6 bài : Bức tranh của em gái tôi">
            <a:extLst>
              <a:ext uri="{FF2B5EF4-FFF2-40B4-BE49-F238E27FC236}">
                <a16:creationId xmlns:a16="http://schemas.microsoft.com/office/drawing/2014/main" id="{CC60D2EE-6175-AC4C-BFFE-879C38FF1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" r="15619" b="-1"/>
          <a:stretch/>
        </p:blipFill>
        <p:spPr bwMode="auto">
          <a:xfrm>
            <a:off x="6421035" y="305536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oạn bài Điều không tính trước chi tiết (Cánh Diều)">
            <a:extLst>
              <a:ext uri="{FF2B5EF4-FFF2-40B4-BE49-F238E27FC236}">
                <a16:creationId xmlns:a16="http://schemas.microsoft.com/office/drawing/2014/main" id="{4CDDFDA6-895B-BB42-AEE7-8E18A6F73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7" r="22943" b="-2"/>
          <a:stretch/>
        </p:blipFill>
        <p:spPr bwMode="auto">
          <a:xfrm>
            <a:off x="641180" y="305536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1594FB-6492-B740-8339-E972C9A154D4}"/>
              </a:ext>
            </a:extLst>
          </p:cNvPr>
          <p:cNvSpPr txBox="1"/>
          <p:nvPr/>
        </p:nvSpPr>
        <p:spPr>
          <a:xfrm>
            <a:off x="496738" y="5967689"/>
            <a:ext cx="5274226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của nhân vật Nghi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58544-2666-5B43-9666-09774295F246}"/>
              </a:ext>
            </a:extLst>
          </p:cNvPr>
          <p:cNvSpPr txBox="1"/>
          <p:nvPr/>
        </p:nvSpPr>
        <p:spPr>
          <a:xfrm>
            <a:off x="5908621" y="5967688"/>
            <a:ext cx="6154612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cáu giận của người anh</a:t>
            </a:r>
          </a:p>
        </p:txBody>
      </p:sp>
    </p:spTree>
    <p:extLst>
      <p:ext uri="{BB962C8B-B14F-4D97-AF65-F5344CB8AC3E}">
        <p14:creationId xmlns:p14="http://schemas.microsoft.com/office/powerpoint/2010/main" val="22739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1" name="Google Shape;1141;p39"/>
          <p:cNvCxnSpPr/>
          <p:nvPr/>
        </p:nvCxnSpPr>
        <p:spPr>
          <a:xfrm rot="10800000">
            <a:off x="1126719" y="2183808"/>
            <a:ext cx="3557600" cy="0"/>
          </a:xfrm>
          <a:prstGeom prst="straightConnector1">
            <a:avLst/>
          </a:prstGeom>
          <a:noFill/>
          <a:ln w="19050" cap="flat" cmpd="sng">
            <a:solidFill>
              <a:srgbClr val="598355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142" name="Google Shape;1142;p39"/>
          <p:cNvCxnSpPr/>
          <p:nvPr/>
        </p:nvCxnSpPr>
        <p:spPr>
          <a:xfrm rot="10800000">
            <a:off x="1126719" y="4800475"/>
            <a:ext cx="3200400" cy="0"/>
          </a:xfrm>
          <a:prstGeom prst="straightConnector1">
            <a:avLst/>
          </a:prstGeom>
          <a:noFill/>
          <a:ln w="19050" cap="flat" cmpd="sng">
            <a:solidFill>
              <a:srgbClr val="598355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147" name="Google Shape;1147;p39"/>
          <p:cNvCxnSpPr/>
          <p:nvPr/>
        </p:nvCxnSpPr>
        <p:spPr>
          <a:xfrm rot="10800000">
            <a:off x="7684852" y="2183808"/>
            <a:ext cx="3370400" cy="0"/>
          </a:xfrm>
          <a:prstGeom prst="straightConnector1">
            <a:avLst/>
          </a:prstGeom>
          <a:noFill/>
          <a:ln w="19050" cap="flat" cmpd="sng">
            <a:solidFill>
              <a:srgbClr val="598355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148" name="Google Shape;1148;p39"/>
          <p:cNvCxnSpPr/>
          <p:nvPr/>
        </p:nvCxnSpPr>
        <p:spPr>
          <a:xfrm rot="10800000">
            <a:off x="7854852" y="4800475"/>
            <a:ext cx="3200400" cy="0"/>
          </a:xfrm>
          <a:prstGeom prst="straightConnector1">
            <a:avLst/>
          </a:prstGeom>
          <a:noFill/>
          <a:ln w="19050" cap="flat" cmpd="sng">
            <a:solidFill>
              <a:srgbClr val="598355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154" name="Google Shape;1154;p39"/>
          <p:cNvSpPr/>
          <p:nvPr/>
        </p:nvSpPr>
        <p:spPr>
          <a:xfrm>
            <a:off x="6845020" y="2588362"/>
            <a:ext cx="123632" cy="208867"/>
          </a:xfrm>
          <a:custGeom>
            <a:avLst/>
            <a:gdLst/>
            <a:ahLst/>
            <a:cxnLst/>
            <a:rect l="l" t="t" r="r" b="b"/>
            <a:pathLst>
              <a:path w="718" h="1213" extrusionOk="0">
                <a:moveTo>
                  <a:pt x="532" y="0"/>
                </a:moveTo>
                <a:cubicBezTo>
                  <a:pt x="491" y="0"/>
                  <a:pt x="454" y="0"/>
                  <a:pt x="418" y="41"/>
                </a:cubicBezTo>
                <a:cubicBezTo>
                  <a:pt x="305" y="114"/>
                  <a:pt x="173" y="191"/>
                  <a:pt x="37" y="245"/>
                </a:cubicBezTo>
                <a:cubicBezTo>
                  <a:pt x="19" y="268"/>
                  <a:pt x="0" y="304"/>
                  <a:pt x="19" y="323"/>
                </a:cubicBezTo>
                <a:cubicBezTo>
                  <a:pt x="19" y="359"/>
                  <a:pt x="59" y="359"/>
                  <a:pt x="96" y="359"/>
                </a:cubicBezTo>
                <a:cubicBezTo>
                  <a:pt x="227" y="286"/>
                  <a:pt x="359" y="209"/>
                  <a:pt x="491" y="132"/>
                </a:cubicBezTo>
                <a:cubicBezTo>
                  <a:pt x="513" y="114"/>
                  <a:pt x="513" y="114"/>
                  <a:pt x="532" y="114"/>
                </a:cubicBezTo>
                <a:cubicBezTo>
                  <a:pt x="550" y="114"/>
                  <a:pt x="568" y="114"/>
                  <a:pt x="586" y="132"/>
                </a:cubicBezTo>
                <a:cubicBezTo>
                  <a:pt x="586" y="155"/>
                  <a:pt x="604" y="173"/>
                  <a:pt x="604" y="191"/>
                </a:cubicBezTo>
                <a:lnTo>
                  <a:pt x="604" y="1153"/>
                </a:lnTo>
                <a:cubicBezTo>
                  <a:pt x="604" y="1194"/>
                  <a:pt x="627" y="1213"/>
                  <a:pt x="663" y="1213"/>
                </a:cubicBezTo>
                <a:cubicBezTo>
                  <a:pt x="700" y="1213"/>
                  <a:pt x="718" y="1194"/>
                  <a:pt x="718" y="1153"/>
                </a:cubicBezTo>
                <a:lnTo>
                  <a:pt x="718" y="191"/>
                </a:lnTo>
                <a:cubicBezTo>
                  <a:pt x="718" y="132"/>
                  <a:pt x="700" y="77"/>
                  <a:pt x="663" y="59"/>
                </a:cubicBezTo>
                <a:cubicBezTo>
                  <a:pt x="627" y="18"/>
                  <a:pt x="586" y="0"/>
                  <a:pt x="532" y="0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5" name="Google Shape;1155;p39"/>
          <p:cNvSpPr/>
          <p:nvPr/>
        </p:nvSpPr>
        <p:spPr>
          <a:xfrm>
            <a:off x="6988110" y="2757969"/>
            <a:ext cx="82307" cy="19629"/>
          </a:xfrm>
          <a:custGeom>
            <a:avLst/>
            <a:gdLst/>
            <a:ahLst/>
            <a:cxnLst/>
            <a:rect l="l" t="t" r="r" b="b"/>
            <a:pathLst>
              <a:path w="478" h="114" extrusionOk="0">
                <a:moveTo>
                  <a:pt x="59" y="0"/>
                </a:moveTo>
                <a:cubicBezTo>
                  <a:pt x="23" y="0"/>
                  <a:pt x="0" y="37"/>
                  <a:pt x="0" y="55"/>
                </a:cubicBezTo>
                <a:cubicBezTo>
                  <a:pt x="0" y="96"/>
                  <a:pt x="23" y="114"/>
                  <a:pt x="59" y="114"/>
                </a:cubicBezTo>
                <a:lnTo>
                  <a:pt x="418" y="114"/>
                </a:lnTo>
                <a:cubicBezTo>
                  <a:pt x="436" y="114"/>
                  <a:pt x="477" y="96"/>
                  <a:pt x="477" y="55"/>
                </a:cubicBezTo>
                <a:cubicBezTo>
                  <a:pt x="477" y="37"/>
                  <a:pt x="436" y="0"/>
                  <a:pt x="418" y="0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6" name="Google Shape;1156;p39"/>
          <p:cNvSpPr/>
          <p:nvPr/>
        </p:nvSpPr>
        <p:spPr>
          <a:xfrm>
            <a:off x="6995170" y="2654827"/>
            <a:ext cx="65088" cy="63365"/>
          </a:xfrm>
          <a:custGeom>
            <a:avLst/>
            <a:gdLst/>
            <a:ahLst/>
            <a:cxnLst/>
            <a:rect l="l" t="t" r="r" b="b"/>
            <a:pathLst>
              <a:path w="378" h="368" extrusionOk="0">
                <a:moveTo>
                  <a:pt x="320" y="0"/>
                </a:moveTo>
                <a:cubicBezTo>
                  <a:pt x="306" y="0"/>
                  <a:pt x="291" y="5"/>
                  <a:pt x="282" y="14"/>
                </a:cubicBezTo>
                <a:lnTo>
                  <a:pt x="18" y="259"/>
                </a:lnTo>
                <a:cubicBezTo>
                  <a:pt x="0" y="277"/>
                  <a:pt x="0" y="313"/>
                  <a:pt x="18" y="354"/>
                </a:cubicBezTo>
                <a:cubicBezTo>
                  <a:pt x="36" y="363"/>
                  <a:pt x="50" y="368"/>
                  <a:pt x="64" y="368"/>
                </a:cubicBezTo>
                <a:cubicBezTo>
                  <a:pt x="78" y="368"/>
                  <a:pt x="93" y="363"/>
                  <a:pt x="114" y="354"/>
                </a:cubicBezTo>
                <a:lnTo>
                  <a:pt x="359" y="86"/>
                </a:lnTo>
                <a:cubicBezTo>
                  <a:pt x="377" y="68"/>
                  <a:pt x="377" y="32"/>
                  <a:pt x="359" y="14"/>
                </a:cubicBezTo>
                <a:cubicBezTo>
                  <a:pt x="350" y="5"/>
                  <a:pt x="335" y="0"/>
                  <a:pt x="320" y="0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7" name="Google Shape;1157;p39"/>
          <p:cNvSpPr/>
          <p:nvPr/>
        </p:nvSpPr>
        <p:spPr>
          <a:xfrm>
            <a:off x="6995170" y="2820472"/>
            <a:ext cx="65088" cy="63539"/>
          </a:xfrm>
          <a:custGeom>
            <a:avLst/>
            <a:gdLst/>
            <a:ahLst/>
            <a:cxnLst/>
            <a:rect l="l" t="t" r="r" b="b"/>
            <a:pathLst>
              <a:path w="378" h="369" extrusionOk="0">
                <a:moveTo>
                  <a:pt x="64" y="1"/>
                </a:moveTo>
                <a:cubicBezTo>
                  <a:pt x="50" y="1"/>
                  <a:pt x="36" y="5"/>
                  <a:pt x="18" y="14"/>
                </a:cubicBezTo>
                <a:cubicBezTo>
                  <a:pt x="0" y="33"/>
                  <a:pt x="0" y="73"/>
                  <a:pt x="18" y="110"/>
                </a:cubicBezTo>
                <a:lnTo>
                  <a:pt x="282" y="355"/>
                </a:lnTo>
                <a:cubicBezTo>
                  <a:pt x="291" y="364"/>
                  <a:pt x="306" y="369"/>
                  <a:pt x="320" y="369"/>
                </a:cubicBezTo>
                <a:cubicBezTo>
                  <a:pt x="335" y="369"/>
                  <a:pt x="350" y="364"/>
                  <a:pt x="359" y="355"/>
                </a:cubicBezTo>
                <a:cubicBezTo>
                  <a:pt x="377" y="337"/>
                  <a:pt x="377" y="300"/>
                  <a:pt x="359" y="282"/>
                </a:cubicBezTo>
                <a:lnTo>
                  <a:pt x="114" y="14"/>
                </a:lnTo>
                <a:cubicBezTo>
                  <a:pt x="93" y="5"/>
                  <a:pt x="78" y="1"/>
                  <a:pt x="64" y="1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9" name="Google Shape;1159;p39"/>
          <p:cNvSpPr/>
          <p:nvPr/>
        </p:nvSpPr>
        <p:spPr>
          <a:xfrm>
            <a:off x="6088940" y="3953479"/>
            <a:ext cx="13431" cy="684283"/>
          </a:xfrm>
          <a:custGeom>
            <a:avLst/>
            <a:gdLst/>
            <a:ahLst/>
            <a:cxnLst/>
            <a:rect l="l" t="t" r="r" b="b"/>
            <a:pathLst>
              <a:path w="78" h="3974" extrusionOk="0">
                <a:moveTo>
                  <a:pt x="41" y="0"/>
                </a:moveTo>
                <a:cubicBezTo>
                  <a:pt x="23" y="0"/>
                  <a:pt x="0" y="18"/>
                  <a:pt x="0" y="37"/>
                </a:cubicBezTo>
                <a:lnTo>
                  <a:pt x="0" y="3937"/>
                </a:lnTo>
                <a:cubicBezTo>
                  <a:pt x="0" y="3955"/>
                  <a:pt x="23" y="3973"/>
                  <a:pt x="41" y="3973"/>
                </a:cubicBezTo>
                <a:cubicBezTo>
                  <a:pt x="59" y="3973"/>
                  <a:pt x="78" y="3955"/>
                  <a:pt x="78" y="3937"/>
                </a:cubicBezTo>
                <a:lnTo>
                  <a:pt x="78" y="37"/>
                </a:lnTo>
                <a:cubicBezTo>
                  <a:pt x="78" y="18"/>
                  <a:pt x="59" y="0"/>
                  <a:pt x="41" y="0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0" name="Google Shape;1160;p39"/>
          <p:cNvSpPr/>
          <p:nvPr/>
        </p:nvSpPr>
        <p:spPr>
          <a:xfrm>
            <a:off x="6088940" y="2389656"/>
            <a:ext cx="13431" cy="674985"/>
          </a:xfrm>
          <a:custGeom>
            <a:avLst/>
            <a:gdLst/>
            <a:ahLst/>
            <a:cxnLst/>
            <a:rect l="l" t="t" r="r" b="b"/>
            <a:pathLst>
              <a:path w="78" h="3920" extrusionOk="0">
                <a:moveTo>
                  <a:pt x="41" y="1"/>
                </a:moveTo>
                <a:cubicBezTo>
                  <a:pt x="23" y="1"/>
                  <a:pt x="0" y="19"/>
                  <a:pt x="0" y="37"/>
                </a:cubicBezTo>
                <a:lnTo>
                  <a:pt x="0" y="3879"/>
                </a:lnTo>
                <a:cubicBezTo>
                  <a:pt x="0" y="3897"/>
                  <a:pt x="23" y="3919"/>
                  <a:pt x="41" y="3919"/>
                </a:cubicBezTo>
                <a:cubicBezTo>
                  <a:pt x="59" y="3919"/>
                  <a:pt x="78" y="3897"/>
                  <a:pt x="78" y="3879"/>
                </a:cubicBezTo>
                <a:lnTo>
                  <a:pt x="78" y="37"/>
                </a:lnTo>
                <a:cubicBezTo>
                  <a:pt x="78" y="19"/>
                  <a:pt x="59" y="1"/>
                  <a:pt x="41" y="1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1" name="Google Shape;1161;p39"/>
          <p:cNvSpPr/>
          <p:nvPr/>
        </p:nvSpPr>
        <p:spPr>
          <a:xfrm>
            <a:off x="4711258" y="3422620"/>
            <a:ext cx="681184" cy="13431"/>
          </a:xfrm>
          <a:custGeom>
            <a:avLst/>
            <a:gdLst/>
            <a:ahLst/>
            <a:cxnLst/>
            <a:rect l="l" t="t" r="r" b="b"/>
            <a:pathLst>
              <a:path w="3956" h="78" extrusionOk="0">
                <a:moveTo>
                  <a:pt x="37" y="0"/>
                </a:moveTo>
                <a:cubicBezTo>
                  <a:pt x="19" y="0"/>
                  <a:pt x="1" y="0"/>
                  <a:pt x="1" y="36"/>
                </a:cubicBezTo>
                <a:cubicBezTo>
                  <a:pt x="1" y="55"/>
                  <a:pt x="19" y="77"/>
                  <a:pt x="37" y="77"/>
                </a:cubicBezTo>
                <a:lnTo>
                  <a:pt x="3915" y="77"/>
                </a:lnTo>
                <a:cubicBezTo>
                  <a:pt x="3937" y="77"/>
                  <a:pt x="3956" y="55"/>
                  <a:pt x="3956" y="36"/>
                </a:cubicBezTo>
                <a:cubicBezTo>
                  <a:pt x="3956" y="0"/>
                  <a:pt x="3937" y="0"/>
                  <a:pt x="3915" y="0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2" name="Google Shape;1162;p39"/>
          <p:cNvSpPr/>
          <p:nvPr/>
        </p:nvSpPr>
        <p:spPr>
          <a:xfrm>
            <a:off x="6799564" y="3422620"/>
            <a:ext cx="681184" cy="13431"/>
          </a:xfrm>
          <a:custGeom>
            <a:avLst/>
            <a:gdLst/>
            <a:ahLst/>
            <a:cxnLst/>
            <a:rect l="l" t="t" r="r" b="b"/>
            <a:pathLst>
              <a:path w="3956" h="78" extrusionOk="0">
                <a:moveTo>
                  <a:pt x="37" y="0"/>
                </a:moveTo>
                <a:cubicBezTo>
                  <a:pt x="19" y="0"/>
                  <a:pt x="1" y="0"/>
                  <a:pt x="1" y="36"/>
                </a:cubicBezTo>
                <a:cubicBezTo>
                  <a:pt x="1" y="55"/>
                  <a:pt x="19" y="77"/>
                  <a:pt x="37" y="77"/>
                </a:cubicBezTo>
                <a:lnTo>
                  <a:pt x="3915" y="77"/>
                </a:lnTo>
                <a:cubicBezTo>
                  <a:pt x="3933" y="77"/>
                  <a:pt x="3956" y="55"/>
                  <a:pt x="3956" y="36"/>
                </a:cubicBezTo>
                <a:cubicBezTo>
                  <a:pt x="3956" y="0"/>
                  <a:pt x="3933" y="0"/>
                  <a:pt x="3915" y="0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3" name="Google Shape;1163;p39"/>
          <p:cNvSpPr/>
          <p:nvPr/>
        </p:nvSpPr>
        <p:spPr>
          <a:xfrm>
            <a:off x="5297732" y="2510188"/>
            <a:ext cx="368315" cy="427031"/>
          </a:xfrm>
          <a:custGeom>
            <a:avLst/>
            <a:gdLst/>
            <a:ahLst/>
            <a:cxnLst/>
            <a:rect l="l" t="t" r="r" b="b"/>
            <a:pathLst>
              <a:path w="2139" h="2480" extrusionOk="0">
                <a:moveTo>
                  <a:pt x="1022" y="0"/>
                </a:moveTo>
                <a:cubicBezTo>
                  <a:pt x="472" y="18"/>
                  <a:pt x="18" y="495"/>
                  <a:pt x="0" y="1040"/>
                </a:cubicBezTo>
                <a:lnTo>
                  <a:pt x="0" y="1063"/>
                </a:lnTo>
                <a:cubicBezTo>
                  <a:pt x="0" y="1326"/>
                  <a:pt x="96" y="1553"/>
                  <a:pt x="245" y="1744"/>
                </a:cubicBezTo>
                <a:cubicBezTo>
                  <a:pt x="395" y="1930"/>
                  <a:pt x="491" y="2157"/>
                  <a:pt x="491" y="2402"/>
                </a:cubicBezTo>
                <a:lnTo>
                  <a:pt x="491" y="2425"/>
                </a:lnTo>
                <a:cubicBezTo>
                  <a:pt x="491" y="2443"/>
                  <a:pt x="491" y="2443"/>
                  <a:pt x="509" y="2461"/>
                </a:cubicBezTo>
                <a:cubicBezTo>
                  <a:pt x="531" y="2461"/>
                  <a:pt x="531" y="2479"/>
                  <a:pt x="550" y="2479"/>
                </a:cubicBezTo>
                <a:lnTo>
                  <a:pt x="1589" y="2479"/>
                </a:lnTo>
                <a:cubicBezTo>
                  <a:pt x="1608" y="2479"/>
                  <a:pt x="1608" y="2461"/>
                  <a:pt x="1626" y="2461"/>
                </a:cubicBezTo>
                <a:cubicBezTo>
                  <a:pt x="1644" y="2443"/>
                  <a:pt x="1644" y="2443"/>
                  <a:pt x="1644" y="2425"/>
                </a:cubicBezTo>
                <a:lnTo>
                  <a:pt x="1644" y="2402"/>
                </a:lnTo>
                <a:cubicBezTo>
                  <a:pt x="1644" y="2157"/>
                  <a:pt x="1721" y="1930"/>
                  <a:pt x="1871" y="1762"/>
                </a:cubicBezTo>
                <a:cubicBezTo>
                  <a:pt x="2044" y="1571"/>
                  <a:pt x="2139" y="1326"/>
                  <a:pt x="2139" y="1063"/>
                </a:cubicBezTo>
                <a:cubicBezTo>
                  <a:pt x="2139" y="872"/>
                  <a:pt x="2080" y="681"/>
                  <a:pt x="1984" y="531"/>
                </a:cubicBezTo>
                <a:cubicBezTo>
                  <a:pt x="1972" y="518"/>
                  <a:pt x="1950" y="506"/>
                  <a:pt x="1932" y="506"/>
                </a:cubicBezTo>
                <a:cubicBezTo>
                  <a:pt x="1924" y="506"/>
                  <a:pt x="1917" y="508"/>
                  <a:pt x="1912" y="513"/>
                </a:cubicBezTo>
                <a:cubicBezTo>
                  <a:pt x="1871" y="531"/>
                  <a:pt x="1871" y="568"/>
                  <a:pt x="1894" y="586"/>
                </a:cubicBezTo>
                <a:cubicBezTo>
                  <a:pt x="1966" y="740"/>
                  <a:pt x="2025" y="890"/>
                  <a:pt x="2025" y="1063"/>
                </a:cubicBezTo>
                <a:cubicBezTo>
                  <a:pt x="2025" y="1308"/>
                  <a:pt x="1930" y="1517"/>
                  <a:pt x="1798" y="1685"/>
                </a:cubicBezTo>
                <a:cubicBezTo>
                  <a:pt x="1634" y="1867"/>
                  <a:pt x="1539" y="2115"/>
                  <a:pt x="1531" y="2366"/>
                </a:cubicBezTo>
                <a:lnTo>
                  <a:pt x="604" y="2366"/>
                </a:lnTo>
                <a:cubicBezTo>
                  <a:pt x="596" y="2099"/>
                  <a:pt x="501" y="1866"/>
                  <a:pt x="341" y="1667"/>
                </a:cubicBezTo>
                <a:cubicBezTo>
                  <a:pt x="209" y="1517"/>
                  <a:pt x="114" y="1290"/>
                  <a:pt x="114" y="1063"/>
                </a:cubicBezTo>
                <a:lnTo>
                  <a:pt x="114" y="1040"/>
                </a:lnTo>
                <a:cubicBezTo>
                  <a:pt x="132" y="549"/>
                  <a:pt x="550" y="132"/>
                  <a:pt x="1022" y="114"/>
                </a:cubicBezTo>
                <a:lnTo>
                  <a:pt x="1058" y="114"/>
                </a:lnTo>
                <a:cubicBezTo>
                  <a:pt x="1285" y="114"/>
                  <a:pt x="1476" y="191"/>
                  <a:pt x="1644" y="304"/>
                </a:cubicBezTo>
                <a:cubicBezTo>
                  <a:pt x="1655" y="313"/>
                  <a:pt x="1670" y="318"/>
                  <a:pt x="1684" y="318"/>
                </a:cubicBezTo>
                <a:cubicBezTo>
                  <a:pt x="1698" y="318"/>
                  <a:pt x="1712" y="313"/>
                  <a:pt x="1721" y="304"/>
                </a:cubicBezTo>
                <a:cubicBezTo>
                  <a:pt x="1739" y="286"/>
                  <a:pt x="1739" y="245"/>
                  <a:pt x="1703" y="227"/>
                </a:cubicBezTo>
                <a:cubicBezTo>
                  <a:pt x="1530" y="95"/>
                  <a:pt x="1303" y="0"/>
                  <a:pt x="1058" y="0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4" name="Google Shape;1164;p39"/>
          <p:cNvSpPr/>
          <p:nvPr/>
        </p:nvSpPr>
        <p:spPr>
          <a:xfrm>
            <a:off x="5356278" y="2950304"/>
            <a:ext cx="257424" cy="71287"/>
          </a:xfrm>
          <a:custGeom>
            <a:avLst/>
            <a:gdLst/>
            <a:ahLst/>
            <a:cxnLst/>
            <a:rect l="l" t="t" r="r" b="b"/>
            <a:pathLst>
              <a:path w="1495" h="414" extrusionOk="0">
                <a:moveTo>
                  <a:pt x="1286" y="114"/>
                </a:moveTo>
                <a:cubicBezTo>
                  <a:pt x="1304" y="114"/>
                  <a:pt x="1327" y="114"/>
                  <a:pt x="1345" y="132"/>
                </a:cubicBezTo>
                <a:cubicBezTo>
                  <a:pt x="1363" y="150"/>
                  <a:pt x="1381" y="169"/>
                  <a:pt x="1381" y="209"/>
                </a:cubicBezTo>
                <a:cubicBezTo>
                  <a:pt x="1381" y="228"/>
                  <a:pt x="1363" y="264"/>
                  <a:pt x="1345" y="282"/>
                </a:cubicBezTo>
                <a:cubicBezTo>
                  <a:pt x="1327" y="282"/>
                  <a:pt x="1304" y="300"/>
                  <a:pt x="1286" y="300"/>
                </a:cubicBezTo>
                <a:lnTo>
                  <a:pt x="210" y="300"/>
                </a:lnTo>
                <a:cubicBezTo>
                  <a:pt x="191" y="300"/>
                  <a:pt x="169" y="282"/>
                  <a:pt x="151" y="282"/>
                </a:cubicBezTo>
                <a:cubicBezTo>
                  <a:pt x="132" y="264"/>
                  <a:pt x="114" y="228"/>
                  <a:pt x="114" y="209"/>
                </a:cubicBezTo>
                <a:cubicBezTo>
                  <a:pt x="114" y="169"/>
                  <a:pt x="132" y="150"/>
                  <a:pt x="151" y="132"/>
                </a:cubicBezTo>
                <a:cubicBezTo>
                  <a:pt x="169" y="114"/>
                  <a:pt x="191" y="114"/>
                  <a:pt x="210" y="114"/>
                </a:cubicBezTo>
                <a:close/>
                <a:moveTo>
                  <a:pt x="210" y="1"/>
                </a:moveTo>
                <a:cubicBezTo>
                  <a:pt x="96" y="1"/>
                  <a:pt x="1" y="96"/>
                  <a:pt x="1" y="209"/>
                </a:cubicBezTo>
                <a:cubicBezTo>
                  <a:pt x="1" y="323"/>
                  <a:pt x="96" y="414"/>
                  <a:pt x="210" y="414"/>
                </a:cubicBezTo>
                <a:lnTo>
                  <a:pt x="1286" y="414"/>
                </a:lnTo>
                <a:cubicBezTo>
                  <a:pt x="1399" y="414"/>
                  <a:pt x="1495" y="323"/>
                  <a:pt x="1495" y="209"/>
                </a:cubicBezTo>
                <a:cubicBezTo>
                  <a:pt x="1495" y="96"/>
                  <a:pt x="1399" y="1"/>
                  <a:pt x="1286" y="1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5" name="Google Shape;1165;p39"/>
          <p:cNvSpPr/>
          <p:nvPr/>
        </p:nvSpPr>
        <p:spPr>
          <a:xfrm>
            <a:off x="5392264" y="3034677"/>
            <a:ext cx="179249" cy="81619"/>
          </a:xfrm>
          <a:custGeom>
            <a:avLst/>
            <a:gdLst/>
            <a:ahLst/>
            <a:cxnLst/>
            <a:rect l="l" t="t" r="r" b="b"/>
            <a:pathLst>
              <a:path w="1041" h="474" extrusionOk="0">
                <a:moveTo>
                  <a:pt x="897" y="114"/>
                </a:moveTo>
                <a:cubicBezTo>
                  <a:pt x="824" y="263"/>
                  <a:pt x="688" y="360"/>
                  <a:pt x="509" y="360"/>
                </a:cubicBezTo>
                <a:cubicBezTo>
                  <a:pt x="349" y="360"/>
                  <a:pt x="200" y="263"/>
                  <a:pt x="137" y="114"/>
                </a:cubicBezTo>
                <a:close/>
                <a:moveTo>
                  <a:pt x="55" y="1"/>
                </a:moveTo>
                <a:cubicBezTo>
                  <a:pt x="55" y="1"/>
                  <a:pt x="37" y="1"/>
                  <a:pt x="19" y="19"/>
                </a:cubicBezTo>
                <a:cubicBezTo>
                  <a:pt x="19" y="37"/>
                  <a:pt x="1" y="60"/>
                  <a:pt x="19" y="78"/>
                </a:cubicBezTo>
                <a:cubicBezTo>
                  <a:pt x="55" y="305"/>
                  <a:pt x="264" y="473"/>
                  <a:pt x="509" y="473"/>
                </a:cubicBezTo>
                <a:cubicBezTo>
                  <a:pt x="777" y="473"/>
                  <a:pt x="981" y="305"/>
                  <a:pt x="1022" y="78"/>
                </a:cubicBezTo>
                <a:cubicBezTo>
                  <a:pt x="1040" y="60"/>
                  <a:pt x="1022" y="37"/>
                  <a:pt x="1022" y="19"/>
                </a:cubicBezTo>
                <a:cubicBezTo>
                  <a:pt x="1004" y="1"/>
                  <a:pt x="981" y="1"/>
                  <a:pt x="963" y="1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6" name="Google Shape;1166;p39"/>
          <p:cNvSpPr/>
          <p:nvPr/>
        </p:nvSpPr>
        <p:spPr>
          <a:xfrm>
            <a:off x="6565043" y="2624349"/>
            <a:ext cx="126904" cy="283941"/>
          </a:xfrm>
          <a:custGeom>
            <a:avLst/>
            <a:gdLst/>
            <a:ahLst/>
            <a:cxnLst/>
            <a:rect l="l" t="t" r="r" b="b"/>
            <a:pathLst>
              <a:path w="737" h="1649" extrusionOk="0">
                <a:moveTo>
                  <a:pt x="378" y="114"/>
                </a:moveTo>
                <a:cubicBezTo>
                  <a:pt x="509" y="114"/>
                  <a:pt x="623" y="227"/>
                  <a:pt x="623" y="377"/>
                </a:cubicBezTo>
                <a:lnTo>
                  <a:pt x="623" y="1285"/>
                </a:lnTo>
                <a:cubicBezTo>
                  <a:pt x="623" y="1421"/>
                  <a:pt x="509" y="1535"/>
                  <a:pt x="378" y="1535"/>
                </a:cubicBezTo>
                <a:cubicBezTo>
                  <a:pt x="228" y="1535"/>
                  <a:pt x="114" y="1421"/>
                  <a:pt x="114" y="1285"/>
                </a:cubicBezTo>
                <a:lnTo>
                  <a:pt x="114" y="377"/>
                </a:lnTo>
                <a:cubicBezTo>
                  <a:pt x="114" y="227"/>
                  <a:pt x="228" y="114"/>
                  <a:pt x="378" y="114"/>
                </a:cubicBezTo>
                <a:close/>
                <a:moveTo>
                  <a:pt x="378" y="0"/>
                </a:moveTo>
                <a:cubicBezTo>
                  <a:pt x="169" y="0"/>
                  <a:pt x="1" y="173"/>
                  <a:pt x="1" y="377"/>
                </a:cubicBezTo>
                <a:lnTo>
                  <a:pt x="1" y="1285"/>
                </a:lnTo>
                <a:cubicBezTo>
                  <a:pt x="1" y="1476"/>
                  <a:pt x="169" y="1648"/>
                  <a:pt x="378" y="1648"/>
                </a:cubicBezTo>
                <a:cubicBezTo>
                  <a:pt x="568" y="1648"/>
                  <a:pt x="736" y="1476"/>
                  <a:pt x="736" y="1285"/>
                </a:cubicBezTo>
                <a:lnTo>
                  <a:pt x="736" y="377"/>
                </a:lnTo>
                <a:cubicBezTo>
                  <a:pt x="736" y="173"/>
                  <a:pt x="568" y="0"/>
                  <a:pt x="378" y="0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7" name="Google Shape;1167;p39"/>
          <p:cNvSpPr/>
          <p:nvPr/>
        </p:nvSpPr>
        <p:spPr>
          <a:xfrm>
            <a:off x="6672144" y="2660165"/>
            <a:ext cx="114335" cy="39259"/>
          </a:xfrm>
          <a:custGeom>
            <a:avLst/>
            <a:gdLst/>
            <a:ahLst/>
            <a:cxnLst/>
            <a:rect l="l" t="t" r="r" b="b"/>
            <a:pathLst>
              <a:path w="664" h="228" extrusionOk="0">
                <a:moveTo>
                  <a:pt x="587" y="1"/>
                </a:moveTo>
                <a:cubicBezTo>
                  <a:pt x="437" y="37"/>
                  <a:pt x="305" y="78"/>
                  <a:pt x="210" y="78"/>
                </a:cubicBezTo>
                <a:cubicBezTo>
                  <a:pt x="155" y="96"/>
                  <a:pt x="114" y="96"/>
                  <a:pt x="96" y="96"/>
                </a:cubicBezTo>
                <a:cubicBezTo>
                  <a:pt x="78" y="96"/>
                  <a:pt x="78" y="96"/>
                  <a:pt x="60" y="114"/>
                </a:cubicBezTo>
                <a:cubicBezTo>
                  <a:pt x="19" y="114"/>
                  <a:pt x="1" y="133"/>
                  <a:pt x="1" y="169"/>
                </a:cubicBezTo>
                <a:cubicBezTo>
                  <a:pt x="1" y="192"/>
                  <a:pt x="42" y="228"/>
                  <a:pt x="60" y="228"/>
                </a:cubicBezTo>
                <a:cubicBezTo>
                  <a:pt x="78" y="228"/>
                  <a:pt x="305" y="192"/>
                  <a:pt x="609" y="114"/>
                </a:cubicBezTo>
                <a:cubicBezTo>
                  <a:pt x="646" y="96"/>
                  <a:pt x="664" y="78"/>
                  <a:pt x="664" y="37"/>
                </a:cubicBezTo>
                <a:cubicBezTo>
                  <a:pt x="646" y="19"/>
                  <a:pt x="609" y="1"/>
                  <a:pt x="587" y="1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8" name="Google Shape;1168;p39"/>
          <p:cNvSpPr/>
          <p:nvPr/>
        </p:nvSpPr>
        <p:spPr>
          <a:xfrm>
            <a:off x="6672144" y="2738339"/>
            <a:ext cx="296511" cy="210244"/>
          </a:xfrm>
          <a:custGeom>
            <a:avLst/>
            <a:gdLst/>
            <a:ahLst/>
            <a:cxnLst/>
            <a:rect l="l" t="t" r="r" b="b"/>
            <a:pathLst>
              <a:path w="1722" h="1221" extrusionOk="0">
                <a:moveTo>
                  <a:pt x="1667" y="1"/>
                </a:moveTo>
                <a:cubicBezTo>
                  <a:pt x="1631" y="1"/>
                  <a:pt x="1608" y="19"/>
                  <a:pt x="1608" y="55"/>
                </a:cubicBezTo>
                <a:lnTo>
                  <a:pt x="1608" y="1041"/>
                </a:lnTo>
                <a:cubicBezTo>
                  <a:pt x="1608" y="1059"/>
                  <a:pt x="1590" y="1077"/>
                  <a:pt x="1590" y="1077"/>
                </a:cubicBezTo>
                <a:cubicBezTo>
                  <a:pt x="1577" y="1093"/>
                  <a:pt x="1564" y="1107"/>
                  <a:pt x="1551" y="1107"/>
                </a:cubicBezTo>
                <a:cubicBezTo>
                  <a:pt x="1546" y="1107"/>
                  <a:pt x="1541" y="1105"/>
                  <a:pt x="1536" y="1100"/>
                </a:cubicBezTo>
                <a:lnTo>
                  <a:pt x="1495" y="1100"/>
                </a:lnTo>
                <a:cubicBezTo>
                  <a:pt x="1195" y="873"/>
                  <a:pt x="854" y="759"/>
                  <a:pt x="568" y="682"/>
                </a:cubicBezTo>
                <a:cubicBezTo>
                  <a:pt x="287" y="605"/>
                  <a:pt x="78" y="587"/>
                  <a:pt x="60" y="587"/>
                </a:cubicBezTo>
                <a:cubicBezTo>
                  <a:pt x="42" y="587"/>
                  <a:pt x="1" y="605"/>
                  <a:pt x="1" y="646"/>
                </a:cubicBezTo>
                <a:cubicBezTo>
                  <a:pt x="1" y="664"/>
                  <a:pt x="19" y="700"/>
                  <a:pt x="60" y="700"/>
                </a:cubicBezTo>
                <a:cubicBezTo>
                  <a:pt x="155" y="700"/>
                  <a:pt x="909" y="796"/>
                  <a:pt x="1422" y="1191"/>
                </a:cubicBezTo>
                <a:cubicBezTo>
                  <a:pt x="1448" y="1207"/>
                  <a:pt x="1474" y="1221"/>
                  <a:pt x="1502" y="1221"/>
                </a:cubicBezTo>
                <a:cubicBezTo>
                  <a:pt x="1513" y="1221"/>
                  <a:pt x="1524" y="1219"/>
                  <a:pt x="1536" y="1213"/>
                </a:cubicBezTo>
                <a:cubicBezTo>
                  <a:pt x="1590" y="1213"/>
                  <a:pt x="1631" y="1191"/>
                  <a:pt x="1667" y="1172"/>
                </a:cubicBezTo>
                <a:cubicBezTo>
                  <a:pt x="1704" y="1136"/>
                  <a:pt x="1722" y="1077"/>
                  <a:pt x="1722" y="1041"/>
                </a:cubicBezTo>
                <a:lnTo>
                  <a:pt x="1722" y="55"/>
                </a:lnTo>
                <a:cubicBezTo>
                  <a:pt x="1722" y="19"/>
                  <a:pt x="1704" y="1"/>
                  <a:pt x="1667" y="1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9" name="Google Shape;1169;p39"/>
          <p:cNvSpPr/>
          <p:nvPr/>
        </p:nvSpPr>
        <p:spPr>
          <a:xfrm>
            <a:off x="6597069" y="2888488"/>
            <a:ext cx="65949" cy="146361"/>
          </a:xfrm>
          <a:custGeom>
            <a:avLst/>
            <a:gdLst/>
            <a:ahLst/>
            <a:cxnLst/>
            <a:rect l="l" t="t" r="r" b="b"/>
            <a:pathLst>
              <a:path w="383" h="850" extrusionOk="0">
                <a:moveTo>
                  <a:pt x="269" y="114"/>
                </a:moveTo>
                <a:lnTo>
                  <a:pt x="269" y="659"/>
                </a:lnTo>
                <a:cubicBezTo>
                  <a:pt x="269" y="700"/>
                  <a:pt x="228" y="736"/>
                  <a:pt x="192" y="736"/>
                </a:cubicBezTo>
                <a:cubicBezTo>
                  <a:pt x="155" y="736"/>
                  <a:pt x="114" y="700"/>
                  <a:pt x="114" y="659"/>
                </a:cubicBezTo>
                <a:lnTo>
                  <a:pt x="114" y="114"/>
                </a:lnTo>
                <a:close/>
                <a:moveTo>
                  <a:pt x="1" y="1"/>
                </a:moveTo>
                <a:lnTo>
                  <a:pt x="1" y="659"/>
                </a:lnTo>
                <a:cubicBezTo>
                  <a:pt x="1" y="755"/>
                  <a:pt x="78" y="850"/>
                  <a:pt x="192" y="850"/>
                </a:cubicBezTo>
                <a:cubicBezTo>
                  <a:pt x="287" y="850"/>
                  <a:pt x="382" y="755"/>
                  <a:pt x="382" y="659"/>
                </a:cubicBezTo>
                <a:lnTo>
                  <a:pt x="382" y="1"/>
                </a:ln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0" name="Google Shape;1170;p39"/>
          <p:cNvSpPr/>
          <p:nvPr/>
        </p:nvSpPr>
        <p:spPr>
          <a:xfrm>
            <a:off x="6496339" y="2693053"/>
            <a:ext cx="88505" cy="156521"/>
          </a:xfrm>
          <a:custGeom>
            <a:avLst/>
            <a:gdLst/>
            <a:ahLst/>
            <a:cxnLst/>
            <a:rect l="l" t="t" r="r" b="b"/>
            <a:pathLst>
              <a:path w="514" h="909" extrusionOk="0">
                <a:moveTo>
                  <a:pt x="454" y="1"/>
                </a:moveTo>
                <a:cubicBezTo>
                  <a:pt x="209" y="1"/>
                  <a:pt x="0" y="205"/>
                  <a:pt x="0" y="455"/>
                </a:cubicBezTo>
                <a:cubicBezTo>
                  <a:pt x="0" y="700"/>
                  <a:pt x="209" y="909"/>
                  <a:pt x="454" y="909"/>
                </a:cubicBezTo>
                <a:cubicBezTo>
                  <a:pt x="495" y="909"/>
                  <a:pt x="513" y="886"/>
                  <a:pt x="513" y="850"/>
                </a:cubicBezTo>
                <a:cubicBezTo>
                  <a:pt x="513" y="813"/>
                  <a:pt x="495" y="795"/>
                  <a:pt x="454" y="795"/>
                </a:cubicBezTo>
                <a:cubicBezTo>
                  <a:pt x="359" y="795"/>
                  <a:pt x="286" y="754"/>
                  <a:pt x="227" y="700"/>
                </a:cubicBezTo>
                <a:cubicBezTo>
                  <a:pt x="155" y="641"/>
                  <a:pt x="114" y="545"/>
                  <a:pt x="114" y="455"/>
                </a:cubicBezTo>
                <a:cubicBezTo>
                  <a:pt x="114" y="359"/>
                  <a:pt x="155" y="282"/>
                  <a:pt x="227" y="205"/>
                </a:cubicBezTo>
                <a:cubicBezTo>
                  <a:pt x="286" y="150"/>
                  <a:pt x="359" y="114"/>
                  <a:pt x="454" y="114"/>
                </a:cubicBezTo>
                <a:cubicBezTo>
                  <a:pt x="495" y="114"/>
                  <a:pt x="513" y="91"/>
                  <a:pt x="513" y="55"/>
                </a:cubicBezTo>
                <a:cubicBezTo>
                  <a:pt x="513" y="37"/>
                  <a:pt x="495" y="1"/>
                  <a:pt x="454" y="1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1" name="Google Shape;1171;p39"/>
          <p:cNvSpPr/>
          <p:nvPr/>
        </p:nvSpPr>
        <p:spPr>
          <a:xfrm>
            <a:off x="5085768" y="3976036"/>
            <a:ext cx="560823" cy="385017"/>
          </a:xfrm>
          <a:custGeom>
            <a:avLst/>
            <a:gdLst/>
            <a:ahLst/>
            <a:cxnLst/>
            <a:rect l="l" t="t" r="r" b="b"/>
            <a:pathLst>
              <a:path w="3257" h="2236" extrusionOk="0">
                <a:moveTo>
                  <a:pt x="418" y="1"/>
                </a:moveTo>
                <a:cubicBezTo>
                  <a:pt x="191" y="1"/>
                  <a:pt x="1" y="192"/>
                  <a:pt x="1" y="419"/>
                </a:cubicBezTo>
                <a:lnTo>
                  <a:pt x="1" y="1817"/>
                </a:lnTo>
                <a:cubicBezTo>
                  <a:pt x="1" y="2044"/>
                  <a:pt x="191" y="2235"/>
                  <a:pt x="418" y="2235"/>
                </a:cubicBezTo>
                <a:lnTo>
                  <a:pt x="2857" y="2235"/>
                </a:lnTo>
                <a:cubicBezTo>
                  <a:pt x="3066" y="2235"/>
                  <a:pt x="3256" y="2044"/>
                  <a:pt x="3256" y="1817"/>
                </a:cubicBezTo>
                <a:lnTo>
                  <a:pt x="3256" y="419"/>
                </a:lnTo>
                <a:cubicBezTo>
                  <a:pt x="3256" y="192"/>
                  <a:pt x="3066" y="1"/>
                  <a:pt x="2857" y="1"/>
                </a:cubicBezTo>
                <a:cubicBezTo>
                  <a:pt x="2820" y="1"/>
                  <a:pt x="2802" y="42"/>
                  <a:pt x="2802" y="60"/>
                </a:cubicBezTo>
                <a:cubicBezTo>
                  <a:pt x="2802" y="96"/>
                  <a:pt x="2820" y="115"/>
                  <a:pt x="2857" y="115"/>
                </a:cubicBezTo>
                <a:cubicBezTo>
                  <a:pt x="2934" y="115"/>
                  <a:pt x="3011" y="155"/>
                  <a:pt x="3066" y="210"/>
                </a:cubicBezTo>
                <a:cubicBezTo>
                  <a:pt x="3102" y="269"/>
                  <a:pt x="3143" y="323"/>
                  <a:pt x="3143" y="419"/>
                </a:cubicBezTo>
                <a:lnTo>
                  <a:pt x="3143" y="1817"/>
                </a:lnTo>
                <a:cubicBezTo>
                  <a:pt x="3143" y="1894"/>
                  <a:pt x="3102" y="1972"/>
                  <a:pt x="3066" y="2026"/>
                </a:cubicBezTo>
                <a:cubicBezTo>
                  <a:pt x="3011" y="2085"/>
                  <a:pt x="2934" y="2122"/>
                  <a:pt x="2857" y="2122"/>
                </a:cubicBezTo>
                <a:lnTo>
                  <a:pt x="418" y="2122"/>
                </a:lnTo>
                <a:cubicBezTo>
                  <a:pt x="323" y="2122"/>
                  <a:pt x="264" y="2085"/>
                  <a:pt x="210" y="2026"/>
                </a:cubicBezTo>
                <a:cubicBezTo>
                  <a:pt x="150" y="1972"/>
                  <a:pt x="114" y="1894"/>
                  <a:pt x="114" y="1817"/>
                </a:cubicBezTo>
                <a:lnTo>
                  <a:pt x="114" y="419"/>
                </a:lnTo>
                <a:cubicBezTo>
                  <a:pt x="114" y="323"/>
                  <a:pt x="150" y="269"/>
                  <a:pt x="210" y="210"/>
                </a:cubicBezTo>
                <a:cubicBezTo>
                  <a:pt x="264" y="155"/>
                  <a:pt x="323" y="115"/>
                  <a:pt x="418" y="115"/>
                </a:cubicBezTo>
                <a:lnTo>
                  <a:pt x="2498" y="115"/>
                </a:lnTo>
                <a:cubicBezTo>
                  <a:pt x="2534" y="115"/>
                  <a:pt x="2557" y="96"/>
                  <a:pt x="2557" y="60"/>
                </a:cubicBezTo>
                <a:cubicBezTo>
                  <a:pt x="2557" y="42"/>
                  <a:pt x="2534" y="1"/>
                  <a:pt x="2498" y="1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2" name="Google Shape;1172;p39"/>
          <p:cNvSpPr/>
          <p:nvPr/>
        </p:nvSpPr>
        <p:spPr>
          <a:xfrm>
            <a:off x="5398463" y="4198160"/>
            <a:ext cx="248125" cy="19801"/>
          </a:xfrm>
          <a:custGeom>
            <a:avLst/>
            <a:gdLst/>
            <a:ahLst/>
            <a:cxnLst/>
            <a:rect l="l" t="t" r="r" b="b"/>
            <a:pathLst>
              <a:path w="1441" h="115" extrusionOk="0">
                <a:moveTo>
                  <a:pt x="60" y="1"/>
                </a:moveTo>
                <a:cubicBezTo>
                  <a:pt x="19" y="1"/>
                  <a:pt x="1" y="19"/>
                  <a:pt x="1" y="55"/>
                </a:cubicBezTo>
                <a:cubicBezTo>
                  <a:pt x="1" y="91"/>
                  <a:pt x="19" y="114"/>
                  <a:pt x="60" y="114"/>
                </a:cubicBezTo>
                <a:lnTo>
                  <a:pt x="1381" y="114"/>
                </a:lnTo>
                <a:cubicBezTo>
                  <a:pt x="1422" y="114"/>
                  <a:pt x="1440" y="91"/>
                  <a:pt x="1440" y="55"/>
                </a:cubicBezTo>
                <a:cubicBezTo>
                  <a:pt x="1440" y="19"/>
                  <a:pt x="1422" y="1"/>
                  <a:pt x="1381" y="1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3" name="Google Shape;1173;p39"/>
          <p:cNvSpPr/>
          <p:nvPr/>
        </p:nvSpPr>
        <p:spPr>
          <a:xfrm>
            <a:off x="5085768" y="4198160"/>
            <a:ext cx="251225" cy="19801"/>
          </a:xfrm>
          <a:custGeom>
            <a:avLst/>
            <a:gdLst/>
            <a:ahLst/>
            <a:cxnLst/>
            <a:rect l="l" t="t" r="r" b="b"/>
            <a:pathLst>
              <a:path w="1459" h="115" extrusionOk="0">
                <a:moveTo>
                  <a:pt x="60" y="1"/>
                </a:moveTo>
                <a:cubicBezTo>
                  <a:pt x="37" y="1"/>
                  <a:pt x="1" y="19"/>
                  <a:pt x="1" y="55"/>
                </a:cubicBezTo>
                <a:cubicBezTo>
                  <a:pt x="1" y="91"/>
                  <a:pt x="37" y="114"/>
                  <a:pt x="60" y="114"/>
                </a:cubicBezTo>
                <a:lnTo>
                  <a:pt x="1399" y="114"/>
                </a:lnTo>
                <a:cubicBezTo>
                  <a:pt x="1422" y="114"/>
                  <a:pt x="1458" y="91"/>
                  <a:pt x="1458" y="55"/>
                </a:cubicBezTo>
                <a:cubicBezTo>
                  <a:pt x="1458" y="19"/>
                  <a:pt x="1422" y="1"/>
                  <a:pt x="1399" y="1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4" name="Google Shape;1174;p39"/>
          <p:cNvSpPr/>
          <p:nvPr/>
        </p:nvSpPr>
        <p:spPr>
          <a:xfrm>
            <a:off x="5317191" y="4159074"/>
            <a:ext cx="101076" cy="101076"/>
          </a:xfrm>
          <a:custGeom>
            <a:avLst/>
            <a:gdLst/>
            <a:ahLst/>
            <a:cxnLst/>
            <a:rect l="l" t="t" r="r" b="b"/>
            <a:pathLst>
              <a:path w="587" h="587" extrusionOk="0">
                <a:moveTo>
                  <a:pt x="282" y="114"/>
                </a:moveTo>
                <a:cubicBezTo>
                  <a:pt x="378" y="114"/>
                  <a:pt x="473" y="187"/>
                  <a:pt x="473" y="300"/>
                </a:cubicBezTo>
                <a:cubicBezTo>
                  <a:pt x="473" y="396"/>
                  <a:pt x="378" y="473"/>
                  <a:pt x="282" y="473"/>
                </a:cubicBezTo>
                <a:cubicBezTo>
                  <a:pt x="191" y="473"/>
                  <a:pt x="114" y="396"/>
                  <a:pt x="114" y="300"/>
                </a:cubicBezTo>
                <a:cubicBezTo>
                  <a:pt x="114" y="187"/>
                  <a:pt x="191" y="114"/>
                  <a:pt x="282" y="114"/>
                </a:cubicBezTo>
                <a:close/>
                <a:moveTo>
                  <a:pt x="282" y="1"/>
                </a:moveTo>
                <a:cubicBezTo>
                  <a:pt x="132" y="1"/>
                  <a:pt x="1" y="132"/>
                  <a:pt x="1" y="300"/>
                </a:cubicBezTo>
                <a:cubicBezTo>
                  <a:pt x="1" y="455"/>
                  <a:pt x="132" y="586"/>
                  <a:pt x="282" y="586"/>
                </a:cubicBezTo>
                <a:cubicBezTo>
                  <a:pt x="455" y="586"/>
                  <a:pt x="586" y="455"/>
                  <a:pt x="586" y="300"/>
                </a:cubicBezTo>
                <a:cubicBezTo>
                  <a:pt x="586" y="132"/>
                  <a:pt x="455" y="1"/>
                  <a:pt x="282" y="1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5" name="Google Shape;1175;p39"/>
          <p:cNvSpPr/>
          <p:nvPr/>
        </p:nvSpPr>
        <p:spPr>
          <a:xfrm>
            <a:off x="5261746" y="3927651"/>
            <a:ext cx="208867" cy="68187"/>
          </a:xfrm>
          <a:custGeom>
            <a:avLst/>
            <a:gdLst/>
            <a:ahLst/>
            <a:cxnLst/>
            <a:rect l="l" t="t" r="r" b="b"/>
            <a:pathLst>
              <a:path w="1213" h="396" extrusionOk="0">
                <a:moveTo>
                  <a:pt x="227" y="0"/>
                </a:moveTo>
                <a:cubicBezTo>
                  <a:pt x="96" y="0"/>
                  <a:pt x="0" y="114"/>
                  <a:pt x="0" y="227"/>
                </a:cubicBezTo>
                <a:lnTo>
                  <a:pt x="0" y="341"/>
                </a:lnTo>
                <a:cubicBezTo>
                  <a:pt x="0" y="377"/>
                  <a:pt x="18" y="396"/>
                  <a:pt x="59" y="396"/>
                </a:cubicBezTo>
                <a:cubicBezTo>
                  <a:pt x="96" y="396"/>
                  <a:pt x="114" y="377"/>
                  <a:pt x="114" y="341"/>
                </a:cubicBezTo>
                <a:lnTo>
                  <a:pt x="114" y="227"/>
                </a:lnTo>
                <a:cubicBezTo>
                  <a:pt x="114" y="168"/>
                  <a:pt x="173" y="114"/>
                  <a:pt x="227" y="114"/>
                </a:cubicBezTo>
                <a:lnTo>
                  <a:pt x="986" y="114"/>
                </a:lnTo>
                <a:cubicBezTo>
                  <a:pt x="1058" y="114"/>
                  <a:pt x="1099" y="168"/>
                  <a:pt x="1099" y="227"/>
                </a:cubicBezTo>
                <a:lnTo>
                  <a:pt x="1099" y="341"/>
                </a:lnTo>
                <a:cubicBezTo>
                  <a:pt x="1099" y="377"/>
                  <a:pt x="1135" y="396"/>
                  <a:pt x="1154" y="396"/>
                </a:cubicBezTo>
                <a:cubicBezTo>
                  <a:pt x="1195" y="396"/>
                  <a:pt x="1213" y="377"/>
                  <a:pt x="1213" y="341"/>
                </a:cubicBezTo>
                <a:lnTo>
                  <a:pt x="1213" y="227"/>
                </a:lnTo>
                <a:cubicBezTo>
                  <a:pt x="1213" y="114"/>
                  <a:pt x="1117" y="0"/>
                  <a:pt x="986" y="0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6" name="Google Shape;1176;p39"/>
          <p:cNvSpPr/>
          <p:nvPr/>
        </p:nvSpPr>
        <p:spPr>
          <a:xfrm>
            <a:off x="6532327" y="3917492"/>
            <a:ext cx="602837" cy="413772"/>
          </a:xfrm>
          <a:custGeom>
            <a:avLst/>
            <a:gdLst/>
            <a:ahLst/>
            <a:cxnLst/>
            <a:rect l="l" t="t" r="r" b="b"/>
            <a:pathLst>
              <a:path w="3501" h="2403" extrusionOk="0">
                <a:moveTo>
                  <a:pt x="418" y="0"/>
                </a:moveTo>
                <a:cubicBezTo>
                  <a:pt x="191" y="0"/>
                  <a:pt x="0" y="191"/>
                  <a:pt x="0" y="436"/>
                </a:cubicBezTo>
                <a:lnTo>
                  <a:pt x="0" y="1971"/>
                </a:lnTo>
                <a:cubicBezTo>
                  <a:pt x="0" y="2198"/>
                  <a:pt x="191" y="2402"/>
                  <a:pt x="418" y="2402"/>
                </a:cubicBezTo>
                <a:lnTo>
                  <a:pt x="3065" y="2402"/>
                </a:lnTo>
                <a:cubicBezTo>
                  <a:pt x="3310" y="2402"/>
                  <a:pt x="3501" y="2198"/>
                  <a:pt x="3501" y="1971"/>
                </a:cubicBezTo>
                <a:lnTo>
                  <a:pt x="3501" y="436"/>
                </a:lnTo>
                <a:cubicBezTo>
                  <a:pt x="3501" y="191"/>
                  <a:pt x="3310" y="0"/>
                  <a:pt x="3065" y="0"/>
                </a:cubicBezTo>
                <a:lnTo>
                  <a:pt x="2724" y="0"/>
                </a:lnTo>
                <a:cubicBezTo>
                  <a:pt x="2688" y="0"/>
                  <a:pt x="2670" y="19"/>
                  <a:pt x="2670" y="59"/>
                </a:cubicBezTo>
                <a:cubicBezTo>
                  <a:pt x="2670" y="96"/>
                  <a:pt x="2688" y="114"/>
                  <a:pt x="2724" y="114"/>
                </a:cubicBezTo>
                <a:lnTo>
                  <a:pt x="3065" y="114"/>
                </a:lnTo>
                <a:cubicBezTo>
                  <a:pt x="3160" y="114"/>
                  <a:pt x="3238" y="155"/>
                  <a:pt x="3292" y="209"/>
                </a:cubicBezTo>
                <a:cubicBezTo>
                  <a:pt x="3351" y="268"/>
                  <a:pt x="3387" y="341"/>
                  <a:pt x="3387" y="436"/>
                </a:cubicBezTo>
                <a:lnTo>
                  <a:pt x="3387" y="1971"/>
                </a:lnTo>
                <a:cubicBezTo>
                  <a:pt x="3387" y="2044"/>
                  <a:pt x="3351" y="2121"/>
                  <a:pt x="3292" y="2198"/>
                </a:cubicBezTo>
                <a:cubicBezTo>
                  <a:pt x="3238" y="2253"/>
                  <a:pt x="3160" y="2289"/>
                  <a:pt x="3065" y="2289"/>
                </a:cubicBezTo>
                <a:lnTo>
                  <a:pt x="418" y="2289"/>
                </a:lnTo>
                <a:cubicBezTo>
                  <a:pt x="341" y="2289"/>
                  <a:pt x="263" y="2253"/>
                  <a:pt x="191" y="2198"/>
                </a:cubicBezTo>
                <a:cubicBezTo>
                  <a:pt x="132" y="2121"/>
                  <a:pt x="114" y="2044"/>
                  <a:pt x="114" y="1971"/>
                </a:cubicBezTo>
                <a:lnTo>
                  <a:pt x="114" y="436"/>
                </a:lnTo>
                <a:cubicBezTo>
                  <a:pt x="114" y="341"/>
                  <a:pt x="132" y="268"/>
                  <a:pt x="191" y="209"/>
                </a:cubicBezTo>
                <a:cubicBezTo>
                  <a:pt x="263" y="155"/>
                  <a:pt x="341" y="114"/>
                  <a:pt x="418" y="114"/>
                </a:cubicBezTo>
                <a:lnTo>
                  <a:pt x="2216" y="114"/>
                </a:lnTo>
                <a:cubicBezTo>
                  <a:pt x="2234" y="114"/>
                  <a:pt x="2270" y="96"/>
                  <a:pt x="2270" y="59"/>
                </a:cubicBezTo>
                <a:cubicBezTo>
                  <a:pt x="2270" y="19"/>
                  <a:pt x="2234" y="0"/>
                  <a:pt x="2216" y="0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7" name="Google Shape;1177;p39"/>
          <p:cNvSpPr/>
          <p:nvPr/>
        </p:nvSpPr>
        <p:spPr>
          <a:xfrm>
            <a:off x="6532327" y="4223988"/>
            <a:ext cx="602837" cy="19629"/>
          </a:xfrm>
          <a:custGeom>
            <a:avLst/>
            <a:gdLst/>
            <a:ahLst/>
            <a:cxnLst/>
            <a:rect l="l" t="t" r="r" b="b"/>
            <a:pathLst>
              <a:path w="3501" h="114" extrusionOk="0">
                <a:moveTo>
                  <a:pt x="59" y="0"/>
                </a:moveTo>
                <a:cubicBezTo>
                  <a:pt x="18" y="0"/>
                  <a:pt x="0" y="19"/>
                  <a:pt x="0" y="55"/>
                </a:cubicBezTo>
                <a:cubicBezTo>
                  <a:pt x="0" y="96"/>
                  <a:pt x="18" y="114"/>
                  <a:pt x="59" y="114"/>
                </a:cubicBezTo>
                <a:lnTo>
                  <a:pt x="3442" y="114"/>
                </a:lnTo>
                <a:cubicBezTo>
                  <a:pt x="3465" y="114"/>
                  <a:pt x="3501" y="96"/>
                  <a:pt x="3501" y="55"/>
                </a:cubicBezTo>
                <a:cubicBezTo>
                  <a:pt x="3501" y="19"/>
                  <a:pt x="3465" y="0"/>
                  <a:pt x="3442" y="0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8" name="Google Shape;1178;p39"/>
          <p:cNvSpPr/>
          <p:nvPr/>
        </p:nvSpPr>
        <p:spPr>
          <a:xfrm>
            <a:off x="6750317" y="4311460"/>
            <a:ext cx="156693" cy="69048"/>
          </a:xfrm>
          <a:custGeom>
            <a:avLst/>
            <a:gdLst/>
            <a:ahLst/>
            <a:cxnLst/>
            <a:rect l="l" t="t" r="r" b="b"/>
            <a:pathLst>
              <a:path w="910" h="401" extrusionOk="0">
                <a:moveTo>
                  <a:pt x="796" y="114"/>
                </a:moveTo>
                <a:lnTo>
                  <a:pt x="796" y="287"/>
                </a:lnTo>
                <a:lnTo>
                  <a:pt x="114" y="287"/>
                </a:lnTo>
                <a:lnTo>
                  <a:pt x="114" y="114"/>
                </a:lnTo>
                <a:close/>
                <a:moveTo>
                  <a:pt x="1" y="1"/>
                </a:moveTo>
                <a:lnTo>
                  <a:pt x="1" y="401"/>
                </a:lnTo>
                <a:lnTo>
                  <a:pt x="909" y="401"/>
                </a:lnTo>
                <a:lnTo>
                  <a:pt x="909" y="342"/>
                </a:lnTo>
                <a:lnTo>
                  <a:pt x="909" y="1"/>
                </a:ln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9" name="Google Shape;1179;p39"/>
          <p:cNvSpPr/>
          <p:nvPr/>
        </p:nvSpPr>
        <p:spPr>
          <a:xfrm>
            <a:off x="6711231" y="4360879"/>
            <a:ext cx="234867" cy="58717"/>
          </a:xfrm>
          <a:custGeom>
            <a:avLst/>
            <a:gdLst/>
            <a:ahLst/>
            <a:cxnLst/>
            <a:rect l="l" t="t" r="r" b="b"/>
            <a:pathLst>
              <a:path w="1364" h="341" extrusionOk="0">
                <a:moveTo>
                  <a:pt x="1195" y="114"/>
                </a:moveTo>
                <a:cubicBezTo>
                  <a:pt x="1231" y="114"/>
                  <a:pt x="1250" y="150"/>
                  <a:pt x="1250" y="168"/>
                </a:cubicBezTo>
                <a:cubicBezTo>
                  <a:pt x="1250" y="209"/>
                  <a:pt x="1231" y="227"/>
                  <a:pt x="1195" y="227"/>
                </a:cubicBezTo>
                <a:lnTo>
                  <a:pt x="155" y="227"/>
                </a:lnTo>
                <a:cubicBezTo>
                  <a:pt x="133" y="227"/>
                  <a:pt x="114" y="209"/>
                  <a:pt x="114" y="168"/>
                </a:cubicBezTo>
                <a:cubicBezTo>
                  <a:pt x="114" y="150"/>
                  <a:pt x="133" y="114"/>
                  <a:pt x="155" y="114"/>
                </a:cubicBezTo>
                <a:close/>
                <a:moveTo>
                  <a:pt x="155" y="0"/>
                </a:moveTo>
                <a:cubicBezTo>
                  <a:pt x="78" y="0"/>
                  <a:pt x="1" y="77"/>
                  <a:pt x="1" y="168"/>
                </a:cubicBezTo>
                <a:cubicBezTo>
                  <a:pt x="1" y="263"/>
                  <a:pt x="78" y="341"/>
                  <a:pt x="155" y="341"/>
                </a:cubicBezTo>
                <a:lnTo>
                  <a:pt x="1195" y="341"/>
                </a:lnTo>
                <a:cubicBezTo>
                  <a:pt x="1290" y="341"/>
                  <a:pt x="1363" y="263"/>
                  <a:pt x="1363" y="168"/>
                </a:cubicBezTo>
                <a:cubicBezTo>
                  <a:pt x="1363" y="77"/>
                  <a:pt x="1290" y="0"/>
                  <a:pt x="1195" y="0"/>
                </a:cubicBezTo>
                <a:close/>
              </a:path>
            </a:pathLst>
          </a:cu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1" name="Google Shape;1181;p39"/>
          <p:cNvSpPr/>
          <p:nvPr/>
        </p:nvSpPr>
        <p:spPr>
          <a:xfrm>
            <a:off x="6096000" y="1210676"/>
            <a:ext cx="2276868" cy="2218324"/>
          </a:xfrm>
          <a:custGeom>
            <a:avLst/>
            <a:gdLst/>
            <a:ahLst/>
            <a:cxnLst/>
            <a:rect l="l" t="t" r="r" b="b"/>
            <a:pathLst>
              <a:path w="13223" h="12883" extrusionOk="0">
                <a:moveTo>
                  <a:pt x="0" y="0"/>
                </a:moveTo>
                <a:lnTo>
                  <a:pt x="0" y="3592"/>
                </a:lnTo>
                <a:cubicBezTo>
                  <a:pt x="5145" y="3592"/>
                  <a:pt x="9309" y="7738"/>
                  <a:pt x="9327" y="12882"/>
                </a:cubicBezTo>
                <a:lnTo>
                  <a:pt x="13223" y="12882"/>
                </a:lnTo>
                <a:cubicBezTo>
                  <a:pt x="13205" y="5885"/>
                  <a:pt x="6998" y="0"/>
                  <a:pt x="0" y="0"/>
                </a:cubicBezTo>
                <a:close/>
              </a:path>
            </a:pathLst>
          </a:custGeom>
          <a:solidFill>
            <a:srgbClr val="7EA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2" name="Google Shape;1182;p39"/>
          <p:cNvSpPr/>
          <p:nvPr/>
        </p:nvSpPr>
        <p:spPr>
          <a:xfrm>
            <a:off x="3818459" y="1210676"/>
            <a:ext cx="2277729" cy="2218324"/>
          </a:xfrm>
          <a:custGeom>
            <a:avLst/>
            <a:gdLst/>
            <a:ahLst/>
            <a:cxnLst/>
            <a:rect l="l" t="t" r="r" b="b"/>
            <a:pathLst>
              <a:path w="13228" h="12883" extrusionOk="0">
                <a:moveTo>
                  <a:pt x="13227" y="0"/>
                </a:moveTo>
                <a:cubicBezTo>
                  <a:pt x="6225" y="0"/>
                  <a:pt x="18" y="5885"/>
                  <a:pt x="0" y="12882"/>
                </a:cubicBezTo>
                <a:lnTo>
                  <a:pt x="3878" y="12882"/>
                </a:lnTo>
                <a:cubicBezTo>
                  <a:pt x="3919" y="7738"/>
                  <a:pt x="8078" y="3592"/>
                  <a:pt x="13227" y="3592"/>
                </a:cubicBezTo>
                <a:lnTo>
                  <a:pt x="13227" y="0"/>
                </a:lnTo>
                <a:close/>
              </a:path>
            </a:pathLst>
          </a:cu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3" name="Google Shape;1183;p39"/>
          <p:cNvSpPr/>
          <p:nvPr/>
        </p:nvSpPr>
        <p:spPr>
          <a:xfrm>
            <a:off x="6096000" y="3428819"/>
            <a:ext cx="2276868" cy="2248112"/>
          </a:xfrm>
          <a:custGeom>
            <a:avLst/>
            <a:gdLst/>
            <a:ahLst/>
            <a:cxnLst/>
            <a:rect l="l" t="t" r="r" b="b"/>
            <a:pathLst>
              <a:path w="13223" h="13056" extrusionOk="0">
                <a:moveTo>
                  <a:pt x="9327" y="0"/>
                </a:moveTo>
                <a:cubicBezTo>
                  <a:pt x="9345" y="19"/>
                  <a:pt x="9345" y="41"/>
                  <a:pt x="9345" y="59"/>
                </a:cubicBezTo>
                <a:cubicBezTo>
                  <a:pt x="9345" y="5204"/>
                  <a:pt x="5163" y="9386"/>
                  <a:pt x="0" y="9386"/>
                </a:cubicBezTo>
                <a:lnTo>
                  <a:pt x="0" y="13055"/>
                </a:lnTo>
                <a:cubicBezTo>
                  <a:pt x="7020" y="13055"/>
                  <a:pt x="13223" y="7057"/>
                  <a:pt x="13223" y="59"/>
                </a:cubicBezTo>
                <a:lnTo>
                  <a:pt x="13223" y="0"/>
                </a:lnTo>
                <a:close/>
              </a:path>
            </a:pathLst>
          </a:cu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4" name="Google Shape;1184;p39"/>
          <p:cNvSpPr/>
          <p:nvPr/>
        </p:nvSpPr>
        <p:spPr>
          <a:xfrm>
            <a:off x="3815187" y="3428819"/>
            <a:ext cx="2281001" cy="2248112"/>
          </a:xfrm>
          <a:custGeom>
            <a:avLst/>
            <a:gdLst/>
            <a:ahLst/>
            <a:cxnLst/>
            <a:rect l="l" t="t" r="r" b="b"/>
            <a:pathLst>
              <a:path w="13247" h="13056" extrusionOk="0">
                <a:moveTo>
                  <a:pt x="19" y="0"/>
                </a:moveTo>
                <a:cubicBezTo>
                  <a:pt x="19" y="19"/>
                  <a:pt x="1" y="41"/>
                  <a:pt x="1" y="59"/>
                </a:cubicBezTo>
                <a:cubicBezTo>
                  <a:pt x="1" y="7057"/>
                  <a:pt x="6226" y="13055"/>
                  <a:pt x="13246" y="13055"/>
                </a:cubicBezTo>
                <a:lnTo>
                  <a:pt x="13246" y="9386"/>
                </a:lnTo>
                <a:cubicBezTo>
                  <a:pt x="8079" y="9386"/>
                  <a:pt x="3897" y="5204"/>
                  <a:pt x="3897" y="59"/>
                </a:cubicBezTo>
                <a:lnTo>
                  <a:pt x="3897" y="0"/>
                </a:lnTo>
                <a:close/>
              </a:path>
            </a:pathLst>
          </a:custGeom>
          <a:solidFill>
            <a:srgbClr val="7EA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5" name="Google Shape;1185;p39"/>
          <p:cNvSpPr/>
          <p:nvPr/>
        </p:nvSpPr>
        <p:spPr>
          <a:xfrm rot="5400000">
            <a:off x="6014953" y="1387676"/>
            <a:ext cx="432000" cy="284000"/>
          </a:xfrm>
          <a:prstGeom prst="triangle">
            <a:avLst>
              <a:gd name="adj" fmla="val 50000"/>
            </a:avLst>
          </a:pr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6" name="Google Shape;1186;p39"/>
          <p:cNvSpPr/>
          <p:nvPr/>
        </p:nvSpPr>
        <p:spPr>
          <a:xfrm rot="10800000">
            <a:off x="7828087" y="3422609"/>
            <a:ext cx="432000" cy="284000"/>
          </a:xfrm>
          <a:prstGeom prst="triangle">
            <a:avLst>
              <a:gd name="adj" fmla="val 50000"/>
            </a:avLst>
          </a:prstGeom>
          <a:solidFill>
            <a:srgbClr val="7EA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7" name="Google Shape;1187;p39"/>
          <p:cNvSpPr/>
          <p:nvPr/>
        </p:nvSpPr>
        <p:spPr>
          <a:xfrm rot="16200000">
            <a:off x="5744387" y="5215776"/>
            <a:ext cx="432000" cy="284000"/>
          </a:xfrm>
          <a:prstGeom prst="triangle">
            <a:avLst>
              <a:gd name="adj" fmla="val 50000"/>
            </a:avLst>
          </a:prstGeom>
          <a:solidFill>
            <a:srgbClr val="7EA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8" name="Google Shape;1188;p39"/>
          <p:cNvSpPr/>
          <p:nvPr/>
        </p:nvSpPr>
        <p:spPr>
          <a:xfrm>
            <a:off x="3929287" y="3158593"/>
            <a:ext cx="432000" cy="284000"/>
          </a:xfrm>
          <a:prstGeom prst="triangle">
            <a:avLst>
              <a:gd name="adj" fmla="val 50000"/>
            </a:avLst>
          </a:prstGeom>
          <a:solidFill>
            <a:srgbClr val="598355"/>
          </a:solidFill>
          <a:ln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362990EC-2B47-4CD5-8B78-E8C40C075159}"/>
              </a:ext>
            </a:extLst>
          </p:cNvPr>
          <p:cNvSpPr txBox="1"/>
          <p:nvPr/>
        </p:nvSpPr>
        <p:spPr>
          <a:xfrm>
            <a:off x="783775" y="2319838"/>
            <a:ext cx="2917188" cy="160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được vấn đề chưa thống nhất, có thể có nhiều ý kiến khác nhau.</a:t>
            </a:r>
            <a:endParaRPr lang="en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3A9CDD07-AD74-41FE-B432-D04FBEB6E13C}"/>
              </a:ext>
            </a:extLst>
          </p:cNvPr>
          <p:cNvSpPr txBox="1"/>
          <p:nvPr/>
        </p:nvSpPr>
        <p:spPr>
          <a:xfrm>
            <a:off x="533506" y="4782868"/>
            <a:ext cx="3842659" cy="1332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12750" hangingPunct="0">
              <a:lnSpc>
                <a:spcPct val="114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Biết nêu ý kiến của mình và tôn trọng, lắng nghe người trao đổi trong nhóm. </a:t>
            </a:r>
            <a:endParaRPr lang="en-US" altLang="zh-CN" sz="2600" kern="0" dirty="0">
              <a:solidFill>
                <a:srgbClr val="FFFFFF">
                  <a:lumMod val="65000"/>
                </a:srgb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Roboto Light"/>
            </a:endParaRPr>
          </a:p>
        </p:txBody>
      </p:sp>
      <p:sp>
        <p:nvSpPr>
          <p:cNvPr id="43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C292BC7D-52D7-40D9-9AC9-9A8DC575EE58}"/>
              </a:ext>
            </a:extLst>
          </p:cNvPr>
          <p:cNvSpPr txBox="1"/>
          <p:nvPr/>
        </p:nvSpPr>
        <p:spPr>
          <a:xfrm>
            <a:off x="8555143" y="2395183"/>
            <a:ext cx="3200400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đặt và trả lời các câu hỏi trong quá trình thảo luận nhóm.</a:t>
            </a:r>
            <a:endParaRPr lang="en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24C63AB0-FE5E-4184-A127-9F8B4AF9DD13}"/>
              </a:ext>
            </a:extLst>
          </p:cNvPr>
          <p:cNvSpPr txBox="1"/>
          <p:nvPr/>
        </p:nvSpPr>
        <p:spPr>
          <a:xfrm>
            <a:off x="7830901" y="4966987"/>
            <a:ext cx="4097183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nêu một vài đề xuất dựa trên các ý tưởng được trình bày trong quá trình thảo luận.</a:t>
            </a:r>
            <a:endParaRPr lang="en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6">
            <a:extLst>
              <a:ext uri="{FF2B5EF4-FFF2-40B4-BE49-F238E27FC236}">
                <a16:creationId xmlns:a16="http://schemas.microsoft.com/office/drawing/2014/main" id="{B10DEC1E-1FF1-4509-9D1A-44A908222ECF}"/>
              </a:ext>
            </a:extLst>
          </p:cNvPr>
          <p:cNvSpPr/>
          <p:nvPr/>
        </p:nvSpPr>
        <p:spPr>
          <a:xfrm>
            <a:off x="550325" y="527184"/>
            <a:ext cx="7709762" cy="533616"/>
          </a:xfrm>
          <a:prstGeom prst="roundRect">
            <a:avLst>
              <a:gd name="adj" fmla="val 50000"/>
            </a:avLst>
          </a:prstGeom>
          <a:solidFill>
            <a:srgbClr val="175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ID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ID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ID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ID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ID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kumimoji="0" lang="en-ID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ID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ID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ID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ID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ID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31">
            <a:extLst>
              <a:ext uri="{FF2B5EF4-FFF2-40B4-BE49-F238E27FC236}">
                <a16:creationId xmlns:a16="http://schemas.microsoft.com/office/drawing/2014/main" id="{F3E4D2DE-3383-4593-8A23-4DA249BA35F1}"/>
              </a:ext>
            </a:extLst>
          </p:cNvPr>
          <p:cNvSpPr/>
          <p:nvPr/>
        </p:nvSpPr>
        <p:spPr>
          <a:xfrm>
            <a:off x="550325" y="527184"/>
            <a:ext cx="816768" cy="533616"/>
          </a:xfrm>
          <a:prstGeom prst="roundRect">
            <a:avLst>
              <a:gd name="adj" fmla="val 50000"/>
            </a:avLst>
          </a:prstGeom>
          <a:solidFill>
            <a:srgbClr val="598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Group 33">
            <a:extLst>
              <a:ext uri="{FF2B5EF4-FFF2-40B4-BE49-F238E27FC236}">
                <a16:creationId xmlns:a16="http://schemas.microsoft.com/office/drawing/2014/main" id="{9A68BF15-8453-4621-9A74-ED4E8952F114}"/>
              </a:ext>
            </a:extLst>
          </p:cNvPr>
          <p:cNvGrpSpPr/>
          <p:nvPr/>
        </p:nvGrpSpPr>
        <p:grpSpPr>
          <a:xfrm>
            <a:off x="783775" y="632636"/>
            <a:ext cx="334788" cy="322713"/>
            <a:chOff x="3171825" y="1358895"/>
            <a:chExt cx="287338" cy="276975"/>
          </a:xfrm>
          <a:solidFill>
            <a:schemeClr val="bg1"/>
          </a:solidFill>
        </p:grpSpPr>
        <p:sp>
          <p:nvSpPr>
            <p:cNvPr id="48" name="Freeform 137">
              <a:extLst>
                <a:ext uri="{FF2B5EF4-FFF2-40B4-BE49-F238E27FC236}">
                  <a16:creationId xmlns:a16="http://schemas.microsoft.com/office/drawing/2014/main" id="{377EAD35-09E1-4134-B311-7D95569E1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1825" y="1372443"/>
              <a:ext cx="287338" cy="263427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138">
              <a:extLst>
                <a:ext uri="{FF2B5EF4-FFF2-40B4-BE49-F238E27FC236}">
                  <a16:creationId xmlns:a16="http://schemas.microsoft.com/office/drawing/2014/main" id="{2F3548F5-CCED-4653-8B1C-EF790C416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1358895"/>
              <a:ext cx="76200" cy="69859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id="{106CF5FF-CA07-4CAD-82A3-C8A6AD90B1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2000" y="1606151"/>
              <a:ext cx="28575" cy="26197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C5A164-203A-4BE1-AAC3-FD9B5E0D0F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9" t="3203" r="47530" b="647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C7AD4F1-BB4B-4F4D-A4EC-9C0E833940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1" r="50000" b="14000"/>
          <a:stretch/>
        </p:blipFill>
        <p:spPr>
          <a:xfrm>
            <a:off x="770026" y="362084"/>
            <a:ext cx="4556760" cy="6642743"/>
          </a:xfrm>
          <a:prstGeom prst="rect">
            <a:avLst/>
          </a:prstGeom>
        </p:spPr>
      </p:pic>
      <p:sp>
        <p:nvSpPr>
          <p:cNvPr id="6" name="Freeform 35">
            <a:extLst>
              <a:ext uri="{FF2B5EF4-FFF2-40B4-BE49-F238E27FC236}">
                <a16:creationId xmlns:a16="http://schemas.microsoft.com/office/drawing/2014/main" id="{6946064F-7756-40C2-9AC3-8B165E5C0947}"/>
              </a:ext>
            </a:extLst>
          </p:cNvPr>
          <p:cNvSpPr>
            <a:spLocks noEditPoints="1"/>
          </p:cNvSpPr>
          <p:nvPr/>
        </p:nvSpPr>
        <p:spPr bwMode="auto">
          <a:xfrm>
            <a:off x="5857607" y="4331637"/>
            <a:ext cx="476785" cy="478883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2 h 96"/>
              <a:gd name="T12" fmla="*/ 53 w 96"/>
              <a:gd name="T13" fmla="*/ 76 h 96"/>
              <a:gd name="T14" fmla="*/ 48 w 96"/>
              <a:gd name="T15" fmla="*/ 77 h 96"/>
              <a:gd name="T16" fmla="*/ 44 w 96"/>
              <a:gd name="T17" fmla="*/ 76 h 96"/>
              <a:gd name="T18" fmla="*/ 43 w 96"/>
              <a:gd name="T19" fmla="*/ 75 h 96"/>
              <a:gd name="T20" fmla="*/ 43 w 96"/>
              <a:gd name="T21" fmla="*/ 66 h 96"/>
              <a:gd name="T22" fmla="*/ 52 w 96"/>
              <a:gd name="T23" fmla="*/ 56 h 96"/>
              <a:gd name="T24" fmla="*/ 22 w 96"/>
              <a:gd name="T25" fmla="*/ 56 h 96"/>
              <a:gd name="T26" fmla="*/ 16 w 96"/>
              <a:gd name="T27" fmla="*/ 50 h 96"/>
              <a:gd name="T28" fmla="*/ 16 w 96"/>
              <a:gd name="T29" fmla="*/ 46 h 96"/>
              <a:gd name="T30" fmla="*/ 22 w 96"/>
              <a:gd name="T31" fmla="*/ 40 h 96"/>
              <a:gd name="T32" fmla="*/ 52 w 96"/>
              <a:gd name="T33" fmla="*/ 40 h 96"/>
              <a:gd name="T34" fmla="*/ 42 w 96"/>
              <a:gd name="T35" fmla="*/ 30 h 96"/>
              <a:gd name="T36" fmla="*/ 43 w 96"/>
              <a:gd name="T37" fmla="*/ 22 h 96"/>
              <a:gd name="T38" fmla="*/ 44 w 96"/>
              <a:gd name="T39" fmla="*/ 20 h 96"/>
              <a:gd name="T40" fmla="*/ 52 w 96"/>
              <a:gd name="T41" fmla="*/ 20 h 96"/>
              <a:gd name="T42" fmla="*/ 75 w 96"/>
              <a:gd name="T43" fmla="*/ 44 h 96"/>
              <a:gd name="T44" fmla="*/ 75 w 96"/>
              <a:gd name="T45" fmla="*/ 5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2"/>
                </a:moveTo>
                <a:cubicBezTo>
                  <a:pt x="53" y="76"/>
                  <a:pt x="53" y="76"/>
                  <a:pt x="53" y="76"/>
                </a:cubicBezTo>
                <a:cubicBezTo>
                  <a:pt x="52" y="77"/>
                  <a:pt x="50" y="77"/>
                  <a:pt x="48" y="77"/>
                </a:cubicBezTo>
                <a:cubicBezTo>
                  <a:pt x="47" y="77"/>
                  <a:pt x="45" y="77"/>
                  <a:pt x="44" y="76"/>
                </a:cubicBezTo>
                <a:cubicBezTo>
                  <a:pt x="43" y="75"/>
                  <a:pt x="43" y="75"/>
                  <a:pt x="43" y="75"/>
                </a:cubicBezTo>
                <a:cubicBezTo>
                  <a:pt x="41" y="72"/>
                  <a:pt x="41" y="68"/>
                  <a:pt x="43" y="66"/>
                </a:cubicBezTo>
                <a:cubicBezTo>
                  <a:pt x="52" y="56"/>
                  <a:pt x="52" y="56"/>
                  <a:pt x="52" y="56"/>
                </a:cubicBezTo>
                <a:cubicBezTo>
                  <a:pt x="22" y="56"/>
                  <a:pt x="22" y="56"/>
                  <a:pt x="22" y="56"/>
                </a:cubicBezTo>
                <a:cubicBezTo>
                  <a:pt x="19" y="56"/>
                  <a:pt x="16" y="53"/>
                  <a:pt x="16" y="50"/>
                </a:cubicBezTo>
                <a:cubicBezTo>
                  <a:pt x="16" y="46"/>
                  <a:pt x="16" y="46"/>
                  <a:pt x="16" y="46"/>
                </a:cubicBezTo>
                <a:cubicBezTo>
                  <a:pt x="16" y="43"/>
                  <a:pt x="19" y="40"/>
                  <a:pt x="22" y="40"/>
                </a:cubicBezTo>
                <a:cubicBezTo>
                  <a:pt x="52" y="40"/>
                  <a:pt x="52" y="40"/>
                  <a:pt x="52" y="40"/>
                </a:cubicBezTo>
                <a:cubicBezTo>
                  <a:pt x="42" y="30"/>
                  <a:pt x="42" y="30"/>
                  <a:pt x="42" y="30"/>
                </a:cubicBezTo>
                <a:cubicBezTo>
                  <a:pt x="40" y="28"/>
                  <a:pt x="40" y="24"/>
                  <a:pt x="43" y="22"/>
                </a:cubicBezTo>
                <a:cubicBezTo>
                  <a:pt x="44" y="20"/>
                  <a:pt x="44" y="20"/>
                  <a:pt x="44" y="20"/>
                </a:cubicBezTo>
                <a:cubicBezTo>
                  <a:pt x="46" y="18"/>
                  <a:pt x="50" y="18"/>
                  <a:pt x="52" y="20"/>
                </a:cubicBezTo>
                <a:cubicBezTo>
                  <a:pt x="75" y="44"/>
                  <a:pt x="75" y="44"/>
                  <a:pt x="75" y="44"/>
                </a:cubicBezTo>
                <a:cubicBezTo>
                  <a:pt x="77" y="46"/>
                  <a:pt x="77" y="50"/>
                  <a:pt x="75" y="52"/>
                </a:cubicBezTo>
                <a:close/>
              </a:path>
            </a:pathLst>
          </a:custGeom>
          <a:solidFill>
            <a:srgbClr val="7EAD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id-ID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38">
            <a:extLst>
              <a:ext uri="{FF2B5EF4-FFF2-40B4-BE49-F238E27FC236}">
                <a16:creationId xmlns:a16="http://schemas.microsoft.com/office/drawing/2014/main" id="{E690447B-33D0-42B8-9C10-DD114A0BB235}"/>
              </a:ext>
            </a:extLst>
          </p:cNvPr>
          <p:cNvSpPr/>
          <p:nvPr/>
        </p:nvSpPr>
        <p:spPr>
          <a:xfrm rot="2700000">
            <a:off x="5539722" y="2714207"/>
            <a:ext cx="1129126" cy="1129124"/>
          </a:xfrm>
          <a:prstGeom prst="roundRect">
            <a:avLst/>
          </a:prstGeom>
          <a:solidFill>
            <a:srgbClr val="7EAD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E49AE11-15B3-4674-925A-7E32A6F74904}"/>
              </a:ext>
            </a:extLst>
          </p:cNvPr>
          <p:cNvSpPr txBox="1"/>
          <p:nvPr/>
        </p:nvSpPr>
        <p:spPr>
          <a:xfrm>
            <a:off x="5600080" y="2869860"/>
            <a:ext cx="9918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rPr>
              <a:t>02</a:t>
            </a:r>
          </a:p>
        </p:txBody>
      </p:sp>
      <p:cxnSp>
        <p:nvCxnSpPr>
          <p:cNvPr id="9" name="Straight Connector 38">
            <a:extLst>
              <a:ext uri="{FF2B5EF4-FFF2-40B4-BE49-F238E27FC236}">
                <a16:creationId xmlns:a16="http://schemas.microsoft.com/office/drawing/2014/main" id="{A35B58BD-909E-448B-B2B2-9048A898175B}"/>
              </a:ext>
            </a:extLst>
          </p:cNvPr>
          <p:cNvCxnSpPr/>
          <p:nvPr/>
        </p:nvCxnSpPr>
        <p:spPr>
          <a:xfrm>
            <a:off x="7104464" y="2300566"/>
            <a:ext cx="0" cy="282992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8F4B6EA3-88C0-46D2-8AFC-936960309018}"/>
              </a:ext>
            </a:extLst>
          </p:cNvPr>
          <p:cNvSpPr txBox="1"/>
          <p:nvPr/>
        </p:nvSpPr>
        <p:spPr>
          <a:xfrm>
            <a:off x="6865213" y="2869860"/>
            <a:ext cx="42992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7EAD82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12" name="Google Shape;13;p2">
            <a:extLst>
              <a:ext uri="{FF2B5EF4-FFF2-40B4-BE49-F238E27FC236}">
                <a16:creationId xmlns:a16="http://schemas.microsoft.com/office/drawing/2014/main" id="{54F33480-7088-4553-8676-CE824A35A97F}"/>
              </a:ext>
            </a:extLst>
          </p:cNvPr>
          <p:cNvSpPr/>
          <p:nvPr/>
        </p:nvSpPr>
        <p:spPr>
          <a:xfrm rot="12770">
            <a:off x="5922617" y="186484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7EAD82"/>
          </a:solidFill>
          <a:ln>
            <a:solidFill>
              <a:srgbClr val="7EAD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02;p34">
            <a:extLst>
              <a:ext uri="{FF2B5EF4-FFF2-40B4-BE49-F238E27FC236}">
                <a16:creationId xmlns:a16="http://schemas.microsoft.com/office/drawing/2014/main" id="{D8FDB13A-E672-4790-93FB-80E74F0D0128}"/>
              </a:ext>
            </a:extLst>
          </p:cNvPr>
          <p:cNvSpPr/>
          <p:nvPr/>
        </p:nvSpPr>
        <p:spPr>
          <a:xfrm>
            <a:off x="9887623" y="2228135"/>
            <a:ext cx="450004" cy="450004"/>
          </a:xfrm>
          <a:prstGeom prst="donut">
            <a:avLst>
              <a:gd name="adj" fmla="val 10509"/>
            </a:avLst>
          </a:prstGeom>
          <a:gradFill>
            <a:gsLst>
              <a:gs pos="0">
                <a:srgbClr val="D23623"/>
              </a:gs>
              <a:gs pos="100000">
                <a:srgbClr val="3C100A"/>
              </a:gs>
            </a:gsLst>
            <a:lin ang="3000000" scaled="0"/>
          </a:gradFill>
          <a:ln w="76200">
            <a:solidFill>
              <a:srgbClr val="7EAD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2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Đau đầu cứ được nghỉ học là con chơi game | Việt Nam Mới">
            <a:extLst>
              <a:ext uri="{FF2B5EF4-FFF2-40B4-BE49-F238E27FC236}">
                <a16:creationId xmlns:a16="http://schemas.microsoft.com/office/drawing/2014/main" id="{2ABA2701-149D-134F-A419-A9C8B485C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3" b="877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9992DF-65FB-ED4A-999D-7E2ABCABD0A9}"/>
              </a:ext>
            </a:extLst>
          </p:cNvPr>
          <p:cNvSpPr/>
          <p:nvPr/>
        </p:nvSpPr>
        <p:spPr>
          <a:xfrm>
            <a:off x="2545188" y="5243956"/>
            <a:ext cx="7101624" cy="12311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 game chỉ có tác hại, đúng hay sai?</a:t>
            </a:r>
            <a:endParaRPr lang="en-VN" sz="3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45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ACB6C73-35D5-4BEF-848E-13C1917EC7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0" t="15112" b="14889"/>
          <a:stretch/>
        </p:blipFill>
        <p:spPr>
          <a:xfrm>
            <a:off x="6834079" y="26238"/>
            <a:ext cx="4892040" cy="6341533"/>
          </a:xfrm>
          <a:prstGeom prst="rect">
            <a:avLst/>
          </a:prstGeom>
        </p:spPr>
      </p:pic>
      <p:sp>
        <p:nvSpPr>
          <p:cNvPr id="3" name="Google Shape;1226;p27">
            <a:extLst>
              <a:ext uri="{FF2B5EF4-FFF2-40B4-BE49-F238E27FC236}">
                <a16:creationId xmlns:a16="http://schemas.microsoft.com/office/drawing/2014/main" id="{912C2C73-AC47-4BCE-8B29-B97514FF6C71}"/>
              </a:ext>
            </a:extLst>
          </p:cNvPr>
          <p:cNvSpPr/>
          <p:nvPr/>
        </p:nvSpPr>
        <p:spPr>
          <a:xfrm>
            <a:off x="971431" y="3106380"/>
            <a:ext cx="6085248" cy="1235695"/>
          </a:xfrm>
          <a:custGeom>
            <a:avLst/>
            <a:gdLst/>
            <a:ahLst/>
            <a:cxnLst/>
            <a:rect l="l" t="t" r="r" b="b"/>
            <a:pathLst>
              <a:path w="63377" h="15928" extrusionOk="0">
                <a:moveTo>
                  <a:pt x="1" y="0"/>
                </a:moveTo>
                <a:lnTo>
                  <a:pt x="1" y="9666"/>
                </a:lnTo>
                <a:lnTo>
                  <a:pt x="1" y="15927"/>
                </a:lnTo>
                <a:lnTo>
                  <a:pt x="63376" y="15927"/>
                </a:lnTo>
                <a:lnTo>
                  <a:pt x="63376" y="9666"/>
                </a:lnTo>
                <a:lnTo>
                  <a:pt x="63376" y="0"/>
                </a:lnTo>
                <a:close/>
              </a:path>
            </a:pathLst>
          </a:custGeom>
          <a:solidFill>
            <a:srgbClr val="F3F1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227;p27">
            <a:extLst>
              <a:ext uri="{FF2B5EF4-FFF2-40B4-BE49-F238E27FC236}">
                <a16:creationId xmlns:a16="http://schemas.microsoft.com/office/drawing/2014/main" id="{335CA8FC-31BD-4811-AA12-F4D8E79268D3}"/>
              </a:ext>
            </a:extLst>
          </p:cNvPr>
          <p:cNvSpPr/>
          <p:nvPr/>
        </p:nvSpPr>
        <p:spPr>
          <a:xfrm>
            <a:off x="971431" y="4207537"/>
            <a:ext cx="6085248" cy="134524"/>
          </a:xfrm>
          <a:custGeom>
            <a:avLst/>
            <a:gdLst/>
            <a:ahLst/>
            <a:cxnLst/>
            <a:rect l="l" t="t" r="r" b="b"/>
            <a:pathLst>
              <a:path w="63377" h="1734" extrusionOk="0">
                <a:moveTo>
                  <a:pt x="1" y="1"/>
                </a:moveTo>
                <a:lnTo>
                  <a:pt x="1" y="1733"/>
                </a:lnTo>
                <a:lnTo>
                  <a:pt x="63376" y="1733"/>
                </a:lnTo>
                <a:lnTo>
                  <a:pt x="63376" y="1"/>
                </a:lnTo>
                <a:close/>
              </a:path>
            </a:pathLst>
          </a:custGeom>
          <a:solidFill>
            <a:srgbClr val="175C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229;p27">
            <a:extLst>
              <a:ext uri="{FF2B5EF4-FFF2-40B4-BE49-F238E27FC236}">
                <a16:creationId xmlns:a16="http://schemas.microsoft.com/office/drawing/2014/main" id="{8B53EDEA-C161-405A-A704-6084E182E99E}"/>
              </a:ext>
            </a:extLst>
          </p:cNvPr>
          <p:cNvSpPr/>
          <p:nvPr/>
        </p:nvSpPr>
        <p:spPr>
          <a:xfrm>
            <a:off x="886555" y="3561466"/>
            <a:ext cx="344300" cy="344377"/>
          </a:xfrm>
          <a:custGeom>
            <a:avLst/>
            <a:gdLst/>
            <a:ahLst/>
            <a:cxnLst/>
            <a:rect l="l" t="t" r="r" b="b"/>
            <a:pathLst>
              <a:path w="4438" h="4439" extrusionOk="0">
                <a:moveTo>
                  <a:pt x="2219" y="0"/>
                </a:moveTo>
                <a:cubicBezTo>
                  <a:pt x="973" y="0"/>
                  <a:pt x="0" y="973"/>
                  <a:pt x="0" y="2219"/>
                </a:cubicBezTo>
                <a:cubicBezTo>
                  <a:pt x="0" y="3435"/>
                  <a:pt x="973" y="4438"/>
                  <a:pt x="2219" y="4438"/>
                </a:cubicBezTo>
                <a:cubicBezTo>
                  <a:pt x="3435" y="4438"/>
                  <a:pt x="4438" y="3435"/>
                  <a:pt x="4438" y="2219"/>
                </a:cubicBezTo>
                <a:cubicBezTo>
                  <a:pt x="4438" y="973"/>
                  <a:pt x="3435" y="0"/>
                  <a:pt x="2219" y="0"/>
                </a:cubicBezTo>
                <a:close/>
              </a:path>
            </a:pathLst>
          </a:cu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230;p27">
            <a:extLst>
              <a:ext uri="{FF2B5EF4-FFF2-40B4-BE49-F238E27FC236}">
                <a16:creationId xmlns:a16="http://schemas.microsoft.com/office/drawing/2014/main" id="{7770DEDC-AF74-46A4-8B1E-72BF5F9E5472}"/>
              </a:ext>
            </a:extLst>
          </p:cNvPr>
          <p:cNvSpPr/>
          <p:nvPr/>
        </p:nvSpPr>
        <p:spPr>
          <a:xfrm>
            <a:off x="971427" y="3646338"/>
            <a:ext cx="174555" cy="174555"/>
          </a:xfrm>
          <a:custGeom>
            <a:avLst/>
            <a:gdLst/>
            <a:ahLst/>
            <a:cxnLst/>
            <a:rect l="l" t="t" r="r" b="b"/>
            <a:pathLst>
              <a:path w="2250" h="2250" extrusionOk="0">
                <a:moveTo>
                  <a:pt x="1125" y="1"/>
                </a:moveTo>
                <a:cubicBezTo>
                  <a:pt x="487" y="1"/>
                  <a:pt x="0" y="487"/>
                  <a:pt x="0" y="1125"/>
                </a:cubicBezTo>
                <a:cubicBezTo>
                  <a:pt x="0" y="1733"/>
                  <a:pt x="487" y="2250"/>
                  <a:pt x="1125" y="2250"/>
                </a:cubicBezTo>
                <a:cubicBezTo>
                  <a:pt x="1733" y="2250"/>
                  <a:pt x="2250" y="1733"/>
                  <a:pt x="2250" y="1125"/>
                </a:cubicBezTo>
                <a:cubicBezTo>
                  <a:pt x="2250" y="487"/>
                  <a:pt x="1733" y="1"/>
                  <a:pt x="1125" y="1"/>
                </a:cubicBezTo>
                <a:close/>
              </a:path>
            </a:pathLst>
          </a:cu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231;p27">
            <a:extLst>
              <a:ext uri="{FF2B5EF4-FFF2-40B4-BE49-F238E27FC236}">
                <a16:creationId xmlns:a16="http://schemas.microsoft.com/office/drawing/2014/main" id="{E85600DD-D7FE-4A75-A401-7B9947245A8B}"/>
              </a:ext>
            </a:extLst>
          </p:cNvPr>
          <p:cNvSpPr/>
          <p:nvPr/>
        </p:nvSpPr>
        <p:spPr>
          <a:xfrm>
            <a:off x="971431" y="4608465"/>
            <a:ext cx="6085248" cy="1233289"/>
          </a:xfrm>
          <a:custGeom>
            <a:avLst/>
            <a:gdLst/>
            <a:ahLst/>
            <a:cxnLst/>
            <a:rect l="l" t="t" r="r" b="b"/>
            <a:pathLst>
              <a:path w="63377" h="15897" extrusionOk="0">
                <a:moveTo>
                  <a:pt x="1" y="0"/>
                </a:moveTo>
                <a:lnTo>
                  <a:pt x="1" y="9666"/>
                </a:lnTo>
                <a:lnTo>
                  <a:pt x="1" y="15897"/>
                </a:lnTo>
                <a:lnTo>
                  <a:pt x="63376" y="15897"/>
                </a:lnTo>
                <a:lnTo>
                  <a:pt x="63376" y="9666"/>
                </a:lnTo>
                <a:lnTo>
                  <a:pt x="63376" y="0"/>
                </a:lnTo>
                <a:close/>
              </a:path>
            </a:pathLst>
          </a:custGeom>
          <a:solidFill>
            <a:srgbClr val="F3F1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232;p27">
            <a:extLst>
              <a:ext uri="{FF2B5EF4-FFF2-40B4-BE49-F238E27FC236}">
                <a16:creationId xmlns:a16="http://schemas.microsoft.com/office/drawing/2014/main" id="{8970F044-B368-4A09-81FD-7CC97443C04E}"/>
              </a:ext>
            </a:extLst>
          </p:cNvPr>
          <p:cNvSpPr/>
          <p:nvPr/>
        </p:nvSpPr>
        <p:spPr>
          <a:xfrm>
            <a:off x="971431" y="5709623"/>
            <a:ext cx="6085248" cy="132119"/>
          </a:xfrm>
          <a:custGeom>
            <a:avLst/>
            <a:gdLst/>
            <a:ahLst/>
            <a:cxnLst/>
            <a:rect l="l" t="t" r="r" b="b"/>
            <a:pathLst>
              <a:path w="63377" h="1703" extrusionOk="0">
                <a:moveTo>
                  <a:pt x="1" y="1"/>
                </a:moveTo>
                <a:lnTo>
                  <a:pt x="1" y="1703"/>
                </a:lnTo>
                <a:lnTo>
                  <a:pt x="63376" y="1703"/>
                </a:lnTo>
                <a:lnTo>
                  <a:pt x="63376" y="1"/>
                </a:lnTo>
                <a:close/>
              </a:path>
            </a:pathLst>
          </a:custGeom>
          <a:solidFill>
            <a:srgbClr val="175C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234;p27">
            <a:extLst>
              <a:ext uri="{FF2B5EF4-FFF2-40B4-BE49-F238E27FC236}">
                <a16:creationId xmlns:a16="http://schemas.microsoft.com/office/drawing/2014/main" id="{7CB2207F-6A60-4565-AAFA-7C1BE7545D94}"/>
              </a:ext>
            </a:extLst>
          </p:cNvPr>
          <p:cNvSpPr/>
          <p:nvPr/>
        </p:nvSpPr>
        <p:spPr>
          <a:xfrm>
            <a:off x="886555" y="5061225"/>
            <a:ext cx="344300" cy="34430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19" y="0"/>
                </a:moveTo>
                <a:cubicBezTo>
                  <a:pt x="973" y="0"/>
                  <a:pt x="0" y="973"/>
                  <a:pt x="0" y="2219"/>
                </a:cubicBezTo>
                <a:cubicBezTo>
                  <a:pt x="0" y="3435"/>
                  <a:pt x="973" y="4438"/>
                  <a:pt x="2219" y="4438"/>
                </a:cubicBezTo>
                <a:cubicBezTo>
                  <a:pt x="3435" y="4438"/>
                  <a:pt x="4438" y="3435"/>
                  <a:pt x="4438" y="2219"/>
                </a:cubicBezTo>
                <a:cubicBezTo>
                  <a:pt x="4438" y="973"/>
                  <a:pt x="3435" y="0"/>
                  <a:pt x="2219" y="0"/>
                </a:cubicBezTo>
                <a:close/>
              </a:path>
            </a:pathLst>
          </a:cu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235;p27">
            <a:extLst>
              <a:ext uri="{FF2B5EF4-FFF2-40B4-BE49-F238E27FC236}">
                <a16:creationId xmlns:a16="http://schemas.microsoft.com/office/drawing/2014/main" id="{4F30BF66-F3AE-42F6-A264-CA07AA310E09}"/>
              </a:ext>
            </a:extLst>
          </p:cNvPr>
          <p:cNvSpPr/>
          <p:nvPr/>
        </p:nvSpPr>
        <p:spPr>
          <a:xfrm>
            <a:off x="971427" y="5146097"/>
            <a:ext cx="174555" cy="174555"/>
          </a:xfrm>
          <a:custGeom>
            <a:avLst/>
            <a:gdLst/>
            <a:ahLst/>
            <a:cxnLst/>
            <a:rect l="l" t="t" r="r" b="b"/>
            <a:pathLst>
              <a:path w="2250" h="2250" extrusionOk="0">
                <a:moveTo>
                  <a:pt x="1125" y="0"/>
                </a:moveTo>
                <a:cubicBezTo>
                  <a:pt x="487" y="0"/>
                  <a:pt x="0" y="487"/>
                  <a:pt x="0" y="1125"/>
                </a:cubicBezTo>
                <a:cubicBezTo>
                  <a:pt x="0" y="1733"/>
                  <a:pt x="487" y="2250"/>
                  <a:pt x="1125" y="2250"/>
                </a:cubicBezTo>
                <a:cubicBezTo>
                  <a:pt x="1733" y="2250"/>
                  <a:pt x="2250" y="1733"/>
                  <a:pt x="2250" y="1125"/>
                </a:cubicBezTo>
                <a:cubicBezTo>
                  <a:pt x="2250" y="487"/>
                  <a:pt x="1733" y="0"/>
                  <a:pt x="1125" y="0"/>
                </a:cubicBezTo>
                <a:close/>
              </a:path>
            </a:pathLst>
          </a:cu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236;p27">
            <a:extLst>
              <a:ext uri="{FF2B5EF4-FFF2-40B4-BE49-F238E27FC236}">
                <a16:creationId xmlns:a16="http://schemas.microsoft.com/office/drawing/2014/main" id="{7AC10743-99CB-46E8-AB9D-E227566A41FC}"/>
              </a:ext>
            </a:extLst>
          </p:cNvPr>
          <p:cNvSpPr/>
          <p:nvPr/>
        </p:nvSpPr>
        <p:spPr>
          <a:xfrm>
            <a:off x="971431" y="1606622"/>
            <a:ext cx="6085248" cy="1235695"/>
          </a:xfrm>
          <a:custGeom>
            <a:avLst/>
            <a:gdLst/>
            <a:ahLst/>
            <a:cxnLst/>
            <a:rect l="l" t="t" r="r" b="b"/>
            <a:pathLst>
              <a:path w="63377" h="15928" extrusionOk="0">
                <a:moveTo>
                  <a:pt x="1" y="0"/>
                </a:moveTo>
                <a:lnTo>
                  <a:pt x="1" y="9666"/>
                </a:lnTo>
                <a:lnTo>
                  <a:pt x="1" y="15928"/>
                </a:lnTo>
                <a:lnTo>
                  <a:pt x="63376" y="15928"/>
                </a:lnTo>
                <a:lnTo>
                  <a:pt x="63376" y="9666"/>
                </a:lnTo>
                <a:lnTo>
                  <a:pt x="63376" y="0"/>
                </a:lnTo>
                <a:close/>
              </a:path>
            </a:pathLst>
          </a:custGeom>
          <a:solidFill>
            <a:srgbClr val="F3F1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37;p27">
            <a:extLst>
              <a:ext uri="{FF2B5EF4-FFF2-40B4-BE49-F238E27FC236}">
                <a16:creationId xmlns:a16="http://schemas.microsoft.com/office/drawing/2014/main" id="{042BA233-333C-427C-BD86-795C990FEAD4}"/>
              </a:ext>
            </a:extLst>
          </p:cNvPr>
          <p:cNvSpPr/>
          <p:nvPr/>
        </p:nvSpPr>
        <p:spPr>
          <a:xfrm>
            <a:off x="971431" y="2707856"/>
            <a:ext cx="6085248" cy="134447"/>
          </a:xfrm>
          <a:custGeom>
            <a:avLst/>
            <a:gdLst/>
            <a:ahLst/>
            <a:cxnLst/>
            <a:rect l="l" t="t" r="r" b="b"/>
            <a:pathLst>
              <a:path w="63377" h="1733" extrusionOk="0">
                <a:moveTo>
                  <a:pt x="1" y="0"/>
                </a:moveTo>
                <a:lnTo>
                  <a:pt x="1" y="1733"/>
                </a:lnTo>
                <a:lnTo>
                  <a:pt x="63376" y="1733"/>
                </a:lnTo>
                <a:lnTo>
                  <a:pt x="63376" y="0"/>
                </a:lnTo>
                <a:close/>
              </a:path>
            </a:pathLst>
          </a:custGeom>
          <a:solidFill>
            <a:srgbClr val="175C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240;p27">
            <a:extLst>
              <a:ext uri="{FF2B5EF4-FFF2-40B4-BE49-F238E27FC236}">
                <a16:creationId xmlns:a16="http://schemas.microsoft.com/office/drawing/2014/main" id="{9CDF4CF2-45BF-4D4B-81F3-3E46D61863D6}"/>
              </a:ext>
            </a:extLst>
          </p:cNvPr>
          <p:cNvSpPr/>
          <p:nvPr/>
        </p:nvSpPr>
        <p:spPr>
          <a:xfrm>
            <a:off x="886555" y="2059379"/>
            <a:ext cx="344300" cy="346705"/>
          </a:xfrm>
          <a:custGeom>
            <a:avLst/>
            <a:gdLst/>
            <a:ahLst/>
            <a:cxnLst/>
            <a:rect l="l" t="t" r="r" b="b"/>
            <a:pathLst>
              <a:path w="4438" h="4469" extrusionOk="0">
                <a:moveTo>
                  <a:pt x="2219" y="0"/>
                </a:moveTo>
                <a:cubicBezTo>
                  <a:pt x="973" y="0"/>
                  <a:pt x="0" y="1004"/>
                  <a:pt x="0" y="2250"/>
                </a:cubicBezTo>
                <a:cubicBezTo>
                  <a:pt x="0" y="3466"/>
                  <a:pt x="973" y="4469"/>
                  <a:pt x="2219" y="4469"/>
                </a:cubicBezTo>
                <a:cubicBezTo>
                  <a:pt x="3435" y="4469"/>
                  <a:pt x="4438" y="3466"/>
                  <a:pt x="4438" y="2250"/>
                </a:cubicBezTo>
                <a:cubicBezTo>
                  <a:pt x="4438" y="1004"/>
                  <a:pt x="3435" y="0"/>
                  <a:pt x="2219" y="0"/>
                </a:cubicBezTo>
                <a:close/>
              </a:path>
            </a:pathLst>
          </a:cu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241;p27">
            <a:extLst>
              <a:ext uri="{FF2B5EF4-FFF2-40B4-BE49-F238E27FC236}">
                <a16:creationId xmlns:a16="http://schemas.microsoft.com/office/drawing/2014/main" id="{F75D13BA-4AFD-4A45-9494-3BD6700CC468}"/>
              </a:ext>
            </a:extLst>
          </p:cNvPr>
          <p:cNvSpPr/>
          <p:nvPr/>
        </p:nvSpPr>
        <p:spPr>
          <a:xfrm>
            <a:off x="971427" y="2144251"/>
            <a:ext cx="174555" cy="176960"/>
          </a:xfrm>
          <a:custGeom>
            <a:avLst/>
            <a:gdLst/>
            <a:ahLst/>
            <a:cxnLst/>
            <a:rect l="l" t="t" r="r" b="b"/>
            <a:pathLst>
              <a:path w="2250" h="2281" extrusionOk="0">
                <a:moveTo>
                  <a:pt x="1125" y="1"/>
                </a:moveTo>
                <a:cubicBezTo>
                  <a:pt x="487" y="1"/>
                  <a:pt x="0" y="517"/>
                  <a:pt x="0" y="1156"/>
                </a:cubicBezTo>
                <a:cubicBezTo>
                  <a:pt x="0" y="1764"/>
                  <a:pt x="487" y="2280"/>
                  <a:pt x="1125" y="2280"/>
                </a:cubicBezTo>
                <a:cubicBezTo>
                  <a:pt x="1733" y="2280"/>
                  <a:pt x="2250" y="1764"/>
                  <a:pt x="2250" y="1156"/>
                </a:cubicBezTo>
                <a:cubicBezTo>
                  <a:pt x="2250" y="517"/>
                  <a:pt x="1733" y="1"/>
                  <a:pt x="1125" y="1"/>
                </a:cubicBezTo>
                <a:close/>
              </a:path>
            </a:pathLst>
          </a:cu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09637917-BCBC-4368-981C-FF0D52FC0A82}"/>
              </a:ext>
            </a:extLst>
          </p:cNvPr>
          <p:cNvSpPr txBox="1"/>
          <p:nvPr/>
        </p:nvSpPr>
        <p:spPr>
          <a:xfrm>
            <a:off x="1475067" y="1828768"/>
            <a:ext cx="523423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D6865537-F160-4CCB-AC95-552E181ABF19}"/>
              </a:ext>
            </a:extLst>
          </p:cNvPr>
          <p:cNvSpPr txBox="1"/>
          <p:nvPr/>
        </p:nvSpPr>
        <p:spPr>
          <a:xfrm>
            <a:off x="1458262" y="3153895"/>
            <a:ext cx="5234234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117A03D5-B1DB-4ABB-BA09-06F7AC45EDE8}"/>
              </a:ext>
            </a:extLst>
          </p:cNvPr>
          <p:cNvSpPr txBox="1"/>
          <p:nvPr/>
        </p:nvSpPr>
        <p:spPr>
          <a:xfrm>
            <a:off x="1483469" y="4620545"/>
            <a:ext cx="5234234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E6442853-4E61-4E5D-9669-EA7CC8AE867A}"/>
              </a:ext>
            </a:extLst>
          </p:cNvPr>
          <p:cNvSpPr/>
          <p:nvPr/>
        </p:nvSpPr>
        <p:spPr>
          <a:xfrm>
            <a:off x="550324" y="527184"/>
            <a:ext cx="3239279" cy="533616"/>
          </a:xfrm>
          <a:prstGeom prst="roundRect">
            <a:avLst>
              <a:gd name="adj" fmla="val 50000"/>
            </a:avLst>
          </a:prstGeom>
          <a:solidFill>
            <a:srgbClr val="175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: Rounded Corners 31">
            <a:extLst>
              <a:ext uri="{FF2B5EF4-FFF2-40B4-BE49-F238E27FC236}">
                <a16:creationId xmlns:a16="http://schemas.microsoft.com/office/drawing/2014/main" id="{B507231B-7E0F-4FA6-A6D4-E2B70918EA1E}"/>
              </a:ext>
            </a:extLst>
          </p:cNvPr>
          <p:cNvSpPr/>
          <p:nvPr/>
        </p:nvSpPr>
        <p:spPr>
          <a:xfrm>
            <a:off x="550325" y="527184"/>
            <a:ext cx="816768" cy="533616"/>
          </a:xfrm>
          <a:prstGeom prst="roundRect">
            <a:avLst>
              <a:gd name="adj" fmla="val 50000"/>
            </a:avLst>
          </a:prstGeom>
          <a:solidFill>
            <a:srgbClr val="598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33">
            <a:extLst>
              <a:ext uri="{FF2B5EF4-FFF2-40B4-BE49-F238E27FC236}">
                <a16:creationId xmlns:a16="http://schemas.microsoft.com/office/drawing/2014/main" id="{F1B58F32-401D-4731-A918-561C426B93EE}"/>
              </a:ext>
            </a:extLst>
          </p:cNvPr>
          <p:cNvGrpSpPr/>
          <p:nvPr/>
        </p:nvGrpSpPr>
        <p:grpSpPr>
          <a:xfrm>
            <a:off x="783775" y="632636"/>
            <a:ext cx="334788" cy="322713"/>
            <a:chOff x="3171825" y="1358895"/>
            <a:chExt cx="287338" cy="276975"/>
          </a:xfrm>
          <a:solidFill>
            <a:schemeClr val="bg1"/>
          </a:solidFill>
        </p:grpSpPr>
        <p:sp>
          <p:nvSpPr>
            <p:cNvPr id="24" name="Freeform 137">
              <a:extLst>
                <a:ext uri="{FF2B5EF4-FFF2-40B4-BE49-F238E27FC236}">
                  <a16:creationId xmlns:a16="http://schemas.microsoft.com/office/drawing/2014/main" id="{1A335827-2D73-41E3-AB62-97755F14C4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1825" y="1372443"/>
              <a:ext cx="287338" cy="263427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38">
              <a:extLst>
                <a:ext uri="{FF2B5EF4-FFF2-40B4-BE49-F238E27FC236}">
                  <a16:creationId xmlns:a16="http://schemas.microsoft.com/office/drawing/2014/main" id="{24B89BDD-A1F8-4B9E-AFCF-6A4A3692F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1358895"/>
              <a:ext cx="76200" cy="69859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39">
              <a:extLst>
                <a:ext uri="{FF2B5EF4-FFF2-40B4-BE49-F238E27FC236}">
                  <a16:creationId xmlns:a16="http://schemas.microsoft.com/office/drawing/2014/main" id="{4177398A-BB90-49B8-A7C5-4162EE5F3A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2000" y="1606151"/>
              <a:ext cx="28575" cy="26197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90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35"/>
          <p:cNvSpPr/>
          <p:nvPr/>
        </p:nvSpPr>
        <p:spPr>
          <a:xfrm flipH="1">
            <a:off x="8656700" y="3073043"/>
            <a:ext cx="2886000" cy="1460000"/>
          </a:xfrm>
          <a:prstGeom prst="homePlate">
            <a:avLst>
              <a:gd name="adj" fmla="val 50000"/>
            </a:avLst>
          </a:prstGeom>
          <a:noFill/>
          <a:ln w="9525" cap="flat" cmpd="sng">
            <a:solidFill>
              <a:srgbClr val="5983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9" name="Google Shape;969;p35"/>
          <p:cNvSpPr/>
          <p:nvPr/>
        </p:nvSpPr>
        <p:spPr>
          <a:xfrm>
            <a:off x="658400" y="4302200"/>
            <a:ext cx="2886000" cy="1460000"/>
          </a:xfrm>
          <a:prstGeom prst="homePlate">
            <a:avLst>
              <a:gd name="adj" fmla="val 50000"/>
            </a:avLst>
          </a:prstGeom>
          <a:noFill/>
          <a:ln w="9525" cap="flat" cmpd="sng">
            <a:solidFill>
              <a:srgbClr val="5983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0" name="Google Shape;970;p35"/>
          <p:cNvSpPr/>
          <p:nvPr/>
        </p:nvSpPr>
        <p:spPr>
          <a:xfrm>
            <a:off x="658400" y="1855867"/>
            <a:ext cx="2886000" cy="1460000"/>
          </a:xfrm>
          <a:prstGeom prst="homePlate">
            <a:avLst>
              <a:gd name="adj" fmla="val 50000"/>
            </a:avLst>
          </a:prstGeom>
          <a:noFill/>
          <a:ln w="9525" cap="flat" cmpd="sng">
            <a:solidFill>
              <a:srgbClr val="5983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9" name="Google Shape;979;p35"/>
          <p:cNvSpPr/>
          <p:nvPr/>
        </p:nvSpPr>
        <p:spPr>
          <a:xfrm>
            <a:off x="3943133" y="1840533"/>
            <a:ext cx="4300800" cy="4300800"/>
          </a:xfrm>
          <a:prstGeom prst="ellipse">
            <a:avLst/>
          </a:prstGeom>
          <a:noFill/>
          <a:ln w="57150">
            <a:solidFill>
              <a:srgbClr val="598355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600" kern="0">
              <a:solidFill>
                <a:srgbClr val="0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Arial"/>
              <a:sym typeface="Arial"/>
            </a:endParaRPr>
          </a:p>
        </p:txBody>
      </p:sp>
      <p:sp>
        <p:nvSpPr>
          <p:cNvPr id="983" name="Google Shape;983;p35"/>
          <p:cNvSpPr/>
          <p:nvPr/>
        </p:nvSpPr>
        <p:spPr>
          <a:xfrm>
            <a:off x="7626618" y="4932168"/>
            <a:ext cx="520900" cy="518309"/>
          </a:xfrm>
          <a:custGeom>
            <a:avLst/>
            <a:gdLst/>
            <a:ahLst/>
            <a:cxnLst/>
            <a:rect l="l" t="t" r="r" b="b"/>
            <a:pathLst>
              <a:path w="2614" h="2601" extrusionOk="0">
                <a:moveTo>
                  <a:pt x="1307" y="0"/>
                </a:moveTo>
                <a:cubicBezTo>
                  <a:pt x="585" y="0"/>
                  <a:pt x="1" y="572"/>
                  <a:pt x="1" y="1294"/>
                </a:cubicBezTo>
                <a:cubicBezTo>
                  <a:pt x="1" y="2015"/>
                  <a:pt x="585" y="2600"/>
                  <a:pt x="1307" y="2600"/>
                </a:cubicBezTo>
                <a:cubicBezTo>
                  <a:pt x="2025" y="2600"/>
                  <a:pt x="2613" y="2015"/>
                  <a:pt x="2613" y="1294"/>
                </a:cubicBezTo>
                <a:cubicBezTo>
                  <a:pt x="2613" y="572"/>
                  <a:pt x="2025" y="0"/>
                  <a:pt x="1307" y="0"/>
                </a:cubicBezTo>
                <a:close/>
              </a:path>
            </a:pathLst>
          </a:cu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1867" kern="0">
                <a:solidFill>
                  <a:srgbClr val="FFFFFF"/>
                </a:solidFill>
                <a:latin typeface="Fira Sans"/>
                <a:sym typeface="Fira Sans"/>
              </a:rPr>
              <a:t>02</a:t>
            </a:r>
            <a:endParaRPr sz="1867" kern="0">
              <a:solidFill>
                <a:srgbClr val="FFFFFF"/>
              </a:solidFill>
              <a:latin typeface="Fira Sans"/>
              <a:sym typeface="Fira Sans"/>
            </a:endParaRPr>
          </a:p>
        </p:txBody>
      </p:sp>
      <p:sp>
        <p:nvSpPr>
          <p:cNvPr id="984" name="Google Shape;984;p35"/>
          <p:cNvSpPr/>
          <p:nvPr/>
        </p:nvSpPr>
        <p:spPr>
          <a:xfrm>
            <a:off x="4054874" y="4930954"/>
            <a:ext cx="520701" cy="520701"/>
          </a:xfrm>
          <a:custGeom>
            <a:avLst/>
            <a:gdLst/>
            <a:ahLst/>
            <a:cxnLst/>
            <a:rect l="l" t="t" r="r" b="b"/>
            <a:pathLst>
              <a:path w="2613" h="2613" extrusionOk="0">
                <a:moveTo>
                  <a:pt x="1307" y="0"/>
                </a:moveTo>
                <a:cubicBezTo>
                  <a:pt x="585" y="0"/>
                  <a:pt x="0" y="588"/>
                  <a:pt x="0" y="1306"/>
                </a:cubicBezTo>
                <a:cubicBezTo>
                  <a:pt x="0" y="2028"/>
                  <a:pt x="585" y="2613"/>
                  <a:pt x="1307" y="2613"/>
                </a:cubicBezTo>
                <a:cubicBezTo>
                  <a:pt x="2028" y="2613"/>
                  <a:pt x="2613" y="2028"/>
                  <a:pt x="2613" y="1306"/>
                </a:cubicBezTo>
                <a:cubicBezTo>
                  <a:pt x="2613" y="588"/>
                  <a:pt x="2028" y="0"/>
                  <a:pt x="1307" y="0"/>
                </a:cubicBezTo>
                <a:close/>
              </a:path>
            </a:pathLst>
          </a:cu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1867" kern="0" dirty="0">
                <a:solidFill>
                  <a:srgbClr val="FFFFFF"/>
                </a:solidFill>
                <a:latin typeface="Fira Sans"/>
                <a:sym typeface="Arial"/>
              </a:rPr>
              <a:t>03</a:t>
            </a:r>
            <a:endParaRPr sz="1867" kern="0" dirty="0">
              <a:solidFill>
                <a:srgbClr val="FFFFFF"/>
              </a:solidFill>
              <a:latin typeface="Fira Sans"/>
              <a:sym typeface="Arial"/>
            </a:endParaRPr>
          </a:p>
        </p:txBody>
      </p:sp>
      <p:sp>
        <p:nvSpPr>
          <p:cNvPr id="985" name="Google Shape;985;p35"/>
          <p:cNvSpPr/>
          <p:nvPr/>
        </p:nvSpPr>
        <p:spPr>
          <a:xfrm flipH="1">
            <a:off x="5833085" y="1566501"/>
            <a:ext cx="520900" cy="518309"/>
          </a:xfrm>
          <a:custGeom>
            <a:avLst/>
            <a:gdLst/>
            <a:ahLst/>
            <a:cxnLst/>
            <a:rect l="l" t="t" r="r" b="b"/>
            <a:pathLst>
              <a:path w="2614" h="2601" extrusionOk="0">
                <a:moveTo>
                  <a:pt x="1307" y="0"/>
                </a:moveTo>
                <a:cubicBezTo>
                  <a:pt x="585" y="0"/>
                  <a:pt x="1" y="572"/>
                  <a:pt x="1" y="1294"/>
                </a:cubicBezTo>
                <a:cubicBezTo>
                  <a:pt x="1" y="2015"/>
                  <a:pt x="585" y="2600"/>
                  <a:pt x="1307" y="2600"/>
                </a:cubicBezTo>
                <a:cubicBezTo>
                  <a:pt x="2025" y="2600"/>
                  <a:pt x="2613" y="2015"/>
                  <a:pt x="2613" y="1294"/>
                </a:cubicBezTo>
                <a:cubicBezTo>
                  <a:pt x="2613" y="572"/>
                  <a:pt x="2025" y="0"/>
                  <a:pt x="1307" y="0"/>
                </a:cubicBezTo>
                <a:close/>
              </a:path>
            </a:pathLst>
          </a:cu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1867" kern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01</a:t>
            </a:r>
            <a:endParaRPr sz="1867" kern="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1CB8D63E-461C-414A-AE65-C0DCA1DC18CB}"/>
              </a:ext>
            </a:extLst>
          </p:cNvPr>
          <p:cNvSpPr txBox="1"/>
          <p:nvPr/>
        </p:nvSpPr>
        <p:spPr>
          <a:xfrm>
            <a:off x="790213" y="1937578"/>
            <a:ext cx="2257826" cy="1332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Game là gì? Nêu tên một số game mà em biết.</a:t>
            </a:r>
            <a:endParaRPr lang="en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55AEFD4E-E343-4FC9-ACFD-02300B75D6BD}"/>
              </a:ext>
            </a:extLst>
          </p:cNvPr>
          <p:cNvSpPr txBox="1"/>
          <p:nvPr/>
        </p:nvSpPr>
        <p:spPr>
          <a:xfrm>
            <a:off x="776197" y="4365928"/>
            <a:ext cx="2257826" cy="1332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14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Việc chơi game có hại gì và có lợi gì?</a:t>
            </a:r>
            <a:r>
              <a:rPr lang="en-VN" sz="2600" dirty="0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 </a:t>
            </a:r>
            <a:endParaRPr lang="en-US" altLang="zh-CN" sz="2600" kern="0" dirty="0">
              <a:solidFill>
                <a:srgbClr val="FFFFFF">
                  <a:lumMod val="65000"/>
                </a:srgb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Roboto Light"/>
            </a:endParaRPr>
          </a:p>
        </p:txBody>
      </p:sp>
      <p:sp>
        <p:nvSpPr>
          <p:cNvPr id="1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6F0FC528-340E-46FE-908F-FD7CFDBDEFEE}"/>
              </a:ext>
            </a:extLst>
          </p:cNvPr>
          <p:cNvSpPr txBox="1"/>
          <p:nvPr/>
        </p:nvSpPr>
        <p:spPr>
          <a:xfrm>
            <a:off x="9143961" y="3136771"/>
            <a:ext cx="2257826" cy="1332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Nên chơi game như thế nào cho phù hợp?</a:t>
            </a:r>
            <a:endParaRPr lang="en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640A3DA-9A43-4559-AB64-7AB0B5CAF6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6" t="13390" r="-4888" b="22944"/>
          <a:stretch/>
        </p:blipFill>
        <p:spPr>
          <a:xfrm>
            <a:off x="4974308" y="2941209"/>
            <a:ext cx="2556558" cy="3177674"/>
          </a:xfrm>
          <a:prstGeom prst="rect">
            <a:avLst/>
          </a:prstGeom>
        </p:spPr>
      </p:pic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53B4BD2B-A9CD-4AC1-8EA7-E2E231F248CF}"/>
              </a:ext>
            </a:extLst>
          </p:cNvPr>
          <p:cNvSpPr/>
          <p:nvPr/>
        </p:nvSpPr>
        <p:spPr>
          <a:xfrm>
            <a:off x="550324" y="527184"/>
            <a:ext cx="4896319" cy="533616"/>
          </a:xfrm>
          <a:prstGeom prst="roundRect">
            <a:avLst>
              <a:gd name="adj" fmla="val 50000"/>
            </a:avLst>
          </a:prstGeom>
          <a:solidFill>
            <a:srgbClr val="175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31">
            <a:extLst>
              <a:ext uri="{FF2B5EF4-FFF2-40B4-BE49-F238E27FC236}">
                <a16:creationId xmlns:a16="http://schemas.microsoft.com/office/drawing/2014/main" id="{0AA2158E-DD97-423A-B7A4-332C81ACCE98}"/>
              </a:ext>
            </a:extLst>
          </p:cNvPr>
          <p:cNvSpPr/>
          <p:nvPr/>
        </p:nvSpPr>
        <p:spPr>
          <a:xfrm>
            <a:off x="550325" y="527184"/>
            <a:ext cx="816768" cy="533616"/>
          </a:xfrm>
          <a:prstGeom prst="roundRect">
            <a:avLst>
              <a:gd name="adj" fmla="val 50000"/>
            </a:avLst>
          </a:prstGeom>
          <a:solidFill>
            <a:srgbClr val="598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33">
            <a:extLst>
              <a:ext uri="{FF2B5EF4-FFF2-40B4-BE49-F238E27FC236}">
                <a16:creationId xmlns:a16="http://schemas.microsoft.com/office/drawing/2014/main" id="{57E82A29-A9EB-4C4F-AB70-0B8A6093B5AC}"/>
              </a:ext>
            </a:extLst>
          </p:cNvPr>
          <p:cNvGrpSpPr/>
          <p:nvPr/>
        </p:nvGrpSpPr>
        <p:grpSpPr>
          <a:xfrm>
            <a:off x="783775" y="632636"/>
            <a:ext cx="334788" cy="322713"/>
            <a:chOff x="3171825" y="1358895"/>
            <a:chExt cx="287338" cy="276975"/>
          </a:xfrm>
          <a:solidFill>
            <a:schemeClr val="bg1"/>
          </a:solidFill>
        </p:grpSpPr>
        <p:sp>
          <p:nvSpPr>
            <p:cNvPr id="20" name="Freeform 137">
              <a:extLst>
                <a:ext uri="{FF2B5EF4-FFF2-40B4-BE49-F238E27FC236}">
                  <a16:creationId xmlns:a16="http://schemas.microsoft.com/office/drawing/2014/main" id="{E4D4C07E-4491-4869-99A9-24D277864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1825" y="1372443"/>
              <a:ext cx="287338" cy="263427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38">
              <a:extLst>
                <a:ext uri="{FF2B5EF4-FFF2-40B4-BE49-F238E27FC236}">
                  <a16:creationId xmlns:a16="http://schemas.microsoft.com/office/drawing/2014/main" id="{1307334F-6C7C-4529-97EA-4B881AA96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1358895"/>
              <a:ext cx="76200" cy="69859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39">
              <a:extLst>
                <a:ext uri="{FF2B5EF4-FFF2-40B4-BE49-F238E27FC236}">
                  <a16:creationId xmlns:a16="http://schemas.microsoft.com/office/drawing/2014/main" id="{F783B5A4-7743-4E36-A319-AFAF308A86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2000" y="1606151"/>
              <a:ext cx="28575" cy="26197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27F3746-F76A-9349-B684-59F1950D9B56}"/>
              </a:ext>
            </a:extLst>
          </p:cNvPr>
          <p:cNvSpPr txBox="1"/>
          <p:nvPr/>
        </p:nvSpPr>
        <p:spPr>
          <a:xfrm>
            <a:off x="4765630" y="2470083"/>
            <a:ext cx="255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53B4BD2B-A9CD-4AC1-8EA7-E2E231F248CF}"/>
              </a:ext>
            </a:extLst>
          </p:cNvPr>
          <p:cNvSpPr/>
          <p:nvPr/>
        </p:nvSpPr>
        <p:spPr>
          <a:xfrm>
            <a:off x="550324" y="527184"/>
            <a:ext cx="4896319" cy="533616"/>
          </a:xfrm>
          <a:prstGeom prst="roundRect">
            <a:avLst>
              <a:gd name="adj" fmla="val 50000"/>
            </a:avLst>
          </a:prstGeom>
          <a:solidFill>
            <a:srgbClr val="175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31">
            <a:extLst>
              <a:ext uri="{FF2B5EF4-FFF2-40B4-BE49-F238E27FC236}">
                <a16:creationId xmlns:a16="http://schemas.microsoft.com/office/drawing/2014/main" id="{0AA2158E-DD97-423A-B7A4-332C81ACCE98}"/>
              </a:ext>
            </a:extLst>
          </p:cNvPr>
          <p:cNvSpPr/>
          <p:nvPr/>
        </p:nvSpPr>
        <p:spPr>
          <a:xfrm>
            <a:off x="550325" y="527184"/>
            <a:ext cx="816768" cy="533616"/>
          </a:xfrm>
          <a:prstGeom prst="roundRect">
            <a:avLst>
              <a:gd name="adj" fmla="val 50000"/>
            </a:avLst>
          </a:prstGeom>
          <a:solidFill>
            <a:srgbClr val="598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33">
            <a:extLst>
              <a:ext uri="{FF2B5EF4-FFF2-40B4-BE49-F238E27FC236}">
                <a16:creationId xmlns:a16="http://schemas.microsoft.com/office/drawing/2014/main" id="{57E82A29-A9EB-4C4F-AB70-0B8A6093B5AC}"/>
              </a:ext>
            </a:extLst>
          </p:cNvPr>
          <p:cNvGrpSpPr/>
          <p:nvPr/>
        </p:nvGrpSpPr>
        <p:grpSpPr>
          <a:xfrm>
            <a:off x="783775" y="632636"/>
            <a:ext cx="334788" cy="322713"/>
            <a:chOff x="3171825" y="1358895"/>
            <a:chExt cx="287338" cy="276975"/>
          </a:xfrm>
          <a:solidFill>
            <a:schemeClr val="bg1"/>
          </a:solidFill>
        </p:grpSpPr>
        <p:sp>
          <p:nvSpPr>
            <p:cNvPr id="20" name="Freeform 137">
              <a:extLst>
                <a:ext uri="{FF2B5EF4-FFF2-40B4-BE49-F238E27FC236}">
                  <a16:creationId xmlns:a16="http://schemas.microsoft.com/office/drawing/2014/main" id="{E4D4C07E-4491-4869-99A9-24D277864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1825" y="1372443"/>
              <a:ext cx="287338" cy="263427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38">
              <a:extLst>
                <a:ext uri="{FF2B5EF4-FFF2-40B4-BE49-F238E27FC236}">
                  <a16:creationId xmlns:a16="http://schemas.microsoft.com/office/drawing/2014/main" id="{1307334F-6C7C-4529-97EA-4B881AA96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1358895"/>
              <a:ext cx="76200" cy="69859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39">
              <a:extLst>
                <a:ext uri="{FF2B5EF4-FFF2-40B4-BE49-F238E27FC236}">
                  <a16:creationId xmlns:a16="http://schemas.microsoft.com/office/drawing/2014/main" id="{F783B5A4-7743-4E36-A319-AFAF308A86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2000" y="1606151"/>
              <a:ext cx="28575" cy="26197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50F8A62-96C6-8B40-927A-3410D0676EB2}"/>
              </a:ext>
            </a:extLst>
          </p:cNvPr>
          <p:cNvSpPr/>
          <p:nvPr/>
        </p:nvSpPr>
        <p:spPr>
          <a:xfrm>
            <a:off x="265042" y="1311656"/>
            <a:ext cx="11741427" cy="5313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Lập dàn ý bằng cách dựa và những ý đã tìm được, sắp xếp lại theo ba phần của bài viết:</a:t>
            </a:r>
            <a:endParaRPr lang="en-VN" sz="23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Mở đầu: Nêu vấn đề. VD: Chơi game có phải chỉ có tác hại?</a:t>
            </a:r>
            <a:endParaRPr lang="en-VN" sz="23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Nội dung chính, có thể có 3 loại ý kiến, ví dụ:</a:t>
            </a:r>
            <a:endParaRPr lang="en-VN" sz="23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4000"/>
              </a:lnSpc>
              <a:buFont typeface="Symbol" pitchFamily="2" charset="2"/>
              <a:buChar char=""/>
            </a:pPr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 game có hại (vì chơi game mất rất nhiều thời gian, không tập trung vào việc học tập và làm việc giúp cha mẹ, gia đình; thức khuya, có hại cho sức khoẻ,…)</a:t>
            </a:r>
            <a:endParaRPr lang="en-VN" sz="23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4000"/>
              </a:lnSpc>
              <a:buFont typeface="Symbol" pitchFamily="2" charset="2"/>
              <a:buChar char=""/>
            </a:pPr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 game có lợi (vì nhiều nội dung game rất hấp dẫn; người chơi được rèn luyện kĩ năng, kĩ thuật nhanh tay, nhanh mắt; nhiều nội dung trò chơi về khoa học, lịch sử, địa lí hoặc nội dung bằng tiếng Anh giúp người chơi luyện tập ngoại ngữ;…)</a:t>
            </a:r>
            <a:endParaRPr lang="en-VN" sz="23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4000"/>
              </a:lnSpc>
              <a:buFont typeface="Symbol" pitchFamily="2" charset="2"/>
              <a:buChar char=""/>
            </a:pPr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 game vừa có lợi vừa có hại: tham khảo cái lợi và cái hại nêu trên của việc chơi game để trình bày ý kiến của em.</a:t>
            </a:r>
            <a:endParaRPr lang="en-VN" sz="23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Kết thúc: Nên thống nhất ý kiến về vấn đề này như thế nào?</a:t>
            </a:r>
            <a:endParaRPr lang="en-VN" sz="23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4000"/>
              </a:lnSpc>
              <a:buFont typeface="Symbol" pitchFamily="2" charset="2"/>
              <a:buChar char=""/>
            </a:pPr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 game có lợi và có hại như thế nào?</a:t>
            </a:r>
            <a:endParaRPr lang="en-VN" sz="23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 nào thì việc chơi game trở nên có hại? Chơi game như thế nào thì có lợi?</a:t>
            </a:r>
            <a:r>
              <a:rPr lang="en-VN" sz="23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24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3"/>
          <p:cNvSpPr/>
          <p:nvPr/>
        </p:nvSpPr>
        <p:spPr>
          <a:xfrm>
            <a:off x="7247200" y="1829533"/>
            <a:ext cx="4282000" cy="1767434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flat" cmpd="sng">
            <a:solidFill>
              <a:srgbClr val="5983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4" name="Google Shape;464;p23"/>
          <p:cNvSpPr/>
          <p:nvPr/>
        </p:nvSpPr>
        <p:spPr>
          <a:xfrm>
            <a:off x="7247100" y="4560567"/>
            <a:ext cx="4282000" cy="1498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flat" cmpd="sng">
            <a:solidFill>
              <a:srgbClr val="5983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5" name="Google Shape;465;p23"/>
          <p:cNvSpPr/>
          <p:nvPr/>
        </p:nvSpPr>
        <p:spPr>
          <a:xfrm flipH="1">
            <a:off x="664267" y="1829533"/>
            <a:ext cx="4282000" cy="1498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flat" cmpd="sng">
            <a:solidFill>
              <a:srgbClr val="5983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3"/>
          <p:cNvSpPr/>
          <p:nvPr/>
        </p:nvSpPr>
        <p:spPr>
          <a:xfrm flipH="1">
            <a:off x="664267" y="4560567"/>
            <a:ext cx="4282000" cy="1498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flat" cmpd="sng">
            <a:solidFill>
              <a:srgbClr val="5983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9" name="Google Shape;469;p23"/>
          <p:cNvSpPr/>
          <p:nvPr/>
        </p:nvSpPr>
        <p:spPr>
          <a:xfrm>
            <a:off x="3948100" y="2659814"/>
            <a:ext cx="2151166" cy="2280812"/>
          </a:xfrm>
          <a:custGeom>
            <a:avLst/>
            <a:gdLst/>
            <a:ahLst/>
            <a:cxnLst/>
            <a:rect l="l" t="t" r="r" b="b"/>
            <a:pathLst>
              <a:path w="7233" h="7669" extrusionOk="0">
                <a:moveTo>
                  <a:pt x="3377" y="0"/>
                </a:moveTo>
                <a:lnTo>
                  <a:pt x="548" y="2830"/>
                </a:lnTo>
                <a:cubicBezTo>
                  <a:pt x="1" y="3377"/>
                  <a:pt x="1" y="4276"/>
                  <a:pt x="548" y="4823"/>
                </a:cubicBezTo>
                <a:lnTo>
                  <a:pt x="3377" y="7669"/>
                </a:lnTo>
                <a:lnTo>
                  <a:pt x="7232" y="3835"/>
                </a:lnTo>
                <a:lnTo>
                  <a:pt x="3377" y="0"/>
                </a:lnTo>
                <a:close/>
              </a:path>
            </a:pathLst>
          </a:cu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0" name="Google Shape;470;p23"/>
          <p:cNvSpPr/>
          <p:nvPr/>
        </p:nvSpPr>
        <p:spPr>
          <a:xfrm>
            <a:off x="4952453" y="1689967"/>
            <a:ext cx="2287082" cy="2110397"/>
          </a:xfrm>
          <a:custGeom>
            <a:avLst/>
            <a:gdLst/>
            <a:ahLst/>
            <a:cxnLst/>
            <a:rect l="l" t="t" r="r" b="b"/>
            <a:pathLst>
              <a:path w="7690" h="7096" extrusionOk="0">
                <a:moveTo>
                  <a:pt x="3848" y="1"/>
                </a:moveTo>
                <a:cubicBezTo>
                  <a:pt x="3486" y="1"/>
                  <a:pt x="3124" y="137"/>
                  <a:pt x="2851" y="411"/>
                </a:cubicBezTo>
                <a:lnTo>
                  <a:pt x="0" y="3261"/>
                </a:lnTo>
                <a:lnTo>
                  <a:pt x="3855" y="7096"/>
                </a:lnTo>
                <a:lnTo>
                  <a:pt x="7690" y="3261"/>
                </a:lnTo>
                <a:lnTo>
                  <a:pt x="4844" y="411"/>
                </a:lnTo>
                <a:cubicBezTo>
                  <a:pt x="4571" y="137"/>
                  <a:pt x="4209" y="1"/>
                  <a:pt x="3848" y="1"/>
                </a:cubicBezTo>
                <a:close/>
              </a:path>
            </a:pathLst>
          </a:cu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3"/>
          <p:cNvSpPr/>
          <p:nvPr/>
        </p:nvSpPr>
        <p:spPr>
          <a:xfrm>
            <a:off x="4952453" y="3800074"/>
            <a:ext cx="2287082" cy="2104152"/>
          </a:xfrm>
          <a:custGeom>
            <a:avLst/>
            <a:gdLst/>
            <a:ahLst/>
            <a:cxnLst/>
            <a:rect l="l" t="t" r="r" b="b"/>
            <a:pathLst>
              <a:path w="7690" h="7075" extrusionOk="0">
                <a:moveTo>
                  <a:pt x="3855" y="1"/>
                </a:moveTo>
                <a:lnTo>
                  <a:pt x="0" y="3835"/>
                </a:lnTo>
                <a:lnTo>
                  <a:pt x="2851" y="6664"/>
                </a:lnTo>
                <a:cubicBezTo>
                  <a:pt x="3124" y="6938"/>
                  <a:pt x="3486" y="7074"/>
                  <a:pt x="3848" y="7074"/>
                </a:cubicBezTo>
                <a:cubicBezTo>
                  <a:pt x="4209" y="7074"/>
                  <a:pt x="4571" y="6938"/>
                  <a:pt x="4844" y="6664"/>
                </a:cubicBezTo>
                <a:lnTo>
                  <a:pt x="7690" y="3835"/>
                </a:lnTo>
                <a:lnTo>
                  <a:pt x="3855" y="1"/>
                </a:lnTo>
                <a:close/>
              </a:path>
            </a:pathLst>
          </a:cu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2" name="Google Shape;472;p23"/>
          <p:cNvSpPr/>
          <p:nvPr/>
        </p:nvSpPr>
        <p:spPr>
          <a:xfrm>
            <a:off x="6098968" y="2659814"/>
            <a:ext cx="2144921" cy="2280812"/>
          </a:xfrm>
          <a:custGeom>
            <a:avLst/>
            <a:gdLst/>
            <a:ahLst/>
            <a:cxnLst/>
            <a:rect l="l" t="t" r="r" b="b"/>
            <a:pathLst>
              <a:path w="7212" h="7669" extrusionOk="0">
                <a:moveTo>
                  <a:pt x="3835" y="0"/>
                </a:moveTo>
                <a:lnTo>
                  <a:pt x="0" y="3835"/>
                </a:lnTo>
                <a:lnTo>
                  <a:pt x="3835" y="7669"/>
                </a:lnTo>
                <a:lnTo>
                  <a:pt x="6664" y="4823"/>
                </a:lnTo>
                <a:cubicBezTo>
                  <a:pt x="7211" y="4276"/>
                  <a:pt x="7211" y="3377"/>
                  <a:pt x="6664" y="2830"/>
                </a:cubicBezTo>
                <a:lnTo>
                  <a:pt x="3835" y="0"/>
                </a:lnTo>
                <a:close/>
              </a:path>
            </a:pathLst>
          </a:cu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3" name="Google Shape;473;p23"/>
          <p:cNvSpPr/>
          <p:nvPr/>
        </p:nvSpPr>
        <p:spPr>
          <a:xfrm>
            <a:off x="4059331" y="4289607"/>
            <a:ext cx="1642596" cy="1636629"/>
          </a:xfrm>
          <a:custGeom>
            <a:avLst/>
            <a:gdLst/>
            <a:ahLst/>
            <a:cxnLst/>
            <a:rect l="l" t="t" r="r" b="b"/>
            <a:pathLst>
              <a:path w="5523" h="5503" extrusionOk="0">
                <a:moveTo>
                  <a:pt x="2803" y="1"/>
                </a:moveTo>
                <a:cubicBezTo>
                  <a:pt x="1273" y="1"/>
                  <a:pt x="0" y="1226"/>
                  <a:pt x="0" y="2762"/>
                </a:cubicBezTo>
                <a:cubicBezTo>
                  <a:pt x="21" y="4271"/>
                  <a:pt x="1252" y="5502"/>
                  <a:pt x="2740" y="5502"/>
                </a:cubicBezTo>
                <a:cubicBezTo>
                  <a:pt x="4276" y="5502"/>
                  <a:pt x="5523" y="4229"/>
                  <a:pt x="5523" y="2694"/>
                </a:cubicBezTo>
                <a:lnTo>
                  <a:pt x="5523" y="395"/>
                </a:lnTo>
                <a:cubicBezTo>
                  <a:pt x="5523" y="174"/>
                  <a:pt x="5328" y="1"/>
                  <a:pt x="5107" y="1"/>
                </a:cubicBezTo>
                <a:close/>
              </a:path>
            </a:pathLst>
          </a:custGeom>
          <a:solidFill>
            <a:srgbClr val="7EA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4" name="Google Shape;474;p23"/>
          <p:cNvSpPr/>
          <p:nvPr/>
        </p:nvSpPr>
        <p:spPr>
          <a:xfrm>
            <a:off x="4059331" y="1838374"/>
            <a:ext cx="1642596" cy="1636629"/>
          </a:xfrm>
          <a:custGeom>
            <a:avLst/>
            <a:gdLst/>
            <a:ahLst/>
            <a:cxnLst/>
            <a:rect l="l" t="t" r="r" b="b"/>
            <a:pathLst>
              <a:path w="5523" h="5503" extrusionOk="0">
                <a:moveTo>
                  <a:pt x="2777" y="1"/>
                </a:moveTo>
                <a:cubicBezTo>
                  <a:pt x="2765" y="1"/>
                  <a:pt x="2753" y="1"/>
                  <a:pt x="2740" y="1"/>
                </a:cubicBezTo>
                <a:cubicBezTo>
                  <a:pt x="1252" y="1"/>
                  <a:pt x="21" y="1227"/>
                  <a:pt x="0" y="2741"/>
                </a:cubicBezTo>
                <a:cubicBezTo>
                  <a:pt x="0" y="4277"/>
                  <a:pt x="1273" y="5503"/>
                  <a:pt x="2803" y="5503"/>
                </a:cubicBezTo>
                <a:lnTo>
                  <a:pt x="5107" y="5503"/>
                </a:lnTo>
                <a:cubicBezTo>
                  <a:pt x="5328" y="5503"/>
                  <a:pt x="5523" y="5329"/>
                  <a:pt x="5523" y="5087"/>
                </a:cubicBezTo>
                <a:lnTo>
                  <a:pt x="5523" y="2804"/>
                </a:lnTo>
                <a:cubicBezTo>
                  <a:pt x="5523" y="1286"/>
                  <a:pt x="4296" y="1"/>
                  <a:pt x="2777" y="1"/>
                </a:cubicBezTo>
                <a:close/>
              </a:path>
            </a:pathLst>
          </a:custGeom>
          <a:solidFill>
            <a:srgbClr val="7EA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5" name="Google Shape;475;p23"/>
          <p:cNvSpPr/>
          <p:nvPr/>
        </p:nvSpPr>
        <p:spPr>
          <a:xfrm>
            <a:off x="6510285" y="4289607"/>
            <a:ext cx="1636349" cy="1636629"/>
          </a:xfrm>
          <a:custGeom>
            <a:avLst/>
            <a:gdLst/>
            <a:ahLst/>
            <a:cxnLst/>
            <a:rect l="l" t="t" r="r" b="b"/>
            <a:pathLst>
              <a:path w="5502" h="5503" extrusionOk="0">
                <a:moveTo>
                  <a:pt x="395" y="1"/>
                </a:moveTo>
                <a:cubicBezTo>
                  <a:pt x="174" y="1"/>
                  <a:pt x="1" y="174"/>
                  <a:pt x="1" y="395"/>
                </a:cubicBezTo>
                <a:lnTo>
                  <a:pt x="1" y="2694"/>
                </a:lnTo>
                <a:cubicBezTo>
                  <a:pt x="1" y="4229"/>
                  <a:pt x="1226" y="5502"/>
                  <a:pt x="2762" y="5502"/>
                </a:cubicBezTo>
                <a:cubicBezTo>
                  <a:pt x="4271" y="5502"/>
                  <a:pt x="5476" y="4271"/>
                  <a:pt x="5502" y="2762"/>
                </a:cubicBezTo>
                <a:cubicBezTo>
                  <a:pt x="5502" y="1226"/>
                  <a:pt x="4229" y="1"/>
                  <a:pt x="2693" y="1"/>
                </a:cubicBezTo>
                <a:close/>
              </a:path>
            </a:pathLst>
          </a:custGeom>
          <a:solidFill>
            <a:srgbClr val="7EA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6" name="Google Shape;476;p23"/>
          <p:cNvSpPr/>
          <p:nvPr/>
        </p:nvSpPr>
        <p:spPr>
          <a:xfrm>
            <a:off x="6510285" y="1838374"/>
            <a:ext cx="1636349" cy="1636629"/>
          </a:xfrm>
          <a:custGeom>
            <a:avLst/>
            <a:gdLst/>
            <a:ahLst/>
            <a:cxnLst/>
            <a:rect l="l" t="t" r="r" b="b"/>
            <a:pathLst>
              <a:path w="5502" h="5503" extrusionOk="0">
                <a:moveTo>
                  <a:pt x="2725" y="1"/>
                </a:moveTo>
                <a:cubicBezTo>
                  <a:pt x="1206" y="1"/>
                  <a:pt x="1" y="1286"/>
                  <a:pt x="1" y="2804"/>
                </a:cubicBezTo>
                <a:lnTo>
                  <a:pt x="1" y="5087"/>
                </a:lnTo>
                <a:cubicBezTo>
                  <a:pt x="1" y="5329"/>
                  <a:pt x="174" y="5503"/>
                  <a:pt x="395" y="5503"/>
                </a:cubicBezTo>
                <a:lnTo>
                  <a:pt x="2693" y="5503"/>
                </a:lnTo>
                <a:cubicBezTo>
                  <a:pt x="4229" y="5503"/>
                  <a:pt x="5502" y="4277"/>
                  <a:pt x="5502" y="2741"/>
                </a:cubicBezTo>
                <a:cubicBezTo>
                  <a:pt x="5476" y="1227"/>
                  <a:pt x="4271" y="1"/>
                  <a:pt x="2762" y="1"/>
                </a:cubicBezTo>
                <a:cubicBezTo>
                  <a:pt x="2750" y="1"/>
                  <a:pt x="2737" y="1"/>
                  <a:pt x="2725" y="1"/>
                </a:cubicBezTo>
                <a:close/>
              </a:path>
            </a:pathLst>
          </a:custGeom>
          <a:solidFill>
            <a:srgbClr val="7EA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7" name="Google Shape;477;p23"/>
          <p:cNvSpPr/>
          <p:nvPr/>
        </p:nvSpPr>
        <p:spPr>
          <a:xfrm>
            <a:off x="4946207" y="2668438"/>
            <a:ext cx="2301061" cy="2263265"/>
          </a:xfrm>
          <a:custGeom>
            <a:avLst/>
            <a:gdLst/>
            <a:ahLst/>
            <a:cxnLst/>
            <a:rect l="l" t="t" r="r" b="b"/>
            <a:pathLst>
              <a:path w="7737" h="7610" extrusionOk="0">
                <a:moveTo>
                  <a:pt x="3874" y="0"/>
                </a:moveTo>
                <a:cubicBezTo>
                  <a:pt x="3679" y="0"/>
                  <a:pt x="3482" y="71"/>
                  <a:pt x="3329" y="213"/>
                </a:cubicBezTo>
                <a:lnTo>
                  <a:pt x="284" y="3259"/>
                </a:lnTo>
                <a:cubicBezTo>
                  <a:pt x="0" y="3564"/>
                  <a:pt x="0" y="4047"/>
                  <a:pt x="284" y="4331"/>
                </a:cubicBezTo>
                <a:lnTo>
                  <a:pt x="3329" y="7377"/>
                </a:lnTo>
                <a:cubicBezTo>
                  <a:pt x="3482" y="7532"/>
                  <a:pt x="3679" y="7609"/>
                  <a:pt x="3874" y="7609"/>
                </a:cubicBezTo>
                <a:cubicBezTo>
                  <a:pt x="4068" y="7609"/>
                  <a:pt x="4260" y="7532"/>
                  <a:pt x="4402" y="7377"/>
                </a:cubicBezTo>
                <a:lnTo>
                  <a:pt x="7448" y="4331"/>
                </a:lnTo>
                <a:cubicBezTo>
                  <a:pt x="7737" y="4047"/>
                  <a:pt x="7737" y="3564"/>
                  <a:pt x="7448" y="3259"/>
                </a:cubicBezTo>
                <a:lnTo>
                  <a:pt x="4402" y="213"/>
                </a:lnTo>
                <a:cubicBezTo>
                  <a:pt x="4260" y="71"/>
                  <a:pt x="4068" y="0"/>
                  <a:pt x="38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79" name="Google Shape;479;p23"/>
          <p:cNvGrpSpPr/>
          <p:nvPr/>
        </p:nvGrpSpPr>
        <p:grpSpPr>
          <a:xfrm>
            <a:off x="4651076" y="2345672"/>
            <a:ext cx="473004" cy="465723"/>
            <a:chOff x="2777520" y="2943383"/>
            <a:chExt cx="364485" cy="358874"/>
          </a:xfrm>
          <a:solidFill>
            <a:schemeClr val="bg1"/>
          </a:solidFill>
        </p:grpSpPr>
        <p:sp>
          <p:nvSpPr>
            <p:cNvPr id="480" name="Google Shape;480;p23"/>
            <p:cNvSpPr/>
            <p:nvPr/>
          </p:nvSpPr>
          <p:spPr>
            <a:xfrm>
              <a:off x="3089565" y="3131776"/>
              <a:ext cx="52439" cy="38844"/>
            </a:xfrm>
            <a:custGeom>
              <a:avLst/>
              <a:gdLst/>
              <a:ahLst/>
              <a:cxnLst/>
              <a:rect l="l" t="t" r="r" b="b"/>
              <a:pathLst>
                <a:path w="243" h="180" extrusionOk="0">
                  <a:moveTo>
                    <a:pt x="64" y="0"/>
                  </a:moveTo>
                  <a:cubicBezTo>
                    <a:pt x="43" y="0"/>
                    <a:pt x="22" y="0"/>
                    <a:pt x="22" y="27"/>
                  </a:cubicBezTo>
                  <a:lnTo>
                    <a:pt x="22" y="69"/>
                  </a:lnTo>
                  <a:lnTo>
                    <a:pt x="22" y="111"/>
                  </a:lnTo>
                  <a:cubicBezTo>
                    <a:pt x="1" y="132"/>
                    <a:pt x="22" y="158"/>
                    <a:pt x="43" y="158"/>
                  </a:cubicBezTo>
                  <a:cubicBezTo>
                    <a:pt x="43" y="158"/>
                    <a:pt x="64" y="158"/>
                    <a:pt x="111" y="179"/>
                  </a:cubicBezTo>
                  <a:lnTo>
                    <a:pt x="174" y="179"/>
                  </a:lnTo>
                  <a:cubicBezTo>
                    <a:pt x="195" y="179"/>
                    <a:pt x="216" y="179"/>
                    <a:pt x="216" y="158"/>
                  </a:cubicBezTo>
                  <a:lnTo>
                    <a:pt x="216" y="111"/>
                  </a:lnTo>
                  <a:cubicBezTo>
                    <a:pt x="216" y="90"/>
                    <a:pt x="243" y="69"/>
                    <a:pt x="243" y="69"/>
                  </a:cubicBezTo>
                  <a:cubicBezTo>
                    <a:pt x="243" y="48"/>
                    <a:pt x="216" y="27"/>
                    <a:pt x="195" y="27"/>
                  </a:cubicBezTo>
                  <a:cubicBezTo>
                    <a:pt x="195" y="27"/>
                    <a:pt x="174" y="27"/>
                    <a:pt x="1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3"/>
            <p:cNvSpPr/>
            <p:nvPr/>
          </p:nvSpPr>
          <p:spPr>
            <a:xfrm>
              <a:off x="3089565" y="3122712"/>
              <a:ext cx="24170" cy="56971"/>
            </a:xfrm>
            <a:custGeom>
              <a:avLst/>
              <a:gdLst/>
              <a:ahLst/>
              <a:cxnLst/>
              <a:rect l="l" t="t" r="r" b="b"/>
              <a:pathLst>
                <a:path w="112" h="264" extrusionOk="0">
                  <a:moveTo>
                    <a:pt x="43" y="0"/>
                  </a:moveTo>
                  <a:lnTo>
                    <a:pt x="22" y="21"/>
                  </a:lnTo>
                  <a:lnTo>
                    <a:pt x="22" y="111"/>
                  </a:lnTo>
                  <a:cubicBezTo>
                    <a:pt x="22" y="132"/>
                    <a:pt x="1" y="174"/>
                    <a:pt x="1" y="200"/>
                  </a:cubicBezTo>
                  <a:lnTo>
                    <a:pt x="1" y="221"/>
                  </a:lnTo>
                  <a:lnTo>
                    <a:pt x="64" y="263"/>
                  </a:lnTo>
                  <a:cubicBezTo>
                    <a:pt x="64" y="263"/>
                    <a:pt x="64" y="242"/>
                    <a:pt x="85" y="221"/>
                  </a:cubicBezTo>
                  <a:cubicBezTo>
                    <a:pt x="85" y="200"/>
                    <a:pt x="85" y="153"/>
                    <a:pt x="111" y="132"/>
                  </a:cubicBezTo>
                  <a:lnTo>
                    <a:pt x="111" y="42"/>
                  </a:lnTo>
                  <a:lnTo>
                    <a:pt x="1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3070359" y="3179468"/>
              <a:ext cx="52439" cy="49850"/>
            </a:xfrm>
            <a:custGeom>
              <a:avLst/>
              <a:gdLst/>
              <a:ahLst/>
              <a:cxnLst/>
              <a:rect l="l" t="t" r="r" b="b"/>
              <a:pathLst>
                <a:path w="243" h="231" extrusionOk="0">
                  <a:moveTo>
                    <a:pt x="90" y="0"/>
                  </a:moveTo>
                  <a:cubicBezTo>
                    <a:pt x="90" y="0"/>
                    <a:pt x="69" y="0"/>
                    <a:pt x="42" y="21"/>
                  </a:cubicBezTo>
                  <a:lnTo>
                    <a:pt x="0" y="111"/>
                  </a:lnTo>
                  <a:lnTo>
                    <a:pt x="0" y="153"/>
                  </a:lnTo>
                  <a:cubicBezTo>
                    <a:pt x="0" y="153"/>
                    <a:pt x="42" y="174"/>
                    <a:pt x="69" y="174"/>
                  </a:cubicBezTo>
                  <a:cubicBezTo>
                    <a:pt x="90" y="200"/>
                    <a:pt x="132" y="221"/>
                    <a:pt x="132" y="221"/>
                  </a:cubicBezTo>
                  <a:cubicBezTo>
                    <a:pt x="132" y="228"/>
                    <a:pt x="134" y="230"/>
                    <a:pt x="138" y="230"/>
                  </a:cubicBezTo>
                  <a:cubicBezTo>
                    <a:pt x="146" y="230"/>
                    <a:pt x="160" y="221"/>
                    <a:pt x="174" y="221"/>
                  </a:cubicBezTo>
                  <a:lnTo>
                    <a:pt x="221" y="132"/>
                  </a:lnTo>
                  <a:cubicBezTo>
                    <a:pt x="242" y="111"/>
                    <a:pt x="221" y="90"/>
                    <a:pt x="221" y="90"/>
                  </a:cubicBezTo>
                  <a:cubicBezTo>
                    <a:pt x="221" y="90"/>
                    <a:pt x="174" y="69"/>
                    <a:pt x="153" y="42"/>
                  </a:cubicBezTo>
                  <a:cubicBezTo>
                    <a:pt x="132" y="21"/>
                    <a:pt x="90" y="0"/>
                    <a:pt x="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3061296" y="3170404"/>
              <a:ext cx="42081" cy="56971"/>
            </a:xfrm>
            <a:custGeom>
              <a:avLst/>
              <a:gdLst/>
              <a:ahLst/>
              <a:cxnLst/>
              <a:rect l="l" t="t" r="r" b="b"/>
              <a:pathLst>
                <a:path w="195" h="264" extrusionOk="0">
                  <a:moveTo>
                    <a:pt x="132" y="0"/>
                  </a:moveTo>
                  <a:cubicBezTo>
                    <a:pt x="132" y="0"/>
                    <a:pt x="111" y="63"/>
                    <a:pt x="63" y="111"/>
                  </a:cubicBezTo>
                  <a:cubicBezTo>
                    <a:pt x="63" y="132"/>
                    <a:pt x="42" y="153"/>
                    <a:pt x="21" y="174"/>
                  </a:cubicBezTo>
                  <a:lnTo>
                    <a:pt x="0" y="195"/>
                  </a:lnTo>
                  <a:lnTo>
                    <a:pt x="63" y="263"/>
                  </a:lnTo>
                  <a:cubicBezTo>
                    <a:pt x="63" y="263"/>
                    <a:pt x="63" y="242"/>
                    <a:pt x="84" y="216"/>
                  </a:cubicBezTo>
                  <a:cubicBezTo>
                    <a:pt x="111" y="195"/>
                    <a:pt x="132" y="174"/>
                    <a:pt x="132" y="153"/>
                  </a:cubicBezTo>
                  <a:cubicBezTo>
                    <a:pt x="174" y="84"/>
                    <a:pt x="195" y="42"/>
                    <a:pt x="195" y="42"/>
                  </a:cubicBezTo>
                  <a:lnTo>
                    <a:pt x="13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3"/>
            <p:cNvSpPr/>
            <p:nvPr/>
          </p:nvSpPr>
          <p:spPr>
            <a:xfrm>
              <a:off x="3028278" y="3222627"/>
              <a:ext cx="51360" cy="50066"/>
            </a:xfrm>
            <a:custGeom>
              <a:avLst/>
              <a:gdLst/>
              <a:ahLst/>
              <a:cxnLst/>
              <a:rect l="l" t="t" r="r" b="b"/>
              <a:pathLst>
                <a:path w="238" h="232" extrusionOk="0">
                  <a:moveTo>
                    <a:pt x="106" y="0"/>
                  </a:moveTo>
                  <a:lnTo>
                    <a:pt x="22" y="63"/>
                  </a:lnTo>
                  <a:cubicBezTo>
                    <a:pt x="22" y="63"/>
                    <a:pt x="1" y="84"/>
                    <a:pt x="22" y="105"/>
                  </a:cubicBezTo>
                  <a:cubicBezTo>
                    <a:pt x="22" y="105"/>
                    <a:pt x="43" y="132"/>
                    <a:pt x="64" y="153"/>
                  </a:cubicBezTo>
                  <a:cubicBezTo>
                    <a:pt x="85" y="195"/>
                    <a:pt x="106" y="216"/>
                    <a:pt x="106" y="216"/>
                  </a:cubicBezTo>
                  <a:cubicBezTo>
                    <a:pt x="106" y="226"/>
                    <a:pt x="112" y="232"/>
                    <a:pt x="122" y="232"/>
                  </a:cubicBezTo>
                  <a:cubicBezTo>
                    <a:pt x="131" y="232"/>
                    <a:pt x="143" y="226"/>
                    <a:pt x="153" y="216"/>
                  </a:cubicBezTo>
                  <a:cubicBezTo>
                    <a:pt x="153" y="216"/>
                    <a:pt x="174" y="216"/>
                    <a:pt x="195" y="195"/>
                  </a:cubicBezTo>
                  <a:cubicBezTo>
                    <a:pt x="216" y="195"/>
                    <a:pt x="216" y="174"/>
                    <a:pt x="216" y="174"/>
                  </a:cubicBezTo>
                  <a:cubicBezTo>
                    <a:pt x="237" y="153"/>
                    <a:pt x="237" y="132"/>
                    <a:pt x="237" y="132"/>
                  </a:cubicBezTo>
                  <a:cubicBezTo>
                    <a:pt x="237" y="132"/>
                    <a:pt x="216" y="84"/>
                    <a:pt x="195" y="63"/>
                  </a:cubicBezTo>
                  <a:cubicBezTo>
                    <a:pt x="174" y="42"/>
                    <a:pt x="153" y="0"/>
                    <a:pt x="1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3"/>
            <p:cNvSpPr/>
            <p:nvPr/>
          </p:nvSpPr>
          <p:spPr>
            <a:xfrm>
              <a:off x="3022668" y="3212269"/>
              <a:ext cx="52439" cy="47908"/>
            </a:xfrm>
            <a:custGeom>
              <a:avLst/>
              <a:gdLst/>
              <a:ahLst/>
              <a:cxnLst/>
              <a:rect l="l" t="t" r="r" b="b"/>
              <a:pathLst>
                <a:path w="243" h="222" extrusionOk="0">
                  <a:moveTo>
                    <a:pt x="179" y="1"/>
                  </a:moveTo>
                  <a:cubicBezTo>
                    <a:pt x="179" y="1"/>
                    <a:pt x="132" y="48"/>
                    <a:pt x="90" y="90"/>
                  </a:cubicBezTo>
                  <a:cubicBezTo>
                    <a:pt x="48" y="111"/>
                    <a:pt x="0" y="132"/>
                    <a:pt x="0" y="132"/>
                  </a:cubicBezTo>
                  <a:lnTo>
                    <a:pt x="27" y="222"/>
                  </a:lnTo>
                  <a:cubicBezTo>
                    <a:pt x="27" y="222"/>
                    <a:pt x="90" y="180"/>
                    <a:pt x="132" y="153"/>
                  </a:cubicBezTo>
                  <a:cubicBezTo>
                    <a:pt x="200" y="111"/>
                    <a:pt x="242" y="69"/>
                    <a:pt x="242" y="69"/>
                  </a:cubicBezTo>
                  <a:lnTo>
                    <a:pt x="17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2980587" y="3248523"/>
              <a:ext cx="47908" cy="49202"/>
            </a:xfrm>
            <a:custGeom>
              <a:avLst/>
              <a:gdLst/>
              <a:ahLst/>
              <a:cxnLst/>
              <a:rect l="l" t="t" r="r" b="b"/>
              <a:pathLst>
                <a:path w="222" h="228" extrusionOk="0">
                  <a:moveTo>
                    <a:pt x="137" y="1"/>
                  </a:moveTo>
                  <a:cubicBezTo>
                    <a:pt x="134" y="1"/>
                    <a:pt x="132" y="4"/>
                    <a:pt x="132" y="12"/>
                  </a:cubicBezTo>
                  <a:lnTo>
                    <a:pt x="90" y="12"/>
                  </a:lnTo>
                  <a:cubicBezTo>
                    <a:pt x="64" y="33"/>
                    <a:pt x="22" y="33"/>
                    <a:pt x="22" y="33"/>
                  </a:cubicBezTo>
                  <a:cubicBezTo>
                    <a:pt x="22" y="33"/>
                    <a:pt x="1" y="54"/>
                    <a:pt x="1" y="75"/>
                  </a:cubicBezTo>
                  <a:cubicBezTo>
                    <a:pt x="1" y="75"/>
                    <a:pt x="22" y="96"/>
                    <a:pt x="22" y="143"/>
                  </a:cubicBezTo>
                  <a:cubicBezTo>
                    <a:pt x="43" y="164"/>
                    <a:pt x="43" y="206"/>
                    <a:pt x="43" y="206"/>
                  </a:cubicBezTo>
                  <a:cubicBezTo>
                    <a:pt x="43" y="206"/>
                    <a:pt x="64" y="227"/>
                    <a:pt x="90" y="227"/>
                  </a:cubicBezTo>
                  <a:lnTo>
                    <a:pt x="174" y="206"/>
                  </a:lnTo>
                  <a:cubicBezTo>
                    <a:pt x="195" y="185"/>
                    <a:pt x="222" y="164"/>
                    <a:pt x="195" y="164"/>
                  </a:cubicBezTo>
                  <a:cubicBezTo>
                    <a:pt x="195" y="164"/>
                    <a:pt x="195" y="117"/>
                    <a:pt x="174" y="96"/>
                  </a:cubicBezTo>
                  <a:lnTo>
                    <a:pt x="174" y="33"/>
                  </a:lnTo>
                  <a:cubicBezTo>
                    <a:pt x="160" y="18"/>
                    <a:pt x="145" y="1"/>
                    <a:pt x="1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2971523" y="3240755"/>
              <a:ext cx="56971" cy="33017"/>
            </a:xfrm>
            <a:custGeom>
              <a:avLst/>
              <a:gdLst/>
              <a:ahLst/>
              <a:cxnLst/>
              <a:rect l="l" t="t" r="r" b="b"/>
              <a:pathLst>
                <a:path w="264" h="153" extrusionOk="0">
                  <a:moveTo>
                    <a:pt x="237" y="0"/>
                  </a:moveTo>
                  <a:cubicBezTo>
                    <a:pt x="237" y="0"/>
                    <a:pt x="216" y="21"/>
                    <a:pt x="195" y="21"/>
                  </a:cubicBezTo>
                  <a:cubicBezTo>
                    <a:pt x="174" y="21"/>
                    <a:pt x="153" y="48"/>
                    <a:pt x="132" y="48"/>
                  </a:cubicBezTo>
                  <a:cubicBezTo>
                    <a:pt x="85" y="69"/>
                    <a:pt x="64" y="69"/>
                    <a:pt x="43" y="69"/>
                  </a:cubicBezTo>
                  <a:lnTo>
                    <a:pt x="1" y="69"/>
                  </a:lnTo>
                  <a:lnTo>
                    <a:pt x="22" y="153"/>
                  </a:lnTo>
                  <a:lnTo>
                    <a:pt x="64" y="153"/>
                  </a:lnTo>
                  <a:cubicBezTo>
                    <a:pt x="85" y="153"/>
                    <a:pt x="106" y="132"/>
                    <a:pt x="153" y="132"/>
                  </a:cubicBezTo>
                  <a:cubicBezTo>
                    <a:pt x="174" y="132"/>
                    <a:pt x="195" y="111"/>
                    <a:pt x="237" y="111"/>
                  </a:cubicBezTo>
                  <a:lnTo>
                    <a:pt x="264" y="90"/>
                  </a:lnTo>
                  <a:lnTo>
                    <a:pt x="2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2928363" y="3255429"/>
              <a:ext cx="37765" cy="46829"/>
            </a:xfrm>
            <a:custGeom>
              <a:avLst/>
              <a:gdLst/>
              <a:ahLst/>
              <a:cxnLst/>
              <a:rect l="l" t="t" r="r" b="b"/>
              <a:pathLst>
                <a:path w="175" h="217" extrusionOk="0">
                  <a:moveTo>
                    <a:pt x="43" y="1"/>
                  </a:moveTo>
                  <a:cubicBezTo>
                    <a:pt x="22" y="1"/>
                    <a:pt x="1" y="1"/>
                    <a:pt x="1" y="22"/>
                  </a:cubicBezTo>
                  <a:lnTo>
                    <a:pt x="1" y="85"/>
                  </a:lnTo>
                  <a:lnTo>
                    <a:pt x="1" y="174"/>
                  </a:lnTo>
                  <a:cubicBezTo>
                    <a:pt x="1" y="174"/>
                    <a:pt x="1" y="195"/>
                    <a:pt x="22" y="195"/>
                  </a:cubicBezTo>
                  <a:cubicBezTo>
                    <a:pt x="22" y="195"/>
                    <a:pt x="43" y="216"/>
                    <a:pt x="69" y="216"/>
                  </a:cubicBezTo>
                  <a:lnTo>
                    <a:pt x="111" y="216"/>
                  </a:lnTo>
                  <a:cubicBezTo>
                    <a:pt x="132" y="216"/>
                    <a:pt x="153" y="195"/>
                    <a:pt x="153" y="174"/>
                  </a:cubicBezTo>
                  <a:lnTo>
                    <a:pt x="153" y="111"/>
                  </a:lnTo>
                  <a:cubicBezTo>
                    <a:pt x="174" y="85"/>
                    <a:pt x="174" y="43"/>
                    <a:pt x="174" y="43"/>
                  </a:cubicBezTo>
                  <a:cubicBezTo>
                    <a:pt x="174" y="22"/>
                    <a:pt x="153" y="1"/>
                    <a:pt x="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3"/>
            <p:cNvSpPr/>
            <p:nvPr/>
          </p:nvSpPr>
          <p:spPr>
            <a:xfrm>
              <a:off x="2919300" y="3250897"/>
              <a:ext cx="56971" cy="22875"/>
            </a:xfrm>
            <a:custGeom>
              <a:avLst/>
              <a:gdLst/>
              <a:ahLst/>
              <a:cxnLst/>
              <a:rect l="l" t="t" r="r" b="b"/>
              <a:pathLst>
                <a:path w="264" h="106" extrusionOk="0">
                  <a:moveTo>
                    <a:pt x="22" y="1"/>
                  </a:moveTo>
                  <a:lnTo>
                    <a:pt x="1" y="85"/>
                  </a:lnTo>
                  <a:lnTo>
                    <a:pt x="43" y="85"/>
                  </a:lnTo>
                  <a:cubicBezTo>
                    <a:pt x="64" y="106"/>
                    <a:pt x="85" y="106"/>
                    <a:pt x="132" y="106"/>
                  </a:cubicBezTo>
                  <a:lnTo>
                    <a:pt x="264" y="106"/>
                  </a:lnTo>
                  <a:lnTo>
                    <a:pt x="243" y="22"/>
                  </a:lnTo>
                  <a:lnTo>
                    <a:pt x="43" y="22"/>
                  </a:lnTo>
                  <a:cubicBezTo>
                    <a:pt x="43" y="1"/>
                    <a:pt x="22" y="1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3"/>
            <p:cNvSpPr/>
            <p:nvPr/>
          </p:nvSpPr>
          <p:spPr>
            <a:xfrm>
              <a:off x="2867076" y="3236223"/>
              <a:ext cx="47908" cy="52439"/>
            </a:xfrm>
            <a:custGeom>
              <a:avLst/>
              <a:gdLst/>
              <a:ahLst/>
              <a:cxnLst/>
              <a:rect l="l" t="t" r="r" b="b"/>
              <a:pathLst>
                <a:path w="222" h="243" extrusionOk="0">
                  <a:moveTo>
                    <a:pt x="111" y="0"/>
                  </a:moveTo>
                  <a:cubicBezTo>
                    <a:pt x="90" y="0"/>
                    <a:pt x="64" y="0"/>
                    <a:pt x="64" y="21"/>
                  </a:cubicBezTo>
                  <a:cubicBezTo>
                    <a:pt x="64" y="21"/>
                    <a:pt x="43" y="42"/>
                    <a:pt x="43" y="90"/>
                  </a:cubicBezTo>
                  <a:cubicBezTo>
                    <a:pt x="22" y="111"/>
                    <a:pt x="1" y="153"/>
                    <a:pt x="1" y="153"/>
                  </a:cubicBezTo>
                  <a:cubicBezTo>
                    <a:pt x="1" y="153"/>
                    <a:pt x="1" y="174"/>
                    <a:pt x="22" y="200"/>
                  </a:cubicBezTo>
                  <a:lnTo>
                    <a:pt x="111" y="242"/>
                  </a:lnTo>
                  <a:cubicBezTo>
                    <a:pt x="111" y="242"/>
                    <a:pt x="153" y="242"/>
                    <a:pt x="153" y="221"/>
                  </a:cubicBezTo>
                  <a:cubicBezTo>
                    <a:pt x="153" y="221"/>
                    <a:pt x="174" y="174"/>
                    <a:pt x="174" y="153"/>
                  </a:cubicBezTo>
                  <a:cubicBezTo>
                    <a:pt x="195" y="132"/>
                    <a:pt x="222" y="90"/>
                    <a:pt x="222" y="90"/>
                  </a:cubicBezTo>
                  <a:cubicBezTo>
                    <a:pt x="222" y="69"/>
                    <a:pt x="222" y="69"/>
                    <a:pt x="195" y="42"/>
                  </a:cubicBezTo>
                  <a:lnTo>
                    <a:pt x="1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2867076" y="3231691"/>
              <a:ext cx="56971" cy="37549"/>
            </a:xfrm>
            <a:custGeom>
              <a:avLst/>
              <a:gdLst/>
              <a:ahLst/>
              <a:cxnLst/>
              <a:rect l="l" t="t" r="r" b="b"/>
              <a:pathLst>
                <a:path w="264" h="174" extrusionOk="0">
                  <a:moveTo>
                    <a:pt x="43" y="0"/>
                  </a:moveTo>
                  <a:lnTo>
                    <a:pt x="1" y="63"/>
                  </a:lnTo>
                  <a:cubicBezTo>
                    <a:pt x="1" y="63"/>
                    <a:pt x="22" y="63"/>
                    <a:pt x="43" y="90"/>
                  </a:cubicBezTo>
                  <a:cubicBezTo>
                    <a:pt x="64" y="90"/>
                    <a:pt x="90" y="111"/>
                    <a:pt x="111" y="132"/>
                  </a:cubicBezTo>
                  <a:lnTo>
                    <a:pt x="243" y="174"/>
                  </a:lnTo>
                  <a:lnTo>
                    <a:pt x="264" y="90"/>
                  </a:lnTo>
                  <a:cubicBezTo>
                    <a:pt x="264" y="90"/>
                    <a:pt x="195" y="90"/>
                    <a:pt x="153" y="42"/>
                  </a:cubicBezTo>
                  <a:cubicBezTo>
                    <a:pt x="132" y="42"/>
                    <a:pt x="111" y="21"/>
                    <a:pt x="90" y="21"/>
                  </a:cubicBezTo>
                  <a:cubicBezTo>
                    <a:pt x="64" y="0"/>
                    <a:pt x="43" y="0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2819385" y="3203206"/>
              <a:ext cx="52439" cy="51360"/>
            </a:xfrm>
            <a:custGeom>
              <a:avLst/>
              <a:gdLst/>
              <a:ahLst/>
              <a:cxnLst/>
              <a:rect l="l" t="t" r="r" b="b"/>
              <a:pathLst>
                <a:path w="243" h="238" extrusionOk="0">
                  <a:moveTo>
                    <a:pt x="111" y="1"/>
                  </a:moveTo>
                  <a:cubicBezTo>
                    <a:pt x="111" y="1"/>
                    <a:pt x="90" y="22"/>
                    <a:pt x="69" y="43"/>
                  </a:cubicBezTo>
                  <a:cubicBezTo>
                    <a:pt x="48" y="64"/>
                    <a:pt x="1" y="111"/>
                    <a:pt x="1" y="111"/>
                  </a:cubicBezTo>
                  <a:lnTo>
                    <a:pt x="1" y="153"/>
                  </a:lnTo>
                  <a:cubicBezTo>
                    <a:pt x="1" y="153"/>
                    <a:pt x="22" y="174"/>
                    <a:pt x="48" y="174"/>
                  </a:cubicBezTo>
                  <a:cubicBezTo>
                    <a:pt x="48" y="195"/>
                    <a:pt x="69" y="222"/>
                    <a:pt x="69" y="222"/>
                  </a:cubicBezTo>
                  <a:cubicBezTo>
                    <a:pt x="80" y="232"/>
                    <a:pt x="90" y="237"/>
                    <a:pt x="98" y="237"/>
                  </a:cubicBezTo>
                  <a:cubicBezTo>
                    <a:pt x="106" y="237"/>
                    <a:pt x="111" y="232"/>
                    <a:pt x="111" y="222"/>
                  </a:cubicBezTo>
                  <a:cubicBezTo>
                    <a:pt x="111" y="222"/>
                    <a:pt x="153" y="195"/>
                    <a:pt x="180" y="174"/>
                  </a:cubicBezTo>
                  <a:cubicBezTo>
                    <a:pt x="201" y="153"/>
                    <a:pt x="222" y="132"/>
                    <a:pt x="222" y="132"/>
                  </a:cubicBezTo>
                  <a:cubicBezTo>
                    <a:pt x="243" y="111"/>
                    <a:pt x="243" y="90"/>
                    <a:pt x="222" y="90"/>
                  </a:cubicBezTo>
                  <a:lnTo>
                    <a:pt x="15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3"/>
            <p:cNvSpPr/>
            <p:nvPr/>
          </p:nvSpPr>
          <p:spPr>
            <a:xfrm>
              <a:off x="2829743" y="3194142"/>
              <a:ext cx="46613" cy="51360"/>
            </a:xfrm>
            <a:custGeom>
              <a:avLst/>
              <a:gdLst/>
              <a:ahLst/>
              <a:cxnLst/>
              <a:rect l="l" t="t" r="r" b="b"/>
              <a:pathLst>
                <a:path w="216" h="238" extrusionOk="0">
                  <a:moveTo>
                    <a:pt x="63" y="1"/>
                  </a:moveTo>
                  <a:lnTo>
                    <a:pt x="0" y="43"/>
                  </a:lnTo>
                  <a:cubicBezTo>
                    <a:pt x="0" y="43"/>
                    <a:pt x="42" y="85"/>
                    <a:pt x="84" y="153"/>
                  </a:cubicBezTo>
                  <a:lnTo>
                    <a:pt x="174" y="237"/>
                  </a:lnTo>
                  <a:lnTo>
                    <a:pt x="216" y="174"/>
                  </a:lnTo>
                  <a:cubicBezTo>
                    <a:pt x="216" y="174"/>
                    <a:pt x="174" y="132"/>
                    <a:pt x="132" y="85"/>
                  </a:cubicBezTo>
                  <a:cubicBezTo>
                    <a:pt x="105" y="43"/>
                    <a:pt x="63" y="1"/>
                    <a:pt x="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3"/>
            <p:cNvSpPr/>
            <p:nvPr/>
          </p:nvSpPr>
          <p:spPr>
            <a:xfrm>
              <a:off x="2786583" y="3155514"/>
              <a:ext cx="52439" cy="45318"/>
            </a:xfrm>
            <a:custGeom>
              <a:avLst/>
              <a:gdLst/>
              <a:ahLst/>
              <a:cxnLst/>
              <a:rect l="l" t="t" r="r" b="b"/>
              <a:pathLst>
                <a:path w="243" h="210" extrusionOk="0">
                  <a:moveTo>
                    <a:pt x="153" y="1"/>
                  </a:moveTo>
                  <a:cubicBezTo>
                    <a:pt x="153" y="1"/>
                    <a:pt x="132" y="22"/>
                    <a:pt x="90" y="22"/>
                  </a:cubicBezTo>
                  <a:cubicBezTo>
                    <a:pt x="69" y="48"/>
                    <a:pt x="21" y="69"/>
                    <a:pt x="21" y="69"/>
                  </a:cubicBezTo>
                  <a:cubicBezTo>
                    <a:pt x="21" y="69"/>
                    <a:pt x="0" y="90"/>
                    <a:pt x="0" y="111"/>
                  </a:cubicBezTo>
                  <a:lnTo>
                    <a:pt x="42" y="180"/>
                  </a:lnTo>
                  <a:cubicBezTo>
                    <a:pt x="42" y="194"/>
                    <a:pt x="56" y="209"/>
                    <a:pt x="71" y="209"/>
                  </a:cubicBezTo>
                  <a:cubicBezTo>
                    <a:pt x="77" y="209"/>
                    <a:pt x="84" y="207"/>
                    <a:pt x="90" y="201"/>
                  </a:cubicBezTo>
                  <a:cubicBezTo>
                    <a:pt x="90" y="201"/>
                    <a:pt x="132" y="201"/>
                    <a:pt x="153" y="180"/>
                  </a:cubicBezTo>
                  <a:cubicBezTo>
                    <a:pt x="200" y="180"/>
                    <a:pt x="221" y="153"/>
                    <a:pt x="221" y="153"/>
                  </a:cubicBezTo>
                  <a:cubicBezTo>
                    <a:pt x="242" y="153"/>
                    <a:pt x="242" y="132"/>
                    <a:pt x="242" y="111"/>
                  </a:cubicBezTo>
                  <a:lnTo>
                    <a:pt x="221" y="111"/>
                  </a:lnTo>
                  <a:lnTo>
                    <a:pt x="221" y="69"/>
                  </a:lnTo>
                  <a:cubicBezTo>
                    <a:pt x="221" y="69"/>
                    <a:pt x="221" y="48"/>
                    <a:pt x="200" y="48"/>
                  </a:cubicBezTo>
                  <a:lnTo>
                    <a:pt x="200" y="22"/>
                  </a:lnTo>
                  <a:cubicBezTo>
                    <a:pt x="200" y="1"/>
                    <a:pt x="174" y="1"/>
                    <a:pt x="1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2810321" y="3146450"/>
              <a:ext cx="33233" cy="56971"/>
            </a:xfrm>
            <a:custGeom>
              <a:avLst/>
              <a:gdLst/>
              <a:ahLst/>
              <a:cxnLst/>
              <a:rect l="l" t="t" r="r" b="b"/>
              <a:pathLst>
                <a:path w="154" h="264" extrusionOk="0">
                  <a:moveTo>
                    <a:pt x="64" y="1"/>
                  </a:moveTo>
                  <a:lnTo>
                    <a:pt x="1" y="22"/>
                  </a:lnTo>
                  <a:lnTo>
                    <a:pt x="1" y="64"/>
                  </a:lnTo>
                  <a:cubicBezTo>
                    <a:pt x="1" y="64"/>
                    <a:pt x="1" y="90"/>
                    <a:pt x="22" y="90"/>
                  </a:cubicBezTo>
                  <a:lnTo>
                    <a:pt x="22" y="153"/>
                  </a:lnTo>
                  <a:cubicBezTo>
                    <a:pt x="43" y="174"/>
                    <a:pt x="64" y="195"/>
                    <a:pt x="64" y="222"/>
                  </a:cubicBezTo>
                  <a:cubicBezTo>
                    <a:pt x="90" y="243"/>
                    <a:pt x="90" y="264"/>
                    <a:pt x="90" y="264"/>
                  </a:cubicBezTo>
                  <a:lnTo>
                    <a:pt x="153" y="222"/>
                  </a:lnTo>
                  <a:cubicBezTo>
                    <a:pt x="153" y="222"/>
                    <a:pt x="153" y="195"/>
                    <a:pt x="132" y="174"/>
                  </a:cubicBezTo>
                  <a:cubicBezTo>
                    <a:pt x="132" y="174"/>
                    <a:pt x="111" y="132"/>
                    <a:pt x="111" y="111"/>
                  </a:cubicBezTo>
                  <a:cubicBezTo>
                    <a:pt x="111" y="111"/>
                    <a:pt x="90" y="90"/>
                    <a:pt x="90" y="64"/>
                  </a:cubicBezTo>
                  <a:lnTo>
                    <a:pt x="90" y="43"/>
                  </a:lnTo>
                  <a:cubicBezTo>
                    <a:pt x="90" y="22"/>
                    <a:pt x="64" y="1"/>
                    <a:pt x="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3"/>
            <p:cNvSpPr/>
            <p:nvPr/>
          </p:nvSpPr>
          <p:spPr>
            <a:xfrm>
              <a:off x="2777520" y="3103290"/>
              <a:ext cx="46613" cy="38844"/>
            </a:xfrm>
            <a:custGeom>
              <a:avLst/>
              <a:gdLst/>
              <a:ahLst/>
              <a:cxnLst/>
              <a:rect l="l" t="t" r="r" b="b"/>
              <a:pathLst>
                <a:path w="216" h="180" extrusionOk="0">
                  <a:moveTo>
                    <a:pt x="42" y="1"/>
                  </a:moveTo>
                  <a:cubicBezTo>
                    <a:pt x="21" y="1"/>
                    <a:pt x="21" y="27"/>
                    <a:pt x="21" y="48"/>
                  </a:cubicBezTo>
                  <a:cubicBezTo>
                    <a:pt x="21" y="48"/>
                    <a:pt x="21" y="69"/>
                    <a:pt x="0" y="90"/>
                  </a:cubicBezTo>
                  <a:cubicBezTo>
                    <a:pt x="21" y="111"/>
                    <a:pt x="21" y="132"/>
                    <a:pt x="21" y="132"/>
                  </a:cubicBezTo>
                  <a:cubicBezTo>
                    <a:pt x="21" y="151"/>
                    <a:pt x="21" y="167"/>
                    <a:pt x="29" y="167"/>
                  </a:cubicBezTo>
                  <a:cubicBezTo>
                    <a:pt x="32" y="167"/>
                    <a:pt x="36" y="165"/>
                    <a:pt x="42" y="159"/>
                  </a:cubicBezTo>
                  <a:cubicBezTo>
                    <a:pt x="42" y="159"/>
                    <a:pt x="84" y="180"/>
                    <a:pt x="111" y="180"/>
                  </a:cubicBezTo>
                  <a:lnTo>
                    <a:pt x="195" y="180"/>
                  </a:lnTo>
                  <a:cubicBezTo>
                    <a:pt x="195" y="159"/>
                    <a:pt x="216" y="159"/>
                    <a:pt x="216" y="132"/>
                  </a:cubicBezTo>
                  <a:lnTo>
                    <a:pt x="216" y="90"/>
                  </a:lnTo>
                  <a:lnTo>
                    <a:pt x="216" y="48"/>
                  </a:lnTo>
                  <a:cubicBezTo>
                    <a:pt x="216" y="27"/>
                    <a:pt x="195" y="1"/>
                    <a:pt x="1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3"/>
            <p:cNvSpPr/>
            <p:nvPr/>
          </p:nvSpPr>
          <p:spPr>
            <a:xfrm>
              <a:off x="2805789" y="3094227"/>
              <a:ext cx="18343" cy="56971"/>
            </a:xfrm>
            <a:custGeom>
              <a:avLst/>
              <a:gdLst/>
              <a:ahLst/>
              <a:cxnLst/>
              <a:rect l="l" t="t" r="r" b="b"/>
              <a:pathLst>
                <a:path w="85" h="264" extrusionOk="0">
                  <a:moveTo>
                    <a:pt x="22" y="1"/>
                  </a:moveTo>
                  <a:cubicBezTo>
                    <a:pt x="22" y="1"/>
                    <a:pt x="1" y="69"/>
                    <a:pt x="1" y="132"/>
                  </a:cubicBezTo>
                  <a:cubicBezTo>
                    <a:pt x="1" y="201"/>
                    <a:pt x="22" y="264"/>
                    <a:pt x="22" y="264"/>
                  </a:cubicBezTo>
                  <a:lnTo>
                    <a:pt x="85" y="243"/>
                  </a:lnTo>
                  <a:lnTo>
                    <a:pt x="85" y="132"/>
                  </a:lnTo>
                  <a:lnTo>
                    <a:pt x="85" y="22"/>
                  </a:lnTo>
                  <a:lnTo>
                    <a:pt x="2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2786583" y="3042003"/>
              <a:ext cx="52439" cy="45534"/>
            </a:xfrm>
            <a:custGeom>
              <a:avLst/>
              <a:gdLst/>
              <a:ahLst/>
              <a:cxnLst/>
              <a:rect l="l" t="t" r="r" b="b"/>
              <a:pathLst>
                <a:path w="243" h="211" extrusionOk="0">
                  <a:moveTo>
                    <a:pt x="90" y="1"/>
                  </a:moveTo>
                  <a:cubicBezTo>
                    <a:pt x="69" y="1"/>
                    <a:pt x="42" y="1"/>
                    <a:pt x="42" y="22"/>
                  </a:cubicBezTo>
                  <a:lnTo>
                    <a:pt x="0" y="111"/>
                  </a:lnTo>
                  <a:cubicBezTo>
                    <a:pt x="0" y="132"/>
                    <a:pt x="21" y="153"/>
                    <a:pt x="21" y="153"/>
                  </a:cubicBezTo>
                  <a:cubicBezTo>
                    <a:pt x="21" y="153"/>
                    <a:pt x="69" y="180"/>
                    <a:pt x="90" y="180"/>
                  </a:cubicBezTo>
                  <a:cubicBezTo>
                    <a:pt x="132" y="201"/>
                    <a:pt x="153" y="201"/>
                    <a:pt x="153" y="201"/>
                  </a:cubicBezTo>
                  <a:cubicBezTo>
                    <a:pt x="160" y="208"/>
                    <a:pt x="167" y="210"/>
                    <a:pt x="174" y="210"/>
                  </a:cubicBezTo>
                  <a:cubicBezTo>
                    <a:pt x="189" y="210"/>
                    <a:pt x="200" y="201"/>
                    <a:pt x="200" y="201"/>
                  </a:cubicBezTo>
                  <a:lnTo>
                    <a:pt x="200" y="180"/>
                  </a:lnTo>
                  <a:cubicBezTo>
                    <a:pt x="221" y="153"/>
                    <a:pt x="221" y="153"/>
                    <a:pt x="221" y="132"/>
                  </a:cubicBezTo>
                  <a:lnTo>
                    <a:pt x="221" y="111"/>
                  </a:lnTo>
                  <a:cubicBezTo>
                    <a:pt x="242" y="111"/>
                    <a:pt x="242" y="90"/>
                    <a:pt x="242" y="90"/>
                  </a:cubicBezTo>
                  <a:cubicBezTo>
                    <a:pt x="242" y="90"/>
                    <a:pt x="242" y="69"/>
                    <a:pt x="221" y="48"/>
                  </a:cubicBezTo>
                  <a:cubicBezTo>
                    <a:pt x="221" y="48"/>
                    <a:pt x="200" y="48"/>
                    <a:pt x="153" y="22"/>
                  </a:cubicBezTo>
                  <a:cubicBezTo>
                    <a:pt x="132" y="22"/>
                    <a:pt x="90" y="1"/>
                    <a:pt x="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3"/>
            <p:cNvSpPr/>
            <p:nvPr/>
          </p:nvSpPr>
          <p:spPr>
            <a:xfrm>
              <a:off x="2810321" y="3042003"/>
              <a:ext cx="33233" cy="56971"/>
            </a:xfrm>
            <a:custGeom>
              <a:avLst/>
              <a:gdLst/>
              <a:ahLst/>
              <a:cxnLst/>
              <a:rect l="l" t="t" r="r" b="b"/>
              <a:pathLst>
                <a:path w="154" h="264" extrusionOk="0">
                  <a:moveTo>
                    <a:pt x="90" y="1"/>
                  </a:moveTo>
                  <a:lnTo>
                    <a:pt x="64" y="22"/>
                  </a:lnTo>
                  <a:cubicBezTo>
                    <a:pt x="64" y="48"/>
                    <a:pt x="43" y="90"/>
                    <a:pt x="22" y="111"/>
                  </a:cubicBezTo>
                  <a:lnTo>
                    <a:pt x="22" y="153"/>
                  </a:lnTo>
                  <a:cubicBezTo>
                    <a:pt x="1" y="180"/>
                    <a:pt x="1" y="180"/>
                    <a:pt x="1" y="201"/>
                  </a:cubicBezTo>
                  <a:lnTo>
                    <a:pt x="1" y="243"/>
                  </a:lnTo>
                  <a:lnTo>
                    <a:pt x="64" y="264"/>
                  </a:lnTo>
                  <a:cubicBezTo>
                    <a:pt x="64" y="264"/>
                    <a:pt x="90" y="243"/>
                    <a:pt x="90" y="222"/>
                  </a:cubicBezTo>
                  <a:lnTo>
                    <a:pt x="90" y="180"/>
                  </a:lnTo>
                  <a:cubicBezTo>
                    <a:pt x="90" y="180"/>
                    <a:pt x="111" y="153"/>
                    <a:pt x="111" y="132"/>
                  </a:cubicBezTo>
                  <a:cubicBezTo>
                    <a:pt x="111" y="111"/>
                    <a:pt x="132" y="90"/>
                    <a:pt x="132" y="69"/>
                  </a:cubicBezTo>
                  <a:lnTo>
                    <a:pt x="153" y="48"/>
                  </a:lnTo>
                  <a:lnTo>
                    <a:pt x="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3"/>
            <p:cNvSpPr/>
            <p:nvPr/>
          </p:nvSpPr>
          <p:spPr>
            <a:xfrm>
              <a:off x="2819385" y="2991291"/>
              <a:ext cx="52439" cy="49850"/>
            </a:xfrm>
            <a:custGeom>
              <a:avLst/>
              <a:gdLst/>
              <a:ahLst/>
              <a:cxnLst/>
              <a:rect l="l" t="t" r="r" b="b"/>
              <a:pathLst>
                <a:path w="243" h="231" extrusionOk="0">
                  <a:moveTo>
                    <a:pt x="98" y="0"/>
                  </a:moveTo>
                  <a:cubicBezTo>
                    <a:pt x="90" y="0"/>
                    <a:pt x="80" y="7"/>
                    <a:pt x="69" y="20"/>
                  </a:cubicBezTo>
                  <a:cubicBezTo>
                    <a:pt x="69" y="20"/>
                    <a:pt x="48" y="20"/>
                    <a:pt x="48" y="41"/>
                  </a:cubicBezTo>
                  <a:cubicBezTo>
                    <a:pt x="22" y="62"/>
                    <a:pt x="1" y="83"/>
                    <a:pt x="1" y="83"/>
                  </a:cubicBezTo>
                  <a:lnTo>
                    <a:pt x="1" y="125"/>
                  </a:lnTo>
                  <a:cubicBezTo>
                    <a:pt x="1" y="125"/>
                    <a:pt x="48" y="152"/>
                    <a:pt x="69" y="173"/>
                  </a:cubicBezTo>
                  <a:lnTo>
                    <a:pt x="111" y="215"/>
                  </a:lnTo>
                  <a:cubicBezTo>
                    <a:pt x="122" y="225"/>
                    <a:pt x="132" y="231"/>
                    <a:pt x="140" y="231"/>
                  </a:cubicBezTo>
                  <a:cubicBezTo>
                    <a:pt x="148" y="231"/>
                    <a:pt x="153" y="225"/>
                    <a:pt x="153" y="215"/>
                  </a:cubicBezTo>
                  <a:lnTo>
                    <a:pt x="222" y="152"/>
                  </a:lnTo>
                  <a:cubicBezTo>
                    <a:pt x="243" y="125"/>
                    <a:pt x="243" y="125"/>
                    <a:pt x="222" y="104"/>
                  </a:cubicBezTo>
                  <a:cubicBezTo>
                    <a:pt x="222" y="104"/>
                    <a:pt x="201" y="83"/>
                    <a:pt x="180" y="62"/>
                  </a:cubicBezTo>
                  <a:cubicBezTo>
                    <a:pt x="153" y="41"/>
                    <a:pt x="111" y="20"/>
                    <a:pt x="111" y="20"/>
                  </a:cubicBezTo>
                  <a:cubicBezTo>
                    <a:pt x="111" y="7"/>
                    <a:pt x="106" y="0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3"/>
            <p:cNvSpPr/>
            <p:nvPr/>
          </p:nvSpPr>
          <p:spPr>
            <a:xfrm>
              <a:off x="2829743" y="3000138"/>
              <a:ext cx="46613" cy="52439"/>
            </a:xfrm>
            <a:custGeom>
              <a:avLst/>
              <a:gdLst/>
              <a:ahLst/>
              <a:cxnLst/>
              <a:rect l="l" t="t" r="r" b="b"/>
              <a:pathLst>
                <a:path w="216" h="243" extrusionOk="0">
                  <a:moveTo>
                    <a:pt x="174" y="0"/>
                  </a:moveTo>
                  <a:lnTo>
                    <a:pt x="84" y="84"/>
                  </a:lnTo>
                  <a:cubicBezTo>
                    <a:pt x="42" y="132"/>
                    <a:pt x="0" y="195"/>
                    <a:pt x="0" y="195"/>
                  </a:cubicBezTo>
                  <a:lnTo>
                    <a:pt x="63" y="242"/>
                  </a:lnTo>
                  <a:cubicBezTo>
                    <a:pt x="63" y="242"/>
                    <a:pt x="105" y="174"/>
                    <a:pt x="132" y="153"/>
                  </a:cubicBezTo>
                  <a:cubicBezTo>
                    <a:pt x="174" y="111"/>
                    <a:pt x="216" y="63"/>
                    <a:pt x="216" y="63"/>
                  </a:cubicBezTo>
                  <a:lnTo>
                    <a:pt x="1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3"/>
            <p:cNvSpPr/>
            <p:nvPr/>
          </p:nvSpPr>
          <p:spPr>
            <a:xfrm>
              <a:off x="2867076" y="2956979"/>
              <a:ext cx="47908" cy="49850"/>
            </a:xfrm>
            <a:custGeom>
              <a:avLst/>
              <a:gdLst/>
              <a:ahLst/>
              <a:cxnLst/>
              <a:rect l="l" t="t" r="r" b="b"/>
              <a:pathLst>
                <a:path w="222" h="231" extrusionOk="0">
                  <a:moveTo>
                    <a:pt x="111" y="0"/>
                  </a:moveTo>
                  <a:lnTo>
                    <a:pt x="22" y="48"/>
                  </a:lnTo>
                  <a:cubicBezTo>
                    <a:pt x="1" y="48"/>
                    <a:pt x="1" y="69"/>
                    <a:pt x="1" y="90"/>
                  </a:cubicBezTo>
                  <a:cubicBezTo>
                    <a:pt x="1" y="90"/>
                    <a:pt x="22" y="111"/>
                    <a:pt x="43" y="153"/>
                  </a:cubicBezTo>
                  <a:cubicBezTo>
                    <a:pt x="43" y="179"/>
                    <a:pt x="64" y="221"/>
                    <a:pt x="64" y="221"/>
                  </a:cubicBezTo>
                  <a:cubicBezTo>
                    <a:pt x="64" y="221"/>
                    <a:pt x="76" y="231"/>
                    <a:pt x="90" y="231"/>
                  </a:cubicBezTo>
                  <a:cubicBezTo>
                    <a:pt x="97" y="231"/>
                    <a:pt x="104" y="228"/>
                    <a:pt x="111" y="221"/>
                  </a:cubicBezTo>
                  <a:lnTo>
                    <a:pt x="195" y="179"/>
                  </a:lnTo>
                  <a:cubicBezTo>
                    <a:pt x="222" y="179"/>
                    <a:pt x="222" y="153"/>
                    <a:pt x="222" y="132"/>
                  </a:cubicBezTo>
                  <a:cubicBezTo>
                    <a:pt x="222" y="132"/>
                    <a:pt x="195" y="111"/>
                    <a:pt x="174" y="90"/>
                  </a:cubicBezTo>
                  <a:cubicBezTo>
                    <a:pt x="174" y="48"/>
                    <a:pt x="153" y="21"/>
                    <a:pt x="153" y="21"/>
                  </a:cubicBezTo>
                  <a:cubicBezTo>
                    <a:pt x="153" y="0"/>
                    <a:pt x="111" y="0"/>
                    <a:pt x="1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3"/>
            <p:cNvSpPr/>
            <p:nvPr/>
          </p:nvSpPr>
          <p:spPr>
            <a:xfrm>
              <a:off x="2867076" y="2976185"/>
              <a:ext cx="56971" cy="37765"/>
            </a:xfrm>
            <a:custGeom>
              <a:avLst/>
              <a:gdLst/>
              <a:ahLst/>
              <a:cxnLst/>
              <a:rect l="l" t="t" r="r" b="b"/>
              <a:pathLst>
                <a:path w="264" h="175" extrusionOk="0">
                  <a:moveTo>
                    <a:pt x="243" y="1"/>
                  </a:moveTo>
                  <a:cubicBezTo>
                    <a:pt x="243" y="1"/>
                    <a:pt x="174" y="1"/>
                    <a:pt x="111" y="43"/>
                  </a:cubicBezTo>
                  <a:cubicBezTo>
                    <a:pt x="90" y="43"/>
                    <a:pt x="64" y="64"/>
                    <a:pt x="43" y="90"/>
                  </a:cubicBezTo>
                  <a:cubicBezTo>
                    <a:pt x="22" y="111"/>
                    <a:pt x="1" y="111"/>
                    <a:pt x="1" y="111"/>
                  </a:cubicBezTo>
                  <a:lnTo>
                    <a:pt x="43" y="174"/>
                  </a:lnTo>
                  <a:cubicBezTo>
                    <a:pt x="43" y="174"/>
                    <a:pt x="64" y="174"/>
                    <a:pt x="90" y="153"/>
                  </a:cubicBezTo>
                  <a:cubicBezTo>
                    <a:pt x="111" y="153"/>
                    <a:pt x="132" y="132"/>
                    <a:pt x="153" y="111"/>
                  </a:cubicBezTo>
                  <a:cubicBezTo>
                    <a:pt x="195" y="90"/>
                    <a:pt x="264" y="64"/>
                    <a:pt x="264" y="64"/>
                  </a:cubicBezTo>
                  <a:lnTo>
                    <a:pt x="24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2928363" y="2943383"/>
              <a:ext cx="37765" cy="46613"/>
            </a:xfrm>
            <a:custGeom>
              <a:avLst/>
              <a:gdLst/>
              <a:ahLst/>
              <a:cxnLst/>
              <a:rect l="l" t="t" r="r" b="b"/>
              <a:pathLst>
                <a:path w="175" h="216" extrusionOk="0">
                  <a:moveTo>
                    <a:pt x="22" y="0"/>
                  </a:moveTo>
                  <a:cubicBezTo>
                    <a:pt x="1" y="0"/>
                    <a:pt x="1" y="21"/>
                    <a:pt x="1" y="42"/>
                  </a:cubicBezTo>
                  <a:lnTo>
                    <a:pt x="1" y="111"/>
                  </a:lnTo>
                  <a:lnTo>
                    <a:pt x="1" y="174"/>
                  </a:lnTo>
                  <a:cubicBezTo>
                    <a:pt x="1" y="195"/>
                    <a:pt x="22" y="216"/>
                    <a:pt x="43" y="216"/>
                  </a:cubicBezTo>
                  <a:cubicBezTo>
                    <a:pt x="43" y="216"/>
                    <a:pt x="69" y="195"/>
                    <a:pt x="90" y="195"/>
                  </a:cubicBezTo>
                  <a:lnTo>
                    <a:pt x="132" y="195"/>
                  </a:lnTo>
                  <a:cubicBezTo>
                    <a:pt x="153" y="195"/>
                    <a:pt x="174" y="195"/>
                    <a:pt x="174" y="174"/>
                  </a:cubicBezTo>
                  <a:cubicBezTo>
                    <a:pt x="174" y="174"/>
                    <a:pt x="174" y="132"/>
                    <a:pt x="153" y="111"/>
                  </a:cubicBezTo>
                  <a:lnTo>
                    <a:pt x="153" y="21"/>
                  </a:lnTo>
                  <a:cubicBezTo>
                    <a:pt x="153" y="21"/>
                    <a:pt x="132" y="0"/>
                    <a:pt x="1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2919300" y="2969711"/>
              <a:ext cx="56971" cy="20285"/>
            </a:xfrm>
            <a:custGeom>
              <a:avLst/>
              <a:gdLst/>
              <a:ahLst/>
              <a:cxnLst/>
              <a:rect l="l" t="t" r="r" b="b"/>
              <a:pathLst>
                <a:path w="264" h="94" extrusionOk="0">
                  <a:moveTo>
                    <a:pt x="194" y="0"/>
                  </a:moveTo>
                  <a:cubicBezTo>
                    <a:pt x="175" y="0"/>
                    <a:pt x="153" y="3"/>
                    <a:pt x="132" y="10"/>
                  </a:cubicBezTo>
                  <a:lnTo>
                    <a:pt x="43" y="10"/>
                  </a:lnTo>
                  <a:cubicBezTo>
                    <a:pt x="22" y="31"/>
                    <a:pt x="1" y="31"/>
                    <a:pt x="1" y="31"/>
                  </a:cubicBezTo>
                  <a:lnTo>
                    <a:pt x="22" y="94"/>
                  </a:lnTo>
                  <a:lnTo>
                    <a:pt x="43" y="94"/>
                  </a:lnTo>
                  <a:cubicBezTo>
                    <a:pt x="64" y="94"/>
                    <a:pt x="111" y="94"/>
                    <a:pt x="132" y="73"/>
                  </a:cubicBezTo>
                  <a:lnTo>
                    <a:pt x="243" y="73"/>
                  </a:lnTo>
                  <a:lnTo>
                    <a:pt x="264" y="10"/>
                  </a:lnTo>
                  <a:cubicBezTo>
                    <a:pt x="264" y="10"/>
                    <a:pt x="233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3"/>
            <p:cNvSpPr/>
            <p:nvPr/>
          </p:nvSpPr>
          <p:spPr>
            <a:xfrm>
              <a:off x="2980587" y="2945973"/>
              <a:ext cx="47908" cy="49850"/>
            </a:xfrm>
            <a:custGeom>
              <a:avLst/>
              <a:gdLst/>
              <a:ahLst/>
              <a:cxnLst/>
              <a:rect l="l" t="t" r="r" b="b"/>
              <a:pathLst>
                <a:path w="222" h="231" extrusionOk="0">
                  <a:moveTo>
                    <a:pt x="69" y="1"/>
                  </a:moveTo>
                  <a:cubicBezTo>
                    <a:pt x="53" y="1"/>
                    <a:pt x="43" y="15"/>
                    <a:pt x="43" y="30"/>
                  </a:cubicBezTo>
                  <a:cubicBezTo>
                    <a:pt x="43" y="30"/>
                    <a:pt x="43" y="51"/>
                    <a:pt x="22" y="99"/>
                  </a:cubicBezTo>
                  <a:cubicBezTo>
                    <a:pt x="22" y="120"/>
                    <a:pt x="1" y="162"/>
                    <a:pt x="1" y="162"/>
                  </a:cubicBezTo>
                  <a:cubicBezTo>
                    <a:pt x="1" y="183"/>
                    <a:pt x="22" y="204"/>
                    <a:pt x="22" y="204"/>
                  </a:cubicBezTo>
                  <a:lnTo>
                    <a:pt x="90" y="204"/>
                  </a:lnTo>
                  <a:lnTo>
                    <a:pt x="111" y="230"/>
                  </a:lnTo>
                  <a:lnTo>
                    <a:pt x="132" y="230"/>
                  </a:lnTo>
                  <a:cubicBezTo>
                    <a:pt x="132" y="230"/>
                    <a:pt x="153" y="230"/>
                    <a:pt x="174" y="204"/>
                  </a:cubicBezTo>
                  <a:lnTo>
                    <a:pt x="174" y="141"/>
                  </a:lnTo>
                  <a:cubicBezTo>
                    <a:pt x="195" y="99"/>
                    <a:pt x="195" y="72"/>
                    <a:pt x="195" y="72"/>
                  </a:cubicBezTo>
                  <a:cubicBezTo>
                    <a:pt x="222" y="51"/>
                    <a:pt x="195" y="30"/>
                    <a:pt x="174" y="30"/>
                  </a:cubicBezTo>
                  <a:lnTo>
                    <a:pt x="90" y="9"/>
                  </a:lnTo>
                  <a:cubicBezTo>
                    <a:pt x="82" y="3"/>
                    <a:pt x="75" y="1"/>
                    <a:pt x="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3"/>
            <p:cNvSpPr/>
            <p:nvPr/>
          </p:nvSpPr>
          <p:spPr>
            <a:xfrm>
              <a:off x="2971523" y="2971653"/>
              <a:ext cx="56971" cy="28701"/>
            </a:xfrm>
            <a:custGeom>
              <a:avLst/>
              <a:gdLst/>
              <a:ahLst/>
              <a:cxnLst/>
              <a:rect l="l" t="t" r="r" b="b"/>
              <a:pathLst>
                <a:path w="264" h="133" extrusionOk="0">
                  <a:moveTo>
                    <a:pt x="22" y="1"/>
                  </a:moveTo>
                  <a:lnTo>
                    <a:pt x="1" y="64"/>
                  </a:lnTo>
                  <a:cubicBezTo>
                    <a:pt x="1" y="64"/>
                    <a:pt x="22" y="64"/>
                    <a:pt x="43" y="85"/>
                  </a:cubicBezTo>
                  <a:lnTo>
                    <a:pt x="132" y="85"/>
                  </a:lnTo>
                  <a:cubicBezTo>
                    <a:pt x="153" y="111"/>
                    <a:pt x="174" y="111"/>
                    <a:pt x="195" y="132"/>
                  </a:cubicBezTo>
                  <a:lnTo>
                    <a:pt x="237" y="132"/>
                  </a:lnTo>
                  <a:lnTo>
                    <a:pt x="264" y="64"/>
                  </a:lnTo>
                  <a:lnTo>
                    <a:pt x="237" y="43"/>
                  </a:lnTo>
                  <a:cubicBezTo>
                    <a:pt x="195" y="43"/>
                    <a:pt x="174" y="22"/>
                    <a:pt x="153" y="22"/>
                  </a:cubicBezTo>
                  <a:cubicBezTo>
                    <a:pt x="106" y="1"/>
                    <a:pt x="85" y="1"/>
                    <a:pt x="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3"/>
            <p:cNvSpPr/>
            <p:nvPr/>
          </p:nvSpPr>
          <p:spPr>
            <a:xfrm>
              <a:off x="3028278" y="2971653"/>
              <a:ext cx="51360" cy="51145"/>
            </a:xfrm>
            <a:custGeom>
              <a:avLst/>
              <a:gdLst/>
              <a:ahLst/>
              <a:cxnLst/>
              <a:rect l="l" t="t" r="r" b="b"/>
              <a:pathLst>
                <a:path w="238" h="237" extrusionOk="0">
                  <a:moveTo>
                    <a:pt x="153" y="1"/>
                  </a:moveTo>
                  <a:cubicBezTo>
                    <a:pt x="132" y="1"/>
                    <a:pt x="106" y="1"/>
                    <a:pt x="106" y="22"/>
                  </a:cubicBezTo>
                  <a:cubicBezTo>
                    <a:pt x="106" y="22"/>
                    <a:pt x="85" y="43"/>
                    <a:pt x="64" y="64"/>
                  </a:cubicBezTo>
                  <a:cubicBezTo>
                    <a:pt x="43" y="85"/>
                    <a:pt x="22" y="132"/>
                    <a:pt x="22" y="132"/>
                  </a:cubicBezTo>
                  <a:cubicBezTo>
                    <a:pt x="1" y="132"/>
                    <a:pt x="22" y="153"/>
                    <a:pt x="22" y="174"/>
                  </a:cubicBezTo>
                  <a:lnTo>
                    <a:pt x="106" y="216"/>
                  </a:lnTo>
                  <a:cubicBezTo>
                    <a:pt x="106" y="230"/>
                    <a:pt x="112" y="236"/>
                    <a:pt x="122" y="236"/>
                  </a:cubicBezTo>
                  <a:cubicBezTo>
                    <a:pt x="131" y="236"/>
                    <a:pt x="143" y="230"/>
                    <a:pt x="153" y="216"/>
                  </a:cubicBezTo>
                  <a:lnTo>
                    <a:pt x="195" y="174"/>
                  </a:lnTo>
                  <a:cubicBezTo>
                    <a:pt x="216" y="132"/>
                    <a:pt x="237" y="111"/>
                    <a:pt x="237" y="111"/>
                  </a:cubicBezTo>
                  <a:cubicBezTo>
                    <a:pt x="237" y="85"/>
                    <a:pt x="237" y="64"/>
                    <a:pt x="216" y="64"/>
                  </a:cubicBezTo>
                  <a:cubicBezTo>
                    <a:pt x="216" y="64"/>
                    <a:pt x="216" y="43"/>
                    <a:pt x="195" y="22"/>
                  </a:cubicBezTo>
                  <a:cubicBezTo>
                    <a:pt x="174" y="22"/>
                    <a:pt x="153" y="1"/>
                    <a:pt x="1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3"/>
            <p:cNvSpPr/>
            <p:nvPr/>
          </p:nvSpPr>
          <p:spPr>
            <a:xfrm>
              <a:off x="3022668" y="2985248"/>
              <a:ext cx="52439" cy="47908"/>
            </a:xfrm>
            <a:custGeom>
              <a:avLst/>
              <a:gdLst/>
              <a:ahLst/>
              <a:cxnLst/>
              <a:rect l="l" t="t" r="r" b="b"/>
              <a:pathLst>
                <a:path w="243" h="222" extrusionOk="0">
                  <a:moveTo>
                    <a:pt x="27" y="1"/>
                  </a:moveTo>
                  <a:lnTo>
                    <a:pt x="0" y="69"/>
                  </a:lnTo>
                  <a:cubicBezTo>
                    <a:pt x="0" y="69"/>
                    <a:pt x="48" y="90"/>
                    <a:pt x="90" y="132"/>
                  </a:cubicBezTo>
                  <a:cubicBezTo>
                    <a:pt x="132" y="180"/>
                    <a:pt x="179" y="222"/>
                    <a:pt x="179" y="222"/>
                  </a:cubicBezTo>
                  <a:lnTo>
                    <a:pt x="242" y="153"/>
                  </a:lnTo>
                  <a:cubicBezTo>
                    <a:pt x="242" y="153"/>
                    <a:pt x="200" y="111"/>
                    <a:pt x="132" y="69"/>
                  </a:cubicBezTo>
                  <a:cubicBezTo>
                    <a:pt x="90" y="22"/>
                    <a:pt x="27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3"/>
            <p:cNvSpPr/>
            <p:nvPr/>
          </p:nvSpPr>
          <p:spPr>
            <a:xfrm>
              <a:off x="3070359" y="3014813"/>
              <a:ext cx="52439" cy="48771"/>
            </a:xfrm>
            <a:custGeom>
              <a:avLst/>
              <a:gdLst/>
              <a:ahLst/>
              <a:cxnLst/>
              <a:rect l="l" t="t" r="r" b="b"/>
              <a:pathLst>
                <a:path w="243" h="226" extrusionOk="0">
                  <a:moveTo>
                    <a:pt x="145" y="1"/>
                  </a:moveTo>
                  <a:cubicBezTo>
                    <a:pt x="137" y="1"/>
                    <a:pt x="132" y="6"/>
                    <a:pt x="132" y="16"/>
                  </a:cubicBezTo>
                  <a:cubicBezTo>
                    <a:pt x="132" y="16"/>
                    <a:pt x="90" y="16"/>
                    <a:pt x="69" y="43"/>
                  </a:cubicBezTo>
                  <a:cubicBezTo>
                    <a:pt x="42" y="64"/>
                    <a:pt x="0" y="85"/>
                    <a:pt x="0" y="85"/>
                  </a:cubicBezTo>
                  <a:lnTo>
                    <a:pt x="0" y="127"/>
                  </a:lnTo>
                  <a:lnTo>
                    <a:pt x="42" y="216"/>
                  </a:lnTo>
                  <a:cubicBezTo>
                    <a:pt x="60" y="216"/>
                    <a:pt x="75" y="226"/>
                    <a:pt x="83" y="226"/>
                  </a:cubicBezTo>
                  <a:cubicBezTo>
                    <a:pt x="87" y="226"/>
                    <a:pt x="90" y="223"/>
                    <a:pt x="90" y="216"/>
                  </a:cubicBezTo>
                  <a:cubicBezTo>
                    <a:pt x="90" y="216"/>
                    <a:pt x="132" y="195"/>
                    <a:pt x="153" y="195"/>
                  </a:cubicBezTo>
                  <a:cubicBezTo>
                    <a:pt x="174" y="174"/>
                    <a:pt x="221" y="148"/>
                    <a:pt x="221" y="148"/>
                  </a:cubicBezTo>
                  <a:cubicBezTo>
                    <a:pt x="221" y="127"/>
                    <a:pt x="242" y="106"/>
                    <a:pt x="221" y="85"/>
                  </a:cubicBezTo>
                  <a:lnTo>
                    <a:pt x="174" y="16"/>
                  </a:lnTo>
                  <a:cubicBezTo>
                    <a:pt x="163" y="6"/>
                    <a:pt x="153" y="1"/>
                    <a:pt x="1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3"/>
            <p:cNvSpPr/>
            <p:nvPr/>
          </p:nvSpPr>
          <p:spPr>
            <a:xfrm>
              <a:off x="3061296" y="3018266"/>
              <a:ext cx="42081" cy="52439"/>
            </a:xfrm>
            <a:custGeom>
              <a:avLst/>
              <a:gdLst/>
              <a:ahLst/>
              <a:cxnLst/>
              <a:rect l="l" t="t" r="r" b="b"/>
              <a:pathLst>
                <a:path w="195" h="243" extrusionOk="0">
                  <a:moveTo>
                    <a:pt x="63" y="0"/>
                  </a:moveTo>
                  <a:lnTo>
                    <a:pt x="0" y="69"/>
                  </a:lnTo>
                  <a:lnTo>
                    <a:pt x="21" y="90"/>
                  </a:lnTo>
                  <a:cubicBezTo>
                    <a:pt x="42" y="111"/>
                    <a:pt x="63" y="132"/>
                    <a:pt x="63" y="158"/>
                  </a:cubicBezTo>
                  <a:cubicBezTo>
                    <a:pt x="111" y="200"/>
                    <a:pt x="132" y="242"/>
                    <a:pt x="132" y="242"/>
                  </a:cubicBezTo>
                  <a:lnTo>
                    <a:pt x="195" y="221"/>
                  </a:lnTo>
                  <a:cubicBezTo>
                    <a:pt x="195" y="221"/>
                    <a:pt x="174" y="158"/>
                    <a:pt x="132" y="111"/>
                  </a:cubicBezTo>
                  <a:cubicBezTo>
                    <a:pt x="132" y="69"/>
                    <a:pt x="111" y="48"/>
                    <a:pt x="84" y="27"/>
                  </a:cubicBezTo>
                  <a:cubicBezTo>
                    <a:pt x="63" y="27"/>
                    <a:pt x="63" y="0"/>
                    <a:pt x="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3"/>
            <p:cNvSpPr/>
            <p:nvPr/>
          </p:nvSpPr>
          <p:spPr>
            <a:xfrm>
              <a:off x="3089565" y="3073079"/>
              <a:ext cx="52439" cy="40786"/>
            </a:xfrm>
            <a:custGeom>
              <a:avLst/>
              <a:gdLst/>
              <a:ahLst/>
              <a:cxnLst/>
              <a:rect l="l" t="t" r="r" b="b"/>
              <a:pathLst>
                <a:path w="243" h="189" extrusionOk="0">
                  <a:moveTo>
                    <a:pt x="192" y="1"/>
                  </a:moveTo>
                  <a:cubicBezTo>
                    <a:pt x="186" y="1"/>
                    <a:pt x="180" y="3"/>
                    <a:pt x="174" y="9"/>
                  </a:cubicBezTo>
                  <a:lnTo>
                    <a:pt x="111" y="9"/>
                  </a:lnTo>
                  <a:cubicBezTo>
                    <a:pt x="64" y="9"/>
                    <a:pt x="43" y="36"/>
                    <a:pt x="43" y="36"/>
                  </a:cubicBezTo>
                  <a:cubicBezTo>
                    <a:pt x="22" y="36"/>
                    <a:pt x="1" y="57"/>
                    <a:pt x="22" y="57"/>
                  </a:cubicBezTo>
                  <a:lnTo>
                    <a:pt x="22" y="120"/>
                  </a:lnTo>
                  <a:lnTo>
                    <a:pt x="22" y="167"/>
                  </a:lnTo>
                  <a:cubicBezTo>
                    <a:pt x="22" y="167"/>
                    <a:pt x="43" y="188"/>
                    <a:pt x="64" y="188"/>
                  </a:cubicBezTo>
                  <a:cubicBezTo>
                    <a:pt x="64" y="188"/>
                    <a:pt x="111" y="188"/>
                    <a:pt x="132" y="167"/>
                  </a:cubicBezTo>
                  <a:lnTo>
                    <a:pt x="195" y="167"/>
                  </a:lnTo>
                  <a:cubicBezTo>
                    <a:pt x="216" y="167"/>
                    <a:pt x="243" y="141"/>
                    <a:pt x="243" y="120"/>
                  </a:cubicBezTo>
                  <a:cubicBezTo>
                    <a:pt x="243" y="120"/>
                    <a:pt x="216" y="99"/>
                    <a:pt x="216" y="78"/>
                  </a:cubicBezTo>
                  <a:lnTo>
                    <a:pt x="216" y="36"/>
                  </a:lnTo>
                  <a:cubicBezTo>
                    <a:pt x="216" y="17"/>
                    <a:pt x="206" y="1"/>
                    <a:pt x="1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3"/>
            <p:cNvSpPr/>
            <p:nvPr/>
          </p:nvSpPr>
          <p:spPr>
            <a:xfrm>
              <a:off x="3089565" y="3065957"/>
              <a:ext cx="24170" cy="56971"/>
            </a:xfrm>
            <a:custGeom>
              <a:avLst/>
              <a:gdLst/>
              <a:ahLst/>
              <a:cxnLst/>
              <a:rect l="l" t="t" r="r" b="b"/>
              <a:pathLst>
                <a:path w="112" h="264" extrusionOk="0">
                  <a:moveTo>
                    <a:pt x="64" y="0"/>
                  </a:moveTo>
                  <a:lnTo>
                    <a:pt x="1" y="21"/>
                  </a:lnTo>
                  <a:lnTo>
                    <a:pt x="1" y="69"/>
                  </a:lnTo>
                  <a:cubicBezTo>
                    <a:pt x="1" y="90"/>
                    <a:pt x="22" y="111"/>
                    <a:pt x="22" y="153"/>
                  </a:cubicBezTo>
                  <a:lnTo>
                    <a:pt x="22" y="221"/>
                  </a:lnTo>
                  <a:cubicBezTo>
                    <a:pt x="43" y="242"/>
                    <a:pt x="43" y="263"/>
                    <a:pt x="43" y="263"/>
                  </a:cubicBezTo>
                  <a:lnTo>
                    <a:pt x="111" y="263"/>
                  </a:lnTo>
                  <a:lnTo>
                    <a:pt x="111" y="221"/>
                  </a:lnTo>
                  <a:lnTo>
                    <a:pt x="111" y="132"/>
                  </a:lnTo>
                  <a:cubicBezTo>
                    <a:pt x="85" y="90"/>
                    <a:pt x="85" y="69"/>
                    <a:pt x="85" y="42"/>
                  </a:cubicBezTo>
                  <a:cubicBezTo>
                    <a:pt x="64" y="21"/>
                    <a:pt x="64" y="0"/>
                    <a:pt x="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3"/>
            <p:cNvSpPr/>
            <p:nvPr/>
          </p:nvSpPr>
          <p:spPr>
            <a:xfrm>
              <a:off x="2843338" y="3009202"/>
              <a:ext cx="231769" cy="227237"/>
            </a:xfrm>
            <a:custGeom>
              <a:avLst/>
              <a:gdLst/>
              <a:ahLst/>
              <a:cxnLst/>
              <a:rect l="l" t="t" r="r" b="b"/>
              <a:pathLst>
                <a:path w="1074" h="1053" extrusionOk="0">
                  <a:moveTo>
                    <a:pt x="547" y="21"/>
                  </a:moveTo>
                  <a:cubicBezTo>
                    <a:pt x="810" y="21"/>
                    <a:pt x="1031" y="242"/>
                    <a:pt x="1031" y="526"/>
                  </a:cubicBezTo>
                  <a:cubicBezTo>
                    <a:pt x="1031" y="789"/>
                    <a:pt x="810" y="1010"/>
                    <a:pt x="547" y="1010"/>
                  </a:cubicBezTo>
                  <a:cubicBezTo>
                    <a:pt x="263" y="1010"/>
                    <a:pt x="42" y="789"/>
                    <a:pt x="42" y="526"/>
                  </a:cubicBezTo>
                  <a:cubicBezTo>
                    <a:pt x="42" y="242"/>
                    <a:pt x="263" y="21"/>
                    <a:pt x="547" y="21"/>
                  </a:cubicBezTo>
                  <a:close/>
                  <a:moveTo>
                    <a:pt x="547" y="0"/>
                  </a:moveTo>
                  <a:cubicBezTo>
                    <a:pt x="242" y="0"/>
                    <a:pt x="0" y="221"/>
                    <a:pt x="0" y="526"/>
                  </a:cubicBezTo>
                  <a:cubicBezTo>
                    <a:pt x="0" y="810"/>
                    <a:pt x="242" y="1052"/>
                    <a:pt x="547" y="1052"/>
                  </a:cubicBezTo>
                  <a:cubicBezTo>
                    <a:pt x="831" y="1052"/>
                    <a:pt x="1073" y="810"/>
                    <a:pt x="1073" y="526"/>
                  </a:cubicBezTo>
                  <a:cubicBezTo>
                    <a:pt x="1073" y="221"/>
                    <a:pt x="831" y="0"/>
                    <a:pt x="5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5" name="Google Shape;515;p23"/>
          <p:cNvGrpSpPr/>
          <p:nvPr/>
        </p:nvGrpSpPr>
        <p:grpSpPr>
          <a:xfrm>
            <a:off x="7081953" y="4949422"/>
            <a:ext cx="527616" cy="343343"/>
            <a:chOff x="4938534" y="4106757"/>
            <a:chExt cx="406567" cy="264571"/>
          </a:xfrm>
          <a:solidFill>
            <a:schemeClr val="bg1"/>
          </a:solidFill>
        </p:grpSpPr>
        <p:sp>
          <p:nvSpPr>
            <p:cNvPr id="516" name="Google Shape;516;p23"/>
            <p:cNvSpPr/>
            <p:nvPr/>
          </p:nvSpPr>
          <p:spPr>
            <a:xfrm>
              <a:off x="4938534" y="4148622"/>
              <a:ext cx="406567" cy="222706"/>
            </a:xfrm>
            <a:custGeom>
              <a:avLst/>
              <a:gdLst/>
              <a:ahLst/>
              <a:cxnLst/>
              <a:rect l="l" t="t" r="r" b="b"/>
              <a:pathLst>
                <a:path w="1884" h="1032" extrusionOk="0">
                  <a:moveTo>
                    <a:pt x="0" y="1"/>
                  </a:moveTo>
                  <a:lnTo>
                    <a:pt x="0" y="22"/>
                  </a:lnTo>
                  <a:lnTo>
                    <a:pt x="0" y="1011"/>
                  </a:lnTo>
                  <a:cubicBezTo>
                    <a:pt x="0" y="1011"/>
                    <a:pt x="21" y="1032"/>
                    <a:pt x="42" y="1032"/>
                  </a:cubicBezTo>
                  <a:lnTo>
                    <a:pt x="1862" y="1032"/>
                  </a:lnTo>
                  <a:cubicBezTo>
                    <a:pt x="1883" y="1032"/>
                    <a:pt x="1883" y="1011"/>
                    <a:pt x="1883" y="1011"/>
                  </a:cubicBezTo>
                  <a:lnTo>
                    <a:pt x="1883" y="22"/>
                  </a:lnTo>
                  <a:lnTo>
                    <a:pt x="1883" y="1"/>
                  </a:lnTo>
                  <a:lnTo>
                    <a:pt x="963" y="706"/>
                  </a:lnTo>
                  <a:lnTo>
                    <a:pt x="942" y="706"/>
                  </a:lnTo>
                  <a:lnTo>
                    <a:pt x="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3"/>
            <p:cNvSpPr/>
            <p:nvPr/>
          </p:nvSpPr>
          <p:spPr>
            <a:xfrm>
              <a:off x="4938534" y="4106757"/>
              <a:ext cx="406567" cy="141996"/>
            </a:xfrm>
            <a:custGeom>
              <a:avLst/>
              <a:gdLst/>
              <a:ahLst/>
              <a:cxnLst/>
              <a:rect l="l" t="t" r="r" b="b"/>
              <a:pathLst>
                <a:path w="1884" h="658" extrusionOk="0">
                  <a:moveTo>
                    <a:pt x="42" y="0"/>
                  </a:moveTo>
                  <a:cubicBezTo>
                    <a:pt x="21" y="0"/>
                    <a:pt x="0" y="0"/>
                    <a:pt x="0" y="21"/>
                  </a:cubicBezTo>
                  <a:lnTo>
                    <a:pt x="0" y="42"/>
                  </a:lnTo>
                  <a:lnTo>
                    <a:pt x="942" y="658"/>
                  </a:lnTo>
                  <a:lnTo>
                    <a:pt x="1883" y="42"/>
                  </a:lnTo>
                  <a:lnTo>
                    <a:pt x="1883" y="21"/>
                  </a:lnTo>
                  <a:cubicBezTo>
                    <a:pt x="1883" y="0"/>
                    <a:pt x="1883" y="0"/>
                    <a:pt x="18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18" name="Google Shape;518;p23"/>
          <p:cNvSpPr/>
          <p:nvPr/>
        </p:nvSpPr>
        <p:spPr>
          <a:xfrm>
            <a:off x="7036278" y="2309599"/>
            <a:ext cx="618989" cy="537867"/>
          </a:xfrm>
          <a:custGeom>
            <a:avLst/>
            <a:gdLst/>
            <a:ahLst/>
            <a:cxnLst/>
            <a:rect l="l" t="t" r="r" b="b"/>
            <a:pathLst>
              <a:path w="1816" h="1578" extrusionOk="0">
                <a:moveTo>
                  <a:pt x="1358" y="0"/>
                </a:moveTo>
                <a:cubicBezTo>
                  <a:pt x="1247" y="0"/>
                  <a:pt x="1137" y="90"/>
                  <a:pt x="1137" y="200"/>
                </a:cubicBezTo>
                <a:cubicBezTo>
                  <a:pt x="1137" y="221"/>
                  <a:pt x="1158" y="242"/>
                  <a:pt x="1158" y="263"/>
                </a:cubicBezTo>
                <a:lnTo>
                  <a:pt x="832" y="463"/>
                </a:lnTo>
                <a:cubicBezTo>
                  <a:pt x="743" y="352"/>
                  <a:pt x="611" y="284"/>
                  <a:pt x="459" y="284"/>
                </a:cubicBezTo>
                <a:cubicBezTo>
                  <a:pt x="217" y="284"/>
                  <a:pt x="1" y="484"/>
                  <a:pt x="1" y="747"/>
                </a:cubicBezTo>
                <a:cubicBezTo>
                  <a:pt x="1" y="989"/>
                  <a:pt x="217" y="1205"/>
                  <a:pt x="459" y="1205"/>
                </a:cubicBezTo>
                <a:cubicBezTo>
                  <a:pt x="611" y="1205"/>
                  <a:pt x="764" y="1120"/>
                  <a:pt x="832" y="1010"/>
                </a:cubicBezTo>
                <a:lnTo>
                  <a:pt x="1269" y="1226"/>
                </a:lnTo>
                <a:cubicBezTo>
                  <a:pt x="1269" y="1252"/>
                  <a:pt x="1247" y="1273"/>
                  <a:pt x="1247" y="1315"/>
                </a:cubicBezTo>
                <a:cubicBezTo>
                  <a:pt x="1247" y="1467"/>
                  <a:pt x="1379" y="1578"/>
                  <a:pt x="1531" y="1578"/>
                </a:cubicBezTo>
                <a:cubicBezTo>
                  <a:pt x="1684" y="1578"/>
                  <a:pt x="1816" y="1467"/>
                  <a:pt x="1816" y="1315"/>
                </a:cubicBezTo>
                <a:cubicBezTo>
                  <a:pt x="1816" y="1162"/>
                  <a:pt x="1684" y="1031"/>
                  <a:pt x="1531" y="1031"/>
                </a:cubicBezTo>
                <a:cubicBezTo>
                  <a:pt x="1447" y="1031"/>
                  <a:pt x="1379" y="1073"/>
                  <a:pt x="1337" y="1120"/>
                </a:cubicBezTo>
                <a:lnTo>
                  <a:pt x="895" y="899"/>
                </a:lnTo>
                <a:cubicBezTo>
                  <a:pt x="921" y="857"/>
                  <a:pt x="921" y="789"/>
                  <a:pt x="921" y="747"/>
                </a:cubicBezTo>
                <a:cubicBezTo>
                  <a:pt x="921" y="679"/>
                  <a:pt x="921" y="615"/>
                  <a:pt x="895" y="568"/>
                </a:cubicBezTo>
                <a:lnTo>
                  <a:pt x="1226" y="352"/>
                </a:lnTo>
                <a:cubicBezTo>
                  <a:pt x="1247" y="395"/>
                  <a:pt x="1316" y="416"/>
                  <a:pt x="1358" y="416"/>
                </a:cubicBezTo>
                <a:cubicBezTo>
                  <a:pt x="1468" y="416"/>
                  <a:pt x="1553" y="305"/>
                  <a:pt x="1553" y="200"/>
                </a:cubicBezTo>
                <a:cubicBezTo>
                  <a:pt x="1553" y="90"/>
                  <a:pt x="1468" y="0"/>
                  <a:pt x="135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EFEFE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9" name="Google Shape;519;p23"/>
          <p:cNvSpPr/>
          <p:nvPr/>
        </p:nvSpPr>
        <p:spPr>
          <a:xfrm>
            <a:off x="4629351" y="4862723"/>
            <a:ext cx="516440" cy="516712"/>
          </a:xfrm>
          <a:custGeom>
            <a:avLst/>
            <a:gdLst/>
            <a:ahLst/>
            <a:cxnLst/>
            <a:rect l="l" t="t" r="r" b="b"/>
            <a:pathLst>
              <a:path w="1952" h="1953" extrusionOk="0">
                <a:moveTo>
                  <a:pt x="658" y="175"/>
                </a:moveTo>
                <a:lnTo>
                  <a:pt x="658" y="175"/>
                </a:lnTo>
                <a:cubicBezTo>
                  <a:pt x="611" y="243"/>
                  <a:pt x="590" y="285"/>
                  <a:pt x="548" y="374"/>
                </a:cubicBezTo>
                <a:cubicBezTo>
                  <a:pt x="527" y="353"/>
                  <a:pt x="506" y="306"/>
                  <a:pt x="479" y="285"/>
                </a:cubicBezTo>
                <a:cubicBezTo>
                  <a:pt x="527" y="243"/>
                  <a:pt x="590" y="222"/>
                  <a:pt x="658" y="175"/>
                </a:cubicBezTo>
                <a:close/>
                <a:moveTo>
                  <a:pt x="1294" y="175"/>
                </a:moveTo>
                <a:lnTo>
                  <a:pt x="1294" y="175"/>
                </a:lnTo>
                <a:cubicBezTo>
                  <a:pt x="1358" y="222"/>
                  <a:pt x="1426" y="243"/>
                  <a:pt x="1468" y="285"/>
                </a:cubicBezTo>
                <a:cubicBezTo>
                  <a:pt x="1447" y="306"/>
                  <a:pt x="1426" y="353"/>
                  <a:pt x="1400" y="374"/>
                </a:cubicBezTo>
                <a:cubicBezTo>
                  <a:pt x="1358" y="285"/>
                  <a:pt x="1337" y="243"/>
                  <a:pt x="1294" y="175"/>
                </a:cubicBezTo>
                <a:close/>
                <a:moveTo>
                  <a:pt x="984" y="132"/>
                </a:moveTo>
                <a:cubicBezTo>
                  <a:pt x="1095" y="132"/>
                  <a:pt x="1205" y="243"/>
                  <a:pt x="1294" y="438"/>
                </a:cubicBezTo>
                <a:cubicBezTo>
                  <a:pt x="1205" y="485"/>
                  <a:pt x="1095" y="506"/>
                  <a:pt x="984" y="506"/>
                </a:cubicBezTo>
                <a:cubicBezTo>
                  <a:pt x="853" y="506"/>
                  <a:pt x="769" y="485"/>
                  <a:pt x="658" y="438"/>
                </a:cubicBezTo>
                <a:cubicBezTo>
                  <a:pt x="742" y="243"/>
                  <a:pt x="853" y="132"/>
                  <a:pt x="984" y="132"/>
                </a:cubicBezTo>
                <a:close/>
                <a:moveTo>
                  <a:pt x="374" y="374"/>
                </a:moveTo>
                <a:cubicBezTo>
                  <a:pt x="416" y="416"/>
                  <a:pt x="458" y="459"/>
                  <a:pt x="506" y="485"/>
                </a:cubicBezTo>
                <a:cubicBezTo>
                  <a:pt x="479" y="616"/>
                  <a:pt x="458" y="748"/>
                  <a:pt x="437" y="900"/>
                </a:cubicBezTo>
                <a:lnTo>
                  <a:pt x="132" y="900"/>
                </a:lnTo>
                <a:cubicBezTo>
                  <a:pt x="153" y="700"/>
                  <a:pt x="243" y="506"/>
                  <a:pt x="374" y="374"/>
                </a:cubicBezTo>
                <a:close/>
                <a:moveTo>
                  <a:pt x="1337" y="548"/>
                </a:moveTo>
                <a:cubicBezTo>
                  <a:pt x="1358" y="658"/>
                  <a:pt x="1379" y="790"/>
                  <a:pt x="1379" y="900"/>
                </a:cubicBezTo>
                <a:lnTo>
                  <a:pt x="569" y="900"/>
                </a:lnTo>
                <a:cubicBezTo>
                  <a:pt x="569" y="790"/>
                  <a:pt x="590" y="658"/>
                  <a:pt x="611" y="548"/>
                </a:cubicBezTo>
                <a:cubicBezTo>
                  <a:pt x="721" y="616"/>
                  <a:pt x="853" y="637"/>
                  <a:pt x="984" y="637"/>
                </a:cubicBezTo>
                <a:cubicBezTo>
                  <a:pt x="1095" y="637"/>
                  <a:pt x="1226" y="616"/>
                  <a:pt x="1337" y="548"/>
                </a:cubicBezTo>
                <a:close/>
                <a:moveTo>
                  <a:pt x="1578" y="374"/>
                </a:moveTo>
                <a:cubicBezTo>
                  <a:pt x="1710" y="506"/>
                  <a:pt x="1794" y="700"/>
                  <a:pt x="1820" y="900"/>
                </a:cubicBezTo>
                <a:lnTo>
                  <a:pt x="1510" y="900"/>
                </a:lnTo>
                <a:cubicBezTo>
                  <a:pt x="1510" y="748"/>
                  <a:pt x="1489" y="616"/>
                  <a:pt x="1447" y="485"/>
                </a:cubicBezTo>
                <a:cubicBezTo>
                  <a:pt x="1489" y="459"/>
                  <a:pt x="1531" y="416"/>
                  <a:pt x="1578" y="374"/>
                </a:cubicBezTo>
                <a:close/>
                <a:moveTo>
                  <a:pt x="1379" y="1032"/>
                </a:moveTo>
                <a:cubicBezTo>
                  <a:pt x="1379" y="1163"/>
                  <a:pt x="1358" y="1274"/>
                  <a:pt x="1337" y="1379"/>
                </a:cubicBezTo>
                <a:cubicBezTo>
                  <a:pt x="1226" y="1337"/>
                  <a:pt x="1095" y="1295"/>
                  <a:pt x="984" y="1295"/>
                </a:cubicBezTo>
                <a:cubicBezTo>
                  <a:pt x="853" y="1295"/>
                  <a:pt x="721" y="1337"/>
                  <a:pt x="611" y="1379"/>
                </a:cubicBezTo>
                <a:cubicBezTo>
                  <a:pt x="590" y="1274"/>
                  <a:pt x="569" y="1163"/>
                  <a:pt x="569" y="1032"/>
                </a:cubicBezTo>
                <a:close/>
                <a:moveTo>
                  <a:pt x="437" y="1032"/>
                </a:moveTo>
                <a:cubicBezTo>
                  <a:pt x="458" y="1184"/>
                  <a:pt x="479" y="1316"/>
                  <a:pt x="506" y="1447"/>
                </a:cubicBezTo>
                <a:cubicBezTo>
                  <a:pt x="458" y="1489"/>
                  <a:pt x="416" y="1537"/>
                  <a:pt x="374" y="1579"/>
                </a:cubicBezTo>
                <a:cubicBezTo>
                  <a:pt x="243" y="1426"/>
                  <a:pt x="153" y="1247"/>
                  <a:pt x="132" y="1032"/>
                </a:cubicBezTo>
                <a:close/>
                <a:moveTo>
                  <a:pt x="1820" y="1032"/>
                </a:moveTo>
                <a:cubicBezTo>
                  <a:pt x="1794" y="1247"/>
                  <a:pt x="1710" y="1426"/>
                  <a:pt x="1578" y="1579"/>
                </a:cubicBezTo>
                <a:cubicBezTo>
                  <a:pt x="1531" y="1510"/>
                  <a:pt x="1489" y="1489"/>
                  <a:pt x="1447" y="1447"/>
                </a:cubicBezTo>
                <a:cubicBezTo>
                  <a:pt x="1489" y="1316"/>
                  <a:pt x="1510" y="1184"/>
                  <a:pt x="1510" y="1032"/>
                </a:cubicBezTo>
                <a:close/>
                <a:moveTo>
                  <a:pt x="548" y="1579"/>
                </a:moveTo>
                <a:cubicBezTo>
                  <a:pt x="590" y="1642"/>
                  <a:pt x="611" y="1710"/>
                  <a:pt x="658" y="1752"/>
                </a:cubicBezTo>
                <a:cubicBezTo>
                  <a:pt x="590" y="1731"/>
                  <a:pt x="527" y="1689"/>
                  <a:pt x="479" y="1642"/>
                </a:cubicBezTo>
                <a:cubicBezTo>
                  <a:pt x="506" y="1621"/>
                  <a:pt x="527" y="1600"/>
                  <a:pt x="548" y="1579"/>
                </a:cubicBezTo>
                <a:close/>
                <a:moveTo>
                  <a:pt x="1400" y="1579"/>
                </a:moveTo>
                <a:lnTo>
                  <a:pt x="1468" y="1642"/>
                </a:lnTo>
                <a:cubicBezTo>
                  <a:pt x="1426" y="1689"/>
                  <a:pt x="1358" y="1731"/>
                  <a:pt x="1294" y="1752"/>
                </a:cubicBezTo>
                <a:cubicBezTo>
                  <a:pt x="1337" y="1710"/>
                  <a:pt x="1358" y="1642"/>
                  <a:pt x="1400" y="1579"/>
                </a:cubicBezTo>
                <a:close/>
                <a:moveTo>
                  <a:pt x="984" y="1426"/>
                </a:moveTo>
                <a:cubicBezTo>
                  <a:pt x="1095" y="1426"/>
                  <a:pt x="1205" y="1447"/>
                  <a:pt x="1294" y="1489"/>
                </a:cubicBezTo>
                <a:cubicBezTo>
                  <a:pt x="1205" y="1689"/>
                  <a:pt x="1095" y="1821"/>
                  <a:pt x="984" y="1821"/>
                </a:cubicBezTo>
                <a:cubicBezTo>
                  <a:pt x="853" y="1821"/>
                  <a:pt x="742" y="1689"/>
                  <a:pt x="658" y="1489"/>
                </a:cubicBezTo>
                <a:cubicBezTo>
                  <a:pt x="769" y="1447"/>
                  <a:pt x="853" y="1426"/>
                  <a:pt x="984" y="1426"/>
                </a:cubicBezTo>
                <a:close/>
                <a:moveTo>
                  <a:pt x="984" y="1"/>
                </a:moveTo>
                <a:cubicBezTo>
                  <a:pt x="437" y="1"/>
                  <a:pt x="1" y="438"/>
                  <a:pt x="1" y="963"/>
                </a:cubicBezTo>
                <a:cubicBezTo>
                  <a:pt x="1" y="1510"/>
                  <a:pt x="437" y="1952"/>
                  <a:pt x="984" y="1952"/>
                </a:cubicBezTo>
                <a:cubicBezTo>
                  <a:pt x="1510" y="1952"/>
                  <a:pt x="1952" y="1510"/>
                  <a:pt x="1952" y="963"/>
                </a:cubicBezTo>
                <a:cubicBezTo>
                  <a:pt x="1952" y="438"/>
                  <a:pt x="1510" y="1"/>
                  <a:pt x="98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EFEFE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0266BCDB-5C76-4257-84FA-06396DB963E6}"/>
              </a:ext>
            </a:extLst>
          </p:cNvPr>
          <p:cNvSpPr txBox="1"/>
          <p:nvPr/>
        </p:nvSpPr>
        <p:spPr>
          <a:xfrm>
            <a:off x="896232" y="1992111"/>
            <a:ext cx="2891548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dàn ý đã chuẩn bị, trình bày ý kiến thảo luận.</a:t>
            </a:r>
            <a:endParaRPr lang="en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FCD6BEDC-BE47-43D0-A794-F50ECDCCB231}"/>
              </a:ext>
            </a:extLst>
          </p:cNvPr>
          <p:cNvSpPr txBox="1"/>
          <p:nvPr/>
        </p:nvSpPr>
        <p:spPr>
          <a:xfrm>
            <a:off x="817675" y="4560567"/>
            <a:ext cx="2951159" cy="138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12750" hangingPunct="0">
              <a:lnSpc>
                <a:spcPct val="114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pt-BR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Tập</a:t>
            </a:r>
            <a:r>
              <a:rPr lang="pt-BR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 </a:t>
            </a:r>
            <a:r>
              <a:rPr lang="pt-BR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trung</a:t>
            </a:r>
            <a:r>
              <a:rPr lang="pt-BR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 </a:t>
            </a:r>
            <a:r>
              <a:rPr lang="pt-BR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theo</a:t>
            </a:r>
            <a:r>
              <a:rPr lang="pt-BR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 </a:t>
            </a:r>
            <a:r>
              <a:rPr lang="pt-BR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dõi</a:t>
            </a:r>
            <a:r>
              <a:rPr lang="pt-BR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 </a:t>
            </a:r>
            <a:r>
              <a:rPr lang="pt-BR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và</a:t>
            </a:r>
            <a:r>
              <a:rPr lang="pt-BR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 </a:t>
            </a:r>
            <a:r>
              <a:rPr lang="pt-BR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tôn</a:t>
            </a:r>
            <a:r>
              <a:rPr lang="pt-BR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 </a:t>
            </a:r>
            <a:r>
              <a:rPr lang="pt-BR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trọng</a:t>
            </a:r>
            <a:r>
              <a:rPr lang="pt-BR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 </a:t>
            </a:r>
            <a:r>
              <a:rPr lang="pt-BR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khi</a:t>
            </a:r>
            <a:r>
              <a:rPr lang="pt-BR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 </a:t>
            </a:r>
            <a:r>
              <a:rPr lang="pt-BR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bạn</a:t>
            </a:r>
            <a:r>
              <a:rPr lang="pt-BR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 </a:t>
            </a:r>
            <a:r>
              <a:rPr lang="pt-BR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phát</a:t>
            </a:r>
            <a:r>
              <a:rPr lang="pt-BR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 </a:t>
            </a:r>
            <a:r>
              <a:rPr lang="pt-BR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biểu</a:t>
            </a:r>
            <a:r>
              <a:rPr lang="pt-BR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.</a:t>
            </a:r>
            <a:r>
              <a:rPr lang="en-VN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 </a:t>
            </a:r>
            <a:endParaRPr lang="en-US" altLang="zh-CN" sz="2700" kern="0" dirty="0">
              <a:solidFill>
                <a:srgbClr val="FFFFFF">
                  <a:lumMod val="65000"/>
                </a:srgb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Roboto Light"/>
            </a:endParaRPr>
          </a:p>
        </p:txBody>
      </p:sp>
      <p:sp>
        <p:nvSpPr>
          <p:cNvPr id="6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96C362EF-6D15-42F0-B83F-B3DB881C03F1}"/>
              </a:ext>
            </a:extLst>
          </p:cNvPr>
          <p:cNvSpPr txBox="1"/>
          <p:nvPr/>
        </p:nvSpPr>
        <p:spPr>
          <a:xfrm>
            <a:off x="8341331" y="1900585"/>
            <a:ext cx="3195534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các câu hỏi chất vấn những điều chưa rõ hoặc không tán thành ý kiến.</a:t>
            </a:r>
            <a:endParaRPr lang="en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F68BE9C5-954E-4344-B770-2AFBBB76078B}"/>
              </a:ext>
            </a:extLst>
          </p:cNvPr>
          <p:cNvSpPr txBox="1"/>
          <p:nvPr/>
        </p:nvSpPr>
        <p:spPr>
          <a:xfrm>
            <a:off x="8265572" y="4852150"/>
            <a:ext cx="289154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pt-BR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pt-BR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pt-BR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pt-BR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pt-BR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pt-BR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pt-BR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pt-BR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pt-BR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em.</a:t>
            </a:r>
            <a:endParaRPr lang="en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: Rounded Corners 6">
            <a:extLst>
              <a:ext uri="{FF2B5EF4-FFF2-40B4-BE49-F238E27FC236}">
                <a16:creationId xmlns:a16="http://schemas.microsoft.com/office/drawing/2014/main" id="{E6B55E7D-55E7-45D9-AD94-633092226DB0}"/>
              </a:ext>
            </a:extLst>
          </p:cNvPr>
          <p:cNvSpPr/>
          <p:nvPr/>
        </p:nvSpPr>
        <p:spPr>
          <a:xfrm>
            <a:off x="550325" y="527184"/>
            <a:ext cx="3509006" cy="533616"/>
          </a:xfrm>
          <a:prstGeom prst="roundRect">
            <a:avLst>
              <a:gd name="adj" fmla="val 50000"/>
            </a:avLst>
          </a:prstGeom>
          <a:solidFill>
            <a:srgbClr val="175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: Rounded Corners 31">
            <a:extLst>
              <a:ext uri="{FF2B5EF4-FFF2-40B4-BE49-F238E27FC236}">
                <a16:creationId xmlns:a16="http://schemas.microsoft.com/office/drawing/2014/main" id="{1A40E14B-06E6-480B-990C-2A304A2444BD}"/>
              </a:ext>
            </a:extLst>
          </p:cNvPr>
          <p:cNvSpPr/>
          <p:nvPr/>
        </p:nvSpPr>
        <p:spPr>
          <a:xfrm>
            <a:off x="550325" y="527184"/>
            <a:ext cx="816768" cy="533616"/>
          </a:xfrm>
          <a:prstGeom prst="roundRect">
            <a:avLst>
              <a:gd name="adj" fmla="val 50000"/>
            </a:avLst>
          </a:prstGeom>
          <a:solidFill>
            <a:srgbClr val="598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Group 33">
            <a:extLst>
              <a:ext uri="{FF2B5EF4-FFF2-40B4-BE49-F238E27FC236}">
                <a16:creationId xmlns:a16="http://schemas.microsoft.com/office/drawing/2014/main" id="{4E67FB13-5810-4562-8152-C8B78756E41C}"/>
              </a:ext>
            </a:extLst>
          </p:cNvPr>
          <p:cNvGrpSpPr/>
          <p:nvPr/>
        </p:nvGrpSpPr>
        <p:grpSpPr>
          <a:xfrm>
            <a:off x="783775" y="632636"/>
            <a:ext cx="334788" cy="322713"/>
            <a:chOff x="3171825" y="1358895"/>
            <a:chExt cx="287338" cy="276975"/>
          </a:xfrm>
          <a:solidFill>
            <a:schemeClr val="bg1"/>
          </a:solidFill>
        </p:grpSpPr>
        <p:sp>
          <p:nvSpPr>
            <p:cNvPr id="66" name="Freeform 137">
              <a:extLst>
                <a:ext uri="{FF2B5EF4-FFF2-40B4-BE49-F238E27FC236}">
                  <a16:creationId xmlns:a16="http://schemas.microsoft.com/office/drawing/2014/main" id="{6A7D5305-BFCF-4ACF-AC56-861FEA0F1A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1825" y="1372443"/>
              <a:ext cx="287338" cy="263427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138">
              <a:extLst>
                <a:ext uri="{FF2B5EF4-FFF2-40B4-BE49-F238E27FC236}">
                  <a16:creationId xmlns:a16="http://schemas.microsoft.com/office/drawing/2014/main" id="{EA15999E-ADC9-4284-AA78-BFA16D546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1358895"/>
              <a:ext cx="76200" cy="69859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139">
              <a:extLst>
                <a:ext uri="{FF2B5EF4-FFF2-40B4-BE49-F238E27FC236}">
                  <a16:creationId xmlns:a16="http://schemas.microsoft.com/office/drawing/2014/main" id="{C68DBD86-8719-422B-A50D-03FB062778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2000" y="1606151"/>
              <a:ext cx="28575" cy="26197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图片 69">
            <a:extLst>
              <a:ext uri="{FF2B5EF4-FFF2-40B4-BE49-F238E27FC236}">
                <a16:creationId xmlns:a16="http://schemas.microsoft.com/office/drawing/2014/main" id="{63B2CDCF-4AA6-4176-B3A1-6A69DBA549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1" r="50000" b="14000"/>
          <a:stretch/>
        </p:blipFill>
        <p:spPr>
          <a:xfrm>
            <a:off x="5394592" y="2713338"/>
            <a:ext cx="1665678" cy="24281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1429;p31">
            <a:extLst>
              <a:ext uri="{FF2B5EF4-FFF2-40B4-BE49-F238E27FC236}">
                <a16:creationId xmlns:a16="http://schemas.microsoft.com/office/drawing/2014/main" id="{CB24917E-E26B-4680-A2E3-66FC801FC456}"/>
              </a:ext>
            </a:extLst>
          </p:cNvPr>
          <p:cNvSpPr/>
          <p:nvPr/>
        </p:nvSpPr>
        <p:spPr>
          <a:xfrm>
            <a:off x="4326212" y="4287898"/>
            <a:ext cx="1746252" cy="163732"/>
          </a:xfrm>
          <a:custGeom>
            <a:avLst/>
            <a:gdLst/>
            <a:ahLst/>
            <a:cxnLst/>
            <a:rect l="l" t="t" r="r" b="b"/>
            <a:pathLst>
              <a:path w="21480" h="2014" extrusionOk="0">
                <a:moveTo>
                  <a:pt x="1894" y="1"/>
                </a:moveTo>
                <a:lnTo>
                  <a:pt x="0" y="2013"/>
                </a:lnTo>
                <a:lnTo>
                  <a:pt x="21479" y="1656"/>
                </a:lnTo>
                <a:lnTo>
                  <a:pt x="20801" y="1"/>
                </a:lnTo>
                <a:lnTo>
                  <a:pt x="3727" y="882"/>
                </a:lnTo>
                <a:lnTo>
                  <a:pt x="1894" y="1"/>
                </a:lnTo>
                <a:close/>
              </a:path>
            </a:pathLst>
          </a:custGeom>
          <a:solidFill>
            <a:srgbClr val="7EA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1430;p31">
            <a:extLst>
              <a:ext uri="{FF2B5EF4-FFF2-40B4-BE49-F238E27FC236}">
                <a16:creationId xmlns:a16="http://schemas.microsoft.com/office/drawing/2014/main" id="{78143AEC-93B5-4171-AB40-B6260858AD14}"/>
              </a:ext>
            </a:extLst>
          </p:cNvPr>
          <p:cNvSpPr/>
          <p:nvPr/>
        </p:nvSpPr>
        <p:spPr>
          <a:xfrm>
            <a:off x="4087110" y="5245275"/>
            <a:ext cx="1739505" cy="244947"/>
          </a:xfrm>
          <a:custGeom>
            <a:avLst/>
            <a:gdLst/>
            <a:ahLst/>
            <a:cxnLst/>
            <a:rect l="l" t="t" r="r" b="b"/>
            <a:pathLst>
              <a:path w="21397" h="3013" extrusionOk="0">
                <a:moveTo>
                  <a:pt x="1" y="0"/>
                </a:moveTo>
                <a:lnTo>
                  <a:pt x="1" y="0"/>
                </a:lnTo>
                <a:cubicBezTo>
                  <a:pt x="179" y="369"/>
                  <a:pt x="1072" y="3012"/>
                  <a:pt x="1072" y="3012"/>
                </a:cubicBezTo>
                <a:lnTo>
                  <a:pt x="19979" y="3012"/>
                </a:lnTo>
                <a:lnTo>
                  <a:pt x="21396" y="1596"/>
                </a:lnTo>
                <a:lnTo>
                  <a:pt x="1" y="0"/>
                </a:lnTo>
                <a:close/>
              </a:path>
            </a:pathLst>
          </a:custGeom>
          <a:solidFill>
            <a:srgbClr val="7EA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1431;p31">
            <a:extLst>
              <a:ext uri="{FF2B5EF4-FFF2-40B4-BE49-F238E27FC236}">
                <a16:creationId xmlns:a16="http://schemas.microsoft.com/office/drawing/2014/main" id="{5EC25DC0-53AD-4EB3-BC85-4F3FAF0ADAAB}"/>
              </a:ext>
            </a:extLst>
          </p:cNvPr>
          <p:cNvSpPr/>
          <p:nvPr/>
        </p:nvSpPr>
        <p:spPr>
          <a:xfrm flipH="1">
            <a:off x="3142405" y="4398277"/>
            <a:ext cx="7958400" cy="1932539"/>
          </a:xfrm>
          <a:prstGeom prst="homePlate">
            <a:avLst>
              <a:gd name="adj" fmla="val 59424"/>
            </a:avLst>
          </a:pr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1437;p31">
            <a:extLst>
              <a:ext uri="{FF2B5EF4-FFF2-40B4-BE49-F238E27FC236}">
                <a16:creationId xmlns:a16="http://schemas.microsoft.com/office/drawing/2014/main" id="{F0FAC7CB-4771-4AD7-A589-3C9317628368}"/>
              </a:ext>
            </a:extLst>
          </p:cNvPr>
          <p:cNvSpPr/>
          <p:nvPr/>
        </p:nvSpPr>
        <p:spPr>
          <a:xfrm>
            <a:off x="4200476" y="4287898"/>
            <a:ext cx="1842996" cy="2042918"/>
          </a:xfrm>
          <a:custGeom>
            <a:avLst/>
            <a:gdLst/>
            <a:ahLst/>
            <a:cxnLst/>
            <a:rect l="l" t="t" r="r" b="b"/>
            <a:pathLst>
              <a:path w="22670" h="14789" extrusionOk="0">
                <a:moveTo>
                  <a:pt x="3763" y="1"/>
                </a:moveTo>
                <a:lnTo>
                  <a:pt x="0" y="14788"/>
                </a:lnTo>
                <a:lnTo>
                  <a:pt x="18907" y="14788"/>
                </a:lnTo>
                <a:lnTo>
                  <a:pt x="22670" y="1"/>
                </a:lnTo>
                <a:close/>
              </a:path>
            </a:pathLst>
          </a:custGeom>
          <a:solidFill>
            <a:srgbClr val="7EA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E47B4ECA-9DD8-4E97-B63E-C4A2308D9908}"/>
              </a:ext>
            </a:extLst>
          </p:cNvPr>
          <p:cNvSpPr txBox="1"/>
          <p:nvPr/>
        </p:nvSpPr>
        <p:spPr>
          <a:xfrm>
            <a:off x="6234116" y="4539063"/>
            <a:ext cx="4432974" cy="165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14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Người nghe: Xem xét yêu cầu nắm được thông tin; rút kinh nghiệm các lỗi về thái độ trong khi nghe và khi phát biểu, thảo luận.</a:t>
            </a:r>
            <a:r>
              <a:rPr lang="en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Bold"/>
              </a:rPr>
              <a:t> </a:t>
            </a:r>
            <a:endParaRPr lang="en-US" altLang="zh-CN" sz="2400" kern="0" dirty="0">
              <a:solidFill>
                <a:schemeClr val="bg1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Roboto Light"/>
            </a:endParaRPr>
          </a:p>
        </p:txBody>
      </p:sp>
      <p:sp>
        <p:nvSpPr>
          <p:cNvPr id="84" name="Google Shape;1425;p31">
            <a:extLst>
              <a:ext uri="{FF2B5EF4-FFF2-40B4-BE49-F238E27FC236}">
                <a16:creationId xmlns:a16="http://schemas.microsoft.com/office/drawing/2014/main" id="{A7D5E30F-E292-4D70-A61A-95E8883E14F1}"/>
              </a:ext>
            </a:extLst>
          </p:cNvPr>
          <p:cNvSpPr/>
          <p:nvPr/>
        </p:nvSpPr>
        <p:spPr>
          <a:xfrm>
            <a:off x="4326212" y="1445968"/>
            <a:ext cx="1746252" cy="163651"/>
          </a:xfrm>
          <a:custGeom>
            <a:avLst/>
            <a:gdLst/>
            <a:ahLst/>
            <a:cxnLst/>
            <a:rect l="l" t="t" r="r" b="b"/>
            <a:pathLst>
              <a:path w="21480" h="2013" extrusionOk="0">
                <a:moveTo>
                  <a:pt x="1894" y="0"/>
                </a:moveTo>
                <a:lnTo>
                  <a:pt x="0" y="2012"/>
                </a:lnTo>
                <a:lnTo>
                  <a:pt x="0" y="2012"/>
                </a:lnTo>
                <a:lnTo>
                  <a:pt x="21479" y="1655"/>
                </a:lnTo>
                <a:lnTo>
                  <a:pt x="20801" y="0"/>
                </a:lnTo>
                <a:lnTo>
                  <a:pt x="3727" y="881"/>
                </a:lnTo>
                <a:lnTo>
                  <a:pt x="1894" y="0"/>
                </a:lnTo>
                <a:close/>
              </a:path>
            </a:pathLst>
          </a:cu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1426;p31">
            <a:extLst>
              <a:ext uri="{FF2B5EF4-FFF2-40B4-BE49-F238E27FC236}">
                <a16:creationId xmlns:a16="http://schemas.microsoft.com/office/drawing/2014/main" id="{754D5967-DD24-4391-A592-4A83A44DC0CF}"/>
              </a:ext>
            </a:extLst>
          </p:cNvPr>
          <p:cNvSpPr/>
          <p:nvPr/>
        </p:nvSpPr>
        <p:spPr>
          <a:xfrm>
            <a:off x="4087110" y="2403264"/>
            <a:ext cx="1739505" cy="244947"/>
          </a:xfrm>
          <a:custGeom>
            <a:avLst/>
            <a:gdLst/>
            <a:ahLst/>
            <a:cxnLst/>
            <a:rect l="l" t="t" r="r" b="b"/>
            <a:pathLst>
              <a:path w="21397" h="3013" extrusionOk="0">
                <a:moveTo>
                  <a:pt x="1" y="0"/>
                </a:moveTo>
                <a:cubicBezTo>
                  <a:pt x="179" y="357"/>
                  <a:pt x="1072" y="3013"/>
                  <a:pt x="1072" y="3013"/>
                </a:cubicBezTo>
                <a:lnTo>
                  <a:pt x="19979" y="3013"/>
                </a:lnTo>
                <a:lnTo>
                  <a:pt x="21396" y="1584"/>
                </a:lnTo>
                <a:lnTo>
                  <a:pt x="1" y="0"/>
                </a:lnTo>
                <a:close/>
              </a:path>
            </a:pathLst>
          </a:cu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1427;p31">
            <a:extLst>
              <a:ext uri="{FF2B5EF4-FFF2-40B4-BE49-F238E27FC236}">
                <a16:creationId xmlns:a16="http://schemas.microsoft.com/office/drawing/2014/main" id="{4C635948-D0E3-4133-97C9-94F12EB85204}"/>
              </a:ext>
            </a:extLst>
          </p:cNvPr>
          <p:cNvSpPr/>
          <p:nvPr/>
        </p:nvSpPr>
        <p:spPr>
          <a:xfrm flipH="1">
            <a:off x="3142405" y="1556630"/>
            <a:ext cx="7958400" cy="1614304"/>
          </a:xfrm>
          <a:prstGeom prst="homePlate">
            <a:avLst>
              <a:gd name="adj" fmla="val 59424"/>
            </a:avLst>
          </a:prstGeom>
          <a:solidFill>
            <a:srgbClr val="175C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1438;p31">
            <a:extLst>
              <a:ext uri="{FF2B5EF4-FFF2-40B4-BE49-F238E27FC236}">
                <a16:creationId xmlns:a16="http://schemas.microsoft.com/office/drawing/2014/main" id="{AD7B887E-242D-406A-87C5-35F2EE2667D5}"/>
              </a:ext>
            </a:extLst>
          </p:cNvPr>
          <p:cNvSpPr/>
          <p:nvPr/>
        </p:nvSpPr>
        <p:spPr>
          <a:xfrm>
            <a:off x="4174264" y="1445968"/>
            <a:ext cx="1842996" cy="1724966"/>
          </a:xfrm>
          <a:custGeom>
            <a:avLst/>
            <a:gdLst/>
            <a:ahLst/>
            <a:cxnLst/>
            <a:rect l="l" t="t" r="r" b="b"/>
            <a:pathLst>
              <a:path w="22670" h="14788" extrusionOk="0">
                <a:moveTo>
                  <a:pt x="3763" y="0"/>
                </a:moveTo>
                <a:lnTo>
                  <a:pt x="0" y="14788"/>
                </a:lnTo>
                <a:lnTo>
                  <a:pt x="18907" y="14788"/>
                </a:lnTo>
                <a:lnTo>
                  <a:pt x="22670" y="0"/>
                </a:lnTo>
                <a:close/>
              </a:path>
            </a:pathLst>
          </a:custGeom>
          <a:solidFill>
            <a:srgbClr val="7EA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BF9047D3-0F01-48C7-8F3E-AEB26C4FC562}"/>
              </a:ext>
            </a:extLst>
          </p:cNvPr>
          <p:cNvSpPr txBox="1"/>
          <p:nvPr/>
        </p:nvSpPr>
        <p:spPr>
          <a:xfrm>
            <a:off x="6234116" y="1748806"/>
            <a:ext cx="4649831" cy="1229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nói xem xét lại nội dung thảo luận; rút kinh nghiệm cách phát biểu và các lỗi trong phát biểu, thảo luận.</a:t>
            </a:r>
            <a:endParaRPr lang="en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0" name="图片 89">
            <a:extLst>
              <a:ext uri="{FF2B5EF4-FFF2-40B4-BE49-F238E27FC236}">
                <a16:creationId xmlns:a16="http://schemas.microsoft.com/office/drawing/2014/main" id="{C96C3A0C-6540-4D08-9CB7-1E8C75E001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r="42445" b="16001"/>
          <a:stretch/>
        </p:blipFill>
        <p:spPr>
          <a:xfrm>
            <a:off x="-1641556" y="-176948"/>
            <a:ext cx="5673462" cy="6900155"/>
          </a:xfrm>
          <a:prstGeom prst="rect">
            <a:avLst/>
          </a:prstGeom>
        </p:spPr>
      </p:pic>
      <p:sp>
        <p:nvSpPr>
          <p:cNvPr id="91" name="Rectangle: Rounded Corners 6">
            <a:extLst>
              <a:ext uri="{FF2B5EF4-FFF2-40B4-BE49-F238E27FC236}">
                <a16:creationId xmlns:a16="http://schemas.microsoft.com/office/drawing/2014/main" id="{9B6533ED-5771-4308-A006-671E858B8F7D}"/>
              </a:ext>
            </a:extLst>
          </p:cNvPr>
          <p:cNvSpPr/>
          <p:nvPr/>
        </p:nvSpPr>
        <p:spPr>
          <a:xfrm>
            <a:off x="550325" y="527183"/>
            <a:ext cx="5379782" cy="710479"/>
          </a:xfrm>
          <a:prstGeom prst="roundRect">
            <a:avLst>
              <a:gd name="adj" fmla="val 50000"/>
            </a:avLst>
          </a:prstGeom>
          <a:solidFill>
            <a:srgbClr val="175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D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: Rounded Corners 31">
            <a:extLst>
              <a:ext uri="{FF2B5EF4-FFF2-40B4-BE49-F238E27FC236}">
                <a16:creationId xmlns:a16="http://schemas.microsoft.com/office/drawing/2014/main" id="{8C427FA0-FA47-45AA-AFC6-08E7BCEDA146}"/>
              </a:ext>
            </a:extLst>
          </p:cNvPr>
          <p:cNvSpPr/>
          <p:nvPr/>
        </p:nvSpPr>
        <p:spPr>
          <a:xfrm>
            <a:off x="550325" y="527184"/>
            <a:ext cx="816768" cy="533616"/>
          </a:xfrm>
          <a:prstGeom prst="roundRect">
            <a:avLst>
              <a:gd name="adj" fmla="val 50000"/>
            </a:avLst>
          </a:prstGeom>
          <a:solidFill>
            <a:srgbClr val="598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3" name="Group 33">
            <a:extLst>
              <a:ext uri="{FF2B5EF4-FFF2-40B4-BE49-F238E27FC236}">
                <a16:creationId xmlns:a16="http://schemas.microsoft.com/office/drawing/2014/main" id="{9C431CC5-60D8-498D-B101-5AA8EB6D2730}"/>
              </a:ext>
            </a:extLst>
          </p:cNvPr>
          <p:cNvGrpSpPr/>
          <p:nvPr/>
        </p:nvGrpSpPr>
        <p:grpSpPr>
          <a:xfrm>
            <a:off x="783775" y="632636"/>
            <a:ext cx="334788" cy="322713"/>
            <a:chOff x="3171825" y="1358895"/>
            <a:chExt cx="287338" cy="276975"/>
          </a:xfrm>
          <a:solidFill>
            <a:schemeClr val="bg1"/>
          </a:solidFill>
        </p:grpSpPr>
        <p:sp>
          <p:nvSpPr>
            <p:cNvPr id="94" name="Freeform 137">
              <a:extLst>
                <a:ext uri="{FF2B5EF4-FFF2-40B4-BE49-F238E27FC236}">
                  <a16:creationId xmlns:a16="http://schemas.microsoft.com/office/drawing/2014/main" id="{78C8ADB8-75EE-4BE5-B159-767DFEF463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1825" y="1372443"/>
              <a:ext cx="287338" cy="263427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 138">
              <a:extLst>
                <a:ext uri="{FF2B5EF4-FFF2-40B4-BE49-F238E27FC236}">
                  <a16:creationId xmlns:a16="http://schemas.microsoft.com/office/drawing/2014/main" id="{A23E7228-BFF1-42B4-BCE0-58BC665CA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1358895"/>
              <a:ext cx="76200" cy="69859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 139">
              <a:extLst>
                <a:ext uri="{FF2B5EF4-FFF2-40B4-BE49-F238E27FC236}">
                  <a16:creationId xmlns:a16="http://schemas.microsoft.com/office/drawing/2014/main" id="{62F26D34-AC57-4DE4-85B4-D5D1074EA8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2000" y="1606151"/>
              <a:ext cx="28575" cy="26197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30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A6D9B677-A252-47A6-9C29-C5924F8F54AC}"/>
              </a:ext>
            </a:extLst>
          </p:cNvPr>
          <p:cNvSpPr/>
          <p:nvPr/>
        </p:nvSpPr>
        <p:spPr>
          <a:xfrm>
            <a:off x="550325" y="527184"/>
            <a:ext cx="5545675" cy="705268"/>
          </a:xfrm>
          <a:prstGeom prst="roundRect">
            <a:avLst>
              <a:gd name="adj" fmla="val 50000"/>
            </a:avLst>
          </a:prstGeom>
          <a:solidFill>
            <a:srgbClr val="175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ID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31">
            <a:extLst>
              <a:ext uri="{FF2B5EF4-FFF2-40B4-BE49-F238E27FC236}">
                <a16:creationId xmlns:a16="http://schemas.microsoft.com/office/drawing/2014/main" id="{8EC00FA8-70BC-452E-BF71-0E883DFDDA48}"/>
              </a:ext>
            </a:extLst>
          </p:cNvPr>
          <p:cNvSpPr/>
          <p:nvPr/>
        </p:nvSpPr>
        <p:spPr>
          <a:xfrm>
            <a:off x="550325" y="527184"/>
            <a:ext cx="816768" cy="705268"/>
          </a:xfrm>
          <a:prstGeom prst="roundRect">
            <a:avLst>
              <a:gd name="adj" fmla="val 50000"/>
            </a:avLst>
          </a:prstGeom>
          <a:solidFill>
            <a:srgbClr val="598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33">
            <a:extLst>
              <a:ext uri="{FF2B5EF4-FFF2-40B4-BE49-F238E27FC236}">
                <a16:creationId xmlns:a16="http://schemas.microsoft.com/office/drawing/2014/main" id="{723C7465-2FCC-44EF-A26B-F06B17D112EE}"/>
              </a:ext>
            </a:extLst>
          </p:cNvPr>
          <p:cNvGrpSpPr/>
          <p:nvPr/>
        </p:nvGrpSpPr>
        <p:grpSpPr>
          <a:xfrm>
            <a:off x="783775" y="632636"/>
            <a:ext cx="334788" cy="322713"/>
            <a:chOff x="3171825" y="1358895"/>
            <a:chExt cx="287338" cy="276975"/>
          </a:xfrm>
          <a:solidFill>
            <a:schemeClr val="bg1"/>
          </a:solidFill>
        </p:grpSpPr>
        <p:sp>
          <p:nvSpPr>
            <p:cNvPr id="19" name="Freeform 137">
              <a:extLst>
                <a:ext uri="{FF2B5EF4-FFF2-40B4-BE49-F238E27FC236}">
                  <a16:creationId xmlns:a16="http://schemas.microsoft.com/office/drawing/2014/main" id="{90EC5667-C948-4CFD-9BEF-4A99C86318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1825" y="1372443"/>
              <a:ext cx="287338" cy="263427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38">
              <a:extLst>
                <a:ext uri="{FF2B5EF4-FFF2-40B4-BE49-F238E27FC236}">
                  <a16:creationId xmlns:a16="http://schemas.microsoft.com/office/drawing/2014/main" id="{64053494-765A-4A1F-A91F-C51B37DF7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1358895"/>
              <a:ext cx="76200" cy="69859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39">
              <a:extLst>
                <a:ext uri="{FF2B5EF4-FFF2-40B4-BE49-F238E27FC236}">
                  <a16:creationId xmlns:a16="http://schemas.microsoft.com/office/drawing/2014/main" id="{213A6529-808A-401F-BB76-578E216C2B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2000" y="1606151"/>
              <a:ext cx="28575" cy="26197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5666BA0-59E7-F541-A782-2848C3E9A29B}"/>
              </a:ext>
            </a:extLst>
          </p:cNvPr>
          <p:cNvSpPr/>
          <p:nvPr/>
        </p:nvSpPr>
        <p:spPr>
          <a:xfrm>
            <a:off x="1367093" y="2042708"/>
            <a:ext cx="9919252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45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 1:</a:t>
            </a:r>
            <a:r>
              <a:rPr lang="vi-VN" sz="4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Nên xưng hô với các bạn cùng lớp, cùng giới và khác giới  như thế nào cho đúng?</a:t>
            </a:r>
            <a:endParaRPr lang="en-VN" sz="45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45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 2:</a:t>
            </a:r>
            <a:r>
              <a:rPr lang="vi-VN" sz="4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Thảo luận về lòng nhân hậu vị tha qua truyện ngắn </a:t>
            </a:r>
            <a:r>
              <a:rPr lang="vi-VN" sz="4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Bức tranh của em gái tôi.</a:t>
            </a:r>
            <a:r>
              <a:rPr lang="vi-VN" sz="4500" dirty="0">
                <a:solidFill>
                  <a:srgbClr val="000000"/>
                </a:solidFill>
                <a:latin typeface="Times New Roman" panose="02020603050405020304" pitchFamily="18" charset="0"/>
                <a:ea typeface="ArialMT"/>
              </a:rPr>
              <a:t> </a:t>
            </a:r>
            <a:endParaRPr lang="en-VN" sz="45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6" name="Picture 4" descr="Vi phạm luật giao thông, bị xử lý kỷ luật lao động có phù hợp? | Tin tức  mới nhất 24h - Đọc Báo Lao Động online - Laodong.vn">
            <a:extLst>
              <a:ext uri="{FF2B5EF4-FFF2-40B4-BE49-F238E27FC236}">
                <a16:creationId xmlns:a16="http://schemas.microsoft.com/office/drawing/2014/main" id="{622B7F47-73E7-8444-BE97-2D29E90C3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4" r="23523" b="-1"/>
          <a:stretch/>
        </p:blipFill>
        <p:spPr bwMode="auto">
          <a:xfrm>
            <a:off x="643467" y="557190"/>
            <a:ext cx="5346948" cy="57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ẢNH SÁT GIAO THÔNG CÓ ĐƯỢC XỬ PHẠT QUA HÌNH ẢNH, VIDEO TRÊN MẠNG XÃ HỘI?">
            <a:extLst>
              <a:ext uri="{FF2B5EF4-FFF2-40B4-BE49-F238E27FC236}">
                <a16:creationId xmlns:a16="http://schemas.microsoft.com/office/drawing/2014/main" id="{B1E9DCDE-7675-BF4E-B908-EE2E7EB27B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4" r="9094"/>
          <a:stretch/>
        </p:blipFill>
        <p:spPr bwMode="auto">
          <a:xfrm>
            <a:off x="6182942" y="557190"/>
            <a:ext cx="5365590" cy="57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43D742-5C67-CC4D-A67A-F9A145BDB7D2}"/>
              </a:ext>
            </a:extLst>
          </p:cNvPr>
          <p:cNvSpPr txBox="1"/>
          <p:nvPr/>
        </p:nvSpPr>
        <p:spPr>
          <a:xfrm>
            <a:off x="3787172" y="6008414"/>
            <a:ext cx="4443773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phạm luật giao thông</a:t>
            </a:r>
          </a:p>
        </p:txBody>
      </p:sp>
    </p:spTree>
    <p:extLst>
      <p:ext uri="{BB962C8B-B14F-4D97-AF65-F5344CB8AC3E}">
        <p14:creationId xmlns:p14="http://schemas.microsoft.com/office/powerpoint/2010/main" val="352631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AC81EF-1F2C-4CC9-AB63-C2B52344ED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D74A9526-C399-4E2E-821F-5C08EDF74804}"/>
              </a:ext>
            </a:extLst>
          </p:cNvPr>
          <p:cNvGrpSpPr/>
          <p:nvPr/>
        </p:nvGrpSpPr>
        <p:grpSpPr>
          <a:xfrm rot="5400000">
            <a:off x="1235703" y="825289"/>
            <a:ext cx="101370" cy="1330760"/>
            <a:chOff x="508216" y="2820579"/>
            <a:chExt cx="196770" cy="2583143"/>
          </a:xfrm>
          <a:solidFill>
            <a:srgbClr val="7EAD82"/>
          </a:solidFill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B0D74639-3701-4276-A2D2-ED6C532A0ACF}"/>
                </a:ext>
              </a:extLst>
            </p:cNvPr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7EAD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rgbClr val="7EAD8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FA4BCDF9-598B-4153-BB72-2E25FFC39C43}"/>
                </a:ext>
              </a:extLst>
            </p:cNvPr>
            <p:cNvCxnSpPr/>
            <p:nvPr/>
          </p:nvCxnSpPr>
          <p:spPr>
            <a:xfrm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7EAD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069A763F-9C99-435A-BF14-A5698959B970}"/>
                </a:ext>
              </a:extLst>
            </p:cNvPr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7EAD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rgbClr val="7EAD8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F7F317BB-10AC-4081-B0EE-C141CABFCD9F}"/>
                </a:ext>
              </a:extLst>
            </p:cNvPr>
            <p:cNvCxnSpPr/>
            <p:nvPr/>
          </p:nvCxnSpPr>
          <p:spPr>
            <a:xfrm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7EAD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A37D66EC-DF6D-484C-A886-5D63A360AC56}"/>
                </a:ext>
              </a:extLst>
            </p:cNvPr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7EAD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rgbClr val="7EAD8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26D24C29-56F7-46D4-A425-19C44C5C1855}"/>
              </a:ext>
            </a:extLst>
          </p:cNvPr>
          <p:cNvSpPr txBox="1"/>
          <p:nvPr/>
        </p:nvSpPr>
        <p:spPr>
          <a:xfrm>
            <a:off x="557012" y="467866"/>
            <a:ext cx="3633006" cy="914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vi-VN" sz="4500" b="1" kern="0" dirty="0">
                <a:solidFill>
                  <a:srgbClr val="7EAD8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Roboto Light"/>
              </a:rPr>
              <a:t>Nói và nghe:</a:t>
            </a:r>
            <a:endParaRPr lang="en-US" altLang="zh-CN" sz="4500" b="1" kern="0" dirty="0">
              <a:solidFill>
                <a:srgbClr val="7EAD82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Roboto Light"/>
            </a:endParaRPr>
          </a:p>
        </p:txBody>
      </p:sp>
      <p:sp>
        <p:nvSpPr>
          <p:cNvPr id="13" name="Rounded Rectangle 38">
            <a:extLst>
              <a:ext uri="{FF2B5EF4-FFF2-40B4-BE49-F238E27FC236}">
                <a16:creationId xmlns:a16="http://schemas.microsoft.com/office/drawing/2014/main" id="{4401E251-C8F2-47D7-AF03-89B60DFE28B6}"/>
              </a:ext>
            </a:extLst>
          </p:cNvPr>
          <p:cNvSpPr/>
          <p:nvPr/>
        </p:nvSpPr>
        <p:spPr>
          <a:xfrm rot="2700000">
            <a:off x="3271083" y="2691058"/>
            <a:ext cx="1129126" cy="1129124"/>
          </a:xfrm>
          <a:prstGeom prst="roundRect">
            <a:avLst/>
          </a:prstGeom>
          <a:solidFill>
            <a:srgbClr val="7EAD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38">
            <a:extLst>
              <a:ext uri="{FF2B5EF4-FFF2-40B4-BE49-F238E27FC236}">
                <a16:creationId xmlns:a16="http://schemas.microsoft.com/office/drawing/2014/main" id="{84BE49F1-69A6-44F6-B9C2-FAEE7DC425BC}"/>
              </a:ext>
            </a:extLst>
          </p:cNvPr>
          <p:cNvCxnSpPr/>
          <p:nvPr/>
        </p:nvCxnSpPr>
        <p:spPr>
          <a:xfrm>
            <a:off x="4822319" y="1789320"/>
            <a:ext cx="0" cy="282992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EC07ABB4-5BC2-4FED-AA21-F718B2AAFFB5}"/>
              </a:ext>
            </a:extLst>
          </p:cNvPr>
          <p:cNvSpPr txBox="1"/>
          <p:nvPr/>
        </p:nvSpPr>
        <p:spPr>
          <a:xfrm>
            <a:off x="5010581" y="2617870"/>
            <a:ext cx="64734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7EAD82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rPr>
              <a:t>Chúc các em học tốt nhé !</a:t>
            </a:r>
            <a:endParaRPr lang="en-US" altLang="zh-CN" sz="7200" b="1" dirty="0">
              <a:solidFill>
                <a:srgbClr val="7EAD82"/>
              </a:solidFill>
              <a:latin typeface="Times New Roman" panose="02020603050405020304" pitchFamily="18" charset="0"/>
              <a:ea typeface="思源黑体 CN Heavy" panose="020B0A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Google Shape;13;p2">
            <a:extLst>
              <a:ext uri="{FF2B5EF4-FFF2-40B4-BE49-F238E27FC236}">
                <a16:creationId xmlns:a16="http://schemas.microsoft.com/office/drawing/2014/main" id="{1401A9AE-E67C-4C54-9584-6414EB8A86FD}"/>
              </a:ext>
            </a:extLst>
          </p:cNvPr>
          <p:cNvSpPr/>
          <p:nvPr/>
        </p:nvSpPr>
        <p:spPr>
          <a:xfrm rot="12770">
            <a:off x="3653978" y="1841691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7EAD82"/>
          </a:solidFill>
          <a:ln>
            <a:solidFill>
              <a:srgbClr val="7EAD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302;p34">
            <a:extLst>
              <a:ext uri="{FF2B5EF4-FFF2-40B4-BE49-F238E27FC236}">
                <a16:creationId xmlns:a16="http://schemas.microsoft.com/office/drawing/2014/main" id="{14408F8D-9667-452D-9F9D-CD3C4626DABE}"/>
              </a:ext>
            </a:extLst>
          </p:cNvPr>
          <p:cNvSpPr/>
          <p:nvPr/>
        </p:nvSpPr>
        <p:spPr>
          <a:xfrm>
            <a:off x="10279871" y="5485737"/>
            <a:ext cx="450004" cy="450004"/>
          </a:xfrm>
          <a:prstGeom prst="donut">
            <a:avLst>
              <a:gd name="adj" fmla="val 10509"/>
            </a:avLst>
          </a:prstGeom>
          <a:gradFill>
            <a:gsLst>
              <a:gs pos="0">
                <a:srgbClr val="D23623"/>
              </a:gs>
              <a:gs pos="100000">
                <a:srgbClr val="3C100A"/>
              </a:gs>
            </a:gsLst>
            <a:lin ang="3000000" scaled="0"/>
          </a:gradFill>
          <a:ln w="76200">
            <a:solidFill>
              <a:srgbClr val="7EAD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Freeform 127">
            <a:extLst>
              <a:ext uri="{FF2B5EF4-FFF2-40B4-BE49-F238E27FC236}">
                <a16:creationId xmlns:a16="http://schemas.microsoft.com/office/drawing/2014/main" id="{52F7616E-0302-480E-A0D9-7495D5960A77}"/>
              </a:ext>
            </a:extLst>
          </p:cNvPr>
          <p:cNvSpPr>
            <a:spLocks/>
          </p:cNvSpPr>
          <p:nvPr/>
        </p:nvSpPr>
        <p:spPr bwMode="auto">
          <a:xfrm>
            <a:off x="3614180" y="2931793"/>
            <a:ext cx="451574" cy="647654"/>
          </a:xfrm>
          <a:custGeom>
            <a:avLst/>
            <a:gdLst>
              <a:gd name="T0" fmla="*/ 152 w 152"/>
              <a:gd name="T1" fmla="*/ 86 h 218"/>
              <a:gd name="T2" fmla="*/ 57 w 152"/>
              <a:gd name="T3" fmla="*/ 218 h 218"/>
              <a:gd name="T4" fmla="*/ 76 w 152"/>
              <a:gd name="T5" fmla="*/ 133 h 218"/>
              <a:gd name="T6" fmla="*/ 0 w 152"/>
              <a:gd name="T7" fmla="*/ 133 h 218"/>
              <a:gd name="T8" fmla="*/ 95 w 152"/>
              <a:gd name="T9" fmla="*/ 0 h 218"/>
              <a:gd name="T10" fmla="*/ 76 w 152"/>
              <a:gd name="T11" fmla="*/ 86 h 218"/>
              <a:gd name="T12" fmla="*/ 152 w 152"/>
              <a:gd name="T13" fmla="*/ 86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2" h="218">
                <a:moveTo>
                  <a:pt x="152" y="86"/>
                </a:moveTo>
                <a:lnTo>
                  <a:pt x="57" y="218"/>
                </a:lnTo>
                <a:lnTo>
                  <a:pt x="76" y="133"/>
                </a:lnTo>
                <a:lnTo>
                  <a:pt x="0" y="133"/>
                </a:lnTo>
                <a:lnTo>
                  <a:pt x="95" y="0"/>
                </a:lnTo>
                <a:lnTo>
                  <a:pt x="76" y="86"/>
                </a:lnTo>
                <a:lnTo>
                  <a:pt x="152" y="86"/>
                </a:lnTo>
                <a:close/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5c4aae333f307">
            <a:hlinkClick r:id="" action="ppaction://media"/>
            <a:extLst>
              <a:ext uri="{FF2B5EF4-FFF2-40B4-BE49-F238E27FC236}">
                <a16:creationId xmlns:a16="http://schemas.microsoft.com/office/drawing/2014/main" id="{F2BF9265-B8A3-4DE4-9378-83D6CBF32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21485" y="-4873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Quay cóp trong giờ kiểm tra bị xử lý như thế nào?">
            <a:extLst>
              <a:ext uri="{FF2B5EF4-FFF2-40B4-BE49-F238E27FC236}">
                <a16:creationId xmlns:a16="http://schemas.microsoft.com/office/drawing/2014/main" id="{F4583083-B3E5-8B41-BB9B-DF0B5FDDF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55" b="-1"/>
          <a:stretch/>
        </p:blipFill>
        <p:spPr bwMode="auto">
          <a:xfrm>
            <a:off x="4654296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Bạn có biết ai mới là &amp;#39;thánh quay cóp&amp;#39; siêu nhất trong 12 chòm sao?">
            <a:extLst>
              <a:ext uri="{FF2B5EF4-FFF2-40B4-BE49-F238E27FC236}">
                <a16:creationId xmlns:a16="http://schemas.microsoft.com/office/drawing/2014/main" id="{5BF0B1AF-F302-E641-ADCD-68722C0F7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4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945BE6-190B-DE4B-9772-4FCA3AB79D76}"/>
              </a:ext>
            </a:extLst>
          </p:cNvPr>
          <p:cNvSpPr txBox="1"/>
          <p:nvPr/>
        </p:nvSpPr>
        <p:spPr>
          <a:xfrm>
            <a:off x="879324" y="6080173"/>
            <a:ext cx="3288051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cóp bài</a:t>
            </a:r>
          </a:p>
        </p:txBody>
      </p:sp>
    </p:spTree>
    <p:extLst>
      <p:ext uri="{BB962C8B-B14F-4D97-AF65-F5344CB8AC3E}">
        <p14:creationId xmlns:p14="http://schemas.microsoft.com/office/powerpoint/2010/main" val="366133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AC81EF-1F2C-4CC9-AB63-C2B52344ED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D74A9526-C399-4E2E-821F-5C08EDF74804}"/>
              </a:ext>
            </a:extLst>
          </p:cNvPr>
          <p:cNvGrpSpPr/>
          <p:nvPr/>
        </p:nvGrpSpPr>
        <p:grpSpPr>
          <a:xfrm rot="5400000">
            <a:off x="1235703" y="825289"/>
            <a:ext cx="101370" cy="1330760"/>
            <a:chOff x="508216" y="2820579"/>
            <a:chExt cx="196770" cy="2583143"/>
          </a:xfrm>
          <a:solidFill>
            <a:srgbClr val="7EAD82"/>
          </a:solidFill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B0D74639-3701-4276-A2D2-ED6C532A0ACF}"/>
                </a:ext>
              </a:extLst>
            </p:cNvPr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7EAD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rgbClr val="7EAD8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FA4BCDF9-598B-4153-BB72-2E25FFC39C43}"/>
                </a:ext>
              </a:extLst>
            </p:cNvPr>
            <p:cNvCxnSpPr/>
            <p:nvPr/>
          </p:nvCxnSpPr>
          <p:spPr>
            <a:xfrm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7EAD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069A763F-9C99-435A-BF14-A5698959B970}"/>
                </a:ext>
              </a:extLst>
            </p:cNvPr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7EAD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rgbClr val="7EAD8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F7F317BB-10AC-4081-B0EE-C141CABFCD9F}"/>
                </a:ext>
              </a:extLst>
            </p:cNvPr>
            <p:cNvCxnSpPr/>
            <p:nvPr/>
          </p:nvCxnSpPr>
          <p:spPr>
            <a:xfrm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7EAD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A37D66EC-DF6D-484C-A886-5D63A360AC56}"/>
                </a:ext>
              </a:extLst>
            </p:cNvPr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7EAD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rgbClr val="7EAD8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26D24C29-56F7-46D4-A425-19C44C5C1855}"/>
              </a:ext>
            </a:extLst>
          </p:cNvPr>
          <p:cNvSpPr txBox="1"/>
          <p:nvPr/>
        </p:nvSpPr>
        <p:spPr>
          <a:xfrm>
            <a:off x="557012" y="467866"/>
            <a:ext cx="3633006" cy="914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vi-VN" sz="4500" b="1" kern="0" dirty="0">
                <a:solidFill>
                  <a:srgbClr val="7EAD8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Roboto Light"/>
              </a:rPr>
              <a:t>Nói và nghe:</a:t>
            </a:r>
            <a:endParaRPr lang="en-US" altLang="zh-CN" sz="4500" b="1" kern="0" dirty="0">
              <a:solidFill>
                <a:srgbClr val="7EAD82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Roboto Light"/>
            </a:endParaRPr>
          </a:p>
        </p:txBody>
      </p:sp>
      <p:sp>
        <p:nvSpPr>
          <p:cNvPr id="13" name="Rounded Rectangle 38">
            <a:extLst>
              <a:ext uri="{FF2B5EF4-FFF2-40B4-BE49-F238E27FC236}">
                <a16:creationId xmlns:a16="http://schemas.microsoft.com/office/drawing/2014/main" id="{4401E251-C8F2-47D7-AF03-89B60DFE28B6}"/>
              </a:ext>
            </a:extLst>
          </p:cNvPr>
          <p:cNvSpPr/>
          <p:nvPr/>
        </p:nvSpPr>
        <p:spPr>
          <a:xfrm rot="2700000">
            <a:off x="3271083" y="2691058"/>
            <a:ext cx="1129126" cy="1129124"/>
          </a:xfrm>
          <a:prstGeom prst="roundRect">
            <a:avLst/>
          </a:prstGeom>
          <a:solidFill>
            <a:srgbClr val="7EAD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38">
            <a:extLst>
              <a:ext uri="{FF2B5EF4-FFF2-40B4-BE49-F238E27FC236}">
                <a16:creationId xmlns:a16="http://schemas.microsoft.com/office/drawing/2014/main" id="{84BE49F1-69A6-44F6-B9C2-FAEE7DC425BC}"/>
              </a:ext>
            </a:extLst>
          </p:cNvPr>
          <p:cNvCxnSpPr/>
          <p:nvPr/>
        </p:nvCxnSpPr>
        <p:spPr>
          <a:xfrm>
            <a:off x="4822319" y="1789320"/>
            <a:ext cx="0" cy="282992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EC07ABB4-5BC2-4FED-AA21-F718B2AAFFB5}"/>
              </a:ext>
            </a:extLst>
          </p:cNvPr>
          <p:cNvSpPr txBox="1"/>
          <p:nvPr/>
        </p:nvSpPr>
        <p:spPr>
          <a:xfrm>
            <a:off x="5010581" y="2617870"/>
            <a:ext cx="64734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7EAD82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rPr>
              <a:t>Thảo luận nhóm về một vấn đề</a:t>
            </a:r>
            <a:endParaRPr lang="en-US" altLang="zh-CN" sz="7200" b="1" dirty="0">
              <a:solidFill>
                <a:srgbClr val="7EAD82"/>
              </a:solidFill>
              <a:latin typeface="Times New Roman" panose="02020603050405020304" pitchFamily="18" charset="0"/>
              <a:ea typeface="思源黑体 CN Heavy" panose="020B0A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Google Shape;13;p2">
            <a:extLst>
              <a:ext uri="{FF2B5EF4-FFF2-40B4-BE49-F238E27FC236}">
                <a16:creationId xmlns:a16="http://schemas.microsoft.com/office/drawing/2014/main" id="{1401A9AE-E67C-4C54-9584-6414EB8A86FD}"/>
              </a:ext>
            </a:extLst>
          </p:cNvPr>
          <p:cNvSpPr/>
          <p:nvPr/>
        </p:nvSpPr>
        <p:spPr>
          <a:xfrm rot="12770">
            <a:off x="3653978" y="1841691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7EAD82"/>
          </a:solidFill>
          <a:ln>
            <a:solidFill>
              <a:srgbClr val="7EAD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302;p34">
            <a:extLst>
              <a:ext uri="{FF2B5EF4-FFF2-40B4-BE49-F238E27FC236}">
                <a16:creationId xmlns:a16="http://schemas.microsoft.com/office/drawing/2014/main" id="{14408F8D-9667-452D-9F9D-CD3C4626DABE}"/>
              </a:ext>
            </a:extLst>
          </p:cNvPr>
          <p:cNvSpPr/>
          <p:nvPr/>
        </p:nvSpPr>
        <p:spPr>
          <a:xfrm>
            <a:off x="10279871" y="5485737"/>
            <a:ext cx="450004" cy="450004"/>
          </a:xfrm>
          <a:prstGeom prst="donut">
            <a:avLst>
              <a:gd name="adj" fmla="val 10509"/>
            </a:avLst>
          </a:prstGeom>
          <a:gradFill>
            <a:gsLst>
              <a:gs pos="0">
                <a:srgbClr val="D23623"/>
              </a:gs>
              <a:gs pos="100000">
                <a:srgbClr val="3C100A"/>
              </a:gs>
            </a:gsLst>
            <a:lin ang="3000000" scaled="0"/>
          </a:gradFill>
          <a:ln w="76200">
            <a:solidFill>
              <a:srgbClr val="7EAD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Freeform 127">
            <a:extLst>
              <a:ext uri="{FF2B5EF4-FFF2-40B4-BE49-F238E27FC236}">
                <a16:creationId xmlns:a16="http://schemas.microsoft.com/office/drawing/2014/main" id="{52F7616E-0302-480E-A0D9-7495D5960A77}"/>
              </a:ext>
            </a:extLst>
          </p:cNvPr>
          <p:cNvSpPr>
            <a:spLocks/>
          </p:cNvSpPr>
          <p:nvPr/>
        </p:nvSpPr>
        <p:spPr bwMode="auto">
          <a:xfrm>
            <a:off x="3614180" y="2931793"/>
            <a:ext cx="451574" cy="647654"/>
          </a:xfrm>
          <a:custGeom>
            <a:avLst/>
            <a:gdLst>
              <a:gd name="T0" fmla="*/ 152 w 152"/>
              <a:gd name="T1" fmla="*/ 86 h 218"/>
              <a:gd name="T2" fmla="*/ 57 w 152"/>
              <a:gd name="T3" fmla="*/ 218 h 218"/>
              <a:gd name="T4" fmla="*/ 76 w 152"/>
              <a:gd name="T5" fmla="*/ 133 h 218"/>
              <a:gd name="T6" fmla="*/ 0 w 152"/>
              <a:gd name="T7" fmla="*/ 133 h 218"/>
              <a:gd name="T8" fmla="*/ 95 w 152"/>
              <a:gd name="T9" fmla="*/ 0 h 218"/>
              <a:gd name="T10" fmla="*/ 76 w 152"/>
              <a:gd name="T11" fmla="*/ 86 h 218"/>
              <a:gd name="T12" fmla="*/ 152 w 152"/>
              <a:gd name="T13" fmla="*/ 86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2" h="218">
                <a:moveTo>
                  <a:pt x="152" y="86"/>
                </a:moveTo>
                <a:lnTo>
                  <a:pt x="57" y="218"/>
                </a:lnTo>
                <a:lnTo>
                  <a:pt x="76" y="133"/>
                </a:lnTo>
                <a:lnTo>
                  <a:pt x="0" y="133"/>
                </a:lnTo>
                <a:lnTo>
                  <a:pt x="95" y="0"/>
                </a:lnTo>
                <a:lnTo>
                  <a:pt x="76" y="86"/>
                </a:lnTo>
                <a:lnTo>
                  <a:pt x="152" y="86"/>
                </a:lnTo>
                <a:close/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5c4aae333f307">
            <a:hlinkClick r:id="" action="ppaction://media"/>
            <a:extLst>
              <a:ext uri="{FF2B5EF4-FFF2-40B4-BE49-F238E27FC236}">
                <a16:creationId xmlns:a16="http://schemas.microsoft.com/office/drawing/2014/main" id="{F2BF9265-B8A3-4DE4-9378-83D6CBF32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329" y="6298062"/>
            <a:ext cx="487363" cy="487363"/>
          </a:xfrm>
          <a:prstGeom prst="rect">
            <a:avLst/>
          </a:prstGeom>
        </p:spPr>
      </p:pic>
      <p:sp>
        <p:nvSpPr>
          <p:cNvPr id="2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56B3A7EB-D858-154B-957C-C331329FE048}"/>
              </a:ext>
            </a:extLst>
          </p:cNvPr>
          <p:cNvSpPr txBox="1"/>
          <p:nvPr/>
        </p:nvSpPr>
        <p:spPr>
          <a:xfrm>
            <a:off x="3859497" y="5972973"/>
            <a:ext cx="3633006" cy="65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vi-V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Roboto Light"/>
              </a:rPr>
              <a:t>GV: KIM DUNG</a:t>
            </a:r>
            <a:endParaRPr lang="en-US" altLang="zh-CN" sz="3200" b="1" kern="0" dirty="0">
              <a:solidFill>
                <a:schemeClr val="bg1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1299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C5A164-203A-4BE1-AAC3-FD9B5E0D0F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9" t="3203" r="47530" b="647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C7AD4F1-BB4B-4F4D-A4EC-9C0E833940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1" r="50000" b="14000"/>
          <a:stretch/>
        </p:blipFill>
        <p:spPr>
          <a:xfrm>
            <a:off x="770026" y="362084"/>
            <a:ext cx="4556760" cy="6642743"/>
          </a:xfrm>
          <a:prstGeom prst="rect">
            <a:avLst/>
          </a:prstGeom>
        </p:spPr>
      </p:pic>
      <p:sp>
        <p:nvSpPr>
          <p:cNvPr id="6" name="Freeform 35">
            <a:extLst>
              <a:ext uri="{FF2B5EF4-FFF2-40B4-BE49-F238E27FC236}">
                <a16:creationId xmlns:a16="http://schemas.microsoft.com/office/drawing/2014/main" id="{6946064F-7756-40C2-9AC3-8B165E5C0947}"/>
              </a:ext>
            </a:extLst>
          </p:cNvPr>
          <p:cNvSpPr>
            <a:spLocks noEditPoints="1"/>
          </p:cNvSpPr>
          <p:nvPr/>
        </p:nvSpPr>
        <p:spPr bwMode="auto">
          <a:xfrm>
            <a:off x="5857607" y="4331637"/>
            <a:ext cx="476785" cy="478883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2 h 96"/>
              <a:gd name="T12" fmla="*/ 53 w 96"/>
              <a:gd name="T13" fmla="*/ 76 h 96"/>
              <a:gd name="T14" fmla="*/ 48 w 96"/>
              <a:gd name="T15" fmla="*/ 77 h 96"/>
              <a:gd name="T16" fmla="*/ 44 w 96"/>
              <a:gd name="T17" fmla="*/ 76 h 96"/>
              <a:gd name="T18" fmla="*/ 43 w 96"/>
              <a:gd name="T19" fmla="*/ 75 h 96"/>
              <a:gd name="T20" fmla="*/ 43 w 96"/>
              <a:gd name="T21" fmla="*/ 66 h 96"/>
              <a:gd name="T22" fmla="*/ 52 w 96"/>
              <a:gd name="T23" fmla="*/ 56 h 96"/>
              <a:gd name="T24" fmla="*/ 22 w 96"/>
              <a:gd name="T25" fmla="*/ 56 h 96"/>
              <a:gd name="T26" fmla="*/ 16 w 96"/>
              <a:gd name="T27" fmla="*/ 50 h 96"/>
              <a:gd name="T28" fmla="*/ 16 w 96"/>
              <a:gd name="T29" fmla="*/ 46 h 96"/>
              <a:gd name="T30" fmla="*/ 22 w 96"/>
              <a:gd name="T31" fmla="*/ 40 h 96"/>
              <a:gd name="T32" fmla="*/ 52 w 96"/>
              <a:gd name="T33" fmla="*/ 40 h 96"/>
              <a:gd name="T34" fmla="*/ 42 w 96"/>
              <a:gd name="T35" fmla="*/ 30 h 96"/>
              <a:gd name="T36" fmla="*/ 43 w 96"/>
              <a:gd name="T37" fmla="*/ 22 h 96"/>
              <a:gd name="T38" fmla="*/ 44 w 96"/>
              <a:gd name="T39" fmla="*/ 20 h 96"/>
              <a:gd name="T40" fmla="*/ 52 w 96"/>
              <a:gd name="T41" fmla="*/ 20 h 96"/>
              <a:gd name="T42" fmla="*/ 75 w 96"/>
              <a:gd name="T43" fmla="*/ 44 h 96"/>
              <a:gd name="T44" fmla="*/ 75 w 96"/>
              <a:gd name="T45" fmla="*/ 5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2"/>
                </a:moveTo>
                <a:cubicBezTo>
                  <a:pt x="53" y="76"/>
                  <a:pt x="53" y="76"/>
                  <a:pt x="53" y="76"/>
                </a:cubicBezTo>
                <a:cubicBezTo>
                  <a:pt x="52" y="77"/>
                  <a:pt x="50" y="77"/>
                  <a:pt x="48" y="77"/>
                </a:cubicBezTo>
                <a:cubicBezTo>
                  <a:pt x="47" y="77"/>
                  <a:pt x="45" y="77"/>
                  <a:pt x="44" y="76"/>
                </a:cubicBezTo>
                <a:cubicBezTo>
                  <a:pt x="43" y="75"/>
                  <a:pt x="43" y="75"/>
                  <a:pt x="43" y="75"/>
                </a:cubicBezTo>
                <a:cubicBezTo>
                  <a:pt x="41" y="72"/>
                  <a:pt x="41" y="68"/>
                  <a:pt x="43" y="66"/>
                </a:cubicBezTo>
                <a:cubicBezTo>
                  <a:pt x="52" y="56"/>
                  <a:pt x="52" y="56"/>
                  <a:pt x="52" y="56"/>
                </a:cubicBezTo>
                <a:cubicBezTo>
                  <a:pt x="22" y="56"/>
                  <a:pt x="22" y="56"/>
                  <a:pt x="22" y="56"/>
                </a:cubicBezTo>
                <a:cubicBezTo>
                  <a:pt x="19" y="56"/>
                  <a:pt x="16" y="53"/>
                  <a:pt x="16" y="50"/>
                </a:cubicBezTo>
                <a:cubicBezTo>
                  <a:pt x="16" y="46"/>
                  <a:pt x="16" y="46"/>
                  <a:pt x="16" y="46"/>
                </a:cubicBezTo>
                <a:cubicBezTo>
                  <a:pt x="16" y="43"/>
                  <a:pt x="19" y="40"/>
                  <a:pt x="22" y="40"/>
                </a:cubicBezTo>
                <a:cubicBezTo>
                  <a:pt x="52" y="40"/>
                  <a:pt x="52" y="40"/>
                  <a:pt x="52" y="40"/>
                </a:cubicBezTo>
                <a:cubicBezTo>
                  <a:pt x="42" y="30"/>
                  <a:pt x="42" y="30"/>
                  <a:pt x="42" y="30"/>
                </a:cubicBezTo>
                <a:cubicBezTo>
                  <a:pt x="40" y="28"/>
                  <a:pt x="40" y="24"/>
                  <a:pt x="43" y="22"/>
                </a:cubicBezTo>
                <a:cubicBezTo>
                  <a:pt x="44" y="20"/>
                  <a:pt x="44" y="20"/>
                  <a:pt x="44" y="20"/>
                </a:cubicBezTo>
                <a:cubicBezTo>
                  <a:pt x="46" y="18"/>
                  <a:pt x="50" y="18"/>
                  <a:pt x="52" y="20"/>
                </a:cubicBezTo>
                <a:cubicBezTo>
                  <a:pt x="75" y="44"/>
                  <a:pt x="75" y="44"/>
                  <a:pt x="75" y="44"/>
                </a:cubicBezTo>
                <a:cubicBezTo>
                  <a:pt x="77" y="46"/>
                  <a:pt x="77" y="50"/>
                  <a:pt x="75" y="52"/>
                </a:cubicBezTo>
                <a:close/>
              </a:path>
            </a:pathLst>
          </a:custGeom>
          <a:solidFill>
            <a:srgbClr val="7EAD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/>
            <a:endParaRPr lang="id-ID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38">
            <a:extLst>
              <a:ext uri="{FF2B5EF4-FFF2-40B4-BE49-F238E27FC236}">
                <a16:creationId xmlns:a16="http://schemas.microsoft.com/office/drawing/2014/main" id="{E690447B-33D0-42B8-9C10-DD114A0BB235}"/>
              </a:ext>
            </a:extLst>
          </p:cNvPr>
          <p:cNvSpPr/>
          <p:nvPr/>
        </p:nvSpPr>
        <p:spPr>
          <a:xfrm rot="2700000">
            <a:off x="5539722" y="2714207"/>
            <a:ext cx="1129126" cy="1129124"/>
          </a:xfrm>
          <a:prstGeom prst="roundRect">
            <a:avLst/>
          </a:prstGeom>
          <a:solidFill>
            <a:srgbClr val="7EAD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E49AE11-15B3-4674-925A-7E32A6F74904}"/>
              </a:ext>
            </a:extLst>
          </p:cNvPr>
          <p:cNvSpPr txBox="1"/>
          <p:nvPr/>
        </p:nvSpPr>
        <p:spPr>
          <a:xfrm>
            <a:off x="5600081" y="2974255"/>
            <a:ext cx="9918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rPr>
              <a:t>01</a:t>
            </a:r>
          </a:p>
        </p:txBody>
      </p:sp>
      <p:cxnSp>
        <p:nvCxnSpPr>
          <p:cNvPr id="9" name="Straight Connector 38">
            <a:extLst>
              <a:ext uri="{FF2B5EF4-FFF2-40B4-BE49-F238E27FC236}">
                <a16:creationId xmlns:a16="http://schemas.microsoft.com/office/drawing/2014/main" id="{A35B58BD-909E-448B-B2B2-9048A898175B}"/>
              </a:ext>
            </a:extLst>
          </p:cNvPr>
          <p:cNvCxnSpPr/>
          <p:nvPr/>
        </p:nvCxnSpPr>
        <p:spPr>
          <a:xfrm>
            <a:off x="7104464" y="2300566"/>
            <a:ext cx="0" cy="282992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8F4B6EA3-88C0-46D2-8AFC-936960309018}"/>
              </a:ext>
            </a:extLst>
          </p:cNvPr>
          <p:cNvSpPr txBox="1"/>
          <p:nvPr/>
        </p:nvSpPr>
        <p:spPr>
          <a:xfrm>
            <a:off x="6865213" y="2869860"/>
            <a:ext cx="42992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7EAD82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rPr>
              <a:t>ĐỊNH HƯỚNG</a:t>
            </a:r>
          </a:p>
        </p:txBody>
      </p:sp>
      <p:sp>
        <p:nvSpPr>
          <p:cNvPr id="12" name="Google Shape;13;p2">
            <a:extLst>
              <a:ext uri="{FF2B5EF4-FFF2-40B4-BE49-F238E27FC236}">
                <a16:creationId xmlns:a16="http://schemas.microsoft.com/office/drawing/2014/main" id="{54F33480-7088-4553-8676-CE824A35A97F}"/>
              </a:ext>
            </a:extLst>
          </p:cNvPr>
          <p:cNvSpPr/>
          <p:nvPr/>
        </p:nvSpPr>
        <p:spPr>
          <a:xfrm rot="12770">
            <a:off x="5922617" y="186484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7EAD82"/>
          </a:solidFill>
          <a:ln>
            <a:solidFill>
              <a:srgbClr val="7EAD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02;p34">
            <a:extLst>
              <a:ext uri="{FF2B5EF4-FFF2-40B4-BE49-F238E27FC236}">
                <a16:creationId xmlns:a16="http://schemas.microsoft.com/office/drawing/2014/main" id="{D8FDB13A-E672-4790-93FB-80E74F0D0128}"/>
              </a:ext>
            </a:extLst>
          </p:cNvPr>
          <p:cNvSpPr/>
          <p:nvPr/>
        </p:nvSpPr>
        <p:spPr>
          <a:xfrm>
            <a:off x="9887623" y="2228135"/>
            <a:ext cx="450004" cy="450004"/>
          </a:xfrm>
          <a:prstGeom prst="donut">
            <a:avLst>
              <a:gd name="adj" fmla="val 10509"/>
            </a:avLst>
          </a:prstGeom>
          <a:gradFill>
            <a:gsLst>
              <a:gs pos="0">
                <a:srgbClr val="D23623"/>
              </a:gs>
              <a:gs pos="100000">
                <a:srgbClr val="3C100A"/>
              </a:gs>
            </a:gsLst>
            <a:lin ang="3000000" scaled="0"/>
          </a:gradFill>
          <a:ln w="76200">
            <a:solidFill>
              <a:srgbClr val="7EAD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365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C5A164-203A-4BE1-AAC3-FD9B5E0D0F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9" t="3203" r="47530" b="647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A690DA6-72B6-4B51-9636-849C4D2528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0" t="15112" b="14889"/>
          <a:stretch/>
        </p:blipFill>
        <p:spPr>
          <a:xfrm>
            <a:off x="6614160" y="0"/>
            <a:ext cx="4892040" cy="6341533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D62144F4-8DEF-40E0-BFD8-1A300923965A}"/>
              </a:ext>
            </a:extLst>
          </p:cNvPr>
          <p:cNvSpPr/>
          <p:nvPr/>
        </p:nvSpPr>
        <p:spPr>
          <a:xfrm>
            <a:off x="550325" y="527184"/>
            <a:ext cx="6407066" cy="533616"/>
          </a:xfrm>
          <a:prstGeom prst="roundRect">
            <a:avLst>
              <a:gd name="adj" fmla="val 50000"/>
            </a:avLst>
          </a:prstGeom>
          <a:solidFill>
            <a:srgbClr val="175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>
              <a:defRPr/>
            </a:pPr>
            <a:r>
              <a:rPr lang="en-ID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ID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ID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ID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ID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ID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ID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ID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ID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ID" sz="2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31">
            <a:extLst>
              <a:ext uri="{FF2B5EF4-FFF2-40B4-BE49-F238E27FC236}">
                <a16:creationId xmlns:a16="http://schemas.microsoft.com/office/drawing/2014/main" id="{338C18C8-28AB-400A-80FF-A7FB6553BBF3}"/>
              </a:ext>
            </a:extLst>
          </p:cNvPr>
          <p:cNvSpPr/>
          <p:nvPr/>
        </p:nvSpPr>
        <p:spPr>
          <a:xfrm>
            <a:off x="550325" y="527184"/>
            <a:ext cx="816768" cy="533616"/>
          </a:xfrm>
          <a:prstGeom prst="roundRect">
            <a:avLst>
              <a:gd name="adj" fmla="val 50000"/>
            </a:avLst>
          </a:prstGeom>
          <a:solidFill>
            <a:srgbClr val="598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33">
            <a:extLst>
              <a:ext uri="{FF2B5EF4-FFF2-40B4-BE49-F238E27FC236}">
                <a16:creationId xmlns:a16="http://schemas.microsoft.com/office/drawing/2014/main" id="{D81BDAAB-7C5B-4260-82B0-813E1C4C601B}"/>
              </a:ext>
            </a:extLst>
          </p:cNvPr>
          <p:cNvGrpSpPr/>
          <p:nvPr/>
        </p:nvGrpSpPr>
        <p:grpSpPr>
          <a:xfrm>
            <a:off x="783775" y="632636"/>
            <a:ext cx="334788" cy="322713"/>
            <a:chOff x="3171825" y="1358895"/>
            <a:chExt cx="287338" cy="276975"/>
          </a:xfrm>
          <a:solidFill>
            <a:schemeClr val="bg1"/>
          </a:solidFill>
        </p:grpSpPr>
        <p:sp>
          <p:nvSpPr>
            <p:cNvPr id="11" name="Freeform 137">
              <a:extLst>
                <a:ext uri="{FF2B5EF4-FFF2-40B4-BE49-F238E27FC236}">
                  <a16:creationId xmlns:a16="http://schemas.microsoft.com/office/drawing/2014/main" id="{D19295C5-2EE4-44A5-B0EC-595F7F4007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1825" y="1372443"/>
              <a:ext cx="287338" cy="263427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38">
              <a:extLst>
                <a:ext uri="{FF2B5EF4-FFF2-40B4-BE49-F238E27FC236}">
                  <a16:creationId xmlns:a16="http://schemas.microsoft.com/office/drawing/2014/main" id="{2F1C6243-287E-4DB1-9368-6205EE477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1358895"/>
              <a:ext cx="76200" cy="69859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3382093E-591F-4C7D-BFF3-C05A562A13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2000" y="1606151"/>
              <a:ext cx="28575" cy="26197"/>
            </a:xfrm>
            <a:custGeom>
              <a:avLst/>
              <a:gdLst>
                <a:gd name="T0" fmla="*/ 9978 w 10065"/>
                <a:gd name="T1" fmla="*/ 2876 h 9225"/>
                <a:gd name="T2" fmla="*/ 7865 w 10065"/>
                <a:gd name="T3" fmla="*/ 8963 h 9225"/>
                <a:gd name="T4" fmla="*/ 1589 w 10065"/>
                <a:gd name="T5" fmla="*/ 9225 h 9225"/>
                <a:gd name="T6" fmla="*/ 100 w 10065"/>
                <a:gd name="T7" fmla="*/ 8113 h 9225"/>
                <a:gd name="T8" fmla="*/ 105 w 10065"/>
                <a:gd name="T9" fmla="*/ 7190 h 9225"/>
                <a:gd name="T10" fmla="*/ 111 w 10065"/>
                <a:gd name="T11" fmla="*/ 6838 h 9225"/>
                <a:gd name="T12" fmla="*/ 141 w 10065"/>
                <a:gd name="T13" fmla="*/ 6595 h 9225"/>
                <a:gd name="T14" fmla="*/ 339 w 10065"/>
                <a:gd name="T15" fmla="*/ 6312 h 9225"/>
                <a:gd name="T16" fmla="*/ 789 w 10065"/>
                <a:gd name="T17" fmla="*/ 5212 h 9225"/>
                <a:gd name="T18" fmla="*/ 789 w 10065"/>
                <a:gd name="T19" fmla="*/ 4865 h 9225"/>
                <a:gd name="T20" fmla="*/ 994 w 10065"/>
                <a:gd name="T21" fmla="*/ 4560 h 9225"/>
                <a:gd name="T22" fmla="*/ 1396 w 10065"/>
                <a:gd name="T23" fmla="*/ 3467 h 9225"/>
                <a:gd name="T24" fmla="*/ 1384 w 10065"/>
                <a:gd name="T25" fmla="*/ 3107 h 9225"/>
                <a:gd name="T26" fmla="*/ 1649 w 10065"/>
                <a:gd name="T27" fmla="*/ 2788 h 9225"/>
                <a:gd name="T28" fmla="*/ 2069 w 10065"/>
                <a:gd name="T29" fmla="*/ 1701 h 9225"/>
                <a:gd name="T30" fmla="*/ 2039 w 10065"/>
                <a:gd name="T31" fmla="*/ 1390 h 9225"/>
                <a:gd name="T32" fmla="*/ 2201 w 10065"/>
                <a:gd name="T33" fmla="*/ 1143 h 9225"/>
                <a:gd name="T34" fmla="*/ 2403 w 10065"/>
                <a:gd name="T35" fmla="*/ 833 h 9225"/>
                <a:gd name="T36" fmla="*/ 2589 w 10065"/>
                <a:gd name="T37" fmla="*/ 407 h 9225"/>
                <a:gd name="T38" fmla="*/ 2865 w 10065"/>
                <a:gd name="T39" fmla="*/ 73 h 9225"/>
                <a:gd name="T40" fmla="*/ 3366 w 10065"/>
                <a:gd name="T41" fmla="*/ 36 h 9225"/>
                <a:gd name="T42" fmla="*/ 3666 w 10065"/>
                <a:gd name="T43" fmla="*/ 0 h 9225"/>
                <a:gd name="T44" fmla="*/ 8922 w 10065"/>
                <a:gd name="T45" fmla="*/ 336 h 9225"/>
                <a:gd name="T46" fmla="*/ 7384 w 10065"/>
                <a:gd name="T47" fmla="*/ 6558 h 9225"/>
                <a:gd name="T48" fmla="*/ 6183 w 10065"/>
                <a:gd name="T49" fmla="*/ 7688 h 9225"/>
                <a:gd name="T50" fmla="*/ 734 w 10065"/>
                <a:gd name="T51" fmla="*/ 7778 h 9225"/>
                <a:gd name="T52" fmla="*/ 1593 w 10065"/>
                <a:gd name="T53" fmla="*/ 8456 h 9225"/>
                <a:gd name="T54" fmla="*/ 7473 w 10065"/>
                <a:gd name="T55" fmla="*/ 8362 h 9225"/>
                <a:gd name="T56" fmla="*/ 9484 w 10065"/>
                <a:gd name="T57" fmla="*/ 2186 h 9225"/>
                <a:gd name="T58" fmla="*/ 9869 w 10065"/>
                <a:gd name="T59" fmla="*/ 2102 h 9225"/>
                <a:gd name="T60" fmla="*/ 2994 w 10065"/>
                <a:gd name="T61" fmla="*/ 3787 h 9225"/>
                <a:gd name="T62" fmla="*/ 6765 w 10065"/>
                <a:gd name="T63" fmla="*/ 3843 h 9225"/>
                <a:gd name="T64" fmla="*/ 7017 w 10065"/>
                <a:gd name="T65" fmla="*/ 3652 h 9225"/>
                <a:gd name="T66" fmla="*/ 7130 w 10065"/>
                <a:gd name="T67" fmla="*/ 3133 h 9225"/>
                <a:gd name="T68" fmla="*/ 3359 w 10065"/>
                <a:gd name="T69" fmla="*/ 3077 h 9225"/>
                <a:gd name="T70" fmla="*/ 3108 w 10065"/>
                <a:gd name="T71" fmla="*/ 3268 h 9225"/>
                <a:gd name="T72" fmla="*/ 3479 w 10065"/>
                <a:gd name="T73" fmla="*/ 2113 h 9225"/>
                <a:gd name="T74" fmla="*/ 3612 w 10065"/>
                <a:gd name="T75" fmla="*/ 2305 h 9225"/>
                <a:gd name="T76" fmla="*/ 7415 w 10065"/>
                <a:gd name="T77" fmla="*/ 2248 h 9225"/>
                <a:gd name="T78" fmla="*/ 7640 w 10065"/>
                <a:gd name="T79" fmla="*/ 1730 h 9225"/>
                <a:gd name="T80" fmla="*/ 7508 w 10065"/>
                <a:gd name="T81" fmla="*/ 1538 h 9225"/>
                <a:gd name="T82" fmla="*/ 3705 w 10065"/>
                <a:gd name="T83" fmla="*/ 1595 h 9225"/>
                <a:gd name="T84" fmla="*/ 3479 w 10065"/>
                <a:gd name="T85" fmla="*/ 2113 h 9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65" h="9225">
                  <a:moveTo>
                    <a:pt x="9869" y="2102"/>
                  </a:moveTo>
                  <a:cubicBezTo>
                    <a:pt x="10029" y="2331"/>
                    <a:pt x="10065" y="2588"/>
                    <a:pt x="9978" y="2876"/>
                  </a:cubicBezTo>
                  <a:lnTo>
                    <a:pt x="8325" y="8318"/>
                  </a:lnTo>
                  <a:cubicBezTo>
                    <a:pt x="8249" y="8575"/>
                    <a:pt x="8095" y="8790"/>
                    <a:pt x="7865" y="8963"/>
                  </a:cubicBezTo>
                  <a:cubicBezTo>
                    <a:pt x="7637" y="9137"/>
                    <a:pt x="7392" y="9225"/>
                    <a:pt x="7130" y="9225"/>
                  </a:cubicBezTo>
                  <a:lnTo>
                    <a:pt x="1589" y="9225"/>
                  </a:lnTo>
                  <a:cubicBezTo>
                    <a:pt x="1280" y="9225"/>
                    <a:pt x="984" y="9117"/>
                    <a:pt x="698" y="8903"/>
                  </a:cubicBezTo>
                  <a:cubicBezTo>
                    <a:pt x="411" y="8688"/>
                    <a:pt x="213" y="8426"/>
                    <a:pt x="100" y="8113"/>
                  </a:cubicBezTo>
                  <a:cubicBezTo>
                    <a:pt x="4" y="7846"/>
                    <a:pt x="0" y="7591"/>
                    <a:pt x="88" y="7351"/>
                  </a:cubicBezTo>
                  <a:cubicBezTo>
                    <a:pt x="88" y="7335"/>
                    <a:pt x="94" y="7281"/>
                    <a:pt x="105" y="7190"/>
                  </a:cubicBezTo>
                  <a:cubicBezTo>
                    <a:pt x="118" y="7097"/>
                    <a:pt x="125" y="7024"/>
                    <a:pt x="129" y="6967"/>
                  </a:cubicBezTo>
                  <a:cubicBezTo>
                    <a:pt x="133" y="6936"/>
                    <a:pt x="126" y="6892"/>
                    <a:pt x="111" y="6838"/>
                  </a:cubicBezTo>
                  <a:cubicBezTo>
                    <a:pt x="95" y="6785"/>
                    <a:pt x="90" y="6745"/>
                    <a:pt x="94" y="6721"/>
                  </a:cubicBezTo>
                  <a:cubicBezTo>
                    <a:pt x="101" y="6677"/>
                    <a:pt x="118" y="6635"/>
                    <a:pt x="141" y="6595"/>
                  </a:cubicBezTo>
                  <a:cubicBezTo>
                    <a:pt x="165" y="6555"/>
                    <a:pt x="198" y="6507"/>
                    <a:pt x="240" y="6453"/>
                  </a:cubicBezTo>
                  <a:cubicBezTo>
                    <a:pt x="282" y="6400"/>
                    <a:pt x="315" y="6352"/>
                    <a:pt x="339" y="6312"/>
                  </a:cubicBezTo>
                  <a:cubicBezTo>
                    <a:pt x="432" y="6161"/>
                    <a:pt x="521" y="5977"/>
                    <a:pt x="609" y="5762"/>
                  </a:cubicBezTo>
                  <a:cubicBezTo>
                    <a:pt x="697" y="5547"/>
                    <a:pt x="757" y="5365"/>
                    <a:pt x="789" y="5212"/>
                  </a:cubicBezTo>
                  <a:cubicBezTo>
                    <a:pt x="802" y="5172"/>
                    <a:pt x="802" y="5112"/>
                    <a:pt x="791" y="5032"/>
                  </a:cubicBezTo>
                  <a:cubicBezTo>
                    <a:pt x="781" y="4952"/>
                    <a:pt x="780" y="4896"/>
                    <a:pt x="789" y="4865"/>
                  </a:cubicBezTo>
                  <a:cubicBezTo>
                    <a:pt x="802" y="4821"/>
                    <a:pt x="834" y="4765"/>
                    <a:pt x="891" y="4697"/>
                  </a:cubicBezTo>
                  <a:cubicBezTo>
                    <a:pt x="947" y="4628"/>
                    <a:pt x="981" y="4583"/>
                    <a:pt x="994" y="4560"/>
                  </a:cubicBezTo>
                  <a:cubicBezTo>
                    <a:pt x="1079" y="4416"/>
                    <a:pt x="1161" y="4231"/>
                    <a:pt x="1246" y="4007"/>
                  </a:cubicBezTo>
                  <a:cubicBezTo>
                    <a:pt x="1331" y="3783"/>
                    <a:pt x="1380" y="3603"/>
                    <a:pt x="1396" y="3467"/>
                  </a:cubicBezTo>
                  <a:cubicBezTo>
                    <a:pt x="1400" y="3431"/>
                    <a:pt x="1395" y="3367"/>
                    <a:pt x="1381" y="3275"/>
                  </a:cubicBezTo>
                  <a:cubicBezTo>
                    <a:pt x="1368" y="3182"/>
                    <a:pt x="1369" y="3127"/>
                    <a:pt x="1384" y="3107"/>
                  </a:cubicBezTo>
                  <a:cubicBezTo>
                    <a:pt x="1400" y="3056"/>
                    <a:pt x="1445" y="2993"/>
                    <a:pt x="1516" y="2923"/>
                  </a:cubicBezTo>
                  <a:cubicBezTo>
                    <a:pt x="1589" y="2853"/>
                    <a:pt x="1633" y="2808"/>
                    <a:pt x="1649" y="2788"/>
                  </a:cubicBezTo>
                  <a:cubicBezTo>
                    <a:pt x="1725" y="2685"/>
                    <a:pt x="1810" y="2516"/>
                    <a:pt x="1904" y="2281"/>
                  </a:cubicBezTo>
                  <a:cubicBezTo>
                    <a:pt x="1998" y="2047"/>
                    <a:pt x="2053" y="1853"/>
                    <a:pt x="2069" y="1701"/>
                  </a:cubicBezTo>
                  <a:cubicBezTo>
                    <a:pt x="2073" y="1670"/>
                    <a:pt x="2066" y="1617"/>
                    <a:pt x="2051" y="1548"/>
                  </a:cubicBezTo>
                  <a:cubicBezTo>
                    <a:pt x="2035" y="1478"/>
                    <a:pt x="2031" y="1426"/>
                    <a:pt x="2039" y="1390"/>
                  </a:cubicBezTo>
                  <a:cubicBezTo>
                    <a:pt x="2046" y="1358"/>
                    <a:pt x="2065" y="1321"/>
                    <a:pt x="2093" y="1281"/>
                  </a:cubicBezTo>
                  <a:cubicBezTo>
                    <a:pt x="2120" y="1241"/>
                    <a:pt x="2158" y="1195"/>
                    <a:pt x="2201" y="1143"/>
                  </a:cubicBezTo>
                  <a:cubicBezTo>
                    <a:pt x="2245" y="1092"/>
                    <a:pt x="2280" y="1050"/>
                    <a:pt x="2304" y="1017"/>
                  </a:cubicBezTo>
                  <a:cubicBezTo>
                    <a:pt x="2335" y="970"/>
                    <a:pt x="2369" y="908"/>
                    <a:pt x="2403" y="833"/>
                  </a:cubicBezTo>
                  <a:cubicBezTo>
                    <a:pt x="2436" y="758"/>
                    <a:pt x="2468" y="690"/>
                    <a:pt x="2493" y="623"/>
                  </a:cubicBezTo>
                  <a:cubicBezTo>
                    <a:pt x="2519" y="557"/>
                    <a:pt x="2550" y="486"/>
                    <a:pt x="2589" y="407"/>
                  </a:cubicBezTo>
                  <a:cubicBezTo>
                    <a:pt x="2626" y="328"/>
                    <a:pt x="2666" y="266"/>
                    <a:pt x="2706" y="215"/>
                  </a:cubicBezTo>
                  <a:cubicBezTo>
                    <a:pt x="2746" y="165"/>
                    <a:pt x="2800" y="117"/>
                    <a:pt x="2865" y="73"/>
                  </a:cubicBezTo>
                  <a:cubicBezTo>
                    <a:pt x="2930" y="30"/>
                    <a:pt x="3003" y="6"/>
                    <a:pt x="3081" y="3"/>
                  </a:cubicBezTo>
                  <a:cubicBezTo>
                    <a:pt x="3160" y="1"/>
                    <a:pt x="3254" y="12"/>
                    <a:pt x="3366" y="36"/>
                  </a:cubicBezTo>
                  <a:lnTo>
                    <a:pt x="3360" y="53"/>
                  </a:lnTo>
                  <a:cubicBezTo>
                    <a:pt x="3511" y="17"/>
                    <a:pt x="3614" y="0"/>
                    <a:pt x="3666" y="0"/>
                  </a:cubicBezTo>
                  <a:lnTo>
                    <a:pt x="8237" y="0"/>
                  </a:lnTo>
                  <a:cubicBezTo>
                    <a:pt x="8533" y="0"/>
                    <a:pt x="8760" y="112"/>
                    <a:pt x="8922" y="336"/>
                  </a:cubicBezTo>
                  <a:cubicBezTo>
                    <a:pt x="9081" y="561"/>
                    <a:pt x="9118" y="821"/>
                    <a:pt x="9030" y="1116"/>
                  </a:cubicBezTo>
                  <a:lnTo>
                    <a:pt x="7384" y="6558"/>
                  </a:lnTo>
                  <a:cubicBezTo>
                    <a:pt x="7240" y="7035"/>
                    <a:pt x="7098" y="7341"/>
                    <a:pt x="6954" y="7481"/>
                  </a:cubicBezTo>
                  <a:cubicBezTo>
                    <a:pt x="6812" y="7618"/>
                    <a:pt x="6555" y="7688"/>
                    <a:pt x="6183" y="7688"/>
                  </a:cubicBezTo>
                  <a:lnTo>
                    <a:pt x="963" y="7688"/>
                  </a:lnTo>
                  <a:cubicBezTo>
                    <a:pt x="854" y="7688"/>
                    <a:pt x="778" y="7718"/>
                    <a:pt x="734" y="7778"/>
                  </a:cubicBezTo>
                  <a:cubicBezTo>
                    <a:pt x="690" y="7843"/>
                    <a:pt x="689" y="7928"/>
                    <a:pt x="728" y="8036"/>
                  </a:cubicBezTo>
                  <a:cubicBezTo>
                    <a:pt x="824" y="8316"/>
                    <a:pt x="1111" y="8456"/>
                    <a:pt x="1593" y="8456"/>
                  </a:cubicBezTo>
                  <a:lnTo>
                    <a:pt x="7137" y="8456"/>
                  </a:lnTo>
                  <a:cubicBezTo>
                    <a:pt x="7253" y="8456"/>
                    <a:pt x="7365" y="8425"/>
                    <a:pt x="7473" y="8362"/>
                  </a:cubicBezTo>
                  <a:cubicBezTo>
                    <a:pt x="7582" y="8300"/>
                    <a:pt x="7650" y="8217"/>
                    <a:pt x="7683" y="8113"/>
                  </a:cubicBezTo>
                  <a:lnTo>
                    <a:pt x="9484" y="2186"/>
                  </a:lnTo>
                  <a:cubicBezTo>
                    <a:pt x="9512" y="2097"/>
                    <a:pt x="9522" y="1983"/>
                    <a:pt x="9514" y="1843"/>
                  </a:cubicBezTo>
                  <a:cubicBezTo>
                    <a:pt x="9667" y="1905"/>
                    <a:pt x="9785" y="1990"/>
                    <a:pt x="9869" y="2102"/>
                  </a:cubicBezTo>
                  <a:close/>
                  <a:moveTo>
                    <a:pt x="2982" y="3652"/>
                  </a:moveTo>
                  <a:cubicBezTo>
                    <a:pt x="2965" y="3703"/>
                    <a:pt x="2969" y="3750"/>
                    <a:pt x="2994" y="3787"/>
                  </a:cubicBezTo>
                  <a:cubicBezTo>
                    <a:pt x="3018" y="3825"/>
                    <a:pt x="3059" y="3843"/>
                    <a:pt x="3114" y="3843"/>
                  </a:cubicBezTo>
                  <a:lnTo>
                    <a:pt x="6765" y="3843"/>
                  </a:lnTo>
                  <a:cubicBezTo>
                    <a:pt x="6817" y="3843"/>
                    <a:pt x="6869" y="3825"/>
                    <a:pt x="6918" y="3787"/>
                  </a:cubicBezTo>
                  <a:cubicBezTo>
                    <a:pt x="6968" y="3750"/>
                    <a:pt x="7002" y="3703"/>
                    <a:pt x="7017" y="3652"/>
                  </a:cubicBezTo>
                  <a:lnTo>
                    <a:pt x="7143" y="3268"/>
                  </a:lnTo>
                  <a:cubicBezTo>
                    <a:pt x="7159" y="3217"/>
                    <a:pt x="7155" y="3171"/>
                    <a:pt x="7130" y="3133"/>
                  </a:cubicBezTo>
                  <a:cubicBezTo>
                    <a:pt x="7107" y="3096"/>
                    <a:pt x="7065" y="3077"/>
                    <a:pt x="7010" y="3077"/>
                  </a:cubicBezTo>
                  <a:lnTo>
                    <a:pt x="3359" y="3077"/>
                  </a:lnTo>
                  <a:cubicBezTo>
                    <a:pt x="3308" y="3077"/>
                    <a:pt x="3255" y="3096"/>
                    <a:pt x="3207" y="3133"/>
                  </a:cubicBezTo>
                  <a:cubicBezTo>
                    <a:pt x="3157" y="3171"/>
                    <a:pt x="3123" y="3217"/>
                    <a:pt x="3108" y="3268"/>
                  </a:cubicBezTo>
                  <a:lnTo>
                    <a:pt x="2982" y="3652"/>
                  </a:lnTo>
                  <a:close/>
                  <a:moveTo>
                    <a:pt x="3479" y="2113"/>
                  </a:moveTo>
                  <a:cubicBezTo>
                    <a:pt x="3463" y="2165"/>
                    <a:pt x="3467" y="2211"/>
                    <a:pt x="3492" y="2248"/>
                  </a:cubicBezTo>
                  <a:cubicBezTo>
                    <a:pt x="3515" y="2286"/>
                    <a:pt x="3557" y="2305"/>
                    <a:pt x="3612" y="2305"/>
                  </a:cubicBezTo>
                  <a:lnTo>
                    <a:pt x="7263" y="2305"/>
                  </a:lnTo>
                  <a:cubicBezTo>
                    <a:pt x="7314" y="2305"/>
                    <a:pt x="7367" y="2286"/>
                    <a:pt x="7415" y="2248"/>
                  </a:cubicBezTo>
                  <a:cubicBezTo>
                    <a:pt x="7465" y="2211"/>
                    <a:pt x="7499" y="2165"/>
                    <a:pt x="7514" y="2113"/>
                  </a:cubicBezTo>
                  <a:lnTo>
                    <a:pt x="7640" y="1730"/>
                  </a:lnTo>
                  <a:cubicBezTo>
                    <a:pt x="7657" y="1678"/>
                    <a:pt x="7653" y="1632"/>
                    <a:pt x="7628" y="1595"/>
                  </a:cubicBezTo>
                  <a:cubicBezTo>
                    <a:pt x="7604" y="1557"/>
                    <a:pt x="7563" y="1538"/>
                    <a:pt x="7508" y="1538"/>
                  </a:cubicBezTo>
                  <a:lnTo>
                    <a:pt x="3858" y="1538"/>
                  </a:lnTo>
                  <a:cubicBezTo>
                    <a:pt x="3807" y="1538"/>
                    <a:pt x="3754" y="1557"/>
                    <a:pt x="3705" y="1595"/>
                  </a:cubicBezTo>
                  <a:cubicBezTo>
                    <a:pt x="3655" y="1632"/>
                    <a:pt x="3622" y="1678"/>
                    <a:pt x="3607" y="1730"/>
                  </a:cubicBezTo>
                  <a:lnTo>
                    <a:pt x="3479" y="2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Google Shape;1936;p37">
            <a:extLst>
              <a:ext uri="{FF2B5EF4-FFF2-40B4-BE49-F238E27FC236}">
                <a16:creationId xmlns:a16="http://schemas.microsoft.com/office/drawing/2014/main" id="{3A0B5D32-14AC-475C-BC35-21ED93A71E9A}"/>
              </a:ext>
            </a:extLst>
          </p:cNvPr>
          <p:cNvSpPr/>
          <p:nvPr/>
        </p:nvSpPr>
        <p:spPr>
          <a:xfrm>
            <a:off x="1530130" y="2090305"/>
            <a:ext cx="3916599" cy="1658771"/>
          </a:xfrm>
          <a:custGeom>
            <a:avLst/>
            <a:gdLst/>
            <a:ahLst/>
            <a:cxnLst/>
            <a:rect l="l" t="t" r="r" b="b"/>
            <a:pathLst>
              <a:path w="38685" h="16384" extrusionOk="0">
                <a:moveTo>
                  <a:pt x="38684" y="1"/>
                </a:moveTo>
                <a:lnTo>
                  <a:pt x="38684" y="16384"/>
                </a:lnTo>
                <a:lnTo>
                  <a:pt x="8180" y="16384"/>
                </a:lnTo>
                <a:cubicBezTo>
                  <a:pt x="3656" y="16384"/>
                  <a:pt x="1" y="12717"/>
                  <a:pt x="1" y="8192"/>
                </a:cubicBezTo>
                <a:lnTo>
                  <a:pt x="1" y="8192"/>
                </a:lnTo>
                <a:cubicBezTo>
                  <a:pt x="1" y="3668"/>
                  <a:pt x="3656" y="1"/>
                  <a:pt x="8180" y="1"/>
                </a:cubicBezTo>
                <a:close/>
              </a:path>
            </a:pathLst>
          </a:custGeom>
          <a:solidFill>
            <a:srgbClr val="7EA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937;p37">
            <a:extLst>
              <a:ext uri="{FF2B5EF4-FFF2-40B4-BE49-F238E27FC236}">
                <a16:creationId xmlns:a16="http://schemas.microsoft.com/office/drawing/2014/main" id="{3FB26E06-025C-49C7-8610-7A6404FC53ED}"/>
              </a:ext>
            </a:extLst>
          </p:cNvPr>
          <p:cNvSpPr/>
          <p:nvPr/>
        </p:nvSpPr>
        <p:spPr>
          <a:xfrm>
            <a:off x="1530130" y="4242006"/>
            <a:ext cx="3916599" cy="1657556"/>
          </a:xfrm>
          <a:custGeom>
            <a:avLst/>
            <a:gdLst/>
            <a:ahLst/>
            <a:cxnLst/>
            <a:rect l="l" t="t" r="r" b="b"/>
            <a:pathLst>
              <a:path w="38685" h="16372" extrusionOk="0">
                <a:moveTo>
                  <a:pt x="38684" y="0"/>
                </a:moveTo>
                <a:lnTo>
                  <a:pt x="38684" y="16371"/>
                </a:lnTo>
                <a:lnTo>
                  <a:pt x="8180" y="16371"/>
                </a:lnTo>
                <a:cubicBezTo>
                  <a:pt x="3656" y="16371"/>
                  <a:pt x="1" y="12704"/>
                  <a:pt x="1" y="8192"/>
                </a:cubicBezTo>
                <a:lnTo>
                  <a:pt x="1" y="8192"/>
                </a:lnTo>
                <a:cubicBezTo>
                  <a:pt x="1" y="3667"/>
                  <a:pt x="3656" y="0"/>
                  <a:pt x="8180" y="0"/>
                </a:cubicBezTo>
                <a:lnTo>
                  <a:pt x="38684" y="0"/>
                </a:lnTo>
                <a:close/>
              </a:path>
            </a:pathLst>
          </a:custGeom>
          <a:solidFill>
            <a:srgbClr val="175C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945;p37">
            <a:extLst>
              <a:ext uri="{FF2B5EF4-FFF2-40B4-BE49-F238E27FC236}">
                <a16:creationId xmlns:a16="http://schemas.microsoft.com/office/drawing/2014/main" id="{DEBF3234-E5F8-4BB8-8FB3-08E9B0A40A44}"/>
              </a:ext>
            </a:extLst>
          </p:cNvPr>
          <p:cNvSpPr/>
          <p:nvPr/>
        </p:nvSpPr>
        <p:spPr>
          <a:xfrm>
            <a:off x="996485" y="2454372"/>
            <a:ext cx="967988" cy="968089"/>
          </a:xfrm>
          <a:custGeom>
            <a:avLst/>
            <a:gdLst/>
            <a:ahLst/>
            <a:cxnLst/>
            <a:rect l="l" t="t" r="r" b="b"/>
            <a:pathLst>
              <a:path w="9561" h="9562" extrusionOk="0">
                <a:moveTo>
                  <a:pt x="4786" y="0"/>
                </a:moveTo>
                <a:cubicBezTo>
                  <a:pt x="2143" y="0"/>
                  <a:pt x="0" y="2144"/>
                  <a:pt x="0" y="4787"/>
                </a:cubicBezTo>
                <a:cubicBezTo>
                  <a:pt x="0" y="7430"/>
                  <a:pt x="2143" y="9561"/>
                  <a:pt x="4786" y="9561"/>
                </a:cubicBezTo>
                <a:cubicBezTo>
                  <a:pt x="7430" y="9561"/>
                  <a:pt x="9561" y="7430"/>
                  <a:pt x="9561" y="4787"/>
                </a:cubicBezTo>
                <a:cubicBezTo>
                  <a:pt x="9561" y="2144"/>
                  <a:pt x="7430" y="0"/>
                  <a:pt x="4786" y="0"/>
                </a:cubicBezTo>
                <a:close/>
              </a:path>
            </a:pathLst>
          </a:cu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9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0" name="Google Shape;1947;p37">
            <a:extLst>
              <a:ext uri="{FF2B5EF4-FFF2-40B4-BE49-F238E27FC236}">
                <a16:creationId xmlns:a16="http://schemas.microsoft.com/office/drawing/2014/main" id="{7ED816B3-5DA9-432C-B92E-89535B175CD9}"/>
              </a:ext>
            </a:extLst>
          </p:cNvPr>
          <p:cNvSpPr/>
          <p:nvPr/>
        </p:nvSpPr>
        <p:spPr>
          <a:xfrm>
            <a:off x="996485" y="4586737"/>
            <a:ext cx="967988" cy="968089"/>
          </a:xfrm>
          <a:custGeom>
            <a:avLst/>
            <a:gdLst/>
            <a:ahLst/>
            <a:cxnLst/>
            <a:rect l="l" t="t" r="r" b="b"/>
            <a:pathLst>
              <a:path w="9561" h="9562" extrusionOk="0">
                <a:moveTo>
                  <a:pt x="4786" y="1"/>
                </a:moveTo>
                <a:cubicBezTo>
                  <a:pt x="2143" y="1"/>
                  <a:pt x="0" y="2144"/>
                  <a:pt x="0" y="4787"/>
                </a:cubicBezTo>
                <a:cubicBezTo>
                  <a:pt x="0" y="7418"/>
                  <a:pt x="2143" y="9561"/>
                  <a:pt x="4786" y="9561"/>
                </a:cubicBezTo>
                <a:cubicBezTo>
                  <a:pt x="7430" y="9561"/>
                  <a:pt x="9561" y="7418"/>
                  <a:pt x="9561" y="4787"/>
                </a:cubicBezTo>
                <a:cubicBezTo>
                  <a:pt x="9561" y="2144"/>
                  <a:pt x="7430" y="1"/>
                  <a:pt x="4786" y="1"/>
                </a:cubicBezTo>
                <a:close/>
              </a:path>
            </a:pathLst>
          </a:custGeom>
          <a:solidFill>
            <a:srgbClr val="5983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C910F53C-64CB-4D86-9075-8D1735B6D303}"/>
              </a:ext>
            </a:extLst>
          </p:cNvPr>
          <p:cNvSpPr txBox="1"/>
          <p:nvPr/>
        </p:nvSpPr>
        <p:spPr>
          <a:xfrm>
            <a:off x="2120337" y="2725726"/>
            <a:ext cx="3170527" cy="38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14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vi-VN" altLang="zh-CN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Roboto Light"/>
              </a:rPr>
              <a:t>Một hiện tượng đời sống</a:t>
            </a:r>
            <a:endParaRPr lang="en-US" altLang="zh-CN" sz="2400" kern="0" dirty="0">
              <a:solidFill>
                <a:schemeClr val="bg1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Roboto Light"/>
            </a:endParaRPr>
          </a:p>
        </p:txBody>
      </p:sp>
      <p:sp>
        <p:nvSpPr>
          <p:cNvPr id="32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D4F2852C-EB27-42B1-B38A-71F0279D4E73}"/>
              </a:ext>
            </a:extLst>
          </p:cNvPr>
          <p:cNvSpPr txBox="1"/>
          <p:nvPr/>
        </p:nvSpPr>
        <p:spPr>
          <a:xfrm>
            <a:off x="2231131" y="4455805"/>
            <a:ext cx="2948940" cy="1229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14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vi-VN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Roboto Light"/>
              </a:rPr>
              <a:t>Vấn đề được đặt ra từ các nội dung học tập, các văn bản đọc hiểu</a:t>
            </a:r>
            <a:endParaRPr lang="en-US" altLang="zh-CN" sz="2400" kern="0" dirty="0">
              <a:solidFill>
                <a:schemeClr val="bg1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4918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ight Triangle 7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4" name="Rectangle 74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ha mẹ đau đầu vì con thành game thủ khi học online">
            <a:extLst>
              <a:ext uri="{FF2B5EF4-FFF2-40B4-BE49-F238E27FC236}">
                <a16:creationId xmlns:a16="http://schemas.microsoft.com/office/drawing/2014/main" id="{81587130-B20F-1B4E-8ABF-59D475648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2163" y="1239134"/>
            <a:ext cx="7746709" cy="433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C0C5EE-5213-334C-9805-46D79BAF5F98}"/>
              </a:ext>
            </a:extLst>
          </p:cNvPr>
          <p:cNvSpPr txBox="1"/>
          <p:nvPr/>
        </p:nvSpPr>
        <p:spPr>
          <a:xfrm>
            <a:off x="8953081" y="914400"/>
            <a:ext cx="2361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và tác hại của việc chơi game?</a:t>
            </a:r>
          </a:p>
        </p:txBody>
      </p:sp>
    </p:spTree>
    <p:extLst>
      <p:ext uri="{BB962C8B-B14F-4D97-AF65-F5344CB8AC3E}">
        <p14:creationId xmlns:p14="http://schemas.microsoft.com/office/powerpoint/2010/main" val="113564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Triangle 7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Nghị luận về tình bạn hay nhất (8 mẫu) - Văn 10">
            <a:extLst>
              <a:ext uri="{FF2B5EF4-FFF2-40B4-BE49-F238E27FC236}">
                <a16:creationId xmlns:a16="http://schemas.microsoft.com/office/drawing/2014/main" id="{7F264A53-073B-B74A-952C-497FB5CB8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2163" y="1374702"/>
            <a:ext cx="7746709" cy="406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5D03ED-655D-094C-A681-A52B5486CBE5}"/>
              </a:ext>
            </a:extLst>
          </p:cNvPr>
          <p:cNvSpPr txBox="1"/>
          <p:nvPr/>
        </p:nvSpPr>
        <p:spPr>
          <a:xfrm>
            <a:off x="8953081" y="914400"/>
            <a:ext cx="23613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Xưng hô với bạn cùng lớp cùng giới và khác giới như thế nào là đúng?</a:t>
            </a:r>
          </a:p>
        </p:txBody>
      </p:sp>
    </p:spTree>
    <p:extLst>
      <p:ext uri="{BB962C8B-B14F-4D97-AF65-F5344CB8AC3E}">
        <p14:creationId xmlns:p14="http://schemas.microsoft.com/office/powerpoint/2010/main" val="41773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2" name="Picture 6" descr="Soạn Chích bông ơi Cánh Diều">
            <a:extLst>
              <a:ext uri="{FF2B5EF4-FFF2-40B4-BE49-F238E27FC236}">
                <a16:creationId xmlns:a16="http://schemas.microsoft.com/office/drawing/2014/main" id="{8226ADE7-400C-5B43-81B8-CAB7BA22D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 r="19071" b="-1"/>
          <a:stretch/>
        </p:blipFill>
        <p:spPr bwMode="auto">
          <a:xfrm>
            <a:off x="191086" y="171715"/>
            <a:ext cx="5813197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ức tranh của em gái tôi - Tạ Duy Anh">
            <a:extLst>
              <a:ext uri="{FF2B5EF4-FFF2-40B4-BE49-F238E27FC236}">
                <a16:creationId xmlns:a16="http://schemas.microsoft.com/office/drawing/2014/main" id="{CE68E441-1511-0643-849D-8BB64DF7B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586"/>
          <a:stretch/>
        </p:blipFill>
        <p:spPr bwMode="auto">
          <a:xfrm>
            <a:off x="6196929" y="171716"/>
            <a:ext cx="5803986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oạn bài Điều không tính trước chi tiết (Cánh Diều)">
            <a:extLst>
              <a:ext uri="{FF2B5EF4-FFF2-40B4-BE49-F238E27FC236}">
                <a16:creationId xmlns:a16="http://schemas.microsoft.com/office/drawing/2014/main" id="{59966D64-417C-C64D-98AE-CCAFE3219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429"/>
          <a:stretch/>
        </p:blipFill>
        <p:spPr bwMode="auto">
          <a:xfrm>
            <a:off x="6196929" y="3514856"/>
            <a:ext cx="5786386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7EED5B-11EF-044D-BD60-4890E3A2AED5}"/>
              </a:ext>
            </a:extLst>
          </p:cNvPr>
          <p:cNvSpPr txBox="1"/>
          <p:nvPr/>
        </p:nvSpPr>
        <p:spPr>
          <a:xfrm>
            <a:off x="1808703" y="5968721"/>
            <a:ext cx="9123904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về lòng nhân hậu, vị tha; tình bạn đẹp,…</a:t>
            </a:r>
          </a:p>
        </p:txBody>
      </p:sp>
    </p:spTree>
    <p:extLst>
      <p:ext uri="{BB962C8B-B14F-4D97-AF65-F5344CB8AC3E}">
        <p14:creationId xmlns:p14="http://schemas.microsoft.com/office/powerpoint/2010/main" val="11095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726</Words>
  <Application>Microsoft Office PowerPoint</Application>
  <PresentationFormat>Widescreen</PresentationFormat>
  <Paragraphs>61</Paragraphs>
  <Slides>20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Calibri Light</vt:lpstr>
      <vt:lpstr>Fira Sans</vt:lpstr>
      <vt:lpstr>Arial</vt:lpstr>
      <vt:lpstr>Symbol</vt:lpstr>
      <vt:lpstr>Fira Sans Extra Condensed</vt:lpstr>
      <vt:lpstr>Times New Roman</vt:lpstr>
      <vt:lpstr>思源黑体 CN Heavy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DELL</cp:lastModifiedBy>
  <cp:revision>458</cp:revision>
  <dcterms:created xsi:type="dcterms:W3CDTF">2019-03-29T12:25:33Z</dcterms:created>
  <dcterms:modified xsi:type="dcterms:W3CDTF">2023-08-30T16:36:21Z</dcterms:modified>
</cp:coreProperties>
</file>