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48" r:id="rId1"/>
  </p:sldMasterIdLst>
  <p:notesMasterIdLst>
    <p:notesMasterId r:id="rId27"/>
  </p:notesMasterIdLst>
  <p:sldIdLst>
    <p:sldId id="258" r:id="rId2"/>
    <p:sldId id="284" r:id="rId3"/>
    <p:sldId id="256" r:id="rId4"/>
    <p:sldId id="257" r:id="rId5"/>
    <p:sldId id="269" r:id="rId6"/>
    <p:sldId id="264" r:id="rId7"/>
    <p:sldId id="285" r:id="rId8"/>
    <p:sldId id="286" r:id="rId9"/>
    <p:sldId id="287" r:id="rId10"/>
    <p:sldId id="288" r:id="rId11"/>
    <p:sldId id="289" r:id="rId12"/>
    <p:sldId id="290" r:id="rId13"/>
    <p:sldId id="291" r:id="rId14"/>
    <p:sldId id="259" r:id="rId15"/>
    <p:sldId id="292" r:id="rId16"/>
    <p:sldId id="293" r:id="rId17"/>
    <p:sldId id="294" r:id="rId18"/>
    <p:sldId id="295" r:id="rId19"/>
    <p:sldId id="296" r:id="rId20"/>
    <p:sldId id="297" r:id="rId21"/>
    <p:sldId id="261" r:id="rId22"/>
    <p:sldId id="298" r:id="rId23"/>
    <p:sldId id="299" r:id="rId24"/>
    <p:sldId id="271" r:id="rId25"/>
    <p:sldId id="283" r:id="rId26"/>
  </p:sldIdLst>
  <p:sldSz cx="9144000" cy="5145088"/>
  <p:notesSz cx="6858000" cy="9144000"/>
  <p:custDataLst>
    <p:tags r:id="rId28"/>
  </p:custDataLst>
  <p:defaultTextStyle>
    <a:defPPr>
      <a:defRPr lang="zh-CN"/>
    </a:defPPr>
    <a:lvl1pPr marL="0" algn="l" defTabSz="685732" rtl="0" eaLnBrk="1" latinLnBrk="0" hangingPunct="1">
      <a:defRPr sz="1350" kern="1200">
        <a:solidFill>
          <a:schemeClr val="tx1"/>
        </a:solidFill>
        <a:latin typeface="+mn-lt"/>
        <a:ea typeface="+mn-ea"/>
        <a:cs typeface="+mn-cs"/>
      </a:defRPr>
    </a:lvl1pPr>
    <a:lvl2pPr marL="342866" algn="l" defTabSz="685732" rtl="0" eaLnBrk="1" latinLnBrk="0" hangingPunct="1">
      <a:defRPr sz="1350" kern="1200">
        <a:solidFill>
          <a:schemeClr val="tx1"/>
        </a:solidFill>
        <a:latin typeface="+mn-lt"/>
        <a:ea typeface="+mn-ea"/>
        <a:cs typeface="+mn-cs"/>
      </a:defRPr>
    </a:lvl2pPr>
    <a:lvl3pPr marL="685732" algn="l" defTabSz="685732" rtl="0" eaLnBrk="1" latinLnBrk="0" hangingPunct="1">
      <a:defRPr sz="1350" kern="1200">
        <a:solidFill>
          <a:schemeClr val="tx1"/>
        </a:solidFill>
        <a:latin typeface="+mn-lt"/>
        <a:ea typeface="+mn-ea"/>
        <a:cs typeface="+mn-cs"/>
      </a:defRPr>
    </a:lvl3pPr>
    <a:lvl4pPr marL="1028597" algn="l" defTabSz="685732" rtl="0" eaLnBrk="1" latinLnBrk="0" hangingPunct="1">
      <a:defRPr sz="1350" kern="1200">
        <a:solidFill>
          <a:schemeClr val="tx1"/>
        </a:solidFill>
        <a:latin typeface="+mn-lt"/>
        <a:ea typeface="+mn-ea"/>
        <a:cs typeface="+mn-cs"/>
      </a:defRPr>
    </a:lvl4pPr>
    <a:lvl5pPr marL="1371463" algn="l" defTabSz="685732" rtl="0" eaLnBrk="1" latinLnBrk="0" hangingPunct="1">
      <a:defRPr sz="1350" kern="1200">
        <a:solidFill>
          <a:schemeClr val="tx1"/>
        </a:solidFill>
        <a:latin typeface="+mn-lt"/>
        <a:ea typeface="+mn-ea"/>
        <a:cs typeface="+mn-cs"/>
      </a:defRPr>
    </a:lvl5pPr>
    <a:lvl6pPr marL="1714328" algn="l" defTabSz="685732" rtl="0" eaLnBrk="1" latinLnBrk="0" hangingPunct="1">
      <a:defRPr sz="1350" kern="1200">
        <a:solidFill>
          <a:schemeClr val="tx1"/>
        </a:solidFill>
        <a:latin typeface="+mn-lt"/>
        <a:ea typeface="+mn-ea"/>
        <a:cs typeface="+mn-cs"/>
      </a:defRPr>
    </a:lvl6pPr>
    <a:lvl7pPr marL="2057195" algn="l" defTabSz="685732" rtl="0" eaLnBrk="1" latinLnBrk="0" hangingPunct="1">
      <a:defRPr sz="1350" kern="1200">
        <a:solidFill>
          <a:schemeClr val="tx1"/>
        </a:solidFill>
        <a:latin typeface="+mn-lt"/>
        <a:ea typeface="+mn-ea"/>
        <a:cs typeface="+mn-cs"/>
      </a:defRPr>
    </a:lvl7pPr>
    <a:lvl8pPr marL="2400060" algn="l" defTabSz="685732" rtl="0" eaLnBrk="1" latinLnBrk="0" hangingPunct="1">
      <a:defRPr sz="1350" kern="1200">
        <a:solidFill>
          <a:schemeClr val="tx1"/>
        </a:solidFill>
        <a:latin typeface="+mn-lt"/>
        <a:ea typeface="+mn-ea"/>
        <a:cs typeface="+mn-cs"/>
      </a:defRPr>
    </a:lvl8pPr>
    <a:lvl9pPr marL="2742926" algn="l" defTabSz="685732"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AD00"/>
    <a:srgbClr val="7A801D"/>
    <a:srgbClr val="030303"/>
    <a:srgbClr val="514379"/>
    <a:srgbClr val="011E41"/>
    <a:srgbClr val="240C0F"/>
    <a:srgbClr val="E40077"/>
    <a:srgbClr val="C41C6F"/>
    <a:srgbClr val="FF7FA6"/>
    <a:srgbClr val="FDFD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216" autoAdjust="0"/>
    <p:restoredTop sz="95202" autoAdjust="0"/>
  </p:normalViewPr>
  <p:slideViewPr>
    <p:cSldViewPr snapToGrid="0">
      <p:cViewPr>
        <p:scale>
          <a:sx n="65" d="100"/>
          <a:sy n="65" d="100"/>
        </p:scale>
        <p:origin x="1944" y="773"/>
      </p:cViewPr>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5A5268-FB0C-450E-96E9-03F931237804}" type="datetimeFigureOut">
              <a:rPr lang="zh-CN" altLang="en-US" smtClean="0"/>
              <a:t>2023/8/30</a:t>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56156D-592E-4B4D-8772-D689FB057AF4}" type="slidenum">
              <a:rPr lang="zh-CN" altLang="en-US" smtClean="0"/>
              <a:t>‹#›</a:t>
            </a:fld>
            <a:endParaRPr lang="zh-CN" altLang="en-US"/>
          </a:p>
        </p:txBody>
      </p:sp>
    </p:spTree>
    <p:extLst>
      <p:ext uri="{BB962C8B-B14F-4D97-AF65-F5344CB8AC3E}">
        <p14:creationId xmlns:p14="http://schemas.microsoft.com/office/powerpoint/2010/main" val="1478167688"/>
      </p:ext>
    </p:extLst>
  </p:cSld>
  <p:clrMap bg1="lt1" tx1="dk1" bg2="lt2" tx2="dk2" accent1="accent1" accent2="accent2" accent3="accent3" accent4="accent4" accent5="accent5" accent6="accent6" hlink="hlink" folHlink="folHlink"/>
  <p:notesStyle>
    <a:lvl1pPr marL="0" algn="l" defTabSz="914309" rtl="0" eaLnBrk="1" latinLnBrk="0" hangingPunct="1">
      <a:defRPr sz="1200" kern="1200">
        <a:solidFill>
          <a:schemeClr val="tx1"/>
        </a:solidFill>
        <a:latin typeface="+mn-lt"/>
        <a:ea typeface="+mn-ea"/>
        <a:cs typeface="+mn-cs"/>
      </a:defRPr>
    </a:lvl1pPr>
    <a:lvl2pPr marL="457154" algn="l" defTabSz="914309" rtl="0" eaLnBrk="1" latinLnBrk="0" hangingPunct="1">
      <a:defRPr sz="1200" kern="1200">
        <a:solidFill>
          <a:schemeClr val="tx1"/>
        </a:solidFill>
        <a:latin typeface="+mn-lt"/>
        <a:ea typeface="+mn-ea"/>
        <a:cs typeface="+mn-cs"/>
      </a:defRPr>
    </a:lvl2pPr>
    <a:lvl3pPr marL="914309" algn="l" defTabSz="914309" rtl="0" eaLnBrk="1" latinLnBrk="0" hangingPunct="1">
      <a:defRPr sz="1200" kern="1200">
        <a:solidFill>
          <a:schemeClr val="tx1"/>
        </a:solidFill>
        <a:latin typeface="+mn-lt"/>
        <a:ea typeface="+mn-ea"/>
        <a:cs typeface="+mn-cs"/>
      </a:defRPr>
    </a:lvl3pPr>
    <a:lvl4pPr marL="1371463" algn="l" defTabSz="914309" rtl="0" eaLnBrk="1" latinLnBrk="0" hangingPunct="1">
      <a:defRPr sz="1200" kern="1200">
        <a:solidFill>
          <a:schemeClr val="tx1"/>
        </a:solidFill>
        <a:latin typeface="+mn-lt"/>
        <a:ea typeface="+mn-ea"/>
        <a:cs typeface="+mn-cs"/>
      </a:defRPr>
    </a:lvl4pPr>
    <a:lvl5pPr marL="1828617" algn="l" defTabSz="914309" rtl="0" eaLnBrk="1" latinLnBrk="0" hangingPunct="1">
      <a:defRPr sz="1200" kern="1200">
        <a:solidFill>
          <a:schemeClr val="tx1"/>
        </a:solidFill>
        <a:latin typeface="+mn-lt"/>
        <a:ea typeface="+mn-ea"/>
        <a:cs typeface="+mn-cs"/>
      </a:defRPr>
    </a:lvl5pPr>
    <a:lvl6pPr marL="2285771" algn="l" defTabSz="914309" rtl="0" eaLnBrk="1" latinLnBrk="0" hangingPunct="1">
      <a:defRPr sz="1200" kern="1200">
        <a:solidFill>
          <a:schemeClr val="tx1"/>
        </a:solidFill>
        <a:latin typeface="+mn-lt"/>
        <a:ea typeface="+mn-ea"/>
        <a:cs typeface="+mn-cs"/>
      </a:defRPr>
    </a:lvl6pPr>
    <a:lvl7pPr marL="2742926" algn="l" defTabSz="914309" rtl="0" eaLnBrk="1" latinLnBrk="0" hangingPunct="1">
      <a:defRPr sz="1200" kern="1200">
        <a:solidFill>
          <a:schemeClr val="tx1"/>
        </a:solidFill>
        <a:latin typeface="+mn-lt"/>
        <a:ea typeface="+mn-ea"/>
        <a:cs typeface="+mn-cs"/>
      </a:defRPr>
    </a:lvl7pPr>
    <a:lvl8pPr marL="3200080" algn="l" defTabSz="914309" rtl="0" eaLnBrk="1" latinLnBrk="0" hangingPunct="1">
      <a:defRPr sz="1200" kern="1200">
        <a:solidFill>
          <a:schemeClr val="tx1"/>
        </a:solidFill>
        <a:latin typeface="+mn-lt"/>
        <a:ea typeface="+mn-ea"/>
        <a:cs typeface="+mn-cs"/>
      </a:defRPr>
    </a:lvl8pPr>
    <a:lvl9pPr marL="3657234" algn="l" defTabSz="91430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256156D-592E-4B4D-8772-D689FB057AF4}" type="slidenum">
              <a:rPr lang="zh-CN" altLang="en-US" smtClean="0"/>
              <a:t>1</a:t>
            </a:fld>
            <a:endParaRPr lang="zh-CN" altLang="en-US"/>
          </a:p>
        </p:txBody>
      </p:sp>
    </p:spTree>
    <p:extLst>
      <p:ext uri="{BB962C8B-B14F-4D97-AF65-F5344CB8AC3E}">
        <p14:creationId xmlns:p14="http://schemas.microsoft.com/office/powerpoint/2010/main" val="37090060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11</a:t>
            </a:fld>
            <a:endParaRPr lang="zh-CN" altLang="en-US"/>
          </a:p>
        </p:txBody>
      </p:sp>
    </p:spTree>
    <p:extLst>
      <p:ext uri="{BB962C8B-B14F-4D97-AF65-F5344CB8AC3E}">
        <p14:creationId xmlns:p14="http://schemas.microsoft.com/office/powerpoint/2010/main" val="37945862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12</a:t>
            </a:fld>
            <a:endParaRPr lang="zh-CN" altLang="en-US"/>
          </a:p>
        </p:txBody>
      </p:sp>
    </p:spTree>
    <p:extLst>
      <p:ext uri="{BB962C8B-B14F-4D97-AF65-F5344CB8AC3E}">
        <p14:creationId xmlns:p14="http://schemas.microsoft.com/office/powerpoint/2010/main" val="13765452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13</a:t>
            </a:fld>
            <a:endParaRPr lang="zh-CN" altLang="en-US"/>
          </a:p>
        </p:txBody>
      </p:sp>
    </p:spTree>
    <p:extLst>
      <p:ext uri="{BB962C8B-B14F-4D97-AF65-F5344CB8AC3E}">
        <p14:creationId xmlns:p14="http://schemas.microsoft.com/office/powerpoint/2010/main" val="38760342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14</a:t>
            </a:fld>
            <a:endParaRPr lang="zh-CN" altLang="en-US"/>
          </a:p>
        </p:txBody>
      </p:sp>
    </p:spTree>
    <p:extLst>
      <p:ext uri="{BB962C8B-B14F-4D97-AF65-F5344CB8AC3E}">
        <p14:creationId xmlns:p14="http://schemas.microsoft.com/office/powerpoint/2010/main" val="20905233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15</a:t>
            </a:fld>
            <a:endParaRPr lang="zh-CN" altLang="en-US"/>
          </a:p>
        </p:txBody>
      </p:sp>
    </p:spTree>
    <p:extLst>
      <p:ext uri="{BB962C8B-B14F-4D97-AF65-F5344CB8AC3E}">
        <p14:creationId xmlns:p14="http://schemas.microsoft.com/office/powerpoint/2010/main" val="7860850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16</a:t>
            </a:fld>
            <a:endParaRPr lang="zh-CN" altLang="en-US"/>
          </a:p>
        </p:txBody>
      </p:sp>
    </p:spTree>
    <p:extLst>
      <p:ext uri="{BB962C8B-B14F-4D97-AF65-F5344CB8AC3E}">
        <p14:creationId xmlns:p14="http://schemas.microsoft.com/office/powerpoint/2010/main" val="7032583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17</a:t>
            </a:fld>
            <a:endParaRPr lang="zh-CN" altLang="en-US"/>
          </a:p>
        </p:txBody>
      </p:sp>
    </p:spTree>
    <p:extLst>
      <p:ext uri="{BB962C8B-B14F-4D97-AF65-F5344CB8AC3E}">
        <p14:creationId xmlns:p14="http://schemas.microsoft.com/office/powerpoint/2010/main" val="7166051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18</a:t>
            </a:fld>
            <a:endParaRPr lang="zh-CN" altLang="en-US"/>
          </a:p>
        </p:txBody>
      </p:sp>
    </p:spTree>
    <p:extLst>
      <p:ext uri="{BB962C8B-B14F-4D97-AF65-F5344CB8AC3E}">
        <p14:creationId xmlns:p14="http://schemas.microsoft.com/office/powerpoint/2010/main" val="31876797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19</a:t>
            </a:fld>
            <a:endParaRPr lang="zh-CN" altLang="en-US"/>
          </a:p>
        </p:txBody>
      </p:sp>
    </p:spTree>
    <p:extLst>
      <p:ext uri="{BB962C8B-B14F-4D97-AF65-F5344CB8AC3E}">
        <p14:creationId xmlns:p14="http://schemas.microsoft.com/office/powerpoint/2010/main" val="23345661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20</a:t>
            </a:fld>
            <a:endParaRPr lang="zh-CN" altLang="en-US"/>
          </a:p>
        </p:txBody>
      </p:sp>
    </p:spTree>
    <p:extLst>
      <p:ext uri="{BB962C8B-B14F-4D97-AF65-F5344CB8AC3E}">
        <p14:creationId xmlns:p14="http://schemas.microsoft.com/office/powerpoint/2010/main" val="3595003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256156D-592E-4B4D-8772-D689FB057AF4}" type="slidenum">
              <a:rPr lang="zh-CN" altLang="en-US" smtClean="0"/>
              <a:t>3</a:t>
            </a:fld>
            <a:endParaRPr lang="zh-CN" altLang="en-US"/>
          </a:p>
        </p:txBody>
      </p:sp>
    </p:spTree>
    <p:extLst>
      <p:ext uri="{BB962C8B-B14F-4D97-AF65-F5344CB8AC3E}">
        <p14:creationId xmlns:p14="http://schemas.microsoft.com/office/powerpoint/2010/main" val="24150630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256156D-592E-4B4D-8772-D689FB057AF4}" type="slidenum">
              <a:rPr lang="zh-CN" altLang="en-US" smtClean="0"/>
              <a:t>21</a:t>
            </a:fld>
            <a:endParaRPr lang="zh-CN" altLang="en-US"/>
          </a:p>
        </p:txBody>
      </p:sp>
    </p:spTree>
    <p:extLst>
      <p:ext uri="{BB962C8B-B14F-4D97-AF65-F5344CB8AC3E}">
        <p14:creationId xmlns:p14="http://schemas.microsoft.com/office/powerpoint/2010/main" val="17475682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22</a:t>
            </a:fld>
            <a:endParaRPr lang="zh-CN" altLang="en-US"/>
          </a:p>
        </p:txBody>
      </p:sp>
    </p:spTree>
    <p:extLst>
      <p:ext uri="{BB962C8B-B14F-4D97-AF65-F5344CB8AC3E}">
        <p14:creationId xmlns:p14="http://schemas.microsoft.com/office/powerpoint/2010/main" val="40215148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23</a:t>
            </a:fld>
            <a:endParaRPr lang="zh-CN" altLang="en-US"/>
          </a:p>
        </p:txBody>
      </p:sp>
    </p:spTree>
    <p:extLst>
      <p:ext uri="{BB962C8B-B14F-4D97-AF65-F5344CB8AC3E}">
        <p14:creationId xmlns:p14="http://schemas.microsoft.com/office/powerpoint/2010/main" val="7630790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24</a:t>
            </a:fld>
            <a:endParaRPr lang="zh-CN" altLang="en-US"/>
          </a:p>
        </p:txBody>
      </p:sp>
    </p:spTree>
    <p:extLst>
      <p:ext uri="{BB962C8B-B14F-4D97-AF65-F5344CB8AC3E}">
        <p14:creationId xmlns:p14="http://schemas.microsoft.com/office/powerpoint/2010/main" val="30193041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25</a:t>
            </a:fld>
            <a:endParaRPr lang="zh-CN" altLang="en-US"/>
          </a:p>
        </p:txBody>
      </p:sp>
    </p:spTree>
    <p:extLst>
      <p:ext uri="{BB962C8B-B14F-4D97-AF65-F5344CB8AC3E}">
        <p14:creationId xmlns:p14="http://schemas.microsoft.com/office/powerpoint/2010/main" val="3903188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256156D-592E-4B4D-8772-D689FB057AF4}" type="slidenum">
              <a:rPr lang="zh-CN" altLang="en-US" smtClean="0"/>
              <a:t>4</a:t>
            </a:fld>
            <a:endParaRPr lang="zh-CN" altLang="en-US"/>
          </a:p>
        </p:txBody>
      </p:sp>
    </p:spTree>
    <p:extLst>
      <p:ext uri="{BB962C8B-B14F-4D97-AF65-F5344CB8AC3E}">
        <p14:creationId xmlns:p14="http://schemas.microsoft.com/office/powerpoint/2010/main" val="930102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256156D-592E-4B4D-8772-D689FB057AF4}" type="slidenum">
              <a:rPr lang="zh-CN" altLang="en-US" smtClean="0"/>
              <a:t>5</a:t>
            </a:fld>
            <a:endParaRPr lang="zh-CN" altLang="en-US"/>
          </a:p>
        </p:txBody>
      </p:sp>
    </p:spTree>
    <p:extLst>
      <p:ext uri="{BB962C8B-B14F-4D97-AF65-F5344CB8AC3E}">
        <p14:creationId xmlns:p14="http://schemas.microsoft.com/office/powerpoint/2010/main" val="18544627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6</a:t>
            </a:fld>
            <a:endParaRPr lang="zh-CN" altLang="en-US"/>
          </a:p>
        </p:txBody>
      </p:sp>
    </p:spTree>
    <p:extLst>
      <p:ext uri="{BB962C8B-B14F-4D97-AF65-F5344CB8AC3E}">
        <p14:creationId xmlns:p14="http://schemas.microsoft.com/office/powerpoint/2010/main" val="21698861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7</a:t>
            </a:fld>
            <a:endParaRPr lang="zh-CN" altLang="en-US"/>
          </a:p>
        </p:txBody>
      </p:sp>
    </p:spTree>
    <p:extLst>
      <p:ext uri="{BB962C8B-B14F-4D97-AF65-F5344CB8AC3E}">
        <p14:creationId xmlns:p14="http://schemas.microsoft.com/office/powerpoint/2010/main" val="31900139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256156D-592E-4B4D-8772-D689FB057AF4}" type="slidenum">
              <a:rPr lang="zh-CN" altLang="en-US" smtClean="0"/>
              <a:t>8</a:t>
            </a:fld>
            <a:endParaRPr lang="zh-CN" altLang="en-US"/>
          </a:p>
        </p:txBody>
      </p:sp>
    </p:spTree>
    <p:extLst>
      <p:ext uri="{BB962C8B-B14F-4D97-AF65-F5344CB8AC3E}">
        <p14:creationId xmlns:p14="http://schemas.microsoft.com/office/powerpoint/2010/main" val="15954314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9</a:t>
            </a:fld>
            <a:endParaRPr lang="zh-CN" altLang="en-US"/>
          </a:p>
        </p:txBody>
      </p:sp>
    </p:spTree>
    <p:extLst>
      <p:ext uri="{BB962C8B-B14F-4D97-AF65-F5344CB8AC3E}">
        <p14:creationId xmlns:p14="http://schemas.microsoft.com/office/powerpoint/2010/main" val="23131459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10</a:t>
            </a:fld>
            <a:endParaRPr lang="zh-CN" altLang="en-US"/>
          </a:p>
        </p:txBody>
      </p:sp>
    </p:spTree>
    <p:extLst>
      <p:ext uri="{BB962C8B-B14F-4D97-AF65-F5344CB8AC3E}">
        <p14:creationId xmlns:p14="http://schemas.microsoft.com/office/powerpoint/2010/main" val="27723751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315"/>
            <a:ext cx="7772400" cy="1102859"/>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371600" y="2915550"/>
            <a:ext cx="6400800" cy="1314856"/>
          </a:xfrm>
          <a:prstGeom prst="rect">
            <a:avLst/>
          </a:prstGeom>
        </p:spPr>
        <p:txBody>
          <a:bodyPr/>
          <a:lstStyle>
            <a:lvl1pPr marL="0" indent="0" algn="ctr">
              <a:buNone/>
              <a:defRPr>
                <a:solidFill>
                  <a:schemeClr val="tx1">
                    <a:tint val="75000"/>
                  </a:schemeClr>
                </a:solidFill>
              </a:defRPr>
            </a:lvl1pPr>
            <a:lvl2pPr marL="456979" indent="0" algn="ctr">
              <a:buNone/>
              <a:defRPr>
                <a:solidFill>
                  <a:schemeClr val="tx1">
                    <a:tint val="75000"/>
                  </a:schemeClr>
                </a:solidFill>
              </a:defRPr>
            </a:lvl2pPr>
            <a:lvl3pPr marL="913959" indent="0" algn="ctr">
              <a:buNone/>
              <a:defRPr>
                <a:solidFill>
                  <a:schemeClr val="tx1">
                    <a:tint val="75000"/>
                  </a:schemeClr>
                </a:solidFill>
              </a:defRPr>
            </a:lvl3pPr>
            <a:lvl4pPr marL="1370937" indent="0" algn="ctr">
              <a:buNone/>
              <a:defRPr>
                <a:solidFill>
                  <a:schemeClr val="tx1">
                    <a:tint val="75000"/>
                  </a:schemeClr>
                </a:solidFill>
              </a:defRPr>
            </a:lvl4pPr>
            <a:lvl5pPr marL="1827916" indent="0" algn="ctr">
              <a:buNone/>
              <a:defRPr>
                <a:solidFill>
                  <a:schemeClr val="tx1">
                    <a:tint val="75000"/>
                  </a:schemeClr>
                </a:solidFill>
              </a:defRPr>
            </a:lvl5pPr>
            <a:lvl6pPr marL="2284895" indent="0" algn="ctr">
              <a:buNone/>
              <a:defRPr>
                <a:solidFill>
                  <a:schemeClr val="tx1">
                    <a:tint val="75000"/>
                  </a:schemeClr>
                </a:solidFill>
              </a:defRPr>
            </a:lvl6pPr>
            <a:lvl7pPr marL="2741875" indent="0" algn="ctr">
              <a:buNone/>
              <a:defRPr>
                <a:solidFill>
                  <a:schemeClr val="tx1">
                    <a:tint val="75000"/>
                  </a:schemeClr>
                </a:solidFill>
              </a:defRPr>
            </a:lvl7pPr>
            <a:lvl8pPr marL="3198854" indent="0" algn="ctr">
              <a:buNone/>
              <a:defRPr>
                <a:solidFill>
                  <a:schemeClr val="tx1">
                    <a:tint val="75000"/>
                  </a:schemeClr>
                </a:solidFill>
              </a:defRPr>
            </a:lvl8pPr>
            <a:lvl9pPr marL="3655833"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457200" y="4768736"/>
            <a:ext cx="2133600" cy="273928"/>
          </a:xfrm>
          <a:prstGeom prst="rect">
            <a:avLst/>
          </a:prstGeom>
        </p:spPr>
        <p:txBody>
          <a:bodyPr/>
          <a:lstStyle/>
          <a:p>
            <a:fld id="{B95FC270-55C9-4A20-A67A-3DE973D1FE95}" type="datetimeFigureOut">
              <a:rPr lang="zh-CN" altLang="en-US" smtClean="0">
                <a:solidFill>
                  <a:srgbClr val="000000">
                    <a:tint val="75000"/>
                  </a:srgbClr>
                </a:solidFill>
              </a:rPr>
              <a:pPr/>
              <a:t>2023/8/30</a:t>
            </a:fld>
            <a:endParaRPr lang="zh-CN" altLang="en-US">
              <a:solidFill>
                <a:srgbClr val="000000">
                  <a:tint val="75000"/>
                </a:srgbClr>
              </a:solidFill>
            </a:endParaRPr>
          </a:p>
        </p:txBody>
      </p:sp>
      <p:sp>
        <p:nvSpPr>
          <p:cNvPr id="5" name="页脚占位符 4"/>
          <p:cNvSpPr>
            <a:spLocks noGrp="1"/>
          </p:cNvSpPr>
          <p:nvPr>
            <p:ph type="ftr" sz="quarter" idx="11"/>
          </p:nvPr>
        </p:nvSpPr>
        <p:spPr>
          <a:xfrm>
            <a:off x="3124201" y="4768736"/>
            <a:ext cx="2895600" cy="273928"/>
          </a:xfrm>
          <a:prstGeom prst="rect">
            <a:avLst/>
          </a:prstGeom>
        </p:spPr>
        <p:txBody>
          <a:bodyPr/>
          <a:lstStyle/>
          <a:p>
            <a:endParaRPr lang="zh-CN" altLang="en-US">
              <a:solidFill>
                <a:srgbClr val="000000">
                  <a:tint val="75000"/>
                </a:srgbClr>
              </a:solidFill>
            </a:endParaRPr>
          </a:p>
        </p:txBody>
      </p:sp>
      <p:sp>
        <p:nvSpPr>
          <p:cNvPr id="6" name="灯片编号占位符 5"/>
          <p:cNvSpPr>
            <a:spLocks noGrp="1"/>
          </p:cNvSpPr>
          <p:nvPr>
            <p:ph type="sldNum" sz="quarter" idx="12"/>
          </p:nvPr>
        </p:nvSpPr>
        <p:spPr>
          <a:xfrm>
            <a:off x="6553200" y="4768736"/>
            <a:ext cx="2133600" cy="273928"/>
          </a:xfrm>
          <a:prstGeom prst="rect">
            <a:avLst/>
          </a:prstGeom>
        </p:spPr>
        <p:txBody>
          <a:bodyPr/>
          <a:lstStyle/>
          <a:p>
            <a:fld id="{8961FD41-A0E4-414C-A973-C8EC8DF1BF61}"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190530042"/>
      </p:ext>
    </p:extLst>
  </p:cSld>
  <p:clrMapOvr>
    <a:masterClrMapping/>
  </p:clrMapOvr>
  <p:transition spd="med" advTm="0">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47533" y="-67909"/>
            <a:ext cx="798125" cy="744470"/>
          </a:xfrm>
          <a:prstGeom prst="rect">
            <a:avLst/>
          </a:prstGeom>
        </p:spPr>
      </p:pic>
    </p:spTree>
    <p:extLst>
      <p:ext uri="{BB962C8B-B14F-4D97-AF65-F5344CB8AC3E}">
        <p14:creationId xmlns:p14="http://schemas.microsoft.com/office/powerpoint/2010/main" val="4172375867"/>
      </p:ext>
    </p:extLst>
  </p:cSld>
  <p:clrMapOvr>
    <a:masterClrMapping/>
  </p:clrMapOvr>
  <p:transition spd="med"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4*#ppt_w"/>
                                          </p:val>
                                        </p:tav>
                                        <p:tav tm="100000">
                                          <p:val>
                                            <p:strVal val="#ppt_w"/>
                                          </p:val>
                                        </p:tav>
                                      </p:tavLst>
                                    </p:anim>
                                    <p:anim calcmode="lin" valueType="num">
                                      <p:cBhvr>
                                        <p:cTn id="8" dur="500" fill="hold"/>
                                        <p:tgtEl>
                                          <p:spTgt spid="7"/>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47533" y="-67909"/>
            <a:ext cx="798125" cy="744470"/>
          </a:xfrm>
          <a:prstGeom prst="rect">
            <a:avLst/>
          </a:prstGeom>
        </p:spPr>
      </p:pic>
    </p:spTree>
    <p:extLst>
      <p:ext uri="{BB962C8B-B14F-4D97-AF65-F5344CB8AC3E}">
        <p14:creationId xmlns:p14="http://schemas.microsoft.com/office/powerpoint/2010/main" val="620569710"/>
      </p:ext>
    </p:extLst>
  </p:cSld>
  <p:clrMapOvr>
    <a:masterClrMapping/>
  </p:clrMapOvr>
  <p:transition spd="med"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4*#ppt_w"/>
                                          </p:val>
                                        </p:tav>
                                        <p:tav tm="100000">
                                          <p:val>
                                            <p:strVal val="#ppt_w"/>
                                          </p:val>
                                        </p:tav>
                                      </p:tavLst>
                                    </p:anim>
                                    <p:anim calcmode="lin" valueType="num">
                                      <p:cBhvr>
                                        <p:cTn id="8" dur="500" fill="hold"/>
                                        <p:tgtEl>
                                          <p:spTgt spid="7"/>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1" y="206043"/>
            <a:ext cx="8229600" cy="857515"/>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457201" y="1200520"/>
            <a:ext cx="8229600" cy="339552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1" y="4768736"/>
            <a:ext cx="2133600" cy="273928"/>
          </a:xfrm>
          <a:prstGeom prst="rect">
            <a:avLst/>
          </a:prstGeom>
        </p:spPr>
        <p:txBody>
          <a:bodyPr/>
          <a:lstStyle/>
          <a:p>
            <a:fld id="{8B35F0B1-53A2-4F58-A419-9B6A1424FB57}" type="datetimeFigureOut">
              <a:rPr lang="zh-CN" altLang="en-US" smtClean="0">
                <a:solidFill>
                  <a:srgbClr val="000000"/>
                </a:solidFill>
              </a:rPr>
              <a:pPr/>
              <a:t>2023/8/30</a:t>
            </a:fld>
            <a:endParaRPr lang="zh-CN" altLang="en-US">
              <a:solidFill>
                <a:srgbClr val="000000"/>
              </a:solidFill>
            </a:endParaRPr>
          </a:p>
        </p:txBody>
      </p:sp>
      <p:sp>
        <p:nvSpPr>
          <p:cNvPr id="5" name="页脚占位符 4"/>
          <p:cNvSpPr>
            <a:spLocks noGrp="1"/>
          </p:cNvSpPr>
          <p:nvPr>
            <p:ph type="ftr" sz="quarter" idx="11"/>
          </p:nvPr>
        </p:nvSpPr>
        <p:spPr>
          <a:xfrm>
            <a:off x="3124201" y="4768736"/>
            <a:ext cx="2895599" cy="273928"/>
          </a:xfrm>
          <a:prstGeom prst="rect">
            <a:avLst/>
          </a:prstGeom>
        </p:spPr>
        <p:txBody>
          <a:bodyPr/>
          <a:lstStyle/>
          <a:p>
            <a:endParaRPr lang="zh-CN" altLang="en-US">
              <a:solidFill>
                <a:srgbClr val="000000"/>
              </a:solidFill>
            </a:endParaRPr>
          </a:p>
        </p:txBody>
      </p:sp>
      <p:sp>
        <p:nvSpPr>
          <p:cNvPr id="6" name="灯片编号占位符 5"/>
          <p:cNvSpPr>
            <a:spLocks noGrp="1"/>
          </p:cNvSpPr>
          <p:nvPr>
            <p:ph type="sldNum" sz="quarter" idx="12"/>
          </p:nvPr>
        </p:nvSpPr>
        <p:spPr>
          <a:xfrm>
            <a:off x="6553200" y="4768736"/>
            <a:ext cx="2133600" cy="273928"/>
          </a:xfrm>
          <a:prstGeom prst="rect">
            <a:avLst/>
          </a:prstGeom>
        </p:spPr>
        <p:txBody>
          <a:bodyPr/>
          <a:lstStyle/>
          <a:p>
            <a:fld id="{18EBF4EF-A2BF-4103-B2B4-2A3D5169DA7D}" type="slidenum">
              <a:rPr lang="zh-CN" altLang="en-US" smtClean="0">
                <a:solidFill>
                  <a:srgbClr val="000000"/>
                </a:solidFill>
              </a:rPr>
              <a:pPr/>
              <a:t>‹#›</a:t>
            </a:fld>
            <a:endParaRPr lang="zh-CN" altLang="en-US">
              <a:solidFill>
                <a:srgbClr val="000000"/>
              </a:solidFill>
            </a:endParaRPr>
          </a:p>
        </p:txBody>
      </p:sp>
    </p:spTree>
    <p:extLst>
      <p:ext uri="{BB962C8B-B14F-4D97-AF65-F5344CB8AC3E}">
        <p14:creationId xmlns:p14="http://schemas.microsoft.com/office/powerpoint/2010/main" val="2695278244"/>
      </p:ext>
    </p:extLst>
  </p:cSld>
  <p:clrMapOvr>
    <a:masterClrMapping/>
  </p:clrMapOvr>
  <p:transition spd="med" advTm="0">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8653518"/>
      </p:ext>
    </p:extLst>
  </p:cSld>
  <p:clrMapOvr>
    <a:masterClrMapping/>
  </p:clrMapOvr>
  <p:transition spd="med" advTm="0">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6196"/>
            <a:ext cx="7772400" cy="1021872"/>
          </a:xfrm>
          <a:prstGeom prst="rect">
            <a:avLst/>
          </a:prstGeom>
        </p:spPr>
        <p:txBody>
          <a:bodyPr anchor="t"/>
          <a:lstStyle>
            <a:lvl1pPr algn="l">
              <a:defRPr sz="3999" b="1" cap="all"/>
            </a:lvl1pPr>
          </a:lstStyle>
          <a:p>
            <a:r>
              <a:rPr lang="zh-CN" altLang="en-US"/>
              <a:t>单击此处编辑母版标题样式</a:t>
            </a:r>
          </a:p>
        </p:txBody>
      </p:sp>
      <p:sp>
        <p:nvSpPr>
          <p:cNvPr id="3" name="文本占位符 2"/>
          <p:cNvSpPr>
            <a:spLocks noGrp="1"/>
          </p:cNvSpPr>
          <p:nvPr>
            <p:ph type="body" idx="1"/>
          </p:nvPr>
        </p:nvSpPr>
        <p:spPr>
          <a:xfrm>
            <a:off x="722313" y="2180708"/>
            <a:ext cx="7772400" cy="1125488"/>
          </a:xfrm>
          <a:prstGeom prst="rect">
            <a:avLst/>
          </a:prstGeom>
        </p:spPr>
        <p:txBody>
          <a:bodyPr anchor="b"/>
          <a:lstStyle>
            <a:lvl1pPr marL="0" indent="0">
              <a:buNone/>
              <a:defRPr sz="1998">
                <a:solidFill>
                  <a:schemeClr val="tx1">
                    <a:tint val="75000"/>
                  </a:schemeClr>
                </a:solidFill>
              </a:defRPr>
            </a:lvl1pPr>
            <a:lvl2pPr marL="456979" indent="0">
              <a:buNone/>
              <a:defRPr sz="1799">
                <a:solidFill>
                  <a:schemeClr val="tx1">
                    <a:tint val="75000"/>
                  </a:schemeClr>
                </a:solidFill>
              </a:defRPr>
            </a:lvl2pPr>
            <a:lvl3pPr marL="913959" indent="0">
              <a:buNone/>
              <a:defRPr sz="1600">
                <a:solidFill>
                  <a:schemeClr val="tx1">
                    <a:tint val="75000"/>
                  </a:schemeClr>
                </a:solidFill>
              </a:defRPr>
            </a:lvl3pPr>
            <a:lvl4pPr marL="1370937" indent="0">
              <a:buNone/>
              <a:defRPr sz="1399">
                <a:solidFill>
                  <a:schemeClr val="tx1">
                    <a:tint val="75000"/>
                  </a:schemeClr>
                </a:solidFill>
              </a:defRPr>
            </a:lvl4pPr>
            <a:lvl5pPr marL="1827916" indent="0">
              <a:buNone/>
              <a:defRPr sz="1399">
                <a:solidFill>
                  <a:schemeClr val="tx1">
                    <a:tint val="75000"/>
                  </a:schemeClr>
                </a:solidFill>
              </a:defRPr>
            </a:lvl5pPr>
            <a:lvl6pPr marL="2284895" indent="0">
              <a:buNone/>
              <a:defRPr sz="1399">
                <a:solidFill>
                  <a:schemeClr val="tx1">
                    <a:tint val="75000"/>
                  </a:schemeClr>
                </a:solidFill>
              </a:defRPr>
            </a:lvl6pPr>
            <a:lvl7pPr marL="2741875" indent="0">
              <a:buNone/>
              <a:defRPr sz="1399">
                <a:solidFill>
                  <a:schemeClr val="tx1">
                    <a:tint val="75000"/>
                  </a:schemeClr>
                </a:solidFill>
              </a:defRPr>
            </a:lvl7pPr>
            <a:lvl8pPr marL="3198854" indent="0">
              <a:buNone/>
              <a:defRPr sz="1399">
                <a:solidFill>
                  <a:schemeClr val="tx1">
                    <a:tint val="75000"/>
                  </a:schemeClr>
                </a:solidFill>
              </a:defRPr>
            </a:lvl8pPr>
            <a:lvl9pPr marL="3655833" indent="0">
              <a:buNone/>
              <a:defRPr sz="1399">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457200" y="4768736"/>
            <a:ext cx="2133600" cy="273928"/>
          </a:xfrm>
          <a:prstGeom prst="rect">
            <a:avLst/>
          </a:prstGeom>
        </p:spPr>
        <p:txBody>
          <a:bodyPr/>
          <a:lstStyle/>
          <a:p>
            <a:fld id="{B95FC270-55C9-4A20-A67A-3DE973D1FE95}" type="datetimeFigureOut">
              <a:rPr lang="zh-CN" altLang="en-US" smtClean="0">
                <a:solidFill>
                  <a:srgbClr val="000000">
                    <a:tint val="75000"/>
                  </a:srgbClr>
                </a:solidFill>
              </a:rPr>
              <a:pPr/>
              <a:t>2023/8/30</a:t>
            </a:fld>
            <a:endParaRPr lang="zh-CN" altLang="en-US">
              <a:solidFill>
                <a:srgbClr val="000000">
                  <a:tint val="75000"/>
                </a:srgbClr>
              </a:solidFill>
            </a:endParaRPr>
          </a:p>
        </p:txBody>
      </p:sp>
      <p:sp>
        <p:nvSpPr>
          <p:cNvPr id="5" name="页脚占位符 4"/>
          <p:cNvSpPr>
            <a:spLocks noGrp="1"/>
          </p:cNvSpPr>
          <p:nvPr>
            <p:ph type="ftr" sz="quarter" idx="11"/>
          </p:nvPr>
        </p:nvSpPr>
        <p:spPr>
          <a:xfrm>
            <a:off x="3124201" y="4768736"/>
            <a:ext cx="2895600" cy="273928"/>
          </a:xfrm>
          <a:prstGeom prst="rect">
            <a:avLst/>
          </a:prstGeom>
        </p:spPr>
        <p:txBody>
          <a:bodyPr/>
          <a:lstStyle/>
          <a:p>
            <a:endParaRPr lang="zh-CN" altLang="en-US">
              <a:solidFill>
                <a:srgbClr val="000000">
                  <a:tint val="75000"/>
                </a:srgbClr>
              </a:solidFill>
            </a:endParaRPr>
          </a:p>
        </p:txBody>
      </p:sp>
      <p:sp>
        <p:nvSpPr>
          <p:cNvPr id="6" name="灯片编号占位符 5"/>
          <p:cNvSpPr>
            <a:spLocks noGrp="1"/>
          </p:cNvSpPr>
          <p:nvPr>
            <p:ph type="sldNum" sz="quarter" idx="12"/>
          </p:nvPr>
        </p:nvSpPr>
        <p:spPr>
          <a:xfrm>
            <a:off x="6553200" y="4768736"/>
            <a:ext cx="2133600" cy="273928"/>
          </a:xfrm>
          <a:prstGeom prst="rect">
            <a:avLst/>
          </a:prstGeom>
        </p:spPr>
        <p:txBody>
          <a:bodyPr/>
          <a:lstStyle/>
          <a:p>
            <a:fld id="{8961FD41-A0E4-414C-A973-C8EC8DF1BF61}"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4129429019"/>
      </p:ext>
    </p:extLst>
  </p:cSld>
  <p:clrMapOvr>
    <a:masterClrMapping/>
  </p:clrMapOvr>
  <p:transition spd="med" advTm="0">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1" y="206043"/>
            <a:ext cx="8229600" cy="857515"/>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7201" y="900392"/>
            <a:ext cx="4038600" cy="2546342"/>
          </a:xfrm>
          <a:prstGeom prst="rect">
            <a:avLst/>
          </a:prstGeom>
        </p:spPr>
        <p:txBody>
          <a:bodyPr/>
          <a:lstStyle>
            <a:lvl1pPr>
              <a:defRPr sz="2799"/>
            </a:lvl1pPr>
            <a:lvl2pPr>
              <a:defRPr sz="2399"/>
            </a:lvl2pPr>
            <a:lvl3pPr>
              <a:defRPr sz="1998"/>
            </a:lvl3pPr>
            <a:lvl4pPr>
              <a:defRPr sz="1799"/>
            </a:lvl4pPr>
            <a:lvl5pPr>
              <a:defRPr sz="1799"/>
            </a:lvl5pPr>
            <a:lvl6pPr>
              <a:defRPr sz="1799"/>
            </a:lvl6pPr>
            <a:lvl7pPr>
              <a:defRPr sz="1799"/>
            </a:lvl7pPr>
            <a:lvl8pPr>
              <a:defRPr sz="1799"/>
            </a:lvl8pPr>
            <a:lvl9pPr>
              <a:defRPr sz="17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900392"/>
            <a:ext cx="4038600" cy="2546342"/>
          </a:xfrm>
          <a:prstGeom prst="rect">
            <a:avLst/>
          </a:prstGeom>
        </p:spPr>
        <p:txBody>
          <a:bodyPr/>
          <a:lstStyle>
            <a:lvl1pPr>
              <a:defRPr sz="2799"/>
            </a:lvl1pPr>
            <a:lvl2pPr>
              <a:defRPr sz="2399"/>
            </a:lvl2pPr>
            <a:lvl3pPr>
              <a:defRPr sz="1998"/>
            </a:lvl3pPr>
            <a:lvl4pPr>
              <a:defRPr sz="1799"/>
            </a:lvl4pPr>
            <a:lvl5pPr>
              <a:defRPr sz="1799"/>
            </a:lvl5pPr>
            <a:lvl6pPr>
              <a:defRPr sz="1799"/>
            </a:lvl6pPr>
            <a:lvl7pPr>
              <a:defRPr sz="1799"/>
            </a:lvl7pPr>
            <a:lvl8pPr>
              <a:defRPr sz="1799"/>
            </a:lvl8pPr>
            <a:lvl9pPr>
              <a:defRPr sz="17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457200" y="4768736"/>
            <a:ext cx="2133600" cy="273928"/>
          </a:xfrm>
          <a:prstGeom prst="rect">
            <a:avLst/>
          </a:prstGeom>
        </p:spPr>
        <p:txBody>
          <a:bodyPr/>
          <a:lstStyle/>
          <a:p>
            <a:fld id="{B95FC270-55C9-4A20-A67A-3DE973D1FE95}" type="datetimeFigureOut">
              <a:rPr lang="zh-CN" altLang="en-US" smtClean="0">
                <a:solidFill>
                  <a:srgbClr val="000000">
                    <a:tint val="75000"/>
                  </a:srgbClr>
                </a:solidFill>
              </a:rPr>
              <a:pPr/>
              <a:t>2023/8/30</a:t>
            </a:fld>
            <a:endParaRPr lang="zh-CN" altLang="en-US">
              <a:solidFill>
                <a:srgbClr val="000000">
                  <a:tint val="75000"/>
                </a:srgbClr>
              </a:solidFill>
            </a:endParaRPr>
          </a:p>
        </p:txBody>
      </p:sp>
      <p:sp>
        <p:nvSpPr>
          <p:cNvPr id="6" name="页脚占位符 5"/>
          <p:cNvSpPr>
            <a:spLocks noGrp="1"/>
          </p:cNvSpPr>
          <p:nvPr>
            <p:ph type="ftr" sz="quarter" idx="11"/>
          </p:nvPr>
        </p:nvSpPr>
        <p:spPr>
          <a:xfrm>
            <a:off x="3124201" y="4768736"/>
            <a:ext cx="2895600" cy="273928"/>
          </a:xfrm>
          <a:prstGeom prst="rect">
            <a:avLst/>
          </a:prstGeom>
        </p:spPr>
        <p:txBody>
          <a:bodyPr/>
          <a:lstStyle/>
          <a:p>
            <a:endParaRPr lang="zh-CN" altLang="en-US">
              <a:solidFill>
                <a:srgbClr val="000000">
                  <a:tint val="75000"/>
                </a:srgbClr>
              </a:solidFill>
            </a:endParaRPr>
          </a:p>
        </p:txBody>
      </p:sp>
      <p:sp>
        <p:nvSpPr>
          <p:cNvPr id="7" name="灯片编号占位符 6"/>
          <p:cNvSpPr>
            <a:spLocks noGrp="1"/>
          </p:cNvSpPr>
          <p:nvPr>
            <p:ph type="sldNum" sz="quarter" idx="12"/>
          </p:nvPr>
        </p:nvSpPr>
        <p:spPr>
          <a:xfrm>
            <a:off x="6553200" y="4768736"/>
            <a:ext cx="2133600" cy="273928"/>
          </a:xfrm>
          <a:prstGeom prst="rect">
            <a:avLst/>
          </a:prstGeom>
        </p:spPr>
        <p:txBody>
          <a:bodyPr/>
          <a:lstStyle/>
          <a:p>
            <a:fld id="{8961FD41-A0E4-414C-A973-C8EC8DF1BF61}"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899553817"/>
      </p:ext>
    </p:extLst>
  </p:cSld>
  <p:clrMapOvr>
    <a:masterClrMapping/>
  </p:clrMapOvr>
  <p:transition spd="med" advTm="0">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1" y="206043"/>
            <a:ext cx="8229600" cy="857515"/>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691"/>
            <a:ext cx="4040188" cy="479970"/>
          </a:xfrm>
          <a:prstGeom prst="rect">
            <a:avLst/>
          </a:prstGeom>
        </p:spPr>
        <p:txBody>
          <a:bodyPr anchor="b"/>
          <a:lstStyle>
            <a:lvl1pPr marL="0" indent="0">
              <a:buNone/>
              <a:defRPr sz="2399" b="1"/>
            </a:lvl1pPr>
            <a:lvl2pPr marL="456979" indent="0">
              <a:buNone/>
              <a:defRPr sz="1998" b="1"/>
            </a:lvl2pPr>
            <a:lvl3pPr marL="913959" indent="0">
              <a:buNone/>
              <a:defRPr sz="1799" b="1"/>
            </a:lvl3pPr>
            <a:lvl4pPr marL="1370937" indent="0">
              <a:buNone/>
              <a:defRPr sz="1600" b="1"/>
            </a:lvl4pPr>
            <a:lvl5pPr marL="1827916" indent="0">
              <a:buNone/>
              <a:defRPr sz="1600" b="1"/>
            </a:lvl5pPr>
            <a:lvl6pPr marL="2284895" indent="0">
              <a:buNone/>
              <a:defRPr sz="1600" b="1"/>
            </a:lvl6pPr>
            <a:lvl7pPr marL="2741875" indent="0">
              <a:buNone/>
              <a:defRPr sz="1600" b="1"/>
            </a:lvl7pPr>
            <a:lvl8pPr marL="3198854" indent="0">
              <a:buNone/>
              <a:defRPr sz="1600" b="1"/>
            </a:lvl8pPr>
            <a:lvl9pPr marL="3655833"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661"/>
            <a:ext cx="4040188" cy="2964381"/>
          </a:xfrm>
          <a:prstGeom prst="rect">
            <a:avLst/>
          </a:prstGeom>
        </p:spPr>
        <p:txBody>
          <a:bodyPr/>
          <a:lstStyle>
            <a:lvl1pPr>
              <a:defRPr sz="2399"/>
            </a:lvl1pPr>
            <a:lvl2pPr>
              <a:defRPr sz="1998"/>
            </a:lvl2pPr>
            <a:lvl3pPr>
              <a:defRPr sz="1799"/>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9" y="1151691"/>
            <a:ext cx="4041775" cy="479970"/>
          </a:xfrm>
          <a:prstGeom prst="rect">
            <a:avLst/>
          </a:prstGeom>
        </p:spPr>
        <p:txBody>
          <a:bodyPr anchor="b"/>
          <a:lstStyle>
            <a:lvl1pPr marL="0" indent="0">
              <a:buNone/>
              <a:defRPr sz="2399" b="1"/>
            </a:lvl1pPr>
            <a:lvl2pPr marL="456979" indent="0">
              <a:buNone/>
              <a:defRPr sz="1998" b="1"/>
            </a:lvl2pPr>
            <a:lvl3pPr marL="913959" indent="0">
              <a:buNone/>
              <a:defRPr sz="1799" b="1"/>
            </a:lvl3pPr>
            <a:lvl4pPr marL="1370937" indent="0">
              <a:buNone/>
              <a:defRPr sz="1600" b="1"/>
            </a:lvl4pPr>
            <a:lvl5pPr marL="1827916" indent="0">
              <a:buNone/>
              <a:defRPr sz="1600" b="1"/>
            </a:lvl5pPr>
            <a:lvl6pPr marL="2284895" indent="0">
              <a:buNone/>
              <a:defRPr sz="1600" b="1"/>
            </a:lvl6pPr>
            <a:lvl7pPr marL="2741875" indent="0">
              <a:buNone/>
              <a:defRPr sz="1600" b="1"/>
            </a:lvl7pPr>
            <a:lvl8pPr marL="3198854" indent="0">
              <a:buNone/>
              <a:defRPr sz="1600" b="1"/>
            </a:lvl8pPr>
            <a:lvl9pPr marL="3655833"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9" y="1631661"/>
            <a:ext cx="4041775" cy="2964381"/>
          </a:xfrm>
          <a:prstGeom prst="rect">
            <a:avLst/>
          </a:prstGeom>
        </p:spPr>
        <p:txBody>
          <a:bodyPr/>
          <a:lstStyle>
            <a:lvl1pPr>
              <a:defRPr sz="2399"/>
            </a:lvl1pPr>
            <a:lvl2pPr>
              <a:defRPr sz="1998"/>
            </a:lvl2pPr>
            <a:lvl3pPr>
              <a:defRPr sz="1799"/>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457200" y="4768736"/>
            <a:ext cx="2133600" cy="273928"/>
          </a:xfrm>
          <a:prstGeom prst="rect">
            <a:avLst/>
          </a:prstGeom>
        </p:spPr>
        <p:txBody>
          <a:bodyPr/>
          <a:lstStyle/>
          <a:p>
            <a:fld id="{B95FC270-55C9-4A20-A67A-3DE973D1FE95}" type="datetimeFigureOut">
              <a:rPr lang="zh-CN" altLang="en-US" smtClean="0">
                <a:solidFill>
                  <a:srgbClr val="000000">
                    <a:tint val="75000"/>
                  </a:srgbClr>
                </a:solidFill>
              </a:rPr>
              <a:pPr/>
              <a:t>2023/8/30</a:t>
            </a:fld>
            <a:endParaRPr lang="zh-CN" altLang="en-US">
              <a:solidFill>
                <a:srgbClr val="000000">
                  <a:tint val="75000"/>
                </a:srgbClr>
              </a:solidFill>
            </a:endParaRPr>
          </a:p>
        </p:txBody>
      </p:sp>
      <p:sp>
        <p:nvSpPr>
          <p:cNvPr id="8" name="页脚占位符 7"/>
          <p:cNvSpPr>
            <a:spLocks noGrp="1"/>
          </p:cNvSpPr>
          <p:nvPr>
            <p:ph type="ftr" sz="quarter" idx="11"/>
          </p:nvPr>
        </p:nvSpPr>
        <p:spPr>
          <a:xfrm>
            <a:off x="3124201" y="4768736"/>
            <a:ext cx="2895600" cy="273928"/>
          </a:xfrm>
          <a:prstGeom prst="rect">
            <a:avLst/>
          </a:prstGeom>
        </p:spPr>
        <p:txBody>
          <a:bodyPr/>
          <a:lstStyle/>
          <a:p>
            <a:endParaRPr lang="zh-CN" altLang="en-US">
              <a:solidFill>
                <a:srgbClr val="000000">
                  <a:tint val="75000"/>
                </a:srgbClr>
              </a:solidFill>
            </a:endParaRPr>
          </a:p>
        </p:txBody>
      </p:sp>
      <p:sp>
        <p:nvSpPr>
          <p:cNvPr id="9" name="灯片编号占位符 8"/>
          <p:cNvSpPr>
            <a:spLocks noGrp="1"/>
          </p:cNvSpPr>
          <p:nvPr>
            <p:ph type="sldNum" sz="quarter" idx="12"/>
          </p:nvPr>
        </p:nvSpPr>
        <p:spPr>
          <a:xfrm>
            <a:off x="6553200" y="4768736"/>
            <a:ext cx="2133600" cy="273928"/>
          </a:xfrm>
          <a:prstGeom prst="rect">
            <a:avLst/>
          </a:prstGeom>
        </p:spPr>
        <p:txBody>
          <a:bodyPr/>
          <a:lstStyle/>
          <a:p>
            <a:fld id="{8961FD41-A0E4-414C-A973-C8EC8DF1BF61}"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551162735"/>
      </p:ext>
    </p:extLst>
  </p:cSld>
  <p:clrMapOvr>
    <a:masterClrMapping/>
  </p:clrMapOvr>
  <p:transition spd="med" advTm="0">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6043"/>
            <a:ext cx="8229600" cy="857515"/>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457200" y="4768736"/>
            <a:ext cx="2133600" cy="273928"/>
          </a:xfrm>
          <a:prstGeom prst="rect">
            <a:avLst/>
          </a:prstGeom>
        </p:spPr>
        <p:txBody>
          <a:bodyPr/>
          <a:lstStyle/>
          <a:p>
            <a:fld id="{B95FC270-55C9-4A20-A67A-3DE973D1FE95}" type="datetimeFigureOut">
              <a:rPr lang="zh-CN" altLang="en-US" smtClean="0">
                <a:solidFill>
                  <a:srgbClr val="000000">
                    <a:tint val="75000"/>
                  </a:srgbClr>
                </a:solidFill>
              </a:rPr>
              <a:pPr/>
              <a:t>2023/8/30</a:t>
            </a:fld>
            <a:endParaRPr lang="zh-CN" altLang="en-US">
              <a:solidFill>
                <a:srgbClr val="000000">
                  <a:tint val="75000"/>
                </a:srgbClr>
              </a:solidFill>
            </a:endParaRPr>
          </a:p>
        </p:txBody>
      </p:sp>
      <p:sp>
        <p:nvSpPr>
          <p:cNvPr id="4" name="页脚占位符 3"/>
          <p:cNvSpPr>
            <a:spLocks noGrp="1"/>
          </p:cNvSpPr>
          <p:nvPr>
            <p:ph type="ftr" sz="quarter" idx="11"/>
          </p:nvPr>
        </p:nvSpPr>
        <p:spPr>
          <a:xfrm>
            <a:off x="3124201" y="4768736"/>
            <a:ext cx="2895600" cy="273928"/>
          </a:xfrm>
          <a:prstGeom prst="rect">
            <a:avLst/>
          </a:prstGeom>
        </p:spPr>
        <p:txBody>
          <a:bodyPr/>
          <a:lstStyle/>
          <a:p>
            <a:endParaRPr lang="zh-CN" altLang="en-US">
              <a:solidFill>
                <a:srgbClr val="000000">
                  <a:tint val="75000"/>
                </a:srgbClr>
              </a:solidFill>
            </a:endParaRPr>
          </a:p>
        </p:txBody>
      </p:sp>
      <p:sp>
        <p:nvSpPr>
          <p:cNvPr id="5" name="灯片编号占位符 4"/>
          <p:cNvSpPr>
            <a:spLocks noGrp="1"/>
          </p:cNvSpPr>
          <p:nvPr>
            <p:ph type="sldNum" sz="quarter" idx="12"/>
          </p:nvPr>
        </p:nvSpPr>
        <p:spPr>
          <a:xfrm>
            <a:off x="6553200" y="4768736"/>
            <a:ext cx="2133600" cy="273928"/>
          </a:xfrm>
          <a:prstGeom prst="rect">
            <a:avLst/>
          </a:prstGeom>
        </p:spPr>
        <p:txBody>
          <a:bodyPr/>
          <a:lstStyle/>
          <a:p>
            <a:fld id="{8961FD41-A0E4-414C-A973-C8EC8DF1BF61}"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796895644"/>
      </p:ext>
    </p:extLst>
  </p:cSld>
  <p:clrMapOvr>
    <a:masterClrMapping/>
  </p:clrMapOvr>
  <p:transition spd="med" advTm="0">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3" y="204853"/>
            <a:ext cx="3008313" cy="871807"/>
          </a:xfrm>
          <a:prstGeom prst="rect">
            <a:avLst/>
          </a:prstGeom>
        </p:spPr>
        <p:txBody>
          <a:bodyPr anchor="b"/>
          <a:lstStyle>
            <a:lvl1pPr algn="l">
              <a:defRPr sz="1998" b="1"/>
            </a:lvl1pPr>
          </a:lstStyle>
          <a:p>
            <a:r>
              <a:rPr lang="zh-CN" altLang="en-US"/>
              <a:t>单击此处编辑母版标题样式</a:t>
            </a:r>
          </a:p>
        </p:txBody>
      </p:sp>
      <p:sp>
        <p:nvSpPr>
          <p:cNvPr id="3" name="内容占位符 2"/>
          <p:cNvSpPr>
            <a:spLocks noGrp="1"/>
          </p:cNvSpPr>
          <p:nvPr>
            <p:ph idx="1"/>
          </p:nvPr>
        </p:nvSpPr>
        <p:spPr>
          <a:xfrm>
            <a:off x="3575050" y="204853"/>
            <a:ext cx="5111750" cy="4391190"/>
          </a:xfrm>
          <a:prstGeom prst="rect">
            <a:avLst/>
          </a:prstGeom>
        </p:spPr>
        <p:txBody>
          <a:bodyPr/>
          <a:lstStyle>
            <a:lvl1pPr>
              <a:defRPr sz="3198"/>
            </a:lvl1pPr>
            <a:lvl2pPr>
              <a:defRPr sz="2799"/>
            </a:lvl2pPr>
            <a:lvl3pPr>
              <a:defRPr sz="2399"/>
            </a:lvl3pPr>
            <a:lvl4pPr>
              <a:defRPr sz="1998"/>
            </a:lvl4pPr>
            <a:lvl5pPr>
              <a:defRPr sz="1998"/>
            </a:lvl5pPr>
            <a:lvl6pPr>
              <a:defRPr sz="1998"/>
            </a:lvl6pPr>
            <a:lvl7pPr>
              <a:defRPr sz="1998"/>
            </a:lvl7pPr>
            <a:lvl8pPr>
              <a:defRPr sz="1998"/>
            </a:lvl8pPr>
            <a:lvl9pPr>
              <a:defRPr sz="1998"/>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3" y="1076659"/>
            <a:ext cx="3008313" cy="3519383"/>
          </a:xfrm>
          <a:prstGeom prst="rect">
            <a:avLst/>
          </a:prstGeom>
        </p:spPr>
        <p:txBody>
          <a:bodyPr/>
          <a:lstStyle>
            <a:lvl1pPr marL="0" indent="0">
              <a:buNone/>
              <a:defRPr sz="1399"/>
            </a:lvl1pPr>
            <a:lvl2pPr marL="456979" indent="0">
              <a:buNone/>
              <a:defRPr sz="1199"/>
            </a:lvl2pPr>
            <a:lvl3pPr marL="913959" indent="0">
              <a:buNone/>
              <a:defRPr sz="1000"/>
            </a:lvl3pPr>
            <a:lvl4pPr marL="1370937" indent="0">
              <a:buNone/>
              <a:defRPr sz="900"/>
            </a:lvl4pPr>
            <a:lvl5pPr marL="1827916" indent="0">
              <a:buNone/>
              <a:defRPr sz="900"/>
            </a:lvl5pPr>
            <a:lvl6pPr marL="2284895" indent="0">
              <a:buNone/>
              <a:defRPr sz="900"/>
            </a:lvl6pPr>
            <a:lvl7pPr marL="2741875" indent="0">
              <a:buNone/>
              <a:defRPr sz="900"/>
            </a:lvl7pPr>
            <a:lvl8pPr marL="3198854" indent="0">
              <a:buNone/>
              <a:defRPr sz="900"/>
            </a:lvl8pPr>
            <a:lvl9pPr marL="3655833"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4768736"/>
            <a:ext cx="2133600" cy="273928"/>
          </a:xfrm>
          <a:prstGeom prst="rect">
            <a:avLst/>
          </a:prstGeom>
        </p:spPr>
        <p:txBody>
          <a:bodyPr/>
          <a:lstStyle/>
          <a:p>
            <a:fld id="{B95FC270-55C9-4A20-A67A-3DE973D1FE95}" type="datetimeFigureOut">
              <a:rPr lang="zh-CN" altLang="en-US" smtClean="0">
                <a:solidFill>
                  <a:srgbClr val="000000">
                    <a:tint val="75000"/>
                  </a:srgbClr>
                </a:solidFill>
              </a:rPr>
              <a:pPr/>
              <a:t>2023/8/30</a:t>
            </a:fld>
            <a:endParaRPr lang="zh-CN" altLang="en-US">
              <a:solidFill>
                <a:srgbClr val="000000">
                  <a:tint val="75000"/>
                </a:srgbClr>
              </a:solidFill>
            </a:endParaRPr>
          </a:p>
        </p:txBody>
      </p:sp>
      <p:sp>
        <p:nvSpPr>
          <p:cNvPr id="6" name="页脚占位符 5"/>
          <p:cNvSpPr>
            <a:spLocks noGrp="1"/>
          </p:cNvSpPr>
          <p:nvPr>
            <p:ph type="ftr" sz="quarter" idx="11"/>
          </p:nvPr>
        </p:nvSpPr>
        <p:spPr>
          <a:xfrm>
            <a:off x="3124201" y="4768736"/>
            <a:ext cx="2895600" cy="273928"/>
          </a:xfrm>
          <a:prstGeom prst="rect">
            <a:avLst/>
          </a:prstGeom>
        </p:spPr>
        <p:txBody>
          <a:bodyPr/>
          <a:lstStyle/>
          <a:p>
            <a:endParaRPr lang="zh-CN" altLang="en-US">
              <a:solidFill>
                <a:srgbClr val="000000">
                  <a:tint val="75000"/>
                </a:srgbClr>
              </a:solidFill>
            </a:endParaRPr>
          </a:p>
        </p:txBody>
      </p:sp>
      <p:sp>
        <p:nvSpPr>
          <p:cNvPr id="7" name="灯片编号占位符 6"/>
          <p:cNvSpPr>
            <a:spLocks noGrp="1"/>
          </p:cNvSpPr>
          <p:nvPr>
            <p:ph type="sldNum" sz="quarter" idx="12"/>
          </p:nvPr>
        </p:nvSpPr>
        <p:spPr>
          <a:xfrm>
            <a:off x="6553200" y="4768736"/>
            <a:ext cx="2133600" cy="273928"/>
          </a:xfrm>
          <a:prstGeom prst="rect">
            <a:avLst/>
          </a:prstGeom>
        </p:spPr>
        <p:txBody>
          <a:bodyPr/>
          <a:lstStyle/>
          <a:p>
            <a:fld id="{8961FD41-A0E4-414C-A973-C8EC8DF1BF61}"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580345743"/>
      </p:ext>
    </p:extLst>
  </p:cSld>
  <p:clrMapOvr>
    <a:masterClrMapping/>
  </p:clrMapOvr>
  <p:transition spd="med" advTm="0">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1562"/>
            <a:ext cx="5486400" cy="425185"/>
          </a:xfrm>
          <a:prstGeom prst="rect">
            <a:avLst/>
          </a:prstGeom>
        </p:spPr>
        <p:txBody>
          <a:bodyPr anchor="b"/>
          <a:lstStyle>
            <a:lvl1pPr algn="l">
              <a:defRPr sz="1998" b="1"/>
            </a:lvl1pPr>
          </a:lstStyle>
          <a:p>
            <a:r>
              <a:rPr lang="zh-CN" altLang="en-US"/>
              <a:t>单击此处编辑母版标题样式</a:t>
            </a:r>
          </a:p>
        </p:txBody>
      </p:sp>
      <p:sp>
        <p:nvSpPr>
          <p:cNvPr id="3" name="图片占位符 2"/>
          <p:cNvSpPr>
            <a:spLocks noGrp="1"/>
          </p:cNvSpPr>
          <p:nvPr>
            <p:ph type="pic" idx="1"/>
          </p:nvPr>
        </p:nvSpPr>
        <p:spPr>
          <a:xfrm>
            <a:off x="1792288" y="459725"/>
            <a:ext cx="5486400" cy="3087053"/>
          </a:xfrm>
          <a:prstGeom prst="rect">
            <a:avLst/>
          </a:prstGeom>
        </p:spPr>
        <p:txBody>
          <a:bodyPr/>
          <a:lstStyle>
            <a:lvl1pPr marL="0" indent="0">
              <a:buNone/>
              <a:defRPr sz="3198"/>
            </a:lvl1pPr>
            <a:lvl2pPr marL="456979" indent="0">
              <a:buNone/>
              <a:defRPr sz="2799"/>
            </a:lvl2pPr>
            <a:lvl3pPr marL="913959" indent="0">
              <a:buNone/>
              <a:defRPr sz="2399"/>
            </a:lvl3pPr>
            <a:lvl4pPr marL="1370937" indent="0">
              <a:buNone/>
              <a:defRPr sz="1998"/>
            </a:lvl4pPr>
            <a:lvl5pPr marL="1827916" indent="0">
              <a:buNone/>
              <a:defRPr sz="1998"/>
            </a:lvl5pPr>
            <a:lvl6pPr marL="2284895" indent="0">
              <a:buNone/>
              <a:defRPr sz="1998"/>
            </a:lvl6pPr>
            <a:lvl7pPr marL="2741875" indent="0">
              <a:buNone/>
              <a:defRPr sz="1998"/>
            </a:lvl7pPr>
            <a:lvl8pPr marL="3198854" indent="0">
              <a:buNone/>
              <a:defRPr sz="1998"/>
            </a:lvl8pPr>
            <a:lvl9pPr marL="3655833" indent="0">
              <a:buNone/>
              <a:defRPr sz="1998"/>
            </a:lvl9pPr>
          </a:lstStyle>
          <a:p>
            <a:endParaRPr lang="zh-CN" altLang="en-US"/>
          </a:p>
        </p:txBody>
      </p:sp>
      <p:sp>
        <p:nvSpPr>
          <p:cNvPr id="4" name="文本占位符 3"/>
          <p:cNvSpPr>
            <a:spLocks noGrp="1"/>
          </p:cNvSpPr>
          <p:nvPr>
            <p:ph type="body" sz="half" idx="2"/>
          </p:nvPr>
        </p:nvSpPr>
        <p:spPr>
          <a:xfrm>
            <a:off x="1792288" y="4026747"/>
            <a:ext cx="5486400" cy="603834"/>
          </a:xfrm>
          <a:prstGeom prst="rect">
            <a:avLst/>
          </a:prstGeom>
        </p:spPr>
        <p:txBody>
          <a:bodyPr/>
          <a:lstStyle>
            <a:lvl1pPr marL="0" indent="0">
              <a:buNone/>
              <a:defRPr sz="1399"/>
            </a:lvl1pPr>
            <a:lvl2pPr marL="456979" indent="0">
              <a:buNone/>
              <a:defRPr sz="1199"/>
            </a:lvl2pPr>
            <a:lvl3pPr marL="913959" indent="0">
              <a:buNone/>
              <a:defRPr sz="1000"/>
            </a:lvl3pPr>
            <a:lvl4pPr marL="1370937" indent="0">
              <a:buNone/>
              <a:defRPr sz="900"/>
            </a:lvl4pPr>
            <a:lvl5pPr marL="1827916" indent="0">
              <a:buNone/>
              <a:defRPr sz="900"/>
            </a:lvl5pPr>
            <a:lvl6pPr marL="2284895" indent="0">
              <a:buNone/>
              <a:defRPr sz="900"/>
            </a:lvl6pPr>
            <a:lvl7pPr marL="2741875" indent="0">
              <a:buNone/>
              <a:defRPr sz="900"/>
            </a:lvl7pPr>
            <a:lvl8pPr marL="3198854" indent="0">
              <a:buNone/>
              <a:defRPr sz="900"/>
            </a:lvl8pPr>
            <a:lvl9pPr marL="3655833"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4768736"/>
            <a:ext cx="2133600" cy="273928"/>
          </a:xfrm>
          <a:prstGeom prst="rect">
            <a:avLst/>
          </a:prstGeom>
        </p:spPr>
        <p:txBody>
          <a:bodyPr/>
          <a:lstStyle/>
          <a:p>
            <a:fld id="{B95FC270-55C9-4A20-A67A-3DE973D1FE95}" type="datetimeFigureOut">
              <a:rPr lang="zh-CN" altLang="en-US" smtClean="0">
                <a:solidFill>
                  <a:srgbClr val="000000">
                    <a:tint val="75000"/>
                  </a:srgbClr>
                </a:solidFill>
              </a:rPr>
              <a:pPr/>
              <a:t>2023/8/30</a:t>
            </a:fld>
            <a:endParaRPr lang="zh-CN" altLang="en-US">
              <a:solidFill>
                <a:srgbClr val="000000">
                  <a:tint val="75000"/>
                </a:srgbClr>
              </a:solidFill>
            </a:endParaRPr>
          </a:p>
        </p:txBody>
      </p:sp>
      <p:sp>
        <p:nvSpPr>
          <p:cNvPr id="6" name="页脚占位符 5"/>
          <p:cNvSpPr>
            <a:spLocks noGrp="1"/>
          </p:cNvSpPr>
          <p:nvPr>
            <p:ph type="ftr" sz="quarter" idx="11"/>
          </p:nvPr>
        </p:nvSpPr>
        <p:spPr>
          <a:xfrm>
            <a:off x="3124201" y="4768736"/>
            <a:ext cx="2895600" cy="273928"/>
          </a:xfrm>
          <a:prstGeom prst="rect">
            <a:avLst/>
          </a:prstGeom>
        </p:spPr>
        <p:txBody>
          <a:bodyPr/>
          <a:lstStyle/>
          <a:p>
            <a:endParaRPr lang="zh-CN" altLang="en-US">
              <a:solidFill>
                <a:srgbClr val="000000">
                  <a:tint val="75000"/>
                </a:srgbClr>
              </a:solidFill>
            </a:endParaRPr>
          </a:p>
        </p:txBody>
      </p:sp>
      <p:sp>
        <p:nvSpPr>
          <p:cNvPr id="7" name="灯片编号占位符 6"/>
          <p:cNvSpPr>
            <a:spLocks noGrp="1"/>
          </p:cNvSpPr>
          <p:nvPr>
            <p:ph type="sldNum" sz="quarter" idx="12"/>
          </p:nvPr>
        </p:nvSpPr>
        <p:spPr>
          <a:xfrm>
            <a:off x="6553200" y="4768736"/>
            <a:ext cx="2133600" cy="273928"/>
          </a:xfrm>
          <a:prstGeom prst="rect">
            <a:avLst/>
          </a:prstGeom>
        </p:spPr>
        <p:txBody>
          <a:bodyPr/>
          <a:lstStyle/>
          <a:p>
            <a:fld id="{8961FD41-A0E4-414C-A973-C8EC8DF1BF61}"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429517854"/>
      </p:ext>
    </p:extLst>
  </p:cSld>
  <p:clrMapOvr>
    <a:masterClrMapping/>
  </p:clrMapOvr>
  <p:transition spd="med" advTm="0">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1" y="206043"/>
            <a:ext cx="8229600" cy="857515"/>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1" y="1200523"/>
            <a:ext cx="8229600" cy="3395520"/>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8736"/>
            <a:ext cx="2133600" cy="273928"/>
          </a:xfrm>
          <a:prstGeom prst="rect">
            <a:avLst/>
          </a:prstGeom>
        </p:spPr>
        <p:txBody>
          <a:bodyPr/>
          <a:lstStyle/>
          <a:p>
            <a:fld id="{B95FC270-55C9-4A20-A67A-3DE973D1FE95}" type="datetimeFigureOut">
              <a:rPr lang="zh-CN" altLang="en-US" smtClean="0">
                <a:solidFill>
                  <a:srgbClr val="000000">
                    <a:tint val="75000"/>
                  </a:srgbClr>
                </a:solidFill>
              </a:rPr>
              <a:pPr/>
              <a:t>2023/8/30</a:t>
            </a:fld>
            <a:endParaRPr lang="zh-CN" altLang="en-US">
              <a:solidFill>
                <a:srgbClr val="000000">
                  <a:tint val="75000"/>
                </a:srgbClr>
              </a:solidFill>
            </a:endParaRPr>
          </a:p>
        </p:txBody>
      </p:sp>
      <p:sp>
        <p:nvSpPr>
          <p:cNvPr id="5" name="页脚占位符 4"/>
          <p:cNvSpPr>
            <a:spLocks noGrp="1"/>
          </p:cNvSpPr>
          <p:nvPr>
            <p:ph type="ftr" sz="quarter" idx="11"/>
          </p:nvPr>
        </p:nvSpPr>
        <p:spPr>
          <a:xfrm>
            <a:off x="3124201" y="4768736"/>
            <a:ext cx="2895600" cy="273928"/>
          </a:xfrm>
          <a:prstGeom prst="rect">
            <a:avLst/>
          </a:prstGeom>
        </p:spPr>
        <p:txBody>
          <a:bodyPr/>
          <a:lstStyle/>
          <a:p>
            <a:endParaRPr lang="zh-CN" altLang="en-US">
              <a:solidFill>
                <a:srgbClr val="000000">
                  <a:tint val="75000"/>
                </a:srgbClr>
              </a:solidFill>
            </a:endParaRPr>
          </a:p>
        </p:txBody>
      </p:sp>
      <p:sp>
        <p:nvSpPr>
          <p:cNvPr id="6" name="灯片编号占位符 5"/>
          <p:cNvSpPr>
            <a:spLocks noGrp="1"/>
          </p:cNvSpPr>
          <p:nvPr>
            <p:ph type="sldNum" sz="quarter" idx="12"/>
          </p:nvPr>
        </p:nvSpPr>
        <p:spPr>
          <a:xfrm>
            <a:off x="6553200" y="4768736"/>
            <a:ext cx="2133600" cy="273928"/>
          </a:xfrm>
          <a:prstGeom prst="rect">
            <a:avLst/>
          </a:prstGeom>
        </p:spPr>
        <p:txBody>
          <a:bodyPr/>
          <a:lstStyle/>
          <a:p>
            <a:fld id="{8961FD41-A0E4-414C-A973-C8EC8DF1BF61}"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25996937"/>
      </p:ext>
    </p:extLst>
  </p:cSld>
  <p:clrMapOvr>
    <a:masterClrMapping/>
  </p:clrMapOvr>
  <p:transition spd="med" advTm="0">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830"/>
            <a:ext cx="2057400" cy="3291904"/>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1" y="154830"/>
            <a:ext cx="6019800" cy="3291904"/>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8736"/>
            <a:ext cx="2133600" cy="273928"/>
          </a:xfrm>
          <a:prstGeom prst="rect">
            <a:avLst/>
          </a:prstGeom>
        </p:spPr>
        <p:txBody>
          <a:bodyPr/>
          <a:lstStyle/>
          <a:p>
            <a:fld id="{B95FC270-55C9-4A20-A67A-3DE973D1FE95}" type="datetimeFigureOut">
              <a:rPr lang="zh-CN" altLang="en-US" smtClean="0">
                <a:solidFill>
                  <a:srgbClr val="000000">
                    <a:tint val="75000"/>
                  </a:srgbClr>
                </a:solidFill>
              </a:rPr>
              <a:pPr/>
              <a:t>2023/8/30</a:t>
            </a:fld>
            <a:endParaRPr lang="zh-CN" altLang="en-US">
              <a:solidFill>
                <a:srgbClr val="000000">
                  <a:tint val="75000"/>
                </a:srgbClr>
              </a:solidFill>
            </a:endParaRPr>
          </a:p>
        </p:txBody>
      </p:sp>
      <p:sp>
        <p:nvSpPr>
          <p:cNvPr id="5" name="页脚占位符 4"/>
          <p:cNvSpPr>
            <a:spLocks noGrp="1"/>
          </p:cNvSpPr>
          <p:nvPr>
            <p:ph type="ftr" sz="quarter" idx="11"/>
          </p:nvPr>
        </p:nvSpPr>
        <p:spPr>
          <a:xfrm>
            <a:off x="3124201" y="4768736"/>
            <a:ext cx="2895600" cy="273928"/>
          </a:xfrm>
          <a:prstGeom prst="rect">
            <a:avLst/>
          </a:prstGeom>
        </p:spPr>
        <p:txBody>
          <a:bodyPr/>
          <a:lstStyle/>
          <a:p>
            <a:endParaRPr lang="zh-CN" altLang="en-US">
              <a:solidFill>
                <a:srgbClr val="000000">
                  <a:tint val="75000"/>
                </a:srgbClr>
              </a:solidFill>
            </a:endParaRPr>
          </a:p>
        </p:txBody>
      </p:sp>
      <p:sp>
        <p:nvSpPr>
          <p:cNvPr id="6" name="灯片编号占位符 5"/>
          <p:cNvSpPr>
            <a:spLocks noGrp="1"/>
          </p:cNvSpPr>
          <p:nvPr>
            <p:ph type="sldNum" sz="quarter" idx="12"/>
          </p:nvPr>
        </p:nvSpPr>
        <p:spPr>
          <a:xfrm>
            <a:off x="6553200" y="4768736"/>
            <a:ext cx="2133600" cy="273928"/>
          </a:xfrm>
          <a:prstGeom prst="rect">
            <a:avLst/>
          </a:prstGeom>
        </p:spPr>
        <p:txBody>
          <a:bodyPr/>
          <a:lstStyle/>
          <a:p>
            <a:fld id="{8961FD41-A0E4-414C-A973-C8EC8DF1BF61}"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213027954"/>
      </p:ext>
    </p:extLst>
  </p:cSld>
  <p:clrMapOvr>
    <a:masterClrMapping/>
  </p:clrMapOvr>
  <p:transition spd="med" advTm="0">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4625347"/>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9" r:id="rId10"/>
    <p:sldLayoutId id="2147483960" r:id="rId11"/>
    <p:sldLayoutId id="2147483961" r:id="rId12"/>
    <p:sldLayoutId id="2147483962" r:id="rId13"/>
  </p:sldLayoutIdLst>
  <p:transition spd="med" advTm="0">
    <p:pull/>
  </p:transition>
  <p:txStyles>
    <p:titleStyle>
      <a:lvl1pPr algn="ctr" defTabSz="913482" rtl="0" eaLnBrk="1" latinLnBrk="0" hangingPunct="1">
        <a:spcBef>
          <a:spcPct val="0"/>
        </a:spcBef>
        <a:buNone/>
        <a:defRPr sz="4397" kern="1200">
          <a:solidFill>
            <a:schemeClr val="tx1"/>
          </a:solidFill>
          <a:latin typeface="+mj-lt"/>
          <a:ea typeface="+mj-ea"/>
          <a:cs typeface="+mj-cs"/>
        </a:defRPr>
      </a:lvl1pPr>
    </p:titleStyle>
    <p:bodyStyle>
      <a:lvl1pPr marL="342735" indent="-342735" algn="l" defTabSz="913482" rtl="0" eaLnBrk="1" latinLnBrk="0" hangingPunct="1">
        <a:spcBef>
          <a:spcPct val="20000"/>
        </a:spcBef>
        <a:buFont typeface="Arial" panose="020B0604020202020204" pitchFamily="34" charset="0"/>
        <a:buChar char="•"/>
        <a:defRPr sz="3198" kern="1200">
          <a:solidFill>
            <a:schemeClr val="tx1"/>
          </a:solidFill>
          <a:latin typeface="+mn-lt"/>
          <a:ea typeface="+mn-ea"/>
          <a:cs typeface="+mn-cs"/>
        </a:defRPr>
      </a:lvl1pPr>
      <a:lvl2pPr marL="742591" indent="-285612" algn="l" defTabSz="913482" rtl="0" eaLnBrk="1" latinLnBrk="0" hangingPunct="1">
        <a:spcBef>
          <a:spcPct val="20000"/>
        </a:spcBef>
        <a:buFont typeface="Arial" panose="020B0604020202020204" pitchFamily="34" charset="0"/>
        <a:buChar char="–"/>
        <a:defRPr sz="2799" kern="1200">
          <a:solidFill>
            <a:schemeClr val="tx1"/>
          </a:solidFill>
          <a:latin typeface="+mn-lt"/>
          <a:ea typeface="+mn-ea"/>
          <a:cs typeface="+mn-cs"/>
        </a:defRPr>
      </a:lvl2pPr>
      <a:lvl3pPr marL="1142448" indent="-228489" algn="l" defTabSz="913482"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3pPr>
      <a:lvl4pPr marL="1599426" indent="-228489" algn="l" defTabSz="913482" rtl="0" eaLnBrk="1" latinLnBrk="0" hangingPunct="1">
        <a:spcBef>
          <a:spcPct val="20000"/>
        </a:spcBef>
        <a:buFont typeface="Arial" panose="020B0604020202020204" pitchFamily="34" charset="0"/>
        <a:buChar char="–"/>
        <a:defRPr sz="1998" kern="1200">
          <a:solidFill>
            <a:schemeClr val="tx1"/>
          </a:solidFill>
          <a:latin typeface="+mn-lt"/>
          <a:ea typeface="+mn-ea"/>
          <a:cs typeface="+mn-cs"/>
        </a:defRPr>
      </a:lvl4pPr>
      <a:lvl5pPr marL="2056405" indent="-228489" algn="l" defTabSz="913482" rtl="0" eaLnBrk="1" latinLnBrk="0" hangingPunct="1">
        <a:spcBef>
          <a:spcPct val="20000"/>
        </a:spcBef>
        <a:buFont typeface="Arial" panose="020B0604020202020204" pitchFamily="34" charset="0"/>
        <a:buChar char="»"/>
        <a:defRPr sz="1998" kern="1200">
          <a:solidFill>
            <a:schemeClr val="tx1"/>
          </a:solidFill>
          <a:latin typeface="+mn-lt"/>
          <a:ea typeface="+mn-ea"/>
          <a:cs typeface="+mn-cs"/>
        </a:defRPr>
      </a:lvl5pPr>
      <a:lvl6pPr marL="2513384" indent="-228489" algn="l" defTabSz="913482" rtl="0" eaLnBrk="1" latinLnBrk="0" hangingPunct="1">
        <a:spcBef>
          <a:spcPct val="20000"/>
        </a:spcBef>
        <a:buFont typeface="Arial" panose="020B0604020202020204" pitchFamily="34" charset="0"/>
        <a:buChar char="•"/>
        <a:defRPr sz="1998" kern="1200">
          <a:solidFill>
            <a:schemeClr val="tx1"/>
          </a:solidFill>
          <a:latin typeface="+mn-lt"/>
          <a:ea typeface="+mn-ea"/>
          <a:cs typeface="+mn-cs"/>
        </a:defRPr>
      </a:lvl6pPr>
      <a:lvl7pPr marL="2970364" indent="-228489" algn="l" defTabSz="913482" rtl="0" eaLnBrk="1" latinLnBrk="0" hangingPunct="1">
        <a:spcBef>
          <a:spcPct val="20000"/>
        </a:spcBef>
        <a:buFont typeface="Arial" panose="020B0604020202020204" pitchFamily="34" charset="0"/>
        <a:buChar char="•"/>
        <a:defRPr sz="1998" kern="1200">
          <a:solidFill>
            <a:schemeClr val="tx1"/>
          </a:solidFill>
          <a:latin typeface="+mn-lt"/>
          <a:ea typeface="+mn-ea"/>
          <a:cs typeface="+mn-cs"/>
        </a:defRPr>
      </a:lvl7pPr>
      <a:lvl8pPr marL="3427344" indent="-228489" algn="l" defTabSz="913482" rtl="0" eaLnBrk="1" latinLnBrk="0" hangingPunct="1">
        <a:spcBef>
          <a:spcPct val="20000"/>
        </a:spcBef>
        <a:buFont typeface="Arial" panose="020B0604020202020204" pitchFamily="34" charset="0"/>
        <a:buChar char="•"/>
        <a:defRPr sz="1998" kern="1200">
          <a:solidFill>
            <a:schemeClr val="tx1"/>
          </a:solidFill>
          <a:latin typeface="+mn-lt"/>
          <a:ea typeface="+mn-ea"/>
          <a:cs typeface="+mn-cs"/>
        </a:defRPr>
      </a:lvl8pPr>
      <a:lvl9pPr marL="3884322" indent="-228489" algn="l" defTabSz="913482" rtl="0" eaLnBrk="1" latinLnBrk="0" hangingPunct="1">
        <a:spcBef>
          <a:spcPct val="20000"/>
        </a:spcBef>
        <a:buFont typeface="Arial" panose="020B0604020202020204" pitchFamily="34" charset="0"/>
        <a:buChar char="•"/>
        <a:defRPr sz="1998" kern="1200">
          <a:solidFill>
            <a:schemeClr val="tx1"/>
          </a:solidFill>
          <a:latin typeface="+mn-lt"/>
          <a:ea typeface="+mn-ea"/>
          <a:cs typeface="+mn-cs"/>
        </a:defRPr>
      </a:lvl9pPr>
    </p:bodyStyle>
    <p:otherStyle>
      <a:defPPr>
        <a:defRPr lang="zh-CN"/>
      </a:defPPr>
      <a:lvl1pPr marL="0" algn="l" defTabSz="913482" rtl="0" eaLnBrk="1" latinLnBrk="0" hangingPunct="1">
        <a:defRPr sz="1799" kern="1200">
          <a:solidFill>
            <a:schemeClr val="tx1"/>
          </a:solidFill>
          <a:latin typeface="+mn-lt"/>
          <a:ea typeface="+mn-ea"/>
          <a:cs typeface="+mn-cs"/>
        </a:defRPr>
      </a:lvl1pPr>
      <a:lvl2pPr marL="456979" algn="l" defTabSz="913482" rtl="0" eaLnBrk="1" latinLnBrk="0" hangingPunct="1">
        <a:defRPr sz="1799" kern="1200">
          <a:solidFill>
            <a:schemeClr val="tx1"/>
          </a:solidFill>
          <a:latin typeface="+mn-lt"/>
          <a:ea typeface="+mn-ea"/>
          <a:cs typeface="+mn-cs"/>
        </a:defRPr>
      </a:lvl2pPr>
      <a:lvl3pPr marL="913959" algn="l" defTabSz="913482" rtl="0" eaLnBrk="1" latinLnBrk="0" hangingPunct="1">
        <a:defRPr sz="1799" kern="1200">
          <a:solidFill>
            <a:schemeClr val="tx1"/>
          </a:solidFill>
          <a:latin typeface="+mn-lt"/>
          <a:ea typeface="+mn-ea"/>
          <a:cs typeface="+mn-cs"/>
        </a:defRPr>
      </a:lvl3pPr>
      <a:lvl4pPr marL="1370937" algn="l" defTabSz="913482" rtl="0" eaLnBrk="1" latinLnBrk="0" hangingPunct="1">
        <a:defRPr sz="1799" kern="1200">
          <a:solidFill>
            <a:schemeClr val="tx1"/>
          </a:solidFill>
          <a:latin typeface="+mn-lt"/>
          <a:ea typeface="+mn-ea"/>
          <a:cs typeface="+mn-cs"/>
        </a:defRPr>
      </a:lvl4pPr>
      <a:lvl5pPr marL="1827916" algn="l" defTabSz="913482" rtl="0" eaLnBrk="1" latinLnBrk="0" hangingPunct="1">
        <a:defRPr sz="1799" kern="1200">
          <a:solidFill>
            <a:schemeClr val="tx1"/>
          </a:solidFill>
          <a:latin typeface="+mn-lt"/>
          <a:ea typeface="+mn-ea"/>
          <a:cs typeface="+mn-cs"/>
        </a:defRPr>
      </a:lvl5pPr>
      <a:lvl6pPr marL="2284895" algn="l" defTabSz="913482" rtl="0" eaLnBrk="1" latinLnBrk="0" hangingPunct="1">
        <a:defRPr sz="1799" kern="1200">
          <a:solidFill>
            <a:schemeClr val="tx1"/>
          </a:solidFill>
          <a:latin typeface="+mn-lt"/>
          <a:ea typeface="+mn-ea"/>
          <a:cs typeface="+mn-cs"/>
        </a:defRPr>
      </a:lvl6pPr>
      <a:lvl7pPr marL="2741875" algn="l" defTabSz="913482" rtl="0" eaLnBrk="1" latinLnBrk="0" hangingPunct="1">
        <a:defRPr sz="1799" kern="1200">
          <a:solidFill>
            <a:schemeClr val="tx1"/>
          </a:solidFill>
          <a:latin typeface="+mn-lt"/>
          <a:ea typeface="+mn-ea"/>
          <a:cs typeface="+mn-cs"/>
        </a:defRPr>
      </a:lvl7pPr>
      <a:lvl8pPr marL="3198854" algn="l" defTabSz="913482" rtl="0" eaLnBrk="1" latinLnBrk="0" hangingPunct="1">
        <a:defRPr sz="1799" kern="1200">
          <a:solidFill>
            <a:schemeClr val="tx1"/>
          </a:solidFill>
          <a:latin typeface="+mn-lt"/>
          <a:ea typeface="+mn-ea"/>
          <a:cs typeface="+mn-cs"/>
        </a:defRPr>
      </a:lvl8pPr>
      <a:lvl9pPr marL="3655833" algn="l" defTabSz="913482"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png"/><Relationship Id="rId5" Type="http://schemas.openxmlformats.org/officeDocument/2006/relationships/image" Target="../media/image2.jpg"/><Relationship Id="rId10" Type="http://schemas.openxmlformats.org/officeDocument/2006/relationships/image" Target="../media/image9.png"/><Relationship Id="rId4" Type="http://schemas.openxmlformats.org/officeDocument/2006/relationships/notesSlide" Target="../notesSlides/notesSlide24.xml"/><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png"/><Relationship Id="rId5" Type="http://schemas.openxmlformats.org/officeDocument/2006/relationships/image" Target="../media/image2.jpg"/><Relationship Id="rId10" Type="http://schemas.openxmlformats.org/officeDocument/2006/relationships/image" Target="../media/image9.png"/><Relationship Id="rId4" Type="http://schemas.openxmlformats.org/officeDocument/2006/relationships/notesSlide" Target="../notesSlides/notesSlide2.xml"/><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9456" y="0"/>
            <a:ext cx="5145088" cy="5145088"/>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49998" y="857250"/>
            <a:ext cx="2794002" cy="4287838"/>
          </a:xfrm>
          <a:prstGeom prst="rect">
            <a:avLst/>
          </a:prstGeom>
        </p:spPr>
      </p:pic>
      <p:sp>
        <p:nvSpPr>
          <p:cNvPr id="6" name="矩形 5"/>
          <p:cNvSpPr/>
          <p:nvPr/>
        </p:nvSpPr>
        <p:spPr>
          <a:xfrm>
            <a:off x="2567355" y="1501762"/>
            <a:ext cx="3516922" cy="1846659"/>
          </a:xfrm>
          <a:prstGeom prst="rect">
            <a:avLst/>
          </a:prstGeom>
          <a:noFill/>
          <a:ln>
            <a:noFill/>
          </a:ln>
        </p:spPr>
        <p:txBody>
          <a:bodyPr vert="horz" wrap="square" lIns="0" tIns="0" rIns="0" bIns="0" numCol="1" anchor="t" anchorCtr="0" compatLnSpc="1">
            <a:spAutoFit/>
          </a:bodyPr>
          <a:lstStyle/>
          <a:p>
            <a:pPr algn="ctr" defTabSz="685434" fontAlgn="base">
              <a:spcBef>
                <a:spcPct val="0"/>
              </a:spcBef>
              <a:spcAft>
                <a:spcPct val="0"/>
              </a:spcAft>
              <a:defRPr/>
            </a:pPr>
            <a:r>
              <a:rPr lang="en-US" altLang="zh-CN" sz="4000" i="1" dirty="0" err="1">
                <a:solidFill>
                  <a:srgbClr val="7A801D"/>
                </a:solidFill>
                <a:latin typeface="Times New Roman" panose="02020603050405020304" pitchFamily="18" charset="0"/>
                <a:ea typeface="微软雅黑" panose="020B0503020204020204" pitchFamily="34" charset="-122"/>
                <a:cs typeface="Times New Roman" panose="02020603050405020304" pitchFamily="18" charset="0"/>
              </a:rPr>
              <a:t>Lắng</a:t>
            </a:r>
            <a:r>
              <a:rPr lang="en-US" altLang="zh-CN" sz="4000" i="1" dirty="0">
                <a:solidFill>
                  <a:srgbClr val="7A801D"/>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000" i="1" dirty="0" err="1">
                <a:solidFill>
                  <a:srgbClr val="7A801D"/>
                </a:solidFill>
                <a:latin typeface="Times New Roman" panose="02020603050405020304" pitchFamily="18" charset="0"/>
                <a:ea typeface="微软雅黑" panose="020B0503020204020204" pitchFamily="34" charset="-122"/>
                <a:cs typeface="Times New Roman" panose="02020603050405020304" pitchFamily="18" charset="0"/>
              </a:rPr>
              <a:t>nghe</a:t>
            </a:r>
            <a:r>
              <a:rPr lang="en-US" altLang="zh-CN" sz="4000" i="1" dirty="0">
                <a:solidFill>
                  <a:srgbClr val="7A801D"/>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000" i="1" dirty="0" err="1">
                <a:solidFill>
                  <a:srgbClr val="7A801D"/>
                </a:solidFill>
                <a:latin typeface="Times New Roman" panose="02020603050405020304" pitchFamily="18" charset="0"/>
                <a:ea typeface="微软雅黑" panose="020B0503020204020204" pitchFamily="34" charset="-122"/>
                <a:cs typeface="Times New Roman" panose="02020603050405020304" pitchFamily="18" charset="0"/>
              </a:rPr>
              <a:t>bài</a:t>
            </a:r>
            <a:r>
              <a:rPr lang="en-US" altLang="zh-CN" sz="4000" i="1" dirty="0">
                <a:solidFill>
                  <a:srgbClr val="7A801D"/>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000" i="1" dirty="0" err="1">
                <a:solidFill>
                  <a:srgbClr val="7A801D"/>
                </a:solidFill>
                <a:latin typeface="Times New Roman" panose="02020603050405020304" pitchFamily="18" charset="0"/>
                <a:ea typeface="微软雅黑" panose="020B0503020204020204" pitchFamily="34" charset="-122"/>
                <a:cs typeface="Times New Roman" panose="02020603050405020304" pitchFamily="18" charset="0"/>
              </a:rPr>
              <a:t>hát</a:t>
            </a:r>
            <a:r>
              <a:rPr lang="en-US" altLang="zh-CN" sz="4000" i="1" dirty="0">
                <a:solidFill>
                  <a:srgbClr val="7A801D"/>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000" i="1" dirty="0" err="1">
                <a:solidFill>
                  <a:srgbClr val="7A801D"/>
                </a:solidFill>
                <a:latin typeface="Times New Roman" panose="02020603050405020304" pitchFamily="18" charset="0"/>
                <a:ea typeface="微软雅黑" panose="020B0503020204020204" pitchFamily="34" charset="-122"/>
                <a:cs typeface="Times New Roman" panose="02020603050405020304" pitchFamily="18" charset="0"/>
              </a:rPr>
              <a:t>và</a:t>
            </a:r>
            <a:r>
              <a:rPr lang="en-US" altLang="zh-CN" sz="4000" i="1" dirty="0">
                <a:solidFill>
                  <a:srgbClr val="7A801D"/>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000" i="1" dirty="0" err="1">
                <a:solidFill>
                  <a:srgbClr val="7A801D"/>
                </a:solidFill>
                <a:latin typeface="Times New Roman" panose="02020603050405020304" pitchFamily="18" charset="0"/>
                <a:ea typeface="微软雅黑" panose="020B0503020204020204" pitchFamily="34" charset="-122"/>
                <a:cs typeface="Times New Roman" panose="02020603050405020304" pitchFamily="18" charset="0"/>
              </a:rPr>
              <a:t>nêu</a:t>
            </a:r>
            <a:r>
              <a:rPr lang="en-US" altLang="zh-CN" sz="4000" i="1" dirty="0">
                <a:solidFill>
                  <a:srgbClr val="7A801D"/>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000" i="1" dirty="0" err="1">
                <a:solidFill>
                  <a:srgbClr val="7A801D"/>
                </a:solidFill>
                <a:latin typeface="Times New Roman" panose="02020603050405020304" pitchFamily="18" charset="0"/>
                <a:ea typeface="微软雅黑" panose="020B0503020204020204" pitchFamily="34" charset="-122"/>
                <a:cs typeface="Times New Roman" panose="02020603050405020304" pitchFamily="18" charset="0"/>
              </a:rPr>
              <a:t>cảm</a:t>
            </a:r>
            <a:r>
              <a:rPr lang="en-US" altLang="zh-CN" sz="4000" i="1" dirty="0">
                <a:solidFill>
                  <a:srgbClr val="7A801D"/>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000" i="1" dirty="0" err="1">
                <a:solidFill>
                  <a:srgbClr val="7A801D"/>
                </a:solidFill>
                <a:latin typeface="Times New Roman" panose="02020603050405020304" pitchFamily="18" charset="0"/>
                <a:ea typeface="微软雅黑" panose="020B0503020204020204" pitchFamily="34" charset="-122"/>
                <a:cs typeface="Times New Roman" panose="02020603050405020304" pitchFamily="18" charset="0"/>
              </a:rPr>
              <a:t>nhận</a:t>
            </a:r>
            <a:r>
              <a:rPr lang="en-US" altLang="zh-CN" sz="4000" i="1" dirty="0">
                <a:solidFill>
                  <a:srgbClr val="7A801D"/>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000" i="1" dirty="0" err="1">
                <a:solidFill>
                  <a:srgbClr val="7A801D"/>
                </a:solidFill>
                <a:latin typeface="Times New Roman" panose="02020603050405020304" pitchFamily="18" charset="0"/>
                <a:ea typeface="微软雅黑" panose="020B0503020204020204" pitchFamily="34" charset="-122"/>
                <a:cs typeface="Times New Roman" panose="02020603050405020304" pitchFamily="18" charset="0"/>
              </a:rPr>
              <a:t>của</a:t>
            </a:r>
            <a:r>
              <a:rPr lang="en-US" altLang="zh-CN" sz="4000" i="1" dirty="0">
                <a:solidFill>
                  <a:srgbClr val="7A801D"/>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000" i="1" dirty="0" err="1">
                <a:solidFill>
                  <a:srgbClr val="7A801D"/>
                </a:solidFill>
                <a:latin typeface="Times New Roman" panose="02020603050405020304" pitchFamily="18" charset="0"/>
                <a:ea typeface="微软雅黑" panose="020B0503020204020204" pitchFamily="34" charset="-122"/>
                <a:cs typeface="Times New Roman" panose="02020603050405020304" pitchFamily="18" charset="0"/>
              </a:rPr>
              <a:t>em</a:t>
            </a:r>
            <a:r>
              <a:rPr lang="en-US" altLang="zh-CN" sz="4000" i="1" dirty="0">
                <a:solidFill>
                  <a:srgbClr val="7A801D"/>
                </a:solidFill>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4000" i="1" dirty="0">
              <a:solidFill>
                <a:srgbClr val="7A801D"/>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7829463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6" presetClass="entr" presetSubtype="0" fill="hold" grpId="0" nodeType="afterEffect">
                                  <p:stCondLst>
                                    <p:cond delay="0"/>
                                  </p:stCondLst>
                                  <p:iterate type="lt">
                                    <p:tmPct val="10000"/>
                                  </p:iterate>
                                  <p:childTnLst>
                                    <p:set>
                                      <p:cBhvr>
                                        <p:cTn id="12" dur="1" fill="hold">
                                          <p:stCondLst>
                                            <p:cond delay="0"/>
                                          </p:stCondLst>
                                        </p:cTn>
                                        <p:tgtEl>
                                          <p:spTgt spid="6"/>
                                        </p:tgtEl>
                                        <p:attrNameLst>
                                          <p:attrName>style.visibility</p:attrName>
                                        </p:attrNameLst>
                                      </p:cBhvr>
                                      <p:to>
                                        <p:strVal val="visible"/>
                                      </p:to>
                                    </p:set>
                                    <p:anim by="(-#ppt_w*2)" calcmode="lin" valueType="num">
                                      <p:cBhvr rctx="PPT">
                                        <p:cTn id="13" dur="300" autoRev="1" fill="hold">
                                          <p:stCondLst>
                                            <p:cond delay="0"/>
                                          </p:stCondLst>
                                        </p:cTn>
                                        <p:tgtEl>
                                          <p:spTgt spid="6"/>
                                        </p:tgtEl>
                                        <p:attrNameLst>
                                          <p:attrName>ppt_w</p:attrName>
                                        </p:attrNameLst>
                                      </p:cBhvr>
                                    </p:anim>
                                    <p:anim by="(#ppt_w*0.50)" calcmode="lin" valueType="num">
                                      <p:cBhvr>
                                        <p:cTn id="14" dur="300" decel="50000" autoRev="1" fill="hold">
                                          <p:stCondLst>
                                            <p:cond delay="0"/>
                                          </p:stCondLst>
                                        </p:cTn>
                                        <p:tgtEl>
                                          <p:spTgt spid="6"/>
                                        </p:tgtEl>
                                        <p:attrNameLst>
                                          <p:attrName>ppt_x</p:attrName>
                                        </p:attrNameLst>
                                      </p:cBhvr>
                                    </p:anim>
                                    <p:anim from="(-#ppt_h/2)" to="(#ppt_y)" calcmode="lin" valueType="num">
                                      <p:cBhvr>
                                        <p:cTn id="15" dur="600" fill="hold">
                                          <p:stCondLst>
                                            <p:cond delay="0"/>
                                          </p:stCondLst>
                                        </p:cTn>
                                        <p:tgtEl>
                                          <p:spTgt spid="6"/>
                                        </p:tgtEl>
                                        <p:attrNameLst>
                                          <p:attrName>ppt_y</p:attrName>
                                        </p:attrNameLst>
                                      </p:cBhvr>
                                    </p:anim>
                                    <p:animRot by="21600000">
                                      <p:cBhvr>
                                        <p:cTn id="16" dur="600" fill="hold">
                                          <p:stCondLst>
                                            <p:cond delay="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9588" y="2867024"/>
            <a:ext cx="1484411" cy="2278063"/>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4750" y="3624009"/>
            <a:ext cx="1023128" cy="1521078"/>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499" y="73004"/>
            <a:ext cx="705681" cy="630799"/>
          </a:xfrm>
          <a:prstGeom prst="rect">
            <a:avLst/>
          </a:prstGeom>
        </p:spPr>
      </p:pic>
      <p:sp>
        <p:nvSpPr>
          <p:cNvPr id="8" name="矩形 7"/>
          <p:cNvSpPr>
            <a:spLocks noChangeArrowheads="1"/>
          </p:cNvSpPr>
          <p:nvPr/>
        </p:nvSpPr>
        <p:spPr bwMode="auto">
          <a:xfrm>
            <a:off x="596122" y="3120698"/>
            <a:ext cx="7920594" cy="1006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14324">
              <a:lnSpc>
                <a:spcPct val="150000"/>
              </a:lnSpc>
            </a:pPr>
            <a:r>
              <a:rPr lang="en-US" altLang="zh-CN" sz="4500" b="1" dirty="0">
                <a:solidFill>
                  <a:srgbClr val="181818"/>
                </a:solidFill>
                <a:latin typeface="Times New Roman" panose="02020603050405020304" pitchFamily="18" charset="0"/>
                <a:ea typeface="微软雅黑" pitchFamily="34" charset="-122"/>
                <a:cs typeface="Times New Roman" panose="02020603050405020304" pitchFamily="18" charset="0"/>
                <a:sym typeface="微软雅黑" pitchFamily="34" charset="-122"/>
              </a:rPr>
              <a:t>II. VĂN BẢN VÀ ĐOẠN VĂN</a:t>
            </a:r>
            <a:endParaRPr lang="zh-CN" altLang="en-US" sz="4500" b="1" dirty="0">
              <a:solidFill>
                <a:srgbClr val="181818"/>
              </a:solidFill>
              <a:latin typeface="Times New Roman" panose="02020603050405020304" pitchFamily="18" charset="0"/>
              <a:ea typeface="微软雅黑" pitchFamily="34" charset="-122"/>
              <a:cs typeface="Times New Roman" panose="02020603050405020304" pitchFamily="18" charset="0"/>
              <a:sym typeface="微软雅黑" pitchFamily="34" charset="-122"/>
            </a:endParaRPr>
          </a:p>
        </p:txBody>
      </p:sp>
      <p:grpSp>
        <p:nvGrpSpPr>
          <p:cNvPr id="9" name="组合 8"/>
          <p:cNvGrpSpPr/>
          <p:nvPr/>
        </p:nvGrpSpPr>
        <p:grpSpPr>
          <a:xfrm>
            <a:off x="2196615" y="698136"/>
            <a:ext cx="4750769" cy="3307919"/>
            <a:chOff x="2197100" y="915988"/>
            <a:chExt cx="4751388" cy="3308350"/>
          </a:xfrm>
        </p:grpSpPr>
        <p:sp>
          <p:nvSpPr>
            <p:cNvPr id="10" name="AutoShape 3"/>
            <p:cNvSpPr>
              <a:spLocks noChangeAspect="1" noChangeArrowheads="1" noTextEdit="1"/>
            </p:cNvSpPr>
            <p:nvPr/>
          </p:nvSpPr>
          <p:spPr bwMode="auto">
            <a:xfrm>
              <a:off x="2197100" y="915988"/>
              <a:ext cx="4748213" cy="330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8" tIns="45714" rIns="91428" bIns="45714" numCol="1" anchor="t" anchorCtr="0" compatLnSpc="1">
              <a:prstTxWarp prst="textNoShape">
                <a:avLst/>
              </a:prstTxWarp>
            </a:bodyPr>
            <a:lstStyle/>
            <a:p>
              <a:pPr defTabSz="914324">
                <a:defRPr/>
              </a:pPr>
              <a:endParaRPr lang="zh-CN" altLang="en-US" sz="2400" kern="0">
                <a:solidFill>
                  <a:srgbClr val="F8F8F8"/>
                </a:solidFill>
                <a:latin typeface="Book Antiqua"/>
              </a:endParaRPr>
            </a:p>
          </p:txBody>
        </p:sp>
        <p:sp>
          <p:nvSpPr>
            <p:cNvPr id="11" name="Freeform 150"/>
            <p:cNvSpPr>
              <a:spLocks/>
            </p:cNvSpPr>
            <p:nvPr/>
          </p:nvSpPr>
          <p:spPr bwMode="auto">
            <a:xfrm>
              <a:off x="3048000" y="1771651"/>
              <a:ext cx="3049588" cy="1522413"/>
            </a:xfrm>
            <a:custGeom>
              <a:avLst/>
              <a:gdLst>
                <a:gd name="T0" fmla="*/ 813 w 813"/>
                <a:gd name="T1" fmla="*/ 406 h 406"/>
                <a:gd name="T2" fmla="*/ 724 w 813"/>
                <a:gd name="T3" fmla="*/ 406 h 406"/>
                <a:gd name="T4" fmla="*/ 406 w 813"/>
                <a:gd name="T5" fmla="*/ 89 h 406"/>
                <a:gd name="T6" fmla="*/ 89 w 813"/>
                <a:gd name="T7" fmla="*/ 406 h 406"/>
                <a:gd name="T8" fmla="*/ 0 w 813"/>
                <a:gd name="T9" fmla="*/ 406 h 406"/>
                <a:gd name="T10" fmla="*/ 406 w 813"/>
                <a:gd name="T11" fmla="*/ 0 h 406"/>
                <a:gd name="T12" fmla="*/ 813 w 813"/>
                <a:gd name="T13" fmla="*/ 406 h 406"/>
              </a:gdLst>
              <a:ahLst/>
              <a:cxnLst>
                <a:cxn ang="0">
                  <a:pos x="T0" y="T1"/>
                </a:cxn>
                <a:cxn ang="0">
                  <a:pos x="T2" y="T3"/>
                </a:cxn>
                <a:cxn ang="0">
                  <a:pos x="T4" y="T5"/>
                </a:cxn>
                <a:cxn ang="0">
                  <a:pos x="T6" y="T7"/>
                </a:cxn>
                <a:cxn ang="0">
                  <a:pos x="T8" y="T9"/>
                </a:cxn>
                <a:cxn ang="0">
                  <a:pos x="T10" y="T11"/>
                </a:cxn>
                <a:cxn ang="0">
                  <a:pos x="T12" y="T13"/>
                </a:cxn>
              </a:cxnLst>
              <a:rect l="0" t="0" r="r" b="b"/>
              <a:pathLst>
                <a:path w="813" h="406">
                  <a:moveTo>
                    <a:pt x="813" y="406"/>
                  </a:moveTo>
                  <a:cubicBezTo>
                    <a:pt x="724" y="406"/>
                    <a:pt x="724" y="406"/>
                    <a:pt x="724" y="406"/>
                  </a:cubicBezTo>
                  <a:cubicBezTo>
                    <a:pt x="724" y="231"/>
                    <a:pt x="581" y="89"/>
                    <a:pt x="406" y="89"/>
                  </a:cubicBezTo>
                  <a:cubicBezTo>
                    <a:pt x="231" y="89"/>
                    <a:pt x="89" y="231"/>
                    <a:pt x="89" y="406"/>
                  </a:cubicBezTo>
                  <a:cubicBezTo>
                    <a:pt x="0" y="406"/>
                    <a:pt x="0" y="406"/>
                    <a:pt x="0" y="406"/>
                  </a:cubicBezTo>
                  <a:cubicBezTo>
                    <a:pt x="0" y="182"/>
                    <a:pt x="182" y="0"/>
                    <a:pt x="406" y="0"/>
                  </a:cubicBezTo>
                  <a:cubicBezTo>
                    <a:pt x="631" y="0"/>
                    <a:pt x="813" y="182"/>
                    <a:pt x="813" y="406"/>
                  </a:cubicBezTo>
                  <a:close/>
                </a:path>
              </a:pathLst>
            </a:custGeom>
            <a:solidFill>
              <a:srgbClr val="F3AD00"/>
            </a:solidFill>
            <a:ln>
              <a:noFill/>
            </a:ln>
          </p:spPr>
          <p:txBody>
            <a:bodyPr/>
            <a:lstStyle/>
            <a:p>
              <a:pPr defTabSz="914324">
                <a:defRPr/>
              </a:pPr>
              <a:endParaRPr lang="zh-CN" altLang="en-US" sz="1600" kern="0">
                <a:solidFill>
                  <a:srgbClr val="F8F8F8"/>
                </a:solidFill>
                <a:latin typeface="Book Antiqua"/>
              </a:endParaRPr>
            </a:p>
          </p:txBody>
        </p:sp>
        <p:sp>
          <p:nvSpPr>
            <p:cNvPr id="12" name="Freeform 151"/>
            <p:cNvSpPr>
              <a:spLocks/>
            </p:cNvSpPr>
            <p:nvPr/>
          </p:nvSpPr>
          <p:spPr bwMode="auto">
            <a:xfrm>
              <a:off x="2632075" y="1354138"/>
              <a:ext cx="3881438" cy="1939925"/>
            </a:xfrm>
            <a:custGeom>
              <a:avLst/>
              <a:gdLst>
                <a:gd name="T0" fmla="*/ 1035 w 1035"/>
                <a:gd name="T1" fmla="*/ 517 h 517"/>
                <a:gd name="T2" fmla="*/ 945 w 1035"/>
                <a:gd name="T3" fmla="*/ 517 h 517"/>
                <a:gd name="T4" fmla="*/ 517 w 1035"/>
                <a:gd name="T5" fmla="*/ 90 h 517"/>
                <a:gd name="T6" fmla="*/ 89 w 1035"/>
                <a:gd name="T7" fmla="*/ 517 h 517"/>
                <a:gd name="T8" fmla="*/ 0 w 1035"/>
                <a:gd name="T9" fmla="*/ 517 h 517"/>
                <a:gd name="T10" fmla="*/ 517 w 1035"/>
                <a:gd name="T11" fmla="*/ 0 h 517"/>
                <a:gd name="T12" fmla="*/ 1035 w 1035"/>
                <a:gd name="T13" fmla="*/ 517 h 517"/>
              </a:gdLst>
              <a:ahLst/>
              <a:cxnLst>
                <a:cxn ang="0">
                  <a:pos x="T0" y="T1"/>
                </a:cxn>
                <a:cxn ang="0">
                  <a:pos x="T2" y="T3"/>
                </a:cxn>
                <a:cxn ang="0">
                  <a:pos x="T4" y="T5"/>
                </a:cxn>
                <a:cxn ang="0">
                  <a:pos x="T6" y="T7"/>
                </a:cxn>
                <a:cxn ang="0">
                  <a:pos x="T8" y="T9"/>
                </a:cxn>
                <a:cxn ang="0">
                  <a:pos x="T10" y="T11"/>
                </a:cxn>
                <a:cxn ang="0">
                  <a:pos x="T12" y="T13"/>
                </a:cxn>
              </a:cxnLst>
              <a:rect l="0" t="0" r="r" b="b"/>
              <a:pathLst>
                <a:path w="1035" h="517">
                  <a:moveTo>
                    <a:pt x="1035" y="517"/>
                  </a:moveTo>
                  <a:cubicBezTo>
                    <a:pt x="945" y="517"/>
                    <a:pt x="945" y="517"/>
                    <a:pt x="945" y="517"/>
                  </a:cubicBezTo>
                  <a:cubicBezTo>
                    <a:pt x="945" y="282"/>
                    <a:pt x="753" y="90"/>
                    <a:pt x="517" y="90"/>
                  </a:cubicBezTo>
                  <a:cubicBezTo>
                    <a:pt x="281" y="90"/>
                    <a:pt x="89" y="282"/>
                    <a:pt x="89" y="517"/>
                  </a:cubicBezTo>
                  <a:cubicBezTo>
                    <a:pt x="0" y="517"/>
                    <a:pt x="0" y="517"/>
                    <a:pt x="0" y="517"/>
                  </a:cubicBezTo>
                  <a:cubicBezTo>
                    <a:pt x="0" y="232"/>
                    <a:pt x="232" y="0"/>
                    <a:pt x="517" y="0"/>
                  </a:cubicBezTo>
                  <a:cubicBezTo>
                    <a:pt x="803" y="0"/>
                    <a:pt x="1035" y="232"/>
                    <a:pt x="1035" y="517"/>
                  </a:cubicBezTo>
                  <a:close/>
                </a:path>
              </a:pathLst>
            </a:custGeom>
            <a:solidFill>
              <a:srgbClr val="7A801D"/>
            </a:solidFill>
            <a:ln>
              <a:noFill/>
            </a:ln>
          </p:spPr>
          <p:txBody>
            <a:bodyPr/>
            <a:lstStyle/>
            <a:p>
              <a:pPr defTabSz="914324">
                <a:defRPr/>
              </a:pPr>
              <a:endParaRPr lang="zh-CN" altLang="en-US" sz="1600" kern="0">
                <a:solidFill>
                  <a:srgbClr val="F8F8F8"/>
                </a:solidFill>
                <a:latin typeface="Book Antiqua"/>
              </a:endParaRPr>
            </a:p>
          </p:txBody>
        </p:sp>
        <p:sp>
          <p:nvSpPr>
            <p:cNvPr id="13" name="Freeform 152"/>
            <p:cNvSpPr>
              <a:spLocks/>
            </p:cNvSpPr>
            <p:nvPr/>
          </p:nvSpPr>
          <p:spPr bwMode="auto">
            <a:xfrm>
              <a:off x="2197100" y="919163"/>
              <a:ext cx="4751388" cy="2374900"/>
            </a:xfrm>
            <a:custGeom>
              <a:avLst/>
              <a:gdLst>
                <a:gd name="T0" fmla="*/ 1267 w 1267"/>
                <a:gd name="T1" fmla="*/ 633 h 633"/>
                <a:gd name="T2" fmla="*/ 1178 w 1267"/>
                <a:gd name="T3" fmla="*/ 633 h 633"/>
                <a:gd name="T4" fmla="*/ 633 w 1267"/>
                <a:gd name="T5" fmla="*/ 89 h 633"/>
                <a:gd name="T6" fmla="*/ 89 w 1267"/>
                <a:gd name="T7" fmla="*/ 633 h 633"/>
                <a:gd name="T8" fmla="*/ 0 w 1267"/>
                <a:gd name="T9" fmla="*/ 633 h 633"/>
                <a:gd name="T10" fmla="*/ 633 w 1267"/>
                <a:gd name="T11" fmla="*/ 0 h 633"/>
                <a:gd name="T12" fmla="*/ 1267 w 1267"/>
                <a:gd name="T13" fmla="*/ 633 h 633"/>
              </a:gdLst>
              <a:ahLst/>
              <a:cxnLst>
                <a:cxn ang="0">
                  <a:pos x="T0" y="T1"/>
                </a:cxn>
                <a:cxn ang="0">
                  <a:pos x="T2" y="T3"/>
                </a:cxn>
                <a:cxn ang="0">
                  <a:pos x="T4" y="T5"/>
                </a:cxn>
                <a:cxn ang="0">
                  <a:pos x="T6" y="T7"/>
                </a:cxn>
                <a:cxn ang="0">
                  <a:pos x="T8" y="T9"/>
                </a:cxn>
                <a:cxn ang="0">
                  <a:pos x="T10" y="T11"/>
                </a:cxn>
                <a:cxn ang="0">
                  <a:pos x="T12" y="T13"/>
                </a:cxn>
              </a:cxnLst>
              <a:rect l="0" t="0" r="r" b="b"/>
              <a:pathLst>
                <a:path w="1267" h="633">
                  <a:moveTo>
                    <a:pt x="1267" y="633"/>
                  </a:moveTo>
                  <a:cubicBezTo>
                    <a:pt x="1178" y="633"/>
                    <a:pt x="1178" y="633"/>
                    <a:pt x="1178" y="633"/>
                  </a:cubicBezTo>
                  <a:cubicBezTo>
                    <a:pt x="1178" y="333"/>
                    <a:pt x="934" y="89"/>
                    <a:pt x="633" y="89"/>
                  </a:cubicBezTo>
                  <a:cubicBezTo>
                    <a:pt x="333" y="89"/>
                    <a:pt x="89" y="333"/>
                    <a:pt x="89" y="633"/>
                  </a:cubicBezTo>
                  <a:cubicBezTo>
                    <a:pt x="0" y="633"/>
                    <a:pt x="0" y="633"/>
                    <a:pt x="0" y="633"/>
                  </a:cubicBezTo>
                  <a:cubicBezTo>
                    <a:pt x="0" y="284"/>
                    <a:pt x="284" y="0"/>
                    <a:pt x="633" y="0"/>
                  </a:cubicBezTo>
                  <a:cubicBezTo>
                    <a:pt x="983" y="0"/>
                    <a:pt x="1267" y="284"/>
                    <a:pt x="1267" y="633"/>
                  </a:cubicBezTo>
                  <a:close/>
                </a:path>
              </a:pathLst>
            </a:custGeom>
            <a:solidFill>
              <a:srgbClr val="F3AD00"/>
            </a:solidFill>
            <a:ln>
              <a:noFill/>
            </a:ln>
          </p:spPr>
          <p:txBody>
            <a:bodyPr/>
            <a:lstStyle/>
            <a:p>
              <a:pPr defTabSz="914324">
                <a:defRPr/>
              </a:pPr>
              <a:endParaRPr lang="zh-CN" altLang="en-US" sz="1600" kern="0">
                <a:solidFill>
                  <a:srgbClr val="F8F8F8"/>
                </a:solidFill>
                <a:latin typeface="Book Antiqua"/>
              </a:endParaRPr>
            </a:p>
          </p:txBody>
        </p:sp>
        <p:sp>
          <p:nvSpPr>
            <p:cNvPr id="14" name="Freeform 153"/>
            <p:cNvSpPr>
              <a:spLocks/>
            </p:cNvSpPr>
            <p:nvPr/>
          </p:nvSpPr>
          <p:spPr bwMode="auto">
            <a:xfrm>
              <a:off x="3468688" y="2190751"/>
              <a:ext cx="2208213" cy="1103313"/>
            </a:xfrm>
            <a:custGeom>
              <a:avLst/>
              <a:gdLst>
                <a:gd name="T0" fmla="*/ 589 w 589"/>
                <a:gd name="T1" fmla="*/ 294 h 294"/>
                <a:gd name="T2" fmla="*/ 500 w 589"/>
                <a:gd name="T3" fmla="*/ 294 h 294"/>
                <a:gd name="T4" fmla="*/ 294 w 589"/>
                <a:gd name="T5" fmla="*/ 89 h 294"/>
                <a:gd name="T6" fmla="*/ 89 w 589"/>
                <a:gd name="T7" fmla="*/ 294 h 294"/>
                <a:gd name="T8" fmla="*/ 0 w 589"/>
                <a:gd name="T9" fmla="*/ 294 h 294"/>
                <a:gd name="T10" fmla="*/ 294 w 589"/>
                <a:gd name="T11" fmla="*/ 0 h 294"/>
                <a:gd name="T12" fmla="*/ 589 w 589"/>
                <a:gd name="T13" fmla="*/ 294 h 294"/>
              </a:gdLst>
              <a:ahLst/>
              <a:cxnLst>
                <a:cxn ang="0">
                  <a:pos x="T0" y="T1"/>
                </a:cxn>
                <a:cxn ang="0">
                  <a:pos x="T2" y="T3"/>
                </a:cxn>
                <a:cxn ang="0">
                  <a:pos x="T4" y="T5"/>
                </a:cxn>
                <a:cxn ang="0">
                  <a:pos x="T6" y="T7"/>
                </a:cxn>
                <a:cxn ang="0">
                  <a:pos x="T8" y="T9"/>
                </a:cxn>
                <a:cxn ang="0">
                  <a:pos x="T10" y="T11"/>
                </a:cxn>
                <a:cxn ang="0">
                  <a:pos x="T12" y="T13"/>
                </a:cxn>
              </a:cxnLst>
              <a:rect l="0" t="0" r="r" b="b"/>
              <a:pathLst>
                <a:path w="589" h="294">
                  <a:moveTo>
                    <a:pt x="589" y="294"/>
                  </a:moveTo>
                  <a:cubicBezTo>
                    <a:pt x="500" y="294"/>
                    <a:pt x="500" y="294"/>
                    <a:pt x="500" y="294"/>
                  </a:cubicBezTo>
                  <a:cubicBezTo>
                    <a:pt x="500" y="181"/>
                    <a:pt x="408" y="89"/>
                    <a:pt x="294" y="89"/>
                  </a:cubicBezTo>
                  <a:cubicBezTo>
                    <a:pt x="181" y="89"/>
                    <a:pt x="89" y="181"/>
                    <a:pt x="89" y="294"/>
                  </a:cubicBezTo>
                  <a:cubicBezTo>
                    <a:pt x="0" y="294"/>
                    <a:pt x="0" y="294"/>
                    <a:pt x="0" y="294"/>
                  </a:cubicBezTo>
                  <a:cubicBezTo>
                    <a:pt x="0" y="132"/>
                    <a:pt x="132" y="0"/>
                    <a:pt x="294" y="0"/>
                  </a:cubicBezTo>
                  <a:cubicBezTo>
                    <a:pt x="457" y="0"/>
                    <a:pt x="589" y="132"/>
                    <a:pt x="589" y="294"/>
                  </a:cubicBezTo>
                  <a:close/>
                </a:path>
              </a:pathLst>
            </a:custGeom>
            <a:solidFill>
              <a:srgbClr val="7A801D"/>
            </a:solidFill>
            <a:ln>
              <a:noFill/>
            </a:ln>
          </p:spPr>
          <p:txBody>
            <a:bodyPr/>
            <a:lstStyle/>
            <a:p>
              <a:pPr defTabSz="914324">
                <a:defRPr/>
              </a:pPr>
              <a:endParaRPr lang="zh-CN" altLang="en-US" sz="1600" kern="0">
                <a:solidFill>
                  <a:srgbClr val="F8F8F8"/>
                </a:solidFill>
                <a:latin typeface="Book Antiqua"/>
              </a:endParaRPr>
            </a:p>
          </p:txBody>
        </p:sp>
      </p:grpSp>
    </p:spTree>
    <p:extLst>
      <p:ext uri="{BB962C8B-B14F-4D97-AF65-F5344CB8AC3E}">
        <p14:creationId xmlns:p14="http://schemas.microsoft.com/office/powerpoint/2010/main" val="304140892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9588" y="2867024"/>
            <a:ext cx="1484411" cy="2278063"/>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4750" y="3624009"/>
            <a:ext cx="1023128" cy="1521078"/>
          </a:xfrm>
          <a:prstGeom prst="rect">
            <a:avLst/>
          </a:prstGeom>
        </p:spPr>
      </p:pic>
      <p:sp>
        <p:nvSpPr>
          <p:cNvPr id="2" name="Rectangle 1">
            <a:extLst>
              <a:ext uri="{FF2B5EF4-FFF2-40B4-BE49-F238E27FC236}">
                <a16:creationId xmlns:a16="http://schemas.microsoft.com/office/drawing/2014/main" id="{8EF7E9E9-5652-704F-9144-C56F8D999508}"/>
              </a:ext>
            </a:extLst>
          </p:cNvPr>
          <p:cNvSpPr/>
          <p:nvPr/>
        </p:nvSpPr>
        <p:spPr>
          <a:xfrm>
            <a:off x="123093" y="230768"/>
            <a:ext cx="6207370" cy="4772781"/>
          </a:xfrm>
          <a:prstGeom prst="rect">
            <a:avLst/>
          </a:prstGeom>
        </p:spPr>
        <p:txBody>
          <a:bodyPr wrap="square">
            <a:spAutoFit/>
          </a:bodyPr>
          <a:lstStyle/>
          <a:p>
            <a:pPr algn="just">
              <a:lnSpc>
                <a:spcPct val="115000"/>
              </a:lnSpc>
            </a:pPr>
            <a:r>
              <a:rPr lang="it-IT" sz="1900" b="1" dirty="0" err="1">
                <a:solidFill>
                  <a:srgbClr val="000000"/>
                </a:solidFill>
                <a:latin typeface="Times New Roman" panose="02020603050405020304" pitchFamily="18" charset="0"/>
                <a:ea typeface="Calibri" panose="020F0502020204030204" pitchFamily="34" charset="0"/>
              </a:rPr>
              <a:t>Các</a:t>
            </a:r>
            <a:r>
              <a:rPr lang="it-IT" sz="1900" b="1" dirty="0">
                <a:solidFill>
                  <a:srgbClr val="000000"/>
                </a:solidFill>
                <a:latin typeface="Times New Roman" panose="02020603050405020304" pitchFamily="18" charset="0"/>
                <a:ea typeface="Calibri" panose="020F0502020204030204" pitchFamily="34" charset="0"/>
              </a:rPr>
              <a:t> </a:t>
            </a:r>
            <a:r>
              <a:rPr lang="vi-VN" sz="1900" b="1" dirty="0">
                <a:solidFill>
                  <a:srgbClr val="000000"/>
                </a:solidFill>
                <a:latin typeface="Times New Roman" panose="02020603050405020304" pitchFamily="18" charset="0"/>
                <a:ea typeface="Calibri" panose="020F0502020204030204" pitchFamily="34" charset="0"/>
              </a:rPr>
              <a:t>ẩn số (một ẩn số có thể thuộc nhiều vị trí khác nhau):</a:t>
            </a:r>
            <a:r>
              <a:rPr lang="vi-VN" sz="1900" i="1" dirty="0">
                <a:solidFill>
                  <a:srgbClr val="000000"/>
                </a:solidFill>
                <a:latin typeface="Times New Roman" panose="02020603050405020304" pitchFamily="18" charset="0"/>
                <a:ea typeface="Calibri" panose="020F0502020204030204" pitchFamily="34" charset="0"/>
              </a:rPr>
              <a:t> chủ đề, vấn đề, câu, bài nói, bài viết, đoạn văn.</a:t>
            </a:r>
            <a:endParaRPr lang="en-VN" sz="19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1900" dirty="0">
                <a:solidFill>
                  <a:srgbClr val="000000"/>
                </a:solidFill>
                <a:latin typeface="Times New Roman" panose="02020603050405020304" pitchFamily="18" charset="0"/>
                <a:ea typeface="Calibri" panose="020F0502020204030204" pitchFamily="34" charset="0"/>
              </a:rPr>
              <a:t>- Văn bản là đơn vị ngôn ngữ trình bày trọn vẹn một (1) …………. Trong giao tiếp. Thông thường, văn bản là (2) …………. (lá đơn, bức thư, bài thơ, truyện kể, thông báo, bài văn nghị luận,…) có các bộ phận thống nhất về (3)………… (xoay quanh một vấn đề nhất định), liên kết bằng những từ ngữ nhất định và được sắp xếp theo thứ tự hợp lí. </a:t>
            </a:r>
            <a:endParaRPr lang="en-VN" sz="19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1900" dirty="0">
                <a:solidFill>
                  <a:srgbClr val="000000"/>
                </a:solidFill>
                <a:latin typeface="Times New Roman" panose="02020603050405020304" pitchFamily="18" charset="0"/>
                <a:ea typeface="Calibri" panose="020F0502020204030204" pitchFamily="34" charset="0"/>
              </a:rPr>
              <a:t>- Văn bản có thể gồm một hoặc một số (4)…………….. Mỗi đoạn văn thể hiện một (5)……… nhỏ; hết đoạn văn, phải xuống dòng. Ở dạng phổ biến (điển hình), đoạn văn gồm một số (6)…….., trong đó thường có một câu nêu (7)……….của đoạn văn (câu chủ đề), một số câu phát triển (8)……… (câu phát triển). </a:t>
            </a:r>
            <a:endParaRPr lang="en-VN" sz="1900" dirty="0">
              <a:solidFill>
                <a:srgbClr val="000000"/>
              </a:solidFill>
              <a:latin typeface="Times New Roman" panose="02020603050405020304" pitchFamily="18" charset="0"/>
              <a:ea typeface="Calibri" panose="020F0502020204030204" pitchFamily="34" charset="0"/>
            </a:endParaRPr>
          </a:p>
        </p:txBody>
      </p:sp>
      <p:pic>
        <p:nvPicPr>
          <p:cNvPr id="8" name="Picture 7" descr="Logo&#10;&#10;Description automatically generated">
            <a:extLst>
              <a:ext uri="{FF2B5EF4-FFF2-40B4-BE49-F238E27FC236}">
                <a16:creationId xmlns:a16="http://schemas.microsoft.com/office/drawing/2014/main" id="{A3B047FE-8FC2-2548-8716-DC4D7BE77C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65079" y="699703"/>
            <a:ext cx="2778920" cy="1917455"/>
          </a:xfrm>
          <a:prstGeom prst="rect">
            <a:avLst/>
          </a:prstGeom>
        </p:spPr>
      </p:pic>
    </p:spTree>
    <p:extLst>
      <p:ext uri="{BB962C8B-B14F-4D97-AF65-F5344CB8AC3E}">
        <p14:creationId xmlns:p14="http://schemas.microsoft.com/office/powerpoint/2010/main" val="4286548918"/>
      </p:ext>
    </p:extLst>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9588" y="2867024"/>
            <a:ext cx="1484411" cy="2278063"/>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4750" y="3624009"/>
            <a:ext cx="1023128" cy="1521078"/>
          </a:xfrm>
          <a:prstGeom prst="rect">
            <a:avLst/>
          </a:prstGeom>
        </p:spPr>
      </p:pic>
      <p:sp>
        <p:nvSpPr>
          <p:cNvPr id="2" name="Rectangle 1">
            <a:extLst>
              <a:ext uri="{FF2B5EF4-FFF2-40B4-BE49-F238E27FC236}">
                <a16:creationId xmlns:a16="http://schemas.microsoft.com/office/drawing/2014/main" id="{8EF7E9E9-5652-704F-9144-C56F8D999508}"/>
              </a:ext>
            </a:extLst>
          </p:cNvPr>
          <p:cNvSpPr/>
          <p:nvPr/>
        </p:nvSpPr>
        <p:spPr>
          <a:xfrm>
            <a:off x="175846" y="29777"/>
            <a:ext cx="8792307" cy="5115311"/>
          </a:xfrm>
          <a:prstGeom prst="rect">
            <a:avLst/>
          </a:prstGeom>
        </p:spPr>
        <p:txBody>
          <a:bodyPr wrap="square">
            <a:spAutoFit/>
          </a:bodyPr>
          <a:lstStyle/>
          <a:p>
            <a:pPr algn="just">
              <a:lnSpc>
                <a:spcPct val="150000"/>
              </a:lnSpc>
            </a:pPr>
            <a:r>
              <a:rPr lang="it-IT" sz="2000" b="1" dirty="0" err="1">
                <a:solidFill>
                  <a:srgbClr val="000000"/>
                </a:solidFill>
                <a:latin typeface="Times New Roman" panose="02020603050405020304" pitchFamily="18" charset="0"/>
                <a:ea typeface="Calibri" panose="020F0502020204030204" pitchFamily="34" charset="0"/>
              </a:rPr>
              <a:t>Các</a:t>
            </a:r>
            <a:r>
              <a:rPr lang="it-IT" sz="2000" b="1" dirty="0">
                <a:solidFill>
                  <a:srgbClr val="000000"/>
                </a:solidFill>
                <a:latin typeface="Times New Roman" panose="02020603050405020304" pitchFamily="18" charset="0"/>
                <a:ea typeface="Calibri" panose="020F0502020204030204" pitchFamily="34" charset="0"/>
              </a:rPr>
              <a:t> </a:t>
            </a:r>
            <a:r>
              <a:rPr lang="vi-VN" sz="2000" b="1" dirty="0">
                <a:solidFill>
                  <a:srgbClr val="000000"/>
                </a:solidFill>
                <a:latin typeface="Times New Roman" panose="02020603050405020304" pitchFamily="18" charset="0"/>
                <a:ea typeface="Calibri" panose="020F0502020204030204" pitchFamily="34" charset="0"/>
              </a:rPr>
              <a:t>ẩn số (một ẩn số có thể thuộc nhiều vị trí khác nhau):</a:t>
            </a:r>
            <a:r>
              <a:rPr lang="vi-VN" sz="2000" i="1" dirty="0">
                <a:solidFill>
                  <a:srgbClr val="000000"/>
                </a:solidFill>
                <a:latin typeface="Times New Roman" panose="02020603050405020304" pitchFamily="18" charset="0"/>
                <a:ea typeface="Calibri" panose="020F0502020204030204" pitchFamily="34" charset="0"/>
              </a:rPr>
              <a:t> chủ đề, vấn đề, câu, bài nói, bài viết, đoạn văn.</a:t>
            </a:r>
            <a:endParaRPr lang="en-VN" sz="2000" dirty="0">
              <a:solidFill>
                <a:srgbClr val="000000"/>
              </a:solidFill>
              <a:latin typeface="Times New Roman" panose="02020603050405020304" pitchFamily="18" charset="0"/>
              <a:ea typeface="Calibri" panose="020F0502020204030204" pitchFamily="34" charset="0"/>
            </a:endParaRPr>
          </a:p>
          <a:p>
            <a:pPr algn="just">
              <a:lnSpc>
                <a:spcPct val="150000"/>
              </a:lnSpc>
            </a:pPr>
            <a:r>
              <a:rPr lang="vi-VN" sz="2000" dirty="0">
                <a:solidFill>
                  <a:srgbClr val="000000"/>
                </a:solidFill>
                <a:latin typeface="Times New Roman" panose="02020603050405020304" pitchFamily="18" charset="0"/>
                <a:ea typeface="Calibri" panose="020F0502020204030204" pitchFamily="34" charset="0"/>
              </a:rPr>
              <a:t>- Văn bản là đơn vị ngôn ngữ trình bày trọn vẹn một (1) …………. Trong giao tiếp. Thông thường, văn bản là (2) ………………… (lá đơn, bức thư, bài thơ, truyện kể, thông báo, bài văn nghị luận,…) có các bộ phận thống nhất về (3)………… (xoay quanh một vấn đề nhất định), liên kết bằng những từ ngữ nhất định và được sắp xếp theo thứ tự hợp lí. </a:t>
            </a:r>
            <a:endParaRPr lang="en-VN" sz="2000" dirty="0">
              <a:solidFill>
                <a:srgbClr val="000000"/>
              </a:solidFill>
              <a:latin typeface="Times New Roman" panose="02020603050405020304" pitchFamily="18" charset="0"/>
              <a:ea typeface="Calibri" panose="020F0502020204030204" pitchFamily="34" charset="0"/>
            </a:endParaRPr>
          </a:p>
          <a:p>
            <a:pPr algn="just">
              <a:lnSpc>
                <a:spcPct val="150000"/>
              </a:lnSpc>
            </a:pPr>
            <a:r>
              <a:rPr lang="vi-VN" sz="2000" dirty="0">
                <a:solidFill>
                  <a:srgbClr val="000000"/>
                </a:solidFill>
                <a:latin typeface="Times New Roman" panose="02020603050405020304" pitchFamily="18" charset="0"/>
                <a:ea typeface="Calibri" panose="020F0502020204030204" pitchFamily="34" charset="0"/>
              </a:rPr>
              <a:t>- Văn bản có thể gồm một hoặc một số (4)…………….. Mỗi đoạn văn thể hiện một (5)…………nhỏ; hết đoạn văn, phải xuống dòng. Ở dạng phổ biến (điển hình), đoạn </a:t>
            </a:r>
          </a:p>
          <a:p>
            <a:pPr algn="just">
              <a:lnSpc>
                <a:spcPct val="150000"/>
              </a:lnSpc>
            </a:pPr>
            <a:r>
              <a:rPr lang="vi-VN" sz="2000" dirty="0">
                <a:solidFill>
                  <a:srgbClr val="000000"/>
                </a:solidFill>
                <a:latin typeface="Times New Roman" panose="02020603050405020304" pitchFamily="18" charset="0"/>
                <a:ea typeface="Calibri" panose="020F0502020204030204" pitchFamily="34" charset="0"/>
              </a:rPr>
              <a:t>văn gồm một số (6)…….., trong đó thường có một câu nêu (7)…………..của đoạn </a:t>
            </a:r>
          </a:p>
          <a:p>
            <a:pPr algn="just">
              <a:lnSpc>
                <a:spcPct val="150000"/>
              </a:lnSpc>
            </a:pPr>
            <a:r>
              <a:rPr lang="vi-VN" sz="2000" dirty="0">
                <a:solidFill>
                  <a:srgbClr val="000000"/>
                </a:solidFill>
                <a:latin typeface="Times New Roman" panose="02020603050405020304" pitchFamily="18" charset="0"/>
                <a:ea typeface="Calibri" panose="020F0502020204030204" pitchFamily="34" charset="0"/>
              </a:rPr>
              <a:t>văn (câu chủ đề), một số câu phát triển (8)……………. (câu phát triển). </a:t>
            </a:r>
            <a:endParaRPr lang="en-VN" sz="2000" dirty="0">
              <a:solidFill>
                <a:srgbClr val="000000"/>
              </a:solidFill>
              <a:latin typeface="Times New Roman" panose="02020603050405020304" pitchFamily="18" charset="0"/>
              <a:ea typeface="Calibri" panose="020F0502020204030204" pitchFamily="34" charset="0"/>
            </a:endParaRPr>
          </a:p>
        </p:txBody>
      </p:sp>
      <p:sp>
        <p:nvSpPr>
          <p:cNvPr id="3" name="Rectangle 2">
            <a:extLst>
              <a:ext uri="{FF2B5EF4-FFF2-40B4-BE49-F238E27FC236}">
                <a16:creationId xmlns:a16="http://schemas.microsoft.com/office/drawing/2014/main" id="{48F83171-A5D0-7943-AA21-D7592ECD5A2A}"/>
              </a:ext>
            </a:extLst>
          </p:cNvPr>
          <p:cNvSpPr/>
          <p:nvPr/>
        </p:nvSpPr>
        <p:spPr>
          <a:xfrm>
            <a:off x="6192663" y="852832"/>
            <a:ext cx="962123" cy="400110"/>
          </a:xfrm>
          <a:prstGeom prst="rect">
            <a:avLst/>
          </a:prstGeom>
        </p:spPr>
        <p:style>
          <a:lnRef idx="2">
            <a:schemeClr val="accent4"/>
          </a:lnRef>
          <a:fillRef idx="1">
            <a:schemeClr val="lt1"/>
          </a:fillRef>
          <a:effectRef idx="0">
            <a:schemeClr val="accent4"/>
          </a:effectRef>
          <a:fontRef idx="minor">
            <a:schemeClr val="dk1"/>
          </a:fontRef>
        </p:style>
        <p:txBody>
          <a:bodyPr wrap="none">
            <a:spAutoFit/>
          </a:bodyPr>
          <a:lstStyle/>
          <a:p>
            <a:r>
              <a:rPr lang="vi-VN" sz="2000" b="1" dirty="0">
                <a:solidFill>
                  <a:srgbClr val="FF0000"/>
                </a:solidFill>
                <a:latin typeface="Times New Roman" panose="02020603050405020304" pitchFamily="18" charset="0"/>
                <a:ea typeface="Calibri" panose="020F0502020204030204" pitchFamily="34" charset="0"/>
              </a:rPr>
              <a:t>vấn đề</a:t>
            </a:r>
            <a:r>
              <a:rPr lang="en-VN" sz="2000" b="1" dirty="0">
                <a:solidFill>
                  <a:srgbClr val="FF0000"/>
                </a:solidFill>
              </a:rPr>
              <a:t> </a:t>
            </a:r>
          </a:p>
        </p:txBody>
      </p:sp>
      <p:sp>
        <p:nvSpPr>
          <p:cNvPr id="7" name="Rectangle 6">
            <a:extLst>
              <a:ext uri="{FF2B5EF4-FFF2-40B4-BE49-F238E27FC236}">
                <a16:creationId xmlns:a16="http://schemas.microsoft.com/office/drawing/2014/main" id="{BCF21D32-98B4-C741-A09E-C8A5CD081AE1}"/>
              </a:ext>
            </a:extLst>
          </p:cNvPr>
          <p:cNvSpPr/>
          <p:nvPr/>
        </p:nvSpPr>
        <p:spPr>
          <a:xfrm>
            <a:off x="3288323" y="1480017"/>
            <a:ext cx="1899139" cy="400110"/>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r>
              <a:rPr lang="vi-VN" sz="2000" b="1" dirty="0">
                <a:solidFill>
                  <a:srgbClr val="FF0000"/>
                </a:solidFill>
                <a:latin typeface="Times New Roman" panose="02020603050405020304" pitchFamily="18" charset="0"/>
                <a:ea typeface="Calibri" panose="020F0502020204030204" pitchFamily="34" charset="0"/>
              </a:rPr>
              <a:t>bài nói, bài viết</a:t>
            </a:r>
            <a:endParaRPr lang="en-VN" sz="2000" b="1" dirty="0">
              <a:solidFill>
                <a:srgbClr val="FF0000"/>
              </a:solidFill>
            </a:endParaRPr>
          </a:p>
        </p:txBody>
      </p:sp>
      <p:sp>
        <p:nvSpPr>
          <p:cNvPr id="9" name="Rectangle 8">
            <a:extLst>
              <a:ext uri="{FF2B5EF4-FFF2-40B4-BE49-F238E27FC236}">
                <a16:creationId xmlns:a16="http://schemas.microsoft.com/office/drawing/2014/main" id="{1E0BDBB9-4D27-1E43-B0A1-32B21875F4E7}"/>
              </a:ext>
            </a:extLst>
          </p:cNvPr>
          <p:cNvSpPr/>
          <p:nvPr/>
        </p:nvSpPr>
        <p:spPr>
          <a:xfrm>
            <a:off x="7244862" y="1875002"/>
            <a:ext cx="1023128" cy="400110"/>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r>
              <a:rPr lang="vi-VN" sz="2000" b="1" dirty="0">
                <a:solidFill>
                  <a:srgbClr val="FF0000"/>
                </a:solidFill>
                <a:latin typeface="Times New Roman" panose="02020603050405020304" pitchFamily="18" charset="0"/>
                <a:ea typeface="Calibri" panose="020F0502020204030204" pitchFamily="34" charset="0"/>
              </a:rPr>
              <a:t>chủ đề</a:t>
            </a:r>
            <a:endParaRPr lang="en-VN" sz="2000" b="1" dirty="0">
              <a:solidFill>
                <a:srgbClr val="FF0000"/>
              </a:solidFill>
            </a:endParaRPr>
          </a:p>
        </p:txBody>
      </p:sp>
      <p:sp>
        <p:nvSpPr>
          <p:cNvPr id="10" name="Rectangle 9">
            <a:extLst>
              <a:ext uri="{FF2B5EF4-FFF2-40B4-BE49-F238E27FC236}">
                <a16:creationId xmlns:a16="http://schemas.microsoft.com/office/drawing/2014/main" id="{9B413A90-A81B-C34C-A454-AAB8D9A30A33}"/>
              </a:ext>
            </a:extLst>
          </p:cNvPr>
          <p:cNvSpPr/>
          <p:nvPr/>
        </p:nvSpPr>
        <p:spPr>
          <a:xfrm>
            <a:off x="4675897" y="3282784"/>
            <a:ext cx="1355625" cy="400110"/>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vi-VN" sz="2000" b="1" dirty="0">
                <a:solidFill>
                  <a:srgbClr val="FF0000"/>
                </a:solidFill>
                <a:latin typeface="Times New Roman" panose="02020603050405020304" pitchFamily="18" charset="0"/>
                <a:ea typeface="Calibri" panose="020F0502020204030204" pitchFamily="34" charset="0"/>
              </a:rPr>
              <a:t>đoạn văn</a:t>
            </a:r>
            <a:endParaRPr lang="en-VN" sz="2000" b="1" dirty="0">
              <a:solidFill>
                <a:srgbClr val="FF0000"/>
              </a:solidFill>
            </a:endParaRPr>
          </a:p>
        </p:txBody>
      </p:sp>
      <p:sp>
        <p:nvSpPr>
          <p:cNvPr id="11" name="Rectangle 10">
            <a:extLst>
              <a:ext uri="{FF2B5EF4-FFF2-40B4-BE49-F238E27FC236}">
                <a16:creationId xmlns:a16="http://schemas.microsoft.com/office/drawing/2014/main" id="{967234FA-9C46-D24F-8F18-97CC2A306DB7}"/>
              </a:ext>
            </a:extLst>
          </p:cNvPr>
          <p:cNvSpPr/>
          <p:nvPr/>
        </p:nvSpPr>
        <p:spPr>
          <a:xfrm>
            <a:off x="468197" y="3806000"/>
            <a:ext cx="1023129" cy="400110"/>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vi-VN" sz="2000" b="1" dirty="0">
                <a:solidFill>
                  <a:srgbClr val="FF0000"/>
                </a:solidFill>
                <a:latin typeface="Times New Roman" panose="02020603050405020304" pitchFamily="18" charset="0"/>
                <a:ea typeface="Calibri" panose="020F0502020204030204" pitchFamily="34" charset="0"/>
              </a:rPr>
              <a:t>chủ đề</a:t>
            </a:r>
            <a:endParaRPr lang="en-VN" sz="2000" b="1" dirty="0">
              <a:solidFill>
                <a:srgbClr val="FF0000"/>
              </a:solidFill>
            </a:endParaRPr>
          </a:p>
        </p:txBody>
      </p:sp>
      <p:sp>
        <p:nvSpPr>
          <p:cNvPr id="12" name="Rectangle 11">
            <a:extLst>
              <a:ext uri="{FF2B5EF4-FFF2-40B4-BE49-F238E27FC236}">
                <a16:creationId xmlns:a16="http://schemas.microsoft.com/office/drawing/2014/main" id="{F7BBCD27-207D-F844-AB7A-2927B121F349}"/>
              </a:ext>
            </a:extLst>
          </p:cNvPr>
          <p:cNvSpPr/>
          <p:nvPr/>
        </p:nvSpPr>
        <p:spPr>
          <a:xfrm>
            <a:off x="2248187" y="4206110"/>
            <a:ext cx="600522" cy="400110"/>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vi-VN" sz="2000" b="1" dirty="0">
                <a:solidFill>
                  <a:srgbClr val="FF0000"/>
                </a:solidFill>
                <a:latin typeface="Times New Roman" panose="02020603050405020304" pitchFamily="18" charset="0"/>
                <a:ea typeface="Calibri" panose="020F0502020204030204" pitchFamily="34" charset="0"/>
              </a:rPr>
              <a:t>câu</a:t>
            </a:r>
            <a:endParaRPr lang="en-VN" sz="2000" b="1" dirty="0">
              <a:solidFill>
                <a:srgbClr val="FF0000"/>
              </a:solidFill>
            </a:endParaRPr>
          </a:p>
        </p:txBody>
      </p:sp>
      <p:sp>
        <p:nvSpPr>
          <p:cNvPr id="13" name="Rectangle 12">
            <a:extLst>
              <a:ext uri="{FF2B5EF4-FFF2-40B4-BE49-F238E27FC236}">
                <a16:creationId xmlns:a16="http://schemas.microsoft.com/office/drawing/2014/main" id="{41B958B6-F5E9-244C-87D3-7AAF2074BD0E}"/>
              </a:ext>
            </a:extLst>
          </p:cNvPr>
          <p:cNvSpPr/>
          <p:nvPr/>
        </p:nvSpPr>
        <p:spPr>
          <a:xfrm>
            <a:off x="6619453" y="4136972"/>
            <a:ext cx="1170532" cy="400110"/>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vi-VN" sz="2000" b="1" dirty="0">
                <a:solidFill>
                  <a:srgbClr val="FF0000"/>
                </a:solidFill>
                <a:latin typeface="Times New Roman" panose="02020603050405020304" pitchFamily="18" charset="0"/>
                <a:ea typeface="Calibri" panose="020F0502020204030204" pitchFamily="34" charset="0"/>
              </a:rPr>
              <a:t>chủ đề</a:t>
            </a:r>
            <a:endParaRPr lang="en-VN" sz="2000" b="1" dirty="0">
              <a:solidFill>
                <a:srgbClr val="FF0000"/>
              </a:solidFill>
            </a:endParaRPr>
          </a:p>
        </p:txBody>
      </p:sp>
      <p:sp>
        <p:nvSpPr>
          <p:cNvPr id="14" name="Rectangle 13">
            <a:extLst>
              <a:ext uri="{FF2B5EF4-FFF2-40B4-BE49-F238E27FC236}">
                <a16:creationId xmlns:a16="http://schemas.microsoft.com/office/drawing/2014/main" id="{05C218BF-82A4-124A-B85D-856103C6D8D1}"/>
              </a:ext>
            </a:extLst>
          </p:cNvPr>
          <p:cNvSpPr/>
          <p:nvPr/>
        </p:nvSpPr>
        <p:spPr>
          <a:xfrm>
            <a:off x="4602196" y="4655481"/>
            <a:ext cx="1170532" cy="400110"/>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vi-VN" sz="2000" b="1" dirty="0">
                <a:solidFill>
                  <a:srgbClr val="FF0000"/>
                </a:solidFill>
                <a:latin typeface="Times New Roman" panose="02020603050405020304" pitchFamily="18" charset="0"/>
                <a:ea typeface="Calibri" panose="020F0502020204030204" pitchFamily="34" charset="0"/>
              </a:rPr>
              <a:t>chủ đề</a:t>
            </a:r>
            <a:endParaRPr lang="en-VN" sz="2000" b="1" dirty="0">
              <a:solidFill>
                <a:srgbClr val="FF0000"/>
              </a:solidFill>
            </a:endParaRPr>
          </a:p>
        </p:txBody>
      </p:sp>
    </p:spTree>
    <p:extLst>
      <p:ext uri="{BB962C8B-B14F-4D97-AF65-F5344CB8AC3E}">
        <p14:creationId xmlns:p14="http://schemas.microsoft.com/office/powerpoint/2010/main" val="395235524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arn(inVertical)">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9" grpId="0" animBg="1"/>
      <p:bldP spid="10" grpId="0" animBg="1"/>
      <p:bldP spid="11" grpId="0" animBg="1"/>
      <p:bldP spid="12" grpId="0" animBg="1"/>
      <p:bldP spid="13"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9588" y="2867024"/>
            <a:ext cx="1484411" cy="2278063"/>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4750" y="3624009"/>
            <a:ext cx="1023128" cy="1521078"/>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499" y="73004"/>
            <a:ext cx="705681" cy="630799"/>
          </a:xfrm>
          <a:prstGeom prst="rect">
            <a:avLst/>
          </a:prstGeom>
        </p:spPr>
      </p:pic>
      <p:sp>
        <p:nvSpPr>
          <p:cNvPr id="8" name="矩形 7"/>
          <p:cNvSpPr>
            <a:spLocks noChangeArrowheads="1"/>
          </p:cNvSpPr>
          <p:nvPr/>
        </p:nvSpPr>
        <p:spPr bwMode="auto">
          <a:xfrm>
            <a:off x="596122" y="3120698"/>
            <a:ext cx="7920594" cy="1006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14324">
              <a:lnSpc>
                <a:spcPct val="150000"/>
              </a:lnSpc>
            </a:pPr>
            <a:r>
              <a:rPr lang="en-US" altLang="zh-CN" sz="4500" b="1" dirty="0">
                <a:solidFill>
                  <a:srgbClr val="181818"/>
                </a:solidFill>
                <a:latin typeface="Times New Roman" panose="02020603050405020304" pitchFamily="18" charset="0"/>
                <a:ea typeface="微软雅黑" pitchFamily="34" charset="-122"/>
                <a:cs typeface="Times New Roman" panose="02020603050405020304" pitchFamily="18" charset="0"/>
                <a:sym typeface="微软雅黑" pitchFamily="34" charset="-122"/>
              </a:rPr>
              <a:t>III. LUYỆN TẬP</a:t>
            </a:r>
            <a:endParaRPr lang="zh-CN" altLang="en-US" sz="4500" b="1" dirty="0">
              <a:solidFill>
                <a:srgbClr val="181818"/>
              </a:solidFill>
              <a:latin typeface="Times New Roman" panose="02020603050405020304" pitchFamily="18" charset="0"/>
              <a:ea typeface="微软雅黑" pitchFamily="34" charset="-122"/>
              <a:cs typeface="Times New Roman" panose="02020603050405020304" pitchFamily="18" charset="0"/>
              <a:sym typeface="微软雅黑" pitchFamily="34" charset="-122"/>
            </a:endParaRPr>
          </a:p>
        </p:txBody>
      </p:sp>
      <p:grpSp>
        <p:nvGrpSpPr>
          <p:cNvPr id="9" name="组合 8"/>
          <p:cNvGrpSpPr/>
          <p:nvPr/>
        </p:nvGrpSpPr>
        <p:grpSpPr>
          <a:xfrm>
            <a:off x="2196615" y="698136"/>
            <a:ext cx="4750769" cy="3307919"/>
            <a:chOff x="2197100" y="915988"/>
            <a:chExt cx="4751388" cy="3308350"/>
          </a:xfrm>
        </p:grpSpPr>
        <p:sp>
          <p:nvSpPr>
            <p:cNvPr id="10" name="AutoShape 3"/>
            <p:cNvSpPr>
              <a:spLocks noChangeAspect="1" noChangeArrowheads="1" noTextEdit="1"/>
            </p:cNvSpPr>
            <p:nvPr/>
          </p:nvSpPr>
          <p:spPr bwMode="auto">
            <a:xfrm>
              <a:off x="2197100" y="915988"/>
              <a:ext cx="4748213" cy="330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8" tIns="45714" rIns="91428" bIns="45714" numCol="1" anchor="t" anchorCtr="0" compatLnSpc="1">
              <a:prstTxWarp prst="textNoShape">
                <a:avLst/>
              </a:prstTxWarp>
            </a:bodyPr>
            <a:lstStyle/>
            <a:p>
              <a:pPr defTabSz="914324">
                <a:defRPr/>
              </a:pPr>
              <a:endParaRPr lang="zh-CN" altLang="en-US" sz="2400" kern="0">
                <a:solidFill>
                  <a:srgbClr val="F8F8F8"/>
                </a:solidFill>
                <a:latin typeface="Book Antiqua"/>
              </a:endParaRPr>
            </a:p>
          </p:txBody>
        </p:sp>
        <p:sp>
          <p:nvSpPr>
            <p:cNvPr id="11" name="Freeform 150"/>
            <p:cNvSpPr>
              <a:spLocks/>
            </p:cNvSpPr>
            <p:nvPr/>
          </p:nvSpPr>
          <p:spPr bwMode="auto">
            <a:xfrm>
              <a:off x="3048000" y="1771651"/>
              <a:ext cx="3049588" cy="1522413"/>
            </a:xfrm>
            <a:custGeom>
              <a:avLst/>
              <a:gdLst>
                <a:gd name="T0" fmla="*/ 813 w 813"/>
                <a:gd name="T1" fmla="*/ 406 h 406"/>
                <a:gd name="T2" fmla="*/ 724 w 813"/>
                <a:gd name="T3" fmla="*/ 406 h 406"/>
                <a:gd name="T4" fmla="*/ 406 w 813"/>
                <a:gd name="T5" fmla="*/ 89 h 406"/>
                <a:gd name="T6" fmla="*/ 89 w 813"/>
                <a:gd name="T7" fmla="*/ 406 h 406"/>
                <a:gd name="T8" fmla="*/ 0 w 813"/>
                <a:gd name="T9" fmla="*/ 406 h 406"/>
                <a:gd name="T10" fmla="*/ 406 w 813"/>
                <a:gd name="T11" fmla="*/ 0 h 406"/>
                <a:gd name="T12" fmla="*/ 813 w 813"/>
                <a:gd name="T13" fmla="*/ 406 h 406"/>
              </a:gdLst>
              <a:ahLst/>
              <a:cxnLst>
                <a:cxn ang="0">
                  <a:pos x="T0" y="T1"/>
                </a:cxn>
                <a:cxn ang="0">
                  <a:pos x="T2" y="T3"/>
                </a:cxn>
                <a:cxn ang="0">
                  <a:pos x="T4" y="T5"/>
                </a:cxn>
                <a:cxn ang="0">
                  <a:pos x="T6" y="T7"/>
                </a:cxn>
                <a:cxn ang="0">
                  <a:pos x="T8" y="T9"/>
                </a:cxn>
                <a:cxn ang="0">
                  <a:pos x="T10" y="T11"/>
                </a:cxn>
                <a:cxn ang="0">
                  <a:pos x="T12" y="T13"/>
                </a:cxn>
              </a:cxnLst>
              <a:rect l="0" t="0" r="r" b="b"/>
              <a:pathLst>
                <a:path w="813" h="406">
                  <a:moveTo>
                    <a:pt x="813" y="406"/>
                  </a:moveTo>
                  <a:cubicBezTo>
                    <a:pt x="724" y="406"/>
                    <a:pt x="724" y="406"/>
                    <a:pt x="724" y="406"/>
                  </a:cubicBezTo>
                  <a:cubicBezTo>
                    <a:pt x="724" y="231"/>
                    <a:pt x="581" y="89"/>
                    <a:pt x="406" y="89"/>
                  </a:cubicBezTo>
                  <a:cubicBezTo>
                    <a:pt x="231" y="89"/>
                    <a:pt x="89" y="231"/>
                    <a:pt x="89" y="406"/>
                  </a:cubicBezTo>
                  <a:cubicBezTo>
                    <a:pt x="0" y="406"/>
                    <a:pt x="0" y="406"/>
                    <a:pt x="0" y="406"/>
                  </a:cubicBezTo>
                  <a:cubicBezTo>
                    <a:pt x="0" y="182"/>
                    <a:pt x="182" y="0"/>
                    <a:pt x="406" y="0"/>
                  </a:cubicBezTo>
                  <a:cubicBezTo>
                    <a:pt x="631" y="0"/>
                    <a:pt x="813" y="182"/>
                    <a:pt x="813" y="406"/>
                  </a:cubicBezTo>
                  <a:close/>
                </a:path>
              </a:pathLst>
            </a:custGeom>
            <a:solidFill>
              <a:srgbClr val="F3AD00"/>
            </a:solidFill>
            <a:ln>
              <a:noFill/>
            </a:ln>
          </p:spPr>
          <p:txBody>
            <a:bodyPr/>
            <a:lstStyle/>
            <a:p>
              <a:pPr defTabSz="914324">
                <a:defRPr/>
              </a:pPr>
              <a:endParaRPr lang="zh-CN" altLang="en-US" sz="1600" kern="0">
                <a:solidFill>
                  <a:srgbClr val="F8F8F8"/>
                </a:solidFill>
                <a:latin typeface="Book Antiqua"/>
              </a:endParaRPr>
            </a:p>
          </p:txBody>
        </p:sp>
        <p:sp>
          <p:nvSpPr>
            <p:cNvPr id="12" name="Freeform 151"/>
            <p:cNvSpPr>
              <a:spLocks/>
            </p:cNvSpPr>
            <p:nvPr/>
          </p:nvSpPr>
          <p:spPr bwMode="auto">
            <a:xfrm>
              <a:off x="2632075" y="1354138"/>
              <a:ext cx="3881438" cy="1939925"/>
            </a:xfrm>
            <a:custGeom>
              <a:avLst/>
              <a:gdLst>
                <a:gd name="T0" fmla="*/ 1035 w 1035"/>
                <a:gd name="T1" fmla="*/ 517 h 517"/>
                <a:gd name="T2" fmla="*/ 945 w 1035"/>
                <a:gd name="T3" fmla="*/ 517 h 517"/>
                <a:gd name="T4" fmla="*/ 517 w 1035"/>
                <a:gd name="T5" fmla="*/ 90 h 517"/>
                <a:gd name="T6" fmla="*/ 89 w 1035"/>
                <a:gd name="T7" fmla="*/ 517 h 517"/>
                <a:gd name="T8" fmla="*/ 0 w 1035"/>
                <a:gd name="T9" fmla="*/ 517 h 517"/>
                <a:gd name="T10" fmla="*/ 517 w 1035"/>
                <a:gd name="T11" fmla="*/ 0 h 517"/>
                <a:gd name="T12" fmla="*/ 1035 w 1035"/>
                <a:gd name="T13" fmla="*/ 517 h 517"/>
              </a:gdLst>
              <a:ahLst/>
              <a:cxnLst>
                <a:cxn ang="0">
                  <a:pos x="T0" y="T1"/>
                </a:cxn>
                <a:cxn ang="0">
                  <a:pos x="T2" y="T3"/>
                </a:cxn>
                <a:cxn ang="0">
                  <a:pos x="T4" y="T5"/>
                </a:cxn>
                <a:cxn ang="0">
                  <a:pos x="T6" y="T7"/>
                </a:cxn>
                <a:cxn ang="0">
                  <a:pos x="T8" y="T9"/>
                </a:cxn>
                <a:cxn ang="0">
                  <a:pos x="T10" y="T11"/>
                </a:cxn>
                <a:cxn ang="0">
                  <a:pos x="T12" y="T13"/>
                </a:cxn>
              </a:cxnLst>
              <a:rect l="0" t="0" r="r" b="b"/>
              <a:pathLst>
                <a:path w="1035" h="517">
                  <a:moveTo>
                    <a:pt x="1035" y="517"/>
                  </a:moveTo>
                  <a:cubicBezTo>
                    <a:pt x="945" y="517"/>
                    <a:pt x="945" y="517"/>
                    <a:pt x="945" y="517"/>
                  </a:cubicBezTo>
                  <a:cubicBezTo>
                    <a:pt x="945" y="282"/>
                    <a:pt x="753" y="90"/>
                    <a:pt x="517" y="90"/>
                  </a:cubicBezTo>
                  <a:cubicBezTo>
                    <a:pt x="281" y="90"/>
                    <a:pt x="89" y="282"/>
                    <a:pt x="89" y="517"/>
                  </a:cubicBezTo>
                  <a:cubicBezTo>
                    <a:pt x="0" y="517"/>
                    <a:pt x="0" y="517"/>
                    <a:pt x="0" y="517"/>
                  </a:cubicBezTo>
                  <a:cubicBezTo>
                    <a:pt x="0" y="232"/>
                    <a:pt x="232" y="0"/>
                    <a:pt x="517" y="0"/>
                  </a:cubicBezTo>
                  <a:cubicBezTo>
                    <a:pt x="803" y="0"/>
                    <a:pt x="1035" y="232"/>
                    <a:pt x="1035" y="517"/>
                  </a:cubicBezTo>
                  <a:close/>
                </a:path>
              </a:pathLst>
            </a:custGeom>
            <a:solidFill>
              <a:srgbClr val="7A801D"/>
            </a:solidFill>
            <a:ln>
              <a:noFill/>
            </a:ln>
          </p:spPr>
          <p:txBody>
            <a:bodyPr/>
            <a:lstStyle/>
            <a:p>
              <a:pPr defTabSz="914324">
                <a:defRPr/>
              </a:pPr>
              <a:endParaRPr lang="zh-CN" altLang="en-US" sz="1600" kern="0">
                <a:solidFill>
                  <a:srgbClr val="F8F8F8"/>
                </a:solidFill>
                <a:latin typeface="Book Antiqua"/>
              </a:endParaRPr>
            </a:p>
          </p:txBody>
        </p:sp>
        <p:sp>
          <p:nvSpPr>
            <p:cNvPr id="13" name="Freeform 152"/>
            <p:cNvSpPr>
              <a:spLocks/>
            </p:cNvSpPr>
            <p:nvPr/>
          </p:nvSpPr>
          <p:spPr bwMode="auto">
            <a:xfrm>
              <a:off x="2197100" y="919163"/>
              <a:ext cx="4751388" cy="2374900"/>
            </a:xfrm>
            <a:custGeom>
              <a:avLst/>
              <a:gdLst>
                <a:gd name="T0" fmla="*/ 1267 w 1267"/>
                <a:gd name="T1" fmla="*/ 633 h 633"/>
                <a:gd name="T2" fmla="*/ 1178 w 1267"/>
                <a:gd name="T3" fmla="*/ 633 h 633"/>
                <a:gd name="T4" fmla="*/ 633 w 1267"/>
                <a:gd name="T5" fmla="*/ 89 h 633"/>
                <a:gd name="T6" fmla="*/ 89 w 1267"/>
                <a:gd name="T7" fmla="*/ 633 h 633"/>
                <a:gd name="T8" fmla="*/ 0 w 1267"/>
                <a:gd name="T9" fmla="*/ 633 h 633"/>
                <a:gd name="T10" fmla="*/ 633 w 1267"/>
                <a:gd name="T11" fmla="*/ 0 h 633"/>
                <a:gd name="T12" fmla="*/ 1267 w 1267"/>
                <a:gd name="T13" fmla="*/ 633 h 633"/>
              </a:gdLst>
              <a:ahLst/>
              <a:cxnLst>
                <a:cxn ang="0">
                  <a:pos x="T0" y="T1"/>
                </a:cxn>
                <a:cxn ang="0">
                  <a:pos x="T2" y="T3"/>
                </a:cxn>
                <a:cxn ang="0">
                  <a:pos x="T4" y="T5"/>
                </a:cxn>
                <a:cxn ang="0">
                  <a:pos x="T6" y="T7"/>
                </a:cxn>
                <a:cxn ang="0">
                  <a:pos x="T8" y="T9"/>
                </a:cxn>
                <a:cxn ang="0">
                  <a:pos x="T10" y="T11"/>
                </a:cxn>
                <a:cxn ang="0">
                  <a:pos x="T12" y="T13"/>
                </a:cxn>
              </a:cxnLst>
              <a:rect l="0" t="0" r="r" b="b"/>
              <a:pathLst>
                <a:path w="1267" h="633">
                  <a:moveTo>
                    <a:pt x="1267" y="633"/>
                  </a:moveTo>
                  <a:cubicBezTo>
                    <a:pt x="1178" y="633"/>
                    <a:pt x="1178" y="633"/>
                    <a:pt x="1178" y="633"/>
                  </a:cubicBezTo>
                  <a:cubicBezTo>
                    <a:pt x="1178" y="333"/>
                    <a:pt x="934" y="89"/>
                    <a:pt x="633" y="89"/>
                  </a:cubicBezTo>
                  <a:cubicBezTo>
                    <a:pt x="333" y="89"/>
                    <a:pt x="89" y="333"/>
                    <a:pt x="89" y="633"/>
                  </a:cubicBezTo>
                  <a:cubicBezTo>
                    <a:pt x="0" y="633"/>
                    <a:pt x="0" y="633"/>
                    <a:pt x="0" y="633"/>
                  </a:cubicBezTo>
                  <a:cubicBezTo>
                    <a:pt x="0" y="284"/>
                    <a:pt x="284" y="0"/>
                    <a:pt x="633" y="0"/>
                  </a:cubicBezTo>
                  <a:cubicBezTo>
                    <a:pt x="983" y="0"/>
                    <a:pt x="1267" y="284"/>
                    <a:pt x="1267" y="633"/>
                  </a:cubicBezTo>
                  <a:close/>
                </a:path>
              </a:pathLst>
            </a:custGeom>
            <a:solidFill>
              <a:srgbClr val="F3AD00"/>
            </a:solidFill>
            <a:ln>
              <a:noFill/>
            </a:ln>
          </p:spPr>
          <p:txBody>
            <a:bodyPr/>
            <a:lstStyle/>
            <a:p>
              <a:pPr defTabSz="914324">
                <a:defRPr/>
              </a:pPr>
              <a:endParaRPr lang="zh-CN" altLang="en-US" sz="1600" kern="0">
                <a:solidFill>
                  <a:srgbClr val="F8F8F8"/>
                </a:solidFill>
                <a:latin typeface="Book Antiqua"/>
              </a:endParaRPr>
            </a:p>
          </p:txBody>
        </p:sp>
        <p:sp>
          <p:nvSpPr>
            <p:cNvPr id="14" name="Freeform 153"/>
            <p:cNvSpPr>
              <a:spLocks/>
            </p:cNvSpPr>
            <p:nvPr/>
          </p:nvSpPr>
          <p:spPr bwMode="auto">
            <a:xfrm>
              <a:off x="3468688" y="2190751"/>
              <a:ext cx="2208213" cy="1103313"/>
            </a:xfrm>
            <a:custGeom>
              <a:avLst/>
              <a:gdLst>
                <a:gd name="T0" fmla="*/ 589 w 589"/>
                <a:gd name="T1" fmla="*/ 294 h 294"/>
                <a:gd name="T2" fmla="*/ 500 w 589"/>
                <a:gd name="T3" fmla="*/ 294 h 294"/>
                <a:gd name="T4" fmla="*/ 294 w 589"/>
                <a:gd name="T5" fmla="*/ 89 h 294"/>
                <a:gd name="T6" fmla="*/ 89 w 589"/>
                <a:gd name="T7" fmla="*/ 294 h 294"/>
                <a:gd name="T8" fmla="*/ 0 w 589"/>
                <a:gd name="T9" fmla="*/ 294 h 294"/>
                <a:gd name="T10" fmla="*/ 294 w 589"/>
                <a:gd name="T11" fmla="*/ 0 h 294"/>
                <a:gd name="T12" fmla="*/ 589 w 589"/>
                <a:gd name="T13" fmla="*/ 294 h 294"/>
              </a:gdLst>
              <a:ahLst/>
              <a:cxnLst>
                <a:cxn ang="0">
                  <a:pos x="T0" y="T1"/>
                </a:cxn>
                <a:cxn ang="0">
                  <a:pos x="T2" y="T3"/>
                </a:cxn>
                <a:cxn ang="0">
                  <a:pos x="T4" y="T5"/>
                </a:cxn>
                <a:cxn ang="0">
                  <a:pos x="T6" y="T7"/>
                </a:cxn>
                <a:cxn ang="0">
                  <a:pos x="T8" y="T9"/>
                </a:cxn>
                <a:cxn ang="0">
                  <a:pos x="T10" y="T11"/>
                </a:cxn>
                <a:cxn ang="0">
                  <a:pos x="T12" y="T13"/>
                </a:cxn>
              </a:cxnLst>
              <a:rect l="0" t="0" r="r" b="b"/>
              <a:pathLst>
                <a:path w="589" h="294">
                  <a:moveTo>
                    <a:pt x="589" y="294"/>
                  </a:moveTo>
                  <a:cubicBezTo>
                    <a:pt x="500" y="294"/>
                    <a:pt x="500" y="294"/>
                    <a:pt x="500" y="294"/>
                  </a:cubicBezTo>
                  <a:cubicBezTo>
                    <a:pt x="500" y="181"/>
                    <a:pt x="408" y="89"/>
                    <a:pt x="294" y="89"/>
                  </a:cubicBezTo>
                  <a:cubicBezTo>
                    <a:pt x="181" y="89"/>
                    <a:pt x="89" y="181"/>
                    <a:pt x="89" y="294"/>
                  </a:cubicBezTo>
                  <a:cubicBezTo>
                    <a:pt x="0" y="294"/>
                    <a:pt x="0" y="294"/>
                    <a:pt x="0" y="294"/>
                  </a:cubicBezTo>
                  <a:cubicBezTo>
                    <a:pt x="0" y="132"/>
                    <a:pt x="132" y="0"/>
                    <a:pt x="294" y="0"/>
                  </a:cubicBezTo>
                  <a:cubicBezTo>
                    <a:pt x="457" y="0"/>
                    <a:pt x="589" y="132"/>
                    <a:pt x="589" y="294"/>
                  </a:cubicBezTo>
                  <a:close/>
                </a:path>
              </a:pathLst>
            </a:custGeom>
            <a:solidFill>
              <a:srgbClr val="7A801D"/>
            </a:solidFill>
            <a:ln>
              <a:noFill/>
            </a:ln>
          </p:spPr>
          <p:txBody>
            <a:bodyPr/>
            <a:lstStyle/>
            <a:p>
              <a:pPr defTabSz="914324">
                <a:defRPr/>
              </a:pPr>
              <a:endParaRPr lang="zh-CN" altLang="en-US" sz="1600" kern="0">
                <a:solidFill>
                  <a:srgbClr val="F8F8F8"/>
                </a:solidFill>
                <a:latin typeface="Book Antiqua"/>
              </a:endParaRPr>
            </a:p>
          </p:txBody>
        </p:sp>
      </p:grpSp>
    </p:spTree>
    <p:extLst>
      <p:ext uri="{BB962C8B-B14F-4D97-AF65-F5344CB8AC3E}">
        <p14:creationId xmlns:p14="http://schemas.microsoft.com/office/powerpoint/2010/main" val="296841087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9588" y="2867024"/>
            <a:ext cx="1484411" cy="2278063"/>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4750" y="3624009"/>
            <a:ext cx="1023128" cy="1521078"/>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499" y="73004"/>
            <a:ext cx="705681" cy="630799"/>
          </a:xfrm>
          <a:prstGeom prst="rect">
            <a:avLst/>
          </a:prstGeom>
        </p:spPr>
      </p:pic>
      <p:sp>
        <p:nvSpPr>
          <p:cNvPr id="7" name="TextBox 31"/>
          <p:cNvSpPr txBox="1"/>
          <p:nvPr/>
        </p:nvSpPr>
        <p:spPr>
          <a:xfrm>
            <a:off x="896180" y="126465"/>
            <a:ext cx="5208588" cy="584775"/>
          </a:xfrm>
          <a:prstGeom prst="rect">
            <a:avLst/>
          </a:prstGeom>
          <a:noFill/>
          <a:ln w="9525">
            <a:noFill/>
          </a:ln>
        </p:spPr>
        <p:txBody>
          <a:bodyPr>
            <a:spAutoFit/>
          </a:bodyPr>
          <a:lstStyle/>
          <a:p>
            <a:pPr lvl="0" eaLnBrk="1" hangingPunct="1"/>
            <a:r>
              <a:rPr lang="en-US" altLang="zh-CN" sz="32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Bài</a:t>
            </a:r>
            <a:r>
              <a:rPr lang="en-US" altLang="zh-CN" sz="32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tập</a:t>
            </a:r>
            <a:r>
              <a:rPr lang="en-US" altLang="zh-CN" sz="32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1:</a:t>
            </a:r>
            <a:endParaRPr lang="zh-CN" altLang="en-US" sz="32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 name="Rectangle 2">
            <a:extLst>
              <a:ext uri="{FF2B5EF4-FFF2-40B4-BE49-F238E27FC236}">
                <a16:creationId xmlns:a16="http://schemas.microsoft.com/office/drawing/2014/main" id="{91199BFE-ECA1-D743-A24C-16B8FA8DCE98}"/>
              </a:ext>
            </a:extLst>
          </p:cNvPr>
          <p:cNvSpPr/>
          <p:nvPr/>
        </p:nvSpPr>
        <p:spPr>
          <a:xfrm>
            <a:off x="456322" y="728746"/>
            <a:ext cx="8231356" cy="4276555"/>
          </a:xfrm>
          <a:prstGeom prst="rect">
            <a:avLst/>
          </a:prstGeom>
        </p:spPr>
        <p:txBody>
          <a:bodyPr wrap="square">
            <a:spAutoFit/>
          </a:bodyPr>
          <a:lstStyle/>
          <a:p>
            <a:pPr>
              <a:lnSpc>
                <a:spcPct val="114000"/>
              </a:lnSpc>
            </a:pPr>
            <a:r>
              <a:rPr lang="vi-VN" sz="2400" dirty="0">
                <a:solidFill>
                  <a:srgbClr val="000000"/>
                </a:solidFill>
                <a:latin typeface="Times New Roman" panose="02020603050405020304" pitchFamily="18" charset="0"/>
                <a:ea typeface="Calibri" panose="020F0502020204030204" pitchFamily="34" charset="0"/>
              </a:rPr>
              <a:t>- Từ Hán Việt: thái độ, đối xử, động vật, tiêu chí, đánh giá, văn minh, cá nhân, cộng đồng.</a:t>
            </a:r>
            <a:endParaRPr lang="en-VN" sz="2400" dirty="0">
              <a:solidFill>
                <a:srgbClr val="000000"/>
              </a:solidFill>
              <a:latin typeface="Times New Roman" panose="02020603050405020304" pitchFamily="18" charset="0"/>
              <a:ea typeface="Calibri" panose="020F0502020204030204" pitchFamily="34" charset="0"/>
            </a:endParaRPr>
          </a:p>
          <a:p>
            <a:pPr>
              <a:lnSpc>
                <a:spcPct val="114000"/>
              </a:lnSpc>
            </a:pPr>
            <a:r>
              <a:rPr lang="vi-VN" sz="2400" dirty="0">
                <a:solidFill>
                  <a:srgbClr val="000000"/>
                </a:solidFill>
                <a:latin typeface="Times New Roman" panose="02020603050405020304" pitchFamily="18" charset="0"/>
                <a:ea typeface="Calibri" panose="020F0502020204030204" pitchFamily="34" charset="0"/>
              </a:rPr>
              <a:t>- Văn minh:</a:t>
            </a:r>
            <a:endParaRPr lang="en-VN" sz="2400" dirty="0">
              <a:solidFill>
                <a:srgbClr val="000000"/>
              </a:solidFill>
              <a:latin typeface="Times New Roman" panose="02020603050405020304" pitchFamily="18" charset="0"/>
              <a:ea typeface="Calibri" panose="020F0502020204030204" pitchFamily="34" charset="0"/>
            </a:endParaRPr>
          </a:p>
          <a:p>
            <a:pPr algn="just">
              <a:lnSpc>
                <a:spcPct val="114000"/>
              </a:lnSpc>
            </a:pPr>
            <a:r>
              <a:rPr lang="vi-VN" sz="2400" dirty="0">
                <a:solidFill>
                  <a:srgbClr val="000000"/>
                </a:solidFill>
                <a:latin typeface="Times New Roman" panose="02020603050405020304" pitchFamily="18" charset="0"/>
                <a:ea typeface="Calibri" panose="020F0502020204030204" pitchFamily="34" charset="0"/>
              </a:rPr>
              <a:t>+ Danh từ (nền văn minh): trình độ phát triển đạt đến một mức nhất định của xã hội loài người, có nền văn hoá vật chất và tinh thần với những đặc trưng riêng.</a:t>
            </a:r>
            <a:endParaRPr lang="en-VN" sz="2400" dirty="0">
              <a:solidFill>
                <a:srgbClr val="000000"/>
              </a:solidFill>
              <a:latin typeface="Times New Roman" panose="02020603050405020304" pitchFamily="18" charset="0"/>
              <a:ea typeface="Calibri" panose="020F0502020204030204" pitchFamily="34" charset="0"/>
            </a:endParaRPr>
          </a:p>
          <a:p>
            <a:pPr algn="just">
              <a:lnSpc>
                <a:spcPct val="114000"/>
              </a:lnSpc>
            </a:pPr>
            <a:r>
              <a:rPr lang="vi-VN" sz="2400" dirty="0">
                <a:solidFill>
                  <a:srgbClr val="000000"/>
                </a:solidFill>
                <a:latin typeface="Times New Roman" panose="02020603050405020304" pitchFamily="18" charset="0"/>
                <a:ea typeface="Calibri" panose="020F0502020204030204" pitchFamily="34" charset="0"/>
              </a:rPr>
              <a:t>+ Động từ (đối xử văn minh): là quy tắc ứng xử tôn trọng lẫn nhau, cư xử ovwis nhau theo đúng phép tắc, lịch sự. </a:t>
            </a:r>
            <a:endParaRPr lang="en-VN" sz="2400" dirty="0">
              <a:solidFill>
                <a:srgbClr val="000000"/>
              </a:solidFill>
              <a:latin typeface="Times New Roman" panose="02020603050405020304" pitchFamily="18" charset="0"/>
              <a:ea typeface="Calibri" panose="020F0502020204030204" pitchFamily="34" charset="0"/>
            </a:endParaRPr>
          </a:p>
          <a:p>
            <a:pPr>
              <a:lnSpc>
                <a:spcPct val="114000"/>
              </a:lnSpc>
            </a:pPr>
            <a:r>
              <a:rPr lang="vi-VN" sz="2400" dirty="0">
                <a:solidFill>
                  <a:srgbClr val="000000"/>
                </a:solidFill>
                <a:latin typeface="Times New Roman" panose="02020603050405020304" pitchFamily="18" charset="0"/>
                <a:ea typeface="Calibri" panose="020F0502020204030204" pitchFamily="34" charset="0"/>
              </a:rPr>
              <a:t>- Cách đối xử kém văn minh đối với động vật đó là đánh đập động vật, hành hạ, ngược đãi, tàn sát động vật. </a:t>
            </a:r>
            <a:endParaRPr lang="en-VN" sz="2400" dirty="0"/>
          </a:p>
        </p:txBody>
      </p:sp>
    </p:spTree>
    <p:extLst>
      <p:ext uri="{BB962C8B-B14F-4D97-AF65-F5344CB8AC3E}">
        <p14:creationId xmlns:p14="http://schemas.microsoft.com/office/powerpoint/2010/main" val="277817919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 calcmode="lin" valueType="num">
                                      <p:cBhvr>
                                        <p:cTn id="13" dur="4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4" dur="400" fill="hold"/>
                                        <p:tgtEl>
                                          <p:spTgt spid="7"/>
                                        </p:tgtEl>
                                        <p:attrNameLst>
                                          <p:attrName>ppt_y</p:attrName>
                                        </p:attrNameLst>
                                      </p:cBhvr>
                                      <p:tavLst>
                                        <p:tav tm="0">
                                          <p:val>
                                            <p:strVal val="#ppt_y"/>
                                          </p:val>
                                        </p:tav>
                                        <p:tav tm="100000">
                                          <p:val>
                                            <p:strVal val="#ppt_y"/>
                                          </p:val>
                                        </p:tav>
                                      </p:tavLst>
                                    </p:anim>
                                    <p:anim calcmode="lin" valueType="num">
                                      <p:cBhvr>
                                        <p:cTn id="15" dur="4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6" dur="4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7" dur="400" tmFilter="0,0; .5, 1; 1, 1"/>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barn(inVertical)">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barn(inVertical)">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barn(inVertical)">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barn(inVertical)">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barn(inVertical)">
                                      <p:cBhvr>
                                        <p:cTn id="4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9588" y="2867024"/>
            <a:ext cx="1484411" cy="2278063"/>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4750" y="3624009"/>
            <a:ext cx="1023128" cy="1521078"/>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499" y="73004"/>
            <a:ext cx="705681" cy="630799"/>
          </a:xfrm>
          <a:prstGeom prst="rect">
            <a:avLst/>
          </a:prstGeom>
        </p:spPr>
      </p:pic>
      <p:sp>
        <p:nvSpPr>
          <p:cNvPr id="7" name="TextBox 31"/>
          <p:cNvSpPr txBox="1"/>
          <p:nvPr/>
        </p:nvSpPr>
        <p:spPr>
          <a:xfrm>
            <a:off x="896180" y="126465"/>
            <a:ext cx="5208588" cy="584775"/>
          </a:xfrm>
          <a:prstGeom prst="rect">
            <a:avLst/>
          </a:prstGeom>
          <a:noFill/>
          <a:ln w="9525">
            <a:noFill/>
          </a:ln>
        </p:spPr>
        <p:txBody>
          <a:bodyPr>
            <a:spAutoFit/>
          </a:bodyPr>
          <a:lstStyle/>
          <a:p>
            <a:pPr lvl="0" eaLnBrk="1" hangingPunct="1"/>
            <a:r>
              <a:rPr lang="en-US" altLang="zh-CN" sz="32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Bài</a:t>
            </a:r>
            <a:r>
              <a:rPr lang="en-US" altLang="zh-CN" sz="32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tập</a:t>
            </a:r>
            <a:r>
              <a:rPr lang="en-US" altLang="zh-CN" sz="32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2:</a:t>
            </a:r>
            <a:endParaRPr lang="zh-CN" altLang="en-US" sz="32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graphicFrame>
        <p:nvGraphicFramePr>
          <p:cNvPr id="2" name="Table 1">
            <a:extLst>
              <a:ext uri="{FF2B5EF4-FFF2-40B4-BE49-F238E27FC236}">
                <a16:creationId xmlns:a16="http://schemas.microsoft.com/office/drawing/2014/main" id="{6514F5D3-6F4E-F448-9B8A-2BD642D74FD7}"/>
              </a:ext>
            </a:extLst>
          </p:cNvPr>
          <p:cNvGraphicFramePr>
            <a:graphicFrameLocks noGrp="1"/>
          </p:cNvGraphicFramePr>
          <p:nvPr>
            <p:extLst>
              <p:ext uri="{D42A27DB-BD31-4B8C-83A1-F6EECF244321}">
                <p14:modId xmlns:p14="http://schemas.microsoft.com/office/powerpoint/2010/main" val="835585398"/>
              </p:ext>
            </p:extLst>
          </p:nvPr>
        </p:nvGraphicFramePr>
        <p:xfrm>
          <a:off x="2983424" y="216660"/>
          <a:ext cx="5897106" cy="2035684"/>
        </p:xfrm>
        <a:graphic>
          <a:graphicData uri="http://schemas.openxmlformats.org/drawingml/2006/table">
            <a:tbl>
              <a:tblPr firstRow="1" firstCol="1" bandRow="1">
                <a:tableStyleId>{00A15C55-8517-42AA-B614-E9B94910E393}</a:tableStyleId>
              </a:tblPr>
              <a:tblGrid>
                <a:gridCol w="1542890">
                  <a:extLst>
                    <a:ext uri="{9D8B030D-6E8A-4147-A177-3AD203B41FA5}">
                      <a16:colId xmlns:a16="http://schemas.microsoft.com/office/drawing/2014/main" val="2912749550"/>
                    </a:ext>
                  </a:extLst>
                </a:gridCol>
                <a:gridCol w="1612672">
                  <a:extLst>
                    <a:ext uri="{9D8B030D-6E8A-4147-A177-3AD203B41FA5}">
                      <a16:colId xmlns:a16="http://schemas.microsoft.com/office/drawing/2014/main" val="3485507557"/>
                    </a:ext>
                  </a:extLst>
                </a:gridCol>
                <a:gridCol w="2741544">
                  <a:extLst>
                    <a:ext uri="{9D8B030D-6E8A-4147-A177-3AD203B41FA5}">
                      <a16:colId xmlns:a16="http://schemas.microsoft.com/office/drawing/2014/main" val="3772658739"/>
                    </a:ext>
                  </a:extLst>
                </a:gridCol>
              </a:tblGrid>
              <a:tr h="0">
                <a:tc>
                  <a:txBody>
                    <a:bodyPr/>
                    <a:lstStyle/>
                    <a:p>
                      <a:pPr algn="ctr">
                        <a:lnSpc>
                          <a:spcPct val="115000"/>
                        </a:lnSpc>
                        <a:spcBef>
                          <a:spcPts val="0"/>
                        </a:spcBef>
                        <a:spcAft>
                          <a:spcPts val="0"/>
                        </a:spcAft>
                      </a:pPr>
                      <a:r>
                        <a:rPr lang="en-US" sz="2400" dirty="0" err="1">
                          <a:effectLst/>
                          <a:latin typeface="Times New Roman" panose="02020603050405020304" pitchFamily="18" charset="0"/>
                          <a:cs typeface="Times New Roman" panose="02020603050405020304" pitchFamily="18" charset="0"/>
                        </a:rPr>
                        <a:t>Từ</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thuần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việt</a:t>
                      </a:r>
                      <a:endParaRPr lang="en-VN"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Bef>
                          <a:spcPts val="0"/>
                        </a:spcBef>
                        <a:spcAft>
                          <a:spcPts val="0"/>
                        </a:spcAft>
                      </a:pPr>
                      <a:r>
                        <a:rPr lang="en-US" sz="2400" dirty="0" err="1">
                          <a:effectLst/>
                          <a:latin typeface="Times New Roman" panose="02020603050405020304" pitchFamily="18" charset="0"/>
                          <a:cs typeface="Times New Roman" panose="02020603050405020304" pitchFamily="18" charset="0"/>
                        </a:rPr>
                        <a:t>Từ</a:t>
                      </a:r>
                      <a:r>
                        <a:rPr lang="en-US" sz="2400" dirty="0">
                          <a:effectLst/>
                          <a:latin typeface="Times New Roman" panose="02020603050405020304" pitchFamily="18" charset="0"/>
                          <a:cs typeface="Times New Roman" panose="02020603050405020304" pitchFamily="18" charset="0"/>
                        </a:rPr>
                        <a:t> </a:t>
                      </a:r>
                      <a:endParaRPr lang="en-VN" sz="2400" dirty="0">
                        <a:effectLst/>
                        <a:latin typeface="Times New Roman" panose="02020603050405020304" pitchFamily="18" charset="0"/>
                        <a:cs typeface="Times New Roman" panose="02020603050405020304" pitchFamily="18" charset="0"/>
                      </a:endParaRPr>
                    </a:p>
                    <a:p>
                      <a:pPr algn="ctr">
                        <a:lnSpc>
                          <a:spcPct val="115000"/>
                        </a:lnSpc>
                        <a:spcBef>
                          <a:spcPts val="0"/>
                        </a:spcBef>
                        <a:spcAft>
                          <a:spcPts val="0"/>
                        </a:spcAft>
                      </a:pPr>
                      <a:r>
                        <a:rPr lang="en-US" sz="2400" dirty="0" err="1">
                          <a:effectLst/>
                          <a:latin typeface="Times New Roman" panose="02020603050405020304" pitchFamily="18" charset="0"/>
                          <a:cs typeface="Times New Roman" panose="02020603050405020304" pitchFamily="18" charset="0"/>
                        </a:rPr>
                        <a:t>Hán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Việt</a:t>
                      </a:r>
                      <a:endParaRPr lang="en-VN"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Bef>
                          <a:spcPts val="0"/>
                        </a:spcBef>
                        <a:spcAft>
                          <a:spcPts val="0"/>
                        </a:spcAft>
                      </a:pPr>
                      <a:r>
                        <a:rPr lang="en-US" sz="2400" dirty="0" err="1">
                          <a:effectLst/>
                          <a:latin typeface="Times New Roman" panose="02020603050405020304" pitchFamily="18" charset="0"/>
                          <a:cs typeface="Times New Roman" panose="02020603050405020304" pitchFamily="18" charset="0"/>
                        </a:rPr>
                        <a:t>Cặp</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từ</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đồng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nghĩa</a:t>
                      </a:r>
                      <a:endParaRPr lang="en-VN"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833785717"/>
                  </a:ext>
                </a:extLst>
              </a:tr>
              <a:tr h="0">
                <a:tc>
                  <a:txBody>
                    <a:bodyPr/>
                    <a:lstStyle/>
                    <a:p>
                      <a:pPr marL="342900" lvl="0" indent="-342900" rtl="0">
                        <a:lnSpc>
                          <a:spcPct val="115000"/>
                        </a:lnSpc>
                        <a:spcBef>
                          <a:spcPts val="600"/>
                        </a:spcBef>
                        <a:buSzPts val="1400"/>
                        <a:buFont typeface="Times New Roman" panose="02020603050405020304" pitchFamily="18" charset="0"/>
                        <a:buChar char="-"/>
                      </a:pPr>
                      <a:r>
                        <a:rPr lang="en-US" sz="2400">
                          <a:effectLst/>
                          <a:latin typeface="Times New Roman" panose="02020603050405020304" pitchFamily="18" charset="0"/>
                          <a:cs typeface="Times New Roman" panose="02020603050405020304" pitchFamily="18" charset="0"/>
                        </a:rPr>
                        <a:t>Đất liền</a:t>
                      </a:r>
                      <a:endParaRPr lang="en-VN" sz="2400">
                        <a:effectLst/>
                        <a:latin typeface="Times New Roman" panose="02020603050405020304" pitchFamily="18" charset="0"/>
                        <a:cs typeface="Times New Roman" panose="02020603050405020304" pitchFamily="18" charset="0"/>
                      </a:endParaRPr>
                    </a:p>
                    <a:p>
                      <a:pPr marL="342900" lvl="0" indent="-342900">
                        <a:lnSpc>
                          <a:spcPct val="115000"/>
                        </a:lnSpc>
                        <a:buSzPts val="1400"/>
                        <a:buFont typeface="Times New Roman" panose="02020603050405020304" pitchFamily="18" charset="0"/>
                        <a:buChar char="-"/>
                      </a:pPr>
                      <a:r>
                        <a:rPr lang="en-US" sz="2400">
                          <a:effectLst/>
                          <a:latin typeface="Times New Roman" panose="02020603050405020304" pitchFamily="18" charset="0"/>
                          <a:cs typeface="Times New Roman" panose="02020603050405020304" pitchFamily="18" charset="0"/>
                        </a:rPr>
                        <a:t>Biển cả</a:t>
                      </a:r>
                      <a:endParaRPr lang="en-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342900" lvl="0" indent="-342900" rtl="0">
                        <a:lnSpc>
                          <a:spcPct val="115000"/>
                        </a:lnSpc>
                        <a:buSzPts val="1400"/>
                        <a:buFont typeface="Times New Roman" panose="02020603050405020304" pitchFamily="18" charset="0"/>
                        <a:buChar char="-"/>
                      </a:pPr>
                      <a:r>
                        <a:rPr lang="en-US" sz="2400">
                          <a:effectLst/>
                          <a:latin typeface="Times New Roman" panose="02020603050405020304" pitchFamily="18" charset="0"/>
                          <a:cs typeface="Times New Roman" panose="02020603050405020304" pitchFamily="18" charset="0"/>
                        </a:rPr>
                        <a:t>Đại dương</a:t>
                      </a:r>
                      <a:endParaRPr lang="en-VN" sz="2400">
                        <a:effectLst/>
                        <a:latin typeface="Times New Roman" panose="02020603050405020304" pitchFamily="18" charset="0"/>
                        <a:cs typeface="Times New Roman" panose="02020603050405020304" pitchFamily="18" charset="0"/>
                      </a:endParaRPr>
                    </a:p>
                    <a:p>
                      <a:pPr marL="342900" lvl="0" indent="-342900">
                        <a:lnSpc>
                          <a:spcPct val="115000"/>
                        </a:lnSpc>
                        <a:buSzPts val="1400"/>
                        <a:buFont typeface="Times New Roman" panose="02020603050405020304" pitchFamily="18" charset="0"/>
                        <a:buChar char="-"/>
                      </a:pPr>
                      <a:r>
                        <a:rPr lang="en-US" sz="2400">
                          <a:effectLst/>
                          <a:latin typeface="Times New Roman" panose="02020603050405020304" pitchFamily="18" charset="0"/>
                          <a:cs typeface="Times New Roman" panose="02020603050405020304" pitchFamily="18" charset="0"/>
                        </a:rPr>
                        <a:t>Lục địa</a:t>
                      </a:r>
                      <a:endParaRPr lang="en-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342900" lvl="0" indent="-342900" rtl="0">
                        <a:lnSpc>
                          <a:spcPct val="115000"/>
                        </a:lnSpc>
                        <a:buSzPts val="1400"/>
                        <a:buFont typeface="Times New Roman" panose="02020603050405020304" pitchFamily="18" charset="0"/>
                        <a:buChar char="-"/>
                      </a:pPr>
                      <a:r>
                        <a:rPr lang="en-US" sz="2400" dirty="0" err="1">
                          <a:effectLst/>
                          <a:latin typeface="Times New Roman" panose="02020603050405020304" pitchFamily="18" charset="0"/>
                          <a:cs typeface="Times New Roman" panose="02020603050405020304" pitchFamily="18" charset="0"/>
                        </a:rPr>
                        <a:t>Đất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liền</a:t>
                      </a:r>
                      <a:r>
                        <a:rPr lang="en-US" sz="2400" dirty="0">
                          <a:effectLst/>
                          <a:latin typeface="Times New Roman" panose="02020603050405020304" pitchFamily="18" charset="0"/>
                          <a:cs typeface="Times New Roman" panose="02020603050405020304" pitchFamily="18" charset="0"/>
                        </a:rPr>
                        <a:t> - </a:t>
                      </a:r>
                      <a:r>
                        <a:rPr lang="en-US" sz="2400" dirty="0" err="1">
                          <a:effectLst/>
                          <a:latin typeface="Times New Roman" panose="02020603050405020304" pitchFamily="18" charset="0"/>
                          <a:cs typeface="Times New Roman" panose="02020603050405020304" pitchFamily="18" charset="0"/>
                        </a:rPr>
                        <a:t>lục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địa</a:t>
                      </a:r>
                      <a:endParaRPr lang="en-VN" sz="2400" dirty="0">
                        <a:effectLst/>
                        <a:latin typeface="Times New Roman" panose="02020603050405020304" pitchFamily="18" charset="0"/>
                        <a:cs typeface="Times New Roman" panose="02020603050405020304" pitchFamily="18" charset="0"/>
                      </a:endParaRPr>
                    </a:p>
                    <a:p>
                      <a:pPr marL="342900" lvl="0" indent="-342900">
                        <a:lnSpc>
                          <a:spcPct val="115000"/>
                        </a:lnSpc>
                        <a:spcAft>
                          <a:spcPts val="600"/>
                        </a:spcAft>
                        <a:buSzPts val="1400"/>
                        <a:buFont typeface="Times New Roman" panose="02020603050405020304" pitchFamily="18" charset="0"/>
                        <a:buChar char="-"/>
                      </a:pPr>
                      <a:r>
                        <a:rPr lang="en-US" sz="2400" dirty="0" err="1">
                          <a:effectLst/>
                          <a:latin typeface="Times New Roman" panose="02020603050405020304" pitchFamily="18" charset="0"/>
                          <a:cs typeface="Times New Roman" panose="02020603050405020304" pitchFamily="18" charset="0"/>
                        </a:rPr>
                        <a:t>Đại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dương</a:t>
                      </a:r>
                      <a:r>
                        <a:rPr lang="en-US" sz="2400" dirty="0">
                          <a:effectLst/>
                          <a:latin typeface="Times New Roman" panose="02020603050405020304" pitchFamily="18" charset="0"/>
                          <a:cs typeface="Times New Roman" panose="02020603050405020304" pitchFamily="18" charset="0"/>
                        </a:rPr>
                        <a:t> - </a:t>
                      </a:r>
                      <a:r>
                        <a:rPr lang="en-US" sz="2400" dirty="0" err="1">
                          <a:effectLst/>
                          <a:latin typeface="Times New Roman" panose="02020603050405020304" pitchFamily="18" charset="0"/>
                          <a:cs typeface="Times New Roman" panose="02020603050405020304" pitchFamily="18" charset="0"/>
                        </a:rPr>
                        <a:t>biển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cả</a:t>
                      </a:r>
                      <a:endParaRPr lang="en-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109618801"/>
                  </a:ext>
                </a:extLst>
              </a:tr>
            </a:tbl>
          </a:graphicData>
        </a:graphic>
      </p:graphicFrame>
      <p:sp>
        <p:nvSpPr>
          <p:cNvPr id="8" name="Rectangle 7">
            <a:extLst>
              <a:ext uri="{FF2B5EF4-FFF2-40B4-BE49-F238E27FC236}">
                <a16:creationId xmlns:a16="http://schemas.microsoft.com/office/drawing/2014/main" id="{8DB77FD7-AC41-7C42-94EF-8D5C01D3541F}"/>
              </a:ext>
            </a:extLst>
          </p:cNvPr>
          <p:cNvSpPr/>
          <p:nvPr/>
        </p:nvSpPr>
        <p:spPr>
          <a:xfrm>
            <a:off x="263470" y="2230123"/>
            <a:ext cx="7508928" cy="2914965"/>
          </a:xfrm>
          <a:prstGeom prst="rect">
            <a:avLst/>
          </a:prstGeom>
        </p:spPr>
        <p:txBody>
          <a:bodyPr wrap="square">
            <a:spAutoFit/>
          </a:bodyPr>
          <a:lstStyle/>
          <a:p>
            <a:pPr algn="just">
              <a:lnSpc>
                <a:spcPct val="114000"/>
              </a:lnSpc>
            </a:pPr>
            <a:r>
              <a:rPr lang="vi-VN" sz="1800" dirty="0">
                <a:solidFill>
                  <a:srgbClr val="000000"/>
                </a:solidFill>
                <a:latin typeface="Times New Roman" panose="02020603050405020304" pitchFamily="18" charset="0"/>
                <a:ea typeface="Calibri" panose="020F0502020204030204" pitchFamily="34" charset="0"/>
              </a:rPr>
              <a:t>c) Đặt câu, ví dụ:</a:t>
            </a:r>
            <a:endParaRPr lang="en-VN" sz="1800" dirty="0">
              <a:solidFill>
                <a:srgbClr val="000000"/>
              </a:solidFill>
              <a:latin typeface="Times New Roman" panose="02020603050405020304" pitchFamily="18" charset="0"/>
              <a:ea typeface="Calibri" panose="020F0502020204030204" pitchFamily="34" charset="0"/>
            </a:endParaRPr>
          </a:p>
          <a:p>
            <a:pPr algn="just">
              <a:lnSpc>
                <a:spcPct val="114000"/>
              </a:lnSpc>
            </a:pPr>
            <a:r>
              <a:rPr lang="vi-VN" sz="1800" dirty="0">
                <a:solidFill>
                  <a:srgbClr val="000000"/>
                </a:solidFill>
                <a:latin typeface="Times New Roman" panose="02020603050405020304" pitchFamily="18" charset="0"/>
                <a:ea typeface="Calibri" panose="020F0502020204030204" pitchFamily="34" charset="0"/>
              </a:rPr>
              <a:t>- Bề mặt của Trái Đất được bao phủ bởi hơn 70% là nước biển là được chia thành 5 đại dương, bao gồm Bắc Băng Dương, Đại Tây Dương, Ấn Độ Dương, Thái Bình Dương và Nam Đại Dương. </a:t>
            </a:r>
            <a:endParaRPr lang="en-VN" sz="1800" dirty="0">
              <a:solidFill>
                <a:srgbClr val="000000"/>
              </a:solidFill>
              <a:latin typeface="Times New Roman" panose="02020603050405020304" pitchFamily="18" charset="0"/>
              <a:ea typeface="Calibri" panose="020F0502020204030204" pitchFamily="34" charset="0"/>
            </a:endParaRPr>
          </a:p>
          <a:p>
            <a:pPr algn="just">
              <a:lnSpc>
                <a:spcPct val="114000"/>
              </a:lnSpc>
            </a:pPr>
            <a:r>
              <a:rPr lang="vi-VN" sz="1800" dirty="0">
                <a:solidFill>
                  <a:srgbClr val="000000"/>
                </a:solidFill>
                <a:latin typeface="Times New Roman" panose="02020603050405020304" pitchFamily="18" charset="0"/>
                <a:ea typeface="Calibri" panose="020F0502020204030204" pitchFamily="34" charset="0"/>
              </a:rPr>
              <a:t>- Các đại dương là “ngôi nhà” của hàng triệu sinh vật biển, là “nhà máy sản xuất” khoảng 70% oxy tự do trên Trái Đất là cũng là nguồn cung cấp thức ăn vô tận cho con người.</a:t>
            </a:r>
            <a:endParaRPr lang="en-VN" sz="1800" dirty="0">
              <a:solidFill>
                <a:srgbClr val="000000"/>
              </a:solidFill>
              <a:latin typeface="Times New Roman" panose="02020603050405020304" pitchFamily="18" charset="0"/>
              <a:ea typeface="Calibri" panose="020F0502020204030204" pitchFamily="34" charset="0"/>
            </a:endParaRPr>
          </a:p>
          <a:p>
            <a:pPr>
              <a:lnSpc>
                <a:spcPct val="114000"/>
              </a:lnSpc>
            </a:pPr>
            <a:r>
              <a:rPr lang="vi-VN" sz="1800" dirty="0">
                <a:solidFill>
                  <a:srgbClr val="000000"/>
                </a:solidFill>
                <a:latin typeface="Times New Roman" panose="02020603050405020304" pitchFamily="18" charset="0"/>
                <a:ea typeface="Calibri" panose="020F0502020204030204" pitchFamily="34" charset="0"/>
              </a:rPr>
              <a:t>- Lục đại là khối đất liền rộng hàng triệu ki lô mét vuông, có biển và đại dương bao quanh. </a:t>
            </a:r>
            <a:endParaRPr lang="en-VN" sz="1800" dirty="0"/>
          </a:p>
        </p:txBody>
      </p:sp>
    </p:spTree>
    <p:extLst>
      <p:ext uri="{BB962C8B-B14F-4D97-AF65-F5344CB8AC3E}">
        <p14:creationId xmlns:p14="http://schemas.microsoft.com/office/powerpoint/2010/main" val="185730541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 calcmode="lin" valueType="num">
                                      <p:cBhvr>
                                        <p:cTn id="13" dur="4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4" dur="400" fill="hold"/>
                                        <p:tgtEl>
                                          <p:spTgt spid="7"/>
                                        </p:tgtEl>
                                        <p:attrNameLst>
                                          <p:attrName>ppt_y</p:attrName>
                                        </p:attrNameLst>
                                      </p:cBhvr>
                                      <p:tavLst>
                                        <p:tav tm="0">
                                          <p:val>
                                            <p:strVal val="#ppt_y"/>
                                          </p:val>
                                        </p:tav>
                                        <p:tav tm="100000">
                                          <p:val>
                                            <p:strVal val="#ppt_y"/>
                                          </p:val>
                                        </p:tav>
                                      </p:tavLst>
                                    </p:anim>
                                    <p:anim calcmode="lin" valueType="num">
                                      <p:cBhvr>
                                        <p:cTn id="15" dur="4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6" dur="4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7" dur="400" tmFilter="0,0; .5, 1; 1, 1"/>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checkerboard(across)">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checkerboard(across)">
                                      <p:cBhvr>
                                        <p:cTn id="27" dur="500"/>
                                        <p:tgtEl>
                                          <p:spTgt spid="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8">
                                            <p:txEl>
                                              <p:pRg st="1" end="1"/>
                                            </p:txEl>
                                          </p:spTgt>
                                        </p:tgtEl>
                                        <p:attrNameLst>
                                          <p:attrName>style.visibility</p:attrName>
                                        </p:attrNameLst>
                                      </p:cBhvr>
                                      <p:to>
                                        <p:strVal val="visible"/>
                                      </p:to>
                                    </p:set>
                                    <p:animEffect transition="in" filter="checkerboard(across)">
                                      <p:cBhvr>
                                        <p:cTn id="32" dur="500"/>
                                        <p:tgtEl>
                                          <p:spTgt spid="8">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8">
                                            <p:txEl>
                                              <p:pRg st="2" end="2"/>
                                            </p:txEl>
                                          </p:spTgt>
                                        </p:tgtEl>
                                        <p:attrNameLst>
                                          <p:attrName>style.visibility</p:attrName>
                                        </p:attrNameLst>
                                      </p:cBhvr>
                                      <p:to>
                                        <p:strVal val="visible"/>
                                      </p:to>
                                    </p:set>
                                    <p:animEffect transition="in" filter="checkerboard(across)">
                                      <p:cBhvr>
                                        <p:cTn id="37" dur="500"/>
                                        <p:tgtEl>
                                          <p:spTgt spid="8">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8">
                                            <p:txEl>
                                              <p:pRg st="3" end="3"/>
                                            </p:txEl>
                                          </p:spTgt>
                                        </p:tgtEl>
                                        <p:attrNameLst>
                                          <p:attrName>style.visibility</p:attrName>
                                        </p:attrNameLst>
                                      </p:cBhvr>
                                      <p:to>
                                        <p:strVal val="visible"/>
                                      </p:to>
                                    </p:set>
                                    <p:animEffect transition="in" filter="checkerboard(across)">
                                      <p:cBhvr>
                                        <p:cTn id="4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9588" y="2867024"/>
            <a:ext cx="1484411" cy="2278063"/>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4750" y="3624009"/>
            <a:ext cx="1023128" cy="1521078"/>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499" y="73004"/>
            <a:ext cx="705681" cy="630799"/>
          </a:xfrm>
          <a:prstGeom prst="rect">
            <a:avLst/>
          </a:prstGeom>
        </p:spPr>
      </p:pic>
      <p:sp>
        <p:nvSpPr>
          <p:cNvPr id="7" name="TextBox 31"/>
          <p:cNvSpPr txBox="1"/>
          <p:nvPr/>
        </p:nvSpPr>
        <p:spPr>
          <a:xfrm>
            <a:off x="896180" y="126465"/>
            <a:ext cx="5208588" cy="584775"/>
          </a:xfrm>
          <a:prstGeom prst="rect">
            <a:avLst/>
          </a:prstGeom>
          <a:noFill/>
          <a:ln w="9525">
            <a:noFill/>
          </a:ln>
        </p:spPr>
        <p:txBody>
          <a:bodyPr>
            <a:spAutoFit/>
          </a:bodyPr>
          <a:lstStyle/>
          <a:p>
            <a:pPr lvl="0" eaLnBrk="1" hangingPunct="1"/>
            <a:r>
              <a:rPr lang="en-US" altLang="zh-CN" sz="32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Bài</a:t>
            </a:r>
            <a:r>
              <a:rPr lang="en-US" altLang="zh-CN" sz="32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tập</a:t>
            </a:r>
            <a:r>
              <a:rPr lang="en-US" altLang="zh-CN" sz="32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3:</a:t>
            </a:r>
            <a:endParaRPr lang="zh-CN" altLang="en-US" sz="32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 name="Rectangle 2">
            <a:extLst>
              <a:ext uri="{FF2B5EF4-FFF2-40B4-BE49-F238E27FC236}">
                <a16:creationId xmlns:a16="http://schemas.microsoft.com/office/drawing/2014/main" id="{D997D4C7-4C5F-0447-AC70-FC1271091299}"/>
              </a:ext>
            </a:extLst>
          </p:cNvPr>
          <p:cNvSpPr/>
          <p:nvPr/>
        </p:nvSpPr>
        <p:spPr>
          <a:xfrm>
            <a:off x="190499" y="816879"/>
            <a:ext cx="8619393" cy="4100290"/>
          </a:xfrm>
          <a:prstGeom prst="rect">
            <a:avLst/>
          </a:prstGeom>
        </p:spPr>
        <p:txBody>
          <a:bodyPr wrap="square">
            <a:spAutoFit/>
          </a:bodyPr>
          <a:lstStyle/>
          <a:p>
            <a:pPr algn="just">
              <a:lnSpc>
                <a:spcPct val="115000"/>
              </a:lnSpc>
            </a:pPr>
            <a:r>
              <a:rPr lang="vi-VN" sz="19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 Chủ đề của văn bản:</a:t>
            </a:r>
            <a:r>
              <a:rPr lang="vi-VN" sz="19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Sự khan hiếm nước ngọt.</a:t>
            </a:r>
            <a:endParaRPr lang="en-VN" sz="19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pPr>
            <a:r>
              <a:rPr lang="vi-VN" sz="19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 Xác định các đoạn văn và chủ đề của mỗi đoạn:</a:t>
            </a:r>
            <a:endParaRPr lang="en-VN" sz="19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pPr>
            <a:r>
              <a:rPr lang="vi-VN" sz="19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Đoạn 1: Dẫn dắt về vấn đề khan hiếm của nước ngọt</a:t>
            </a:r>
            <a:endParaRPr lang="en-VN" sz="19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pPr>
            <a:r>
              <a:rPr lang="vi-VN" sz="19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Đoạn 2: Số nước ngọt không phải là vô tận và đang ngày càng bị ô nhiễm bởi rác thải do chính con người gây ra.</a:t>
            </a:r>
            <a:endParaRPr lang="en-VN" sz="19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pPr>
            <a:r>
              <a:rPr lang="vi-VN" sz="19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Đoạn 3: Nước ngọt rất cần thiết cho cuộc sống con người, cho các loài vật nuôi và cây trồng.</a:t>
            </a:r>
            <a:endParaRPr lang="en-VN" sz="19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pPr>
            <a:r>
              <a:rPr lang="vi-VN" sz="19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Đoạn 4: Nước ngọt phân bố không đều, có nơi lúc nào cũng ngập nước, nơi lại khan hiếm.</a:t>
            </a:r>
            <a:endParaRPr lang="en-VN" sz="19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pPr>
            <a:r>
              <a:rPr lang="vi-VN" sz="19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Đoạn 5: Khẳng định, kết luận của văn bản, lời kêu gọi mọi người cùng chung tay khai thác và bảo vệ hợp lí nguồn nước ngọt.</a:t>
            </a:r>
          </a:p>
          <a:p>
            <a:pPr algn="just">
              <a:lnSpc>
                <a:spcPct val="115000"/>
              </a:lnSpc>
            </a:pPr>
            <a:r>
              <a:rPr lang="vi-VN" sz="1900" dirty="0">
                <a:latin typeface="Times New Roman" panose="02020603050405020304" pitchFamily="18" charset="0"/>
                <a:cs typeface="Times New Roman" panose="02020603050405020304" pitchFamily="18" charset="0"/>
              </a:rPr>
              <a:t>c) Nội dung các đoạn văn là các lí lẽ và bằng chứng để làm sáng tỏ chủ đề của văn bản.</a:t>
            </a:r>
            <a:endParaRPr lang="en-VN" sz="19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9742576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 calcmode="lin" valueType="num">
                                      <p:cBhvr>
                                        <p:cTn id="13" dur="4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4" dur="400" fill="hold"/>
                                        <p:tgtEl>
                                          <p:spTgt spid="7"/>
                                        </p:tgtEl>
                                        <p:attrNameLst>
                                          <p:attrName>ppt_y</p:attrName>
                                        </p:attrNameLst>
                                      </p:cBhvr>
                                      <p:tavLst>
                                        <p:tav tm="0">
                                          <p:val>
                                            <p:strVal val="#ppt_y"/>
                                          </p:val>
                                        </p:tav>
                                        <p:tav tm="100000">
                                          <p:val>
                                            <p:strVal val="#ppt_y"/>
                                          </p:val>
                                        </p:tav>
                                      </p:tavLst>
                                    </p:anim>
                                    <p:anim calcmode="lin" valueType="num">
                                      <p:cBhvr>
                                        <p:cTn id="15" dur="4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6" dur="4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7" dur="400" tmFilter="0,0; .5, 1; 1, 1"/>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barn(inVertical)">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barn(inVertical)">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barn(inVertical)">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barn(inVertical)">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barn(inVertical)">
                                      <p:cBhvr>
                                        <p:cTn id="42" dur="500"/>
                                        <p:tgtEl>
                                          <p:spTgt spid="3">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barn(inVertical)">
                                      <p:cBhvr>
                                        <p:cTn id="47" dur="500"/>
                                        <p:tgtEl>
                                          <p:spTgt spid="3">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3">
                                            <p:txEl>
                                              <p:pRg st="6" end="6"/>
                                            </p:txEl>
                                          </p:spTgt>
                                        </p:tgtEl>
                                        <p:attrNameLst>
                                          <p:attrName>style.visibility</p:attrName>
                                        </p:attrNameLst>
                                      </p:cBhvr>
                                      <p:to>
                                        <p:strVal val="visible"/>
                                      </p:to>
                                    </p:set>
                                    <p:animEffect transition="in" filter="barn(inVertical)">
                                      <p:cBhvr>
                                        <p:cTn id="52" dur="500"/>
                                        <p:tgtEl>
                                          <p:spTgt spid="3">
                                            <p:txEl>
                                              <p:pRg st="6" end="6"/>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3">
                                            <p:txEl>
                                              <p:pRg st="7" end="7"/>
                                            </p:txEl>
                                          </p:spTgt>
                                        </p:tgtEl>
                                        <p:attrNameLst>
                                          <p:attrName>style.visibility</p:attrName>
                                        </p:attrNameLst>
                                      </p:cBhvr>
                                      <p:to>
                                        <p:strVal val="visible"/>
                                      </p:to>
                                    </p:set>
                                    <p:animEffect transition="in" filter="barn(inVertical)">
                                      <p:cBhvr>
                                        <p:cTn id="5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9588" y="2867024"/>
            <a:ext cx="1484411" cy="2278063"/>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4750" y="3624009"/>
            <a:ext cx="1023128" cy="1521078"/>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499" y="73004"/>
            <a:ext cx="705681" cy="630799"/>
          </a:xfrm>
          <a:prstGeom prst="rect">
            <a:avLst/>
          </a:prstGeom>
        </p:spPr>
      </p:pic>
      <p:sp>
        <p:nvSpPr>
          <p:cNvPr id="7" name="TextBox 31"/>
          <p:cNvSpPr txBox="1"/>
          <p:nvPr/>
        </p:nvSpPr>
        <p:spPr>
          <a:xfrm>
            <a:off x="896180" y="126465"/>
            <a:ext cx="5208588" cy="584775"/>
          </a:xfrm>
          <a:prstGeom prst="rect">
            <a:avLst/>
          </a:prstGeom>
          <a:noFill/>
          <a:ln w="9525">
            <a:noFill/>
          </a:ln>
        </p:spPr>
        <p:txBody>
          <a:bodyPr>
            <a:spAutoFit/>
          </a:bodyPr>
          <a:lstStyle/>
          <a:p>
            <a:pPr lvl="0" eaLnBrk="1" hangingPunct="1"/>
            <a:r>
              <a:rPr lang="en-US" altLang="zh-CN" sz="32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Bài</a:t>
            </a:r>
            <a:r>
              <a:rPr lang="en-US" altLang="zh-CN" sz="32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tập</a:t>
            </a:r>
            <a:r>
              <a:rPr lang="en-US" altLang="zh-CN" sz="32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3:</a:t>
            </a:r>
            <a:endParaRPr lang="zh-CN" altLang="en-US" sz="32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Rectangle 1">
            <a:extLst>
              <a:ext uri="{FF2B5EF4-FFF2-40B4-BE49-F238E27FC236}">
                <a16:creationId xmlns:a16="http://schemas.microsoft.com/office/drawing/2014/main" id="{4F2BF40C-E92E-3D4F-81AC-09D316383686}"/>
              </a:ext>
            </a:extLst>
          </p:cNvPr>
          <p:cNvSpPr/>
          <p:nvPr/>
        </p:nvSpPr>
        <p:spPr>
          <a:xfrm>
            <a:off x="95249" y="651048"/>
            <a:ext cx="8953501" cy="4631909"/>
          </a:xfrm>
          <a:prstGeom prst="rect">
            <a:avLst/>
          </a:prstGeom>
        </p:spPr>
        <p:txBody>
          <a:bodyPr wrap="square">
            <a:spAutoFit/>
          </a:bodyPr>
          <a:lstStyle/>
          <a:p>
            <a:pPr algn="just">
              <a:lnSpc>
                <a:spcPct val="114000"/>
              </a:lnSpc>
            </a:pPr>
            <a:r>
              <a:rPr lang="vi-VN" sz="1950" dirty="0">
                <a:solidFill>
                  <a:srgbClr val="000000"/>
                </a:solidFill>
                <a:latin typeface="Times New Roman" panose="02020603050405020304" pitchFamily="18" charset="0"/>
                <a:ea typeface="Calibri" panose="020F0502020204030204" pitchFamily="34" charset="0"/>
              </a:rPr>
              <a:t>d) Chỉ ra và phân tích một phép liên kết câu ở một đoạn văn trong văn bản:</a:t>
            </a:r>
            <a:endParaRPr lang="en-VN" sz="1950" dirty="0">
              <a:solidFill>
                <a:srgbClr val="000000"/>
              </a:solidFill>
              <a:latin typeface="Times New Roman" panose="02020603050405020304" pitchFamily="18" charset="0"/>
              <a:ea typeface="Calibri" panose="020F0502020204030204" pitchFamily="34" charset="0"/>
            </a:endParaRPr>
          </a:p>
          <a:p>
            <a:pPr algn="just">
              <a:lnSpc>
                <a:spcPct val="114000"/>
              </a:lnSpc>
            </a:pPr>
            <a:r>
              <a:rPr lang="vi-VN" sz="1950" dirty="0">
                <a:solidFill>
                  <a:srgbClr val="000000"/>
                </a:solidFill>
                <a:latin typeface="Times New Roman" panose="02020603050405020304" pitchFamily="18" charset="0"/>
                <a:ea typeface="Calibri" panose="020F0502020204030204" pitchFamily="34" charset="0"/>
              </a:rPr>
              <a:t>Ví dụ, trong đoạn văn:</a:t>
            </a:r>
            <a:r>
              <a:rPr lang="vi-VN" sz="1950" i="1" dirty="0">
                <a:solidFill>
                  <a:srgbClr val="000000"/>
                </a:solidFill>
                <a:latin typeface="Times New Roman" panose="02020603050405020304" pitchFamily="18" charset="0"/>
                <a:ea typeface="Calibri" panose="020F0502020204030204" pitchFamily="34" charset="0"/>
              </a:rPr>
              <a:t> (1) Nhìn vào bản đồ thế giới, đâu đâu ta cũng thấy mênh mông là nước. (2) Đại dương bao quanh lục địa. (3) Rồi mạng lưới sông ngòi chằng chịt. (4) Lại có những hồ nằm sâu trong đất liền lớn chẳng kém gì biển cả. (5) Cảm giác đó khiến nhiều người trong chúng ta tin rằng con người và muôn loài trên quả đất không bao giờ thiếu nước. (6) Xin được nói ngay rằng nghĩ nhưu vậy là nhầm to.</a:t>
            </a:r>
            <a:endParaRPr lang="en-VN" sz="1950" dirty="0">
              <a:solidFill>
                <a:srgbClr val="000000"/>
              </a:solidFill>
              <a:latin typeface="Times New Roman" panose="02020603050405020304" pitchFamily="18" charset="0"/>
              <a:ea typeface="Calibri" panose="020F0502020204030204" pitchFamily="34" charset="0"/>
            </a:endParaRPr>
          </a:p>
          <a:p>
            <a:pPr marL="342900" lvl="0" indent="-342900" algn="just">
              <a:lnSpc>
                <a:spcPct val="114000"/>
              </a:lnSpc>
              <a:buSzPts val="1400"/>
              <a:buFont typeface="Times New Roman" panose="02020603050405020304" pitchFamily="18" charset="0"/>
              <a:buChar char="-"/>
            </a:pPr>
            <a:r>
              <a:rPr lang="vi-VN" sz="1950" dirty="0">
                <a:solidFill>
                  <a:srgbClr val="000000"/>
                </a:solidFill>
                <a:latin typeface="Times New Roman" panose="02020603050405020304" pitchFamily="18" charset="0"/>
                <a:ea typeface="Times New Roman" panose="02020603050405020304" pitchFamily="18" charset="0"/>
              </a:rPr>
              <a:t>Câu (4) liên kết với câu (3), câu (2), câu (1) bằng phép liên tưởng:</a:t>
            </a:r>
            <a:r>
              <a:rPr lang="vi-VN" sz="1950" i="1" dirty="0">
                <a:solidFill>
                  <a:srgbClr val="000000"/>
                </a:solidFill>
                <a:latin typeface="Times New Roman" panose="02020603050405020304" pitchFamily="18" charset="0"/>
                <a:ea typeface="Times New Roman" panose="02020603050405020304" pitchFamily="18" charset="0"/>
              </a:rPr>
              <a:t> nước – đại dương – sông ngòi – hồ - biển cả.</a:t>
            </a:r>
            <a:endParaRPr lang="en-VN" sz="1950" dirty="0">
              <a:solidFill>
                <a:srgbClr val="000000"/>
              </a:solidFill>
              <a:latin typeface="Times New Roman" panose="02020603050405020304" pitchFamily="18" charset="0"/>
              <a:ea typeface="Times New Roman" panose="02020603050405020304" pitchFamily="18" charset="0"/>
            </a:endParaRPr>
          </a:p>
          <a:p>
            <a:pPr marL="342900" lvl="0" indent="-342900" algn="just">
              <a:lnSpc>
                <a:spcPct val="114000"/>
              </a:lnSpc>
              <a:buSzPts val="1400"/>
              <a:buFont typeface="Times New Roman" panose="02020603050405020304" pitchFamily="18" charset="0"/>
              <a:buChar char="-"/>
            </a:pPr>
            <a:r>
              <a:rPr lang="vi-VN" sz="1950" dirty="0">
                <a:solidFill>
                  <a:srgbClr val="000000"/>
                </a:solidFill>
                <a:latin typeface="Times New Roman" panose="02020603050405020304" pitchFamily="18" charset="0"/>
                <a:ea typeface="Times New Roman" panose="02020603050405020304" pitchFamily="18" charset="0"/>
              </a:rPr>
              <a:t>Câu (3) liên kết với câu (2) bằng phép nối (“rồi”).</a:t>
            </a:r>
            <a:endParaRPr lang="en-VN" sz="1950" dirty="0">
              <a:solidFill>
                <a:srgbClr val="000000"/>
              </a:solidFill>
              <a:latin typeface="Times New Roman" panose="02020603050405020304" pitchFamily="18" charset="0"/>
              <a:ea typeface="Times New Roman" panose="02020603050405020304" pitchFamily="18" charset="0"/>
            </a:endParaRPr>
          </a:p>
          <a:p>
            <a:pPr marL="342900" lvl="0" indent="-342900" algn="just">
              <a:lnSpc>
                <a:spcPct val="114000"/>
              </a:lnSpc>
              <a:buSzPts val="1400"/>
              <a:buFont typeface="Times New Roman" panose="02020603050405020304" pitchFamily="18" charset="0"/>
              <a:buChar char="-"/>
            </a:pPr>
            <a:r>
              <a:rPr lang="vi-VN" sz="1950" dirty="0">
                <a:solidFill>
                  <a:srgbClr val="000000"/>
                </a:solidFill>
                <a:latin typeface="Times New Roman" panose="02020603050405020304" pitchFamily="18" charset="0"/>
                <a:ea typeface="Times New Roman" panose="02020603050405020304" pitchFamily="18" charset="0"/>
              </a:rPr>
              <a:t>Câu (4) liên kết với câu (3) bằng phép nối (“lại có”)</a:t>
            </a:r>
            <a:endParaRPr lang="en-VN" sz="1950" dirty="0">
              <a:solidFill>
                <a:srgbClr val="000000"/>
              </a:solidFill>
              <a:latin typeface="Times New Roman" panose="02020603050405020304" pitchFamily="18" charset="0"/>
              <a:ea typeface="Times New Roman" panose="02020603050405020304" pitchFamily="18" charset="0"/>
            </a:endParaRPr>
          </a:p>
          <a:p>
            <a:pPr marL="342900" lvl="0" indent="-342900" algn="just">
              <a:lnSpc>
                <a:spcPct val="114000"/>
              </a:lnSpc>
              <a:buSzPts val="1400"/>
              <a:buFont typeface="Times New Roman" panose="02020603050405020304" pitchFamily="18" charset="0"/>
              <a:buChar char="-"/>
            </a:pPr>
            <a:r>
              <a:rPr lang="vi-VN" sz="1950" dirty="0">
                <a:solidFill>
                  <a:srgbClr val="000000"/>
                </a:solidFill>
                <a:latin typeface="Times New Roman" panose="02020603050405020304" pitchFamily="18" charset="0"/>
                <a:ea typeface="Times New Roman" panose="02020603050405020304" pitchFamily="18" charset="0"/>
              </a:rPr>
              <a:t>Câu (5) liên kết với câu (4) bằng phép thế (“cảm giác đó”).</a:t>
            </a:r>
            <a:endParaRPr lang="en-VN" sz="1950" dirty="0">
              <a:solidFill>
                <a:srgbClr val="000000"/>
              </a:solidFill>
              <a:latin typeface="Times New Roman" panose="02020603050405020304" pitchFamily="18" charset="0"/>
              <a:ea typeface="Times New Roman" panose="02020603050405020304" pitchFamily="18" charset="0"/>
            </a:endParaRPr>
          </a:p>
          <a:p>
            <a:pPr marL="342900" lvl="0" indent="-342900" algn="just">
              <a:lnSpc>
                <a:spcPct val="114000"/>
              </a:lnSpc>
              <a:buSzPts val="1400"/>
              <a:buFont typeface="Times New Roman" panose="02020603050405020304" pitchFamily="18" charset="0"/>
              <a:buChar char="-"/>
            </a:pPr>
            <a:r>
              <a:rPr lang="vi-VN" sz="1950" dirty="0">
                <a:solidFill>
                  <a:srgbClr val="000000"/>
                </a:solidFill>
                <a:latin typeface="Times New Roman" panose="02020603050405020304" pitchFamily="18" charset="0"/>
                <a:ea typeface="Times New Roman" panose="02020603050405020304" pitchFamily="18" charset="0"/>
              </a:rPr>
              <a:t>Câu (6) liên kết với câu (5) bằng phép thế (“nghĩ như vậy”).</a:t>
            </a:r>
            <a:endParaRPr lang="en-VN" sz="1950" dirty="0">
              <a:solidFill>
                <a:srgbClr val="000000"/>
              </a:solidFill>
              <a:latin typeface="Times New Roman" panose="02020603050405020304" pitchFamily="18" charset="0"/>
              <a:ea typeface="Times New Roman" panose="02020603050405020304" pitchFamily="18" charset="0"/>
            </a:endParaRPr>
          </a:p>
          <a:p>
            <a:pPr>
              <a:lnSpc>
                <a:spcPct val="114000"/>
              </a:lnSpc>
            </a:pPr>
            <a:r>
              <a:rPr lang="vi-VN" sz="1950" dirty="0">
                <a:solidFill>
                  <a:srgbClr val="000000"/>
                </a:solidFill>
                <a:latin typeface="Times New Roman" panose="02020603050405020304" pitchFamily="18" charset="0"/>
                <a:ea typeface="Calibri" panose="020F0502020204030204" pitchFamily="34" charset="0"/>
              </a:rPr>
              <a:t>Các phép liên kết giúp các câu văn có mối quan hệ chặt chẽ với nhau. </a:t>
            </a:r>
            <a:endParaRPr lang="en-VN" sz="1950" dirty="0"/>
          </a:p>
        </p:txBody>
      </p:sp>
    </p:spTree>
    <p:extLst>
      <p:ext uri="{BB962C8B-B14F-4D97-AF65-F5344CB8AC3E}">
        <p14:creationId xmlns:p14="http://schemas.microsoft.com/office/powerpoint/2010/main" val="318758478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 calcmode="lin" valueType="num">
                                      <p:cBhvr>
                                        <p:cTn id="13" dur="4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4" dur="400" fill="hold"/>
                                        <p:tgtEl>
                                          <p:spTgt spid="7"/>
                                        </p:tgtEl>
                                        <p:attrNameLst>
                                          <p:attrName>ppt_y</p:attrName>
                                        </p:attrNameLst>
                                      </p:cBhvr>
                                      <p:tavLst>
                                        <p:tav tm="0">
                                          <p:val>
                                            <p:strVal val="#ppt_y"/>
                                          </p:val>
                                        </p:tav>
                                        <p:tav tm="100000">
                                          <p:val>
                                            <p:strVal val="#ppt_y"/>
                                          </p:val>
                                        </p:tav>
                                      </p:tavLst>
                                    </p:anim>
                                    <p:anim calcmode="lin" valueType="num">
                                      <p:cBhvr>
                                        <p:cTn id="15" dur="4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6" dur="4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7" dur="4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9588" y="2867024"/>
            <a:ext cx="1484411" cy="2278063"/>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4750" y="3624009"/>
            <a:ext cx="1023128" cy="1521078"/>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499" y="73004"/>
            <a:ext cx="705681" cy="630799"/>
          </a:xfrm>
          <a:prstGeom prst="rect">
            <a:avLst/>
          </a:prstGeom>
        </p:spPr>
      </p:pic>
      <p:sp>
        <p:nvSpPr>
          <p:cNvPr id="7" name="TextBox 31"/>
          <p:cNvSpPr txBox="1"/>
          <p:nvPr/>
        </p:nvSpPr>
        <p:spPr>
          <a:xfrm>
            <a:off x="896180" y="126465"/>
            <a:ext cx="5208588" cy="584775"/>
          </a:xfrm>
          <a:prstGeom prst="rect">
            <a:avLst/>
          </a:prstGeom>
          <a:noFill/>
          <a:ln w="9525">
            <a:noFill/>
          </a:ln>
        </p:spPr>
        <p:txBody>
          <a:bodyPr>
            <a:spAutoFit/>
          </a:bodyPr>
          <a:lstStyle/>
          <a:p>
            <a:pPr lvl="0" eaLnBrk="1" hangingPunct="1"/>
            <a:r>
              <a:rPr lang="en-US" altLang="zh-CN" sz="32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Bài</a:t>
            </a:r>
            <a:r>
              <a:rPr lang="en-US" altLang="zh-CN" sz="32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tập</a:t>
            </a:r>
            <a:r>
              <a:rPr lang="en-US" altLang="zh-CN" sz="32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4:</a:t>
            </a:r>
            <a:endParaRPr lang="zh-CN" altLang="en-US" sz="32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 name="Rectangle 2">
            <a:extLst>
              <a:ext uri="{FF2B5EF4-FFF2-40B4-BE49-F238E27FC236}">
                <a16:creationId xmlns:a16="http://schemas.microsoft.com/office/drawing/2014/main" id="{B264BF3E-2111-4744-A513-998688CDDDF3}"/>
              </a:ext>
            </a:extLst>
          </p:cNvPr>
          <p:cNvSpPr/>
          <p:nvPr/>
        </p:nvSpPr>
        <p:spPr>
          <a:xfrm>
            <a:off x="4572000" y="617032"/>
            <a:ext cx="4572000" cy="3006977"/>
          </a:xfrm>
          <a:prstGeom prst="rect">
            <a:avLst/>
          </a:prstGeom>
        </p:spPr>
        <p:txBody>
          <a:bodyPr>
            <a:spAutoFit/>
          </a:bodyPr>
          <a:lstStyle/>
          <a:p>
            <a:pPr algn="just">
              <a:lnSpc>
                <a:spcPct val="115000"/>
              </a:lnSpc>
              <a:spcBef>
                <a:spcPts val="600"/>
              </a:spcBef>
              <a:spcAft>
                <a:spcPts val="600"/>
              </a:spcAft>
            </a:pPr>
            <a:r>
              <a:rPr lang="vi-VN" sz="3200" dirty="0">
                <a:solidFill>
                  <a:srgbClr val="000000"/>
                </a:solidFill>
                <a:latin typeface="Times New Roman" panose="02020603050405020304" pitchFamily="18" charset="0"/>
                <a:ea typeface="Calibri" panose="020F0502020204030204" pitchFamily="34" charset="0"/>
              </a:rPr>
              <a:t>HS có thể đặt nhan đề:</a:t>
            </a:r>
            <a:endParaRPr lang="en-VN" sz="3200" dirty="0">
              <a:solidFill>
                <a:srgbClr val="000000"/>
              </a:solidFill>
              <a:latin typeface="Times New Roman" panose="02020603050405020304" pitchFamily="18" charset="0"/>
              <a:ea typeface="Calibri" panose="020F0502020204030204" pitchFamily="34" charset="0"/>
            </a:endParaRPr>
          </a:p>
          <a:p>
            <a:pPr lvl="0" algn="just">
              <a:lnSpc>
                <a:spcPct val="115000"/>
              </a:lnSpc>
              <a:spcBef>
                <a:spcPts val="600"/>
              </a:spcBef>
              <a:buSzPts val="1400"/>
            </a:pPr>
            <a:r>
              <a:rPr lang="vi-VN" sz="3200" dirty="0">
                <a:solidFill>
                  <a:srgbClr val="000000"/>
                </a:solidFill>
                <a:latin typeface="Times New Roman" panose="02020603050405020304" pitchFamily="18" charset="0"/>
                <a:ea typeface="Times New Roman" panose="02020603050405020304" pitchFamily="18" charset="0"/>
              </a:rPr>
              <a:t>- Ai đẹp và tốt bụng nhất?</a:t>
            </a:r>
            <a:endParaRPr lang="en-VN" sz="3200" dirty="0">
              <a:solidFill>
                <a:srgbClr val="000000"/>
              </a:solidFill>
              <a:latin typeface="Times New Roman" panose="02020603050405020304" pitchFamily="18" charset="0"/>
              <a:ea typeface="Times New Roman" panose="02020603050405020304" pitchFamily="18" charset="0"/>
            </a:endParaRPr>
          </a:p>
          <a:p>
            <a:pPr lvl="0" algn="just">
              <a:lnSpc>
                <a:spcPct val="115000"/>
              </a:lnSpc>
              <a:spcAft>
                <a:spcPts val="600"/>
              </a:spcAft>
              <a:buSzPts val="1400"/>
            </a:pPr>
            <a:r>
              <a:rPr lang="vi-VN" sz="3200" dirty="0">
                <a:solidFill>
                  <a:srgbClr val="000000"/>
                </a:solidFill>
                <a:latin typeface="Times New Roman" panose="02020603050405020304" pitchFamily="18" charset="0"/>
                <a:ea typeface="Times New Roman" panose="02020603050405020304" pitchFamily="18" charset="0"/>
              </a:rPr>
              <a:t>- Mẹ!</a:t>
            </a:r>
            <a:endParaRPr lang="en-VN" sz="3200" dirty="0">
              <a:solidFill>
                <a:srgbClr val="000000"/>
              </a:solidFill>
              <a:latin typeface="Times New Roman" panose="02020603050405020304" pitchFamily="18" charset="0"/>
              <a:ea typeface="Times New Roman" panose="02020603050405020304" pitchFamily="18" charset="0"/>
            </a:endParaRPr>
          </a:p>
          <a:p>
            <a:r>
              <a:rPr lang="vi-VN" sz="3200" dirty="0">
                <a:solidFill>
                  <a:srgbClr val="000000"/>
                </a:solidFill>
                <a:latin typeface="Times New Roman" panose="02020603050405020304" pitchFamily="18" charset="0"/>
                <a:ea typeface="Calibri" panose="020F0502020204030204" pitchFamily="34" charset="0"/>
              </a:rPr>
              <a:t>- Mẹ là hoa hậu</a:t>
            </a:r>
            <a:r>
              <a:rPr lang="en-VN" sz="3200" dirty="0"/>
              <a:t> </a:t>
            </a:r>
          </a:p>
          <a:p>
            <a:r>
              <a:rPr lang="en-VN" sz="3200" dirty="0"/>
              <a:t>…..</a:t>
            </a:r>
          </a:p>
        </p:txBody>
      </p:sp>
      <p:pic>
        <p:nvPicPr>
          <p:cNvPr id="9" name="Picture 8" descr="A picture containing text, vector graphics&#10;&#10;Description automatically generated">
            <a:extLst>
              <a:ext uri="{FF2B5EF4-FFF2-40B4-BE49-F238E27FC236}">
                <a16:creationId xmlns:a16="http://schemas.microsoft.com/office/drawing/2014/main" id="{C2E583E1-CE66-2B49-8A10-DFFDC69D30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3089" y="358424"/>
            <a:ext cx="5145088" cy="5145088"/>
          </a:xfrm>
          <a:prstGeom prst="rect">
            <a:avLst/>
          </a:prstGeom>
        </p:spPr>
      </p:pic>
    </p:spTree>
    <p:extLst>
      <p:ext uri="{BB962C8B-B14F-4D97-AF65-F5344CB8AC3E}">
        <p14:creationId xmlns:p14="http://schemas.microsoft.com/office/powerpoint/2010/main" val="315506734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 calcmode="lin" valueType="num">
                                      <p:cBhvr>
                                        <p:cTn id="13" dur="4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4" dur="400" fill="hold"/>
                                        <p:tgtEl>
                                          <p:spTgt spid="7"/>
                                        </p:tgtEl>
                                        <p:attrNameLst>
                                          <p:attrName>ppt_y</p:attrName>
                                        </p:attrNameLst>
                                      </p:cBhvr>
                                      <p:tavLst>
                                        <p:tav tm="0">
                                          <p:val>
                                            <p:strVal val="#ppt_y"/>
                                          </p:val>
                                        </p:tav>
                                        <p:tav tm="100000">
                                          <p:val>
                                            <p:strVal val="#ppt_y"/>
                                          </p:val>
                                        </p:tav>
                                      </p:tavLst>
                                    </p:anim>
                                    <p:anim calcmode="lin" valueType="num">
                                      <p:cBhvr>
                                        <p:cTn id="15" dur="4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6" dur="4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7" dur="400" tmFilter="0,0; .5, 1; 1, 1"/>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9588" y="2867024"/>
            <a:ext cx="1484411" cy="2278063"/>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4750" y="3624009"/>
            <a:ext cx="1023128" cy="1521078"/>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499" y="73004"/>
            <a:ext cx="705681" cy="630799"/>
          </a:xfrm>
          <a:prstGeom prst="rect">
            <a:avLst/>
          </a:prstGeom>
        </p:spPr>
      </p:pic>
      <p:sp>
        <p:nvSpPr>
          <p:cNvPr id="7" name="TextBox 31"/>
          <p:cNvSpPr txBox="1"/>
          <p:nvPr/>
        </p:nvSpPr>
        <p:spPr>
          <a:xfrm>
            <a:off x="896180" y="126465"/>
            <a:ext cx="5208588" cy="584775"/>
          </a:xfrm>
          <a:prstGeom prst="rect">
            <a:avLst/>
          </a:prstGeom>
          <a:noFill/>
          <a:ln w="9525">
            <a:noFill/>
          </a:ln>
        </p:spPr>
        <p:txBody>
          <a:bodyPr>
            <a:spAutoFit/>
          </a:bodyPr>
          <a:lstStyle/>
          <a:p>
            <a:pPr lvl="0" eaLnBrk="1" hangingPunct="1"/>
            <a:r>
              <a:rPr lang="en-US" altLang="zh-CN" sz="32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Bài</a:t>
            </a:r>
            <a:r>
              <a:rPr lang="en-US" altLang="zh-CN" sz="32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tập</a:t>
            </a:r>
            <a:r>
              <a:rPr lang="en-US" altLang="zh-CN" sz="32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5:</a:t>
            </a:r>
            <a:endParaRPr lang="zh-CN" altLang="en-US" sz="32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Rectangle 1">
            <a:extLst>
              <a:ext uri="{FF2B5EF4-FFF2-40B4-BE49-F238E27FC236}">
                <a16:creationId xmlns:a16="http://schemas.microsoft.com/office/drawing/2014/main" id="{02F6A155-F91D-7046-AD87-B9D3F7C1142D}"/>
              </a:ext>
            </a:extLst>
          </p:cNvPr>
          <p:cNvSpPr/>
          <p:nvPr/>
        </p:nvSpPr>
        <p:spPr>
          <a:xfrm>
            <a:off x="190499" y="757264"/>
            <a:ext cx="8636978" cy="4122154"/>
          </a:xfrm>
          <a:prstGeom prst="rect">
            <a:avLst/>
          </a:prstGeom>
        </p:spPr>
        <p:txBody>
          <a:bodyPr wrap="square">
            <a:spAutoFit/>
          </a:bodyPr>
          <a:lstStyle/>
          <a:p>
            <a:pPr>
              <a:lnSpc>
                <a:spcPct val="114000"/>
              </a:lnSpc>
            </a:pPr>
            <a:r>
              <a:rPr lang="vi-VN" sz="29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 chủ đề của mỗi đoạn văn là:</a:t>
            </a:r>
            <a:endParaRPr lang="en-VN" sz="29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14000"/>
              </a:lnSpc>
            </a:pPr>
            <a:r>
              <a:rPr lang="vi-VN" sz="29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 Chăm sóc vật nuôi sẽ giúp trẻ có một cơ hội tuyệt vời để tìm hiểu về hậu quả. </a:t>
            </a:r>
            <a:endParaRPr lang="en-VN" sz="29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14000"/>
              </a:lnSpc>
            </a:pPr>
            <a:r>
              <a:rPr lang="vi-VN" sz="29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 Những loài động vật bé nhỏ đã nuôi dưỡng biết bao tâm hồn trẻ thơ, vẽ nên những bức tranh kí ức về thời thơ ấu tươi đẹp. </a:t>
            </a:r>
            <a:endParaRPr lang="en-VN" sz="29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14000"/>
              </a:lnSpc>
            </a:pPr>
            <a:r>
              <a:rPr lang="vi-VN" sz="29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 Vì vậy, khó mà tưởng tượng được rằng nếu không có động vật thì cuộc sống của con người sẽ ra sao.</a:t>
            </a:r>
            <a:r>
              <a:rPr lang="en-VN" sz="29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18479117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 calcmode="lin" valueType="num">
                                      <p:cBhvr>
                                        <p:cTn id="13" dur="4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4" dur="400" fill="hold"/>
                                        <p:tgtEl>
                                          <p:spTgt spid="7"/>
                                        </p:tgtEl>
                                        <p:attrNameLst>
                                          <p:attrName>ppt_y</p:attrName>
                                        </p:attrNameLst>
                                      </p:cBhvr>
                                      <p:tavLst>
                                        <p:tav tm="0">
                                          <p:val>
                                            <p:strVal val="#ppt_y"/>
                                          </p:val>
                                        </p:tav>
                                        <p:tav tm="100000">
                                          <p:val>
                                            <p:strVal val="#ppt_y"/>
                                          </p:val>
                                        </p:tav>
                                      </p:tavLst>
                                    </p:anim>
                                    <p:anim calcmode="lin" valueType="num">
                                      <p:cBhvr>
                                        <p:cTn id="15" dur="4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6" dur="4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7" dur="400" tmFilter="0,0; .5, 1; 1, 1"/>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barn(inVertical)">
                                      <p:cBhvr>
                                        <p:cTn id="22" dur="500"/>
                                        <p:tgtEl>
                                          <p:spTgt spid="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animEffect transition="in" filter="barn(inVertical)">
                                      <p:cBhvr>
                                        <p:cTn id="27" dur="500"/>
                                        <p:tgtEl>
                                          <p:spTgt spid="2">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
                                            <p:txEl>
                                              <p:pRg st="2" end="2"/>
                                            </p:txEl>
                                          </p:spTgt>
                                        </p:tgtEl>
                                        <p:attrNameLst>
                                          <p:attrName>style.visibility</p:attrName>
                                        </p:attrNameLst>
                                      </p:cBhvr>
                                      <p:to>
                                        <p:strVal val="visible"/>
                                      </p:to>
                                    </p:set>
                                    <p:animEffect transition="in" filter="barn(inVertical)">
                                      <p:cBhvr>
                                        <p:cTn id="32" dur="500"/>
                                        <p:tgtEl>
                                          <p:spTgt spid="2">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
                                            <p:txEl>
                                              <p:pRg st="3" end="3"/>
                                            </p:txEl>
                                          </p:spTgt>
                                        </p:tgtEl>
                                        <p:attrNameLst>
                                          <p:attrName>style.visibility</p:attrName>
                                        </p:attrNameLst>
                                      </p:cBhvr>
                                      <p:to>
                                        <p:strVal val="visible"/>
                                      </p:to>
                                    </p:set>
                                    <p:animEffect transition="in" filter="barn(inVertical)">
                                      <p:cBhvr>
                                        <p:cTn id="3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ƯƠNG CA TIẾNG VIỆT - AN NGỌC - Official MV 4K.mp4" descr="THƯƠNG CA TIẾNG VIỆT - AN NGỌC - Official MV 4K.mp4">
            <a:hlinkClick r:id="" action="ppaction://media"/>
            <a:extLst>
              <a:ext uri="{FF2B5EF4-FFF2-40B4-BE49-F238E27FC236}">
                <a16:creationId xmlns:a16="http://schemas.microsoft.com/office/drawing/2014/main" id="{C78FC591-E64B-1B40-8B44-547FAF66969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3175"/>
            <a:ext cx="9144000" cy="5138738"/>
          </a:xfrm>
          <a:prstGeom prst="rect">
            <a:avLst/>
          </a:prstGeom>
        </p:spPr>
      </p:pic>
    </p:spTree>
    <p:extLst>
      <p:ext uri="{BB962C8B-B14F-4D97-AF65-F5344CB8AC3E}">
        <p14:creationId xmlns:p14="http://schemas.microsoft.com/office/powerpoint/2010/main" val="358949639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69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9588" y="2867024"/>
            <a:ext cx="1484411" cy="2278063"/>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4750" y="3624009"/>
            <a:ext cx="1023128" cy="1521078"/>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499" y="73004"/>
            <a:ext cx="705681" cy="630799"/>
          </a:xfrm>
          <a:prstGeom prst="rect">
            <a:avLst/>
          </a:prstGeom>
        </p:spPr>
      </p:pic>
      <p:sp>
        <p:nvSpPr>
          <p:cNvPr id="8" name="矩形 7"/>
          <p:cNvSpPr>
            <a:spLocks noChangeArrowheads="1"/>
          </p:cNvSpPr>
          <p:nvPr/>
        </p:nvSpPr>
        <p:spPr bwMode="auto">
          <a:xfrm>
            <a:off x="596122" y="3120698"/>
            <a:ext cx="7920594" cy="1006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14324">
              <a:lnSpc>
                <a:spcPct val="150000"/>
              </a:lnSpc>
            </a:pPr>
            <a:r>
              <a:rPr lang="en-US" altLang="zh-CN" sz="4500" b="1" dirty="0">
                <a:solidFill>
                  <a:srgbClr val="181818"/>
                </a:solidFill>
                <a:latin typeface="Times New Roman" panose="02020603050405020304" pitchFamily="18" charset="0"/>
                <a:ea typeface="微软雅黑" pitchFamily="34" charset="-122"/>
                <a:cs typeface="Times New Roman" panose="02020603050405020304" pitchFamily="18" charset="0"/>
                <a:sym typeface="微软雅黑" pitchFamily="34" charset="-122"/>
              </a:rPr>
              <a:t>VẬN DỤNG</a:t>
            </a:r>
            <a:endParaRPr lang="zh-CN" altLang="en-US" sz="4500" b="1" dirty="0">
              <a:solidFill>
                <a:srgbClr val="181818"/>
              </a:solidFill>
              <a:latin typeface="Times New Roman" panose="02020603050405020304" pitchFamily="18" charset="0"/>
              <a:ea typeface="微软雅黑" pitchFamily="34" charset="-122"/>
              <a:cs typeface="Times New Roman" panose="02020603050405020304" pitchFamily="18" charset="0"/>
              <a:sym typeface="微软雅黑" pitchFamily="34" charset="-122"/>
            </a:endParaRPr>
          </a:p>
        </p:txBody>
      </p:sp>
      <p:grpSp>
        <p:nvGrpSpPr>
          <p:cNvPr id="9" name="组合 8"/>
          <p:cNvGrpSpPr/>
          <p:nvPr/>
        </p:nvGrpSpPr>
        <p:grpSpPr>
          <a:xfrm>
            <a:off x="2196615" y="698136"/>
            <a:ext cx="4750769" cy="3307919"/>
            <a:chOff x="2197100" y="915988"/>
            <a:chExt cx="4751388" cy="3308350"/>
          </a:xfrm>
        </p:grpSpPr>
        <p:sp>
          <p:nvSpPr>
            <p:cNvPr id="10" name="AutoShape 3"/>
            <p:cNvSpPr>
              <a:spLocks noChangeAspect="1" noChangeArrowheads="1" noTextEdit="1"/>
            </p:cNvSpPr>
            <p:nvPr/>
          </p:nvSpPr>
          <p:spPr bwMode="auto">
            <a:xfrm>
              <a:off x="2197100" y="915988"/>
              <a:ext cx="4748213" cy="330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8" tIns="45714" rIns="91428" bIns="45714" numCol="1" anchor="t" anchorCtr="0" compatLnSpc="1">
              <a:prstTxWarp prst="textNoShape">
                <a:avLst/>
              </a:prstTxWarp>
            </a:bodyPr>
            <a:lstStyle/>
            <a:p>
              <a:pPr defTabSz="914324">
                <a:defRPr/>
              </a:pPr>
              <a:endParaRPr lang="zh-CN" altLang="en-US" sz="2400" kern="0">
                <a:solidFill>
                  <a:srgbClr val="F8F8F8"/>
                </a:solidFill>
                <a:latin typeface="Book Antiqua"/>
              </a:endParaRPr>
            </a:p>
          </p:txBody>
        </p:sp>
        <p:sp>
          <p:nvSpPr>
            <p:cNvPr id="11" name="Freeform 150"/>
            <p:cNvSpPr>
              <a:spLocks/>
            </p:cNvSpPr>
            <p:nvPr/>
          </p:nvSpPr>
          <p:spPr bwMode="auto">
            <a:xfrm>
              <a:off x="3048000" y="1771651"/>
              <a:ext cx="3049588" cy="1522413"/>
            </a:xfrm>
            <a:custGeom>
              <a:avLst/>
              <a:gdLst>
                <a:gd name="T0" fmla="*/ 813 w 813"/>
                <a:gd name="T1" fmla="*/ 406 h 406"/>
                <a:gd name="T2" fmla="*/ 724 w 813"/>
                <a:gd name="T3" fmla="*/ 406 h 406"/>
                <a:gd name="T4" fmla="*/ 406 w 813"/>
                <a:gd name="T5" fmla="*/ 89 h 406"/>
                <a:gd name="T6" fmla="*/ 89 w 813"/>
                <a:gd name="T7" fmla="*/ 406 h 406"/>
                <a:gd name="T8" fmla="*/ 0 w 813"/>
                <a:gd name="T9" fmla="*/ 406 h 406"/>
                <a:gd name="T10" fmla="*/ 406 w 813"/>
                <a:gd name="T11" fmla="*/ 0 h 406"/>
                <a:gd name="T12" fmla="*/ 813 w 813"/>
                <a:gd name="T13" fmla="*/ 406 h 406"/>
              </a:gdLst>
              <a:ahLst/>
              <a:cxnLst>
                <a:cxn ang="0">
                  <a:pos x="T0" y="T1"/>
                </a:cxn>
                <a:cxn ang="0">
                  <a:pos x="T2" y="T3"/>
                </a:cxn>
                <a:cxn ang="0">
                  <a:pos x="T4" y="T5"/>
                </a:cxn>
                <a:cxn ang="0">
                  <a:pos x="T6" y="T7"/>
                </a:cxn>
                <a:cxn ang="0">
                  <a:pos x="T8" y="T9"/>
                </a:cxn>
                <a:cxn ang="0">
                  <a:pos x="T10" y="T11"/>
                </a:cxn>
                <a:cxn ang="0">
                  <a:pos x="T12" y="T13"/>
                </a:cxn>
              </a:cxnLst>
              <a:rect l="0" t="0" r="r" b="b"/>
              <a:pathLst>
                <a:path w="813" h="406">
                  <a:moveTo>
                    <a:pt x="813" y="406"/>
                  </a:moveTo>
                  <a:cubicBezTo>
                    <a:pt x="724" y="406"/>
                    <a:pt x="724" y="406"/>
                    <a:pt x="724" y="406"/>
                  </a:cubicBezTo>
                  <a:cubicBezTo>
                    <a:pt x="724" y="231"/>
                    <a:pt x="581" y="89"/>
                    <a:pt x="406" y="89"/>
                  </a:cubicBezTo>
                  <a:cubicBezTo>
                    <a:pt x="231" y="89"/>
                    <a:pt x="89" y="231"/>
                    <a:pt x="89" y="406"/>
                  </a:cubicBezTo>
                  <a:cubicBezTo>
                    <a:pt x="0" y="406"/>
                    <a:pt x="0" y="406"/>
                    <a:pt x="0" y="406"/>
                  </a:cubicBezTo>
                  <a:cubicBezTo>
                    <a:pt x="0" y="182"/>
                    <a:pt x="182" y="0"/>
                    <a:pt x="406" y="0"/>
                  </a:cubicBezTo>
                  <a:cubicBezTo>
                    <a:pt x="631" y="0"/>
                    <a:pt x="813" y="182"/>
                    <a:pt x="813" y="406"/>
                  </a:cubicBezTo>
                  <a:close/>
                </a:path>
              </a:pathLst>
            </a:custGeom>
            <a:solidFill>
              <a:srgbClr val="F3AD00"/>
            </a:solidFill>
            <a:ln>
              <a:noFill/>
            </a:ln>
          </p:spPr>
          <p:txBody>
            <a:bodyPr/>
            <a:lstStyle/>
            <a:p>
              <a:pPr defTabSz="914324">
                <a:defRPr/>
              </a:pPr>
              <a:endParaRPr lang="zh-CN" altLang="en-US" sz="1600" kern="0">
                <a:solidFill>
                  <a:srgbClr val="F8F8F8"/>
                </a:solidFill>
                <a:latin typeface="Book Antiqua"/>
              </a:endParaRPr>
            </a:p>
          </p:txBody>
        </p:sp>
        <p:sp>
          <p:nvSpPr>
            <p:cNvPr id="12" name="Freeform 151"/>
            <p:cNvSpPr>
              <a:spLocks/>
            </p:cNvSpPr>
            <p:nvPr/>
          </p:nvSpPr>
          <p:spPr bwMode="auto">
            <a:xfrm>
              <a:off x="2632075" y="1354138"/>
              <a:ext cx="3881438" cy="1939925"/>
            </a:xfrm>
            <a:custGeom>
              <a:avLst/>
              <a:gdLst>
                <a:gd name="T0" fmla="*/ 1035 w 1035"/>
                <a:gd name="T1" fmla="*/ 517 h 517"/>
                <a:gd name="T2" fmla="*/ 945 w 1035"/>
                <a:gd name="T3" fmla="*/ 517 h 517"/>
                <a:gd name="T4" fmla="*/ 517 w 1035"/>
                <a:gd name="T5" fmla="*/ 90 h 517"/>
                <a:gd name="T6" fmla="*/ 89 w 1035"/>
                <a:gd name="T7" fmla="*/ 517 h 517"/>
                <a:gd name="T8" fmla="*/ 0 w 1035"/>
                <a:gd name="T9" fmla="*/ 517 h 517"/>
                <a:gd name="T10" fmla="*/ 517 w 1035"/>
                <a:gd name="T11" fmla="*/ 0 h 517"/>
                <a:gd name="T12" fmla="*/ 1035 w 1035"/>
                <a:gd name="T13" fmla="*/ 517 h 517"/>
              </a:gdLst>
              <a:ahLst/>
              <a:cxnLst>
                <a:cxn ang="0">
                  <a:pos x="T0" y="T1"/>
                </a:cxn>
                <a:cxn ang="0">
                  <a:pos x="T2" y="T3"/>
                </a:cxn>
                <a:cxn ang="0">
                  <a:pos x="T4" y="T5"/>
                </a:cxn>
                <a:cxn ang="0">
                  <a:pos x="T6" y="T7"/>
                </a:cxn>
                <a:cxn ang="0">
                  <a:pos x="T8" y="T9"/>
                </a:cxn>
                <a:cxn ang="0">
                  <a:pos x="T10" y="T11"/>
                </a:cxn>
                <a:cxn ang="0">
                  <a:pos x="T12" y="T13"/>
                </a:cxn>
              </a:cxnLst>
              <a:rect l="0" t="0" r="r" b="b"/>
              <a:pathLst>
                <a:path w="1035" h="517">
                  <a:moveTo>
                    <a:pt x="1035" y="517"/>
                  </a:moveTo>
                  <a:cubicBezTo>
                    <a:pt x="945" y="517"/>
                    <a:pt x="945" y="517"/>
                    <a:pt x="945" y="517"/>
                  </a:cubicBezTo>
                  <a:cubicBezTo>
                    <a:pt x="945" y="282"/>
                    <a:pt x="753" y="90"/>
                    <a:pt x="517" y="90"/>
                  </a:cubicBezTo>
                  <a:cubicBezTo>
                    <a:pt x="281" y="90"/>
                    <a:pt x="89" y="282"/>
                    <a:pt x="89" y="517"/>
                  </a:cubicBezTo>
                  <a:cubicBezTo>
                    <a:pt x="0" y="517"/>
                    <a:pt x="0" y="517"/>
                    <a:pt x="0" y="517"/>
                  </a:cubicBezTo>
                  <a:cubicBezTo>
                    <a:pt x="0" y="232"/>
                    <a:pt x="232" y="0"/>
                    <a:pt x="517" y="0"/>
                  </a:cubicBezTo>
                  <a:cubicBezTo>
                    <a:pt x="803" y="0"/>
                    <a:pt x="1035" y="232"/>
                    <a:pt x="1035" y="517"/>
                  </a:cubicBezTo>
                  <a:close/>
                </a:path>
              </a:pathLst>
            </a:custGeom>
            <a:solidFill>
              <a:srgbClr val="7A801D"/>
            </a:solidFill>
            <a:ln>
              <a:noFill/>
            </a:ln>
          </p:spPr>
          <p:txBody>
            <a:bodyPr/>
            <a:lstStyle/>
            <a:p>
              <a:pPr defTabSz="914324">
                <a:defRPr/>
              </a:pPr>
              <a:endParaRPr lang="zh-CN" altLang="en-US" sz="1600" kern="0">
                <a:solidFill>
                  <a:srgbClr val="F8F8F8"/>
                </a:solidFill>
                <a:latin typeface="Book Antiqua"/>
              </a:endParaRPr>
            </a:p>
          </p:txBody>
        </p:sp>
        <p:sp>
          <p:nvSpPr>
            <p:cNvPr id="13" name="Freeform 152"/>
            <p:cNvSpPr>
              <a:spLocks/>
            </p:cNvSpPr>
            <p:nvPr/>
          </p:nvSpPr>
          <p:spPr bwMode="auto">
            <a:xfrm>
              <a:off x="2197100" y="919163"/>
              <a:ext cx="4751388" cy="2374900"/>
            </a:xfrm>
            <a:custGeom>
              <a:avLst/>
              <a:gdLst>
                <a:gd name="T0" fmla="*/ 1267 w 1267"/>
                <a:gd name="T1" fmla="*/ 633 h 633"/>
                <a:gd name="T2" fmla="*/ 1178 w 1267"/>
                <a:gd name="T3" fmla="*/ 633 h 633"/>
                <a:gd name="T4" fmla="*/ 633 w 1267"/>
                <a:gd name="T5" fmla="*/ 89 h 633"/>
                <a:gd name="T6" fmla="*/ 89 w 1267"/>
                <a:gd name="T7" fmla="*/ 633 h 633"/>
                <a:gd name="T8" fmla="*/ 0 w 1267"/>
                <a:gd name="T9" fmla="*/ 633 h 633"/>
                <a:gd name="T10" fmla="*/ 633 w 1267"/>
                <a:gd name="T11" fmla="*/ 0 h 633"/>
                <a:gd name="T12" fmla="*/ 1267 w 1267"/>
                <a:gd name="T13" fmla="*/ 633 h 633"/>
              </a:gdLst>
              <a:ahLst/>
              <a:cxnLst>
                <a:cxn ang="0">
                  <a:pos x="T0" y="T1"/>
                </a:cxn>
                <a:cxn ang="0">
                  <a:pos x="T2" y="T3"/>
                </a:cxn>
                <a:cxn ang="0">
                  <a:pos x="T4" y="T5"/>
                </a:cxn>
                <a:cxn ang="0">
                  <a:pos x="T6" y="T7"/>
                </a:cxn>
                <a:cxn ang="0">
                  <a:pos x="T8" y="T9"/>
                </a:cxn>
                <a:cxn ang="0">
                  <a:pos x="T10" y="T11"/>
                </a:cxn>
                <a:cxn ang="0">
                  <a:pos x="T12" y="T13"/>
                </a:cxn>
              </a:cxnLst>
              <a:rect l="0" t="0" r="r" b="b"/>
              <a:pathLst>
                <a:path w="1267" h="633">
                  <a:moveTo>
                    <a:pt x="1267" y="633"/>
                  </a:moveTo>
                  <a:cubicBezTo>
                    <a:pt x="1178" y="633"/>
                    <a:pt x="1178" y="633"/>
                    <a:pt x="1178" y="633"/>
                  </a:cubicBezTo>
                  <a:cubicBezTo>
                    <a:pt x="1178" y="333"/>
                    <a:pt x="934" y="89"/>
                    <a:pt x="633" y="89"/>
                  </a:cubicBezTo>
                  <a:cubicBezTo>
                    <a:pt x="333" y="89"/>
                    <a:pt x="89" y="333"/>
                    <a:pt x="89" y="633"/>
                  </a:cubicBezTo>
                  <a:cubicBezTo>
                    <a:pt x="0" y="633"/>
                    <a:pt x="0" y="633"/>
                    <a:pt x="0" y="633"/>
                  </a:cubicBezTo>
                  <a:cubicBezTo>
                    <a:pt x="0" y="284"/>
                    <a:pt x="284" y="0"/>
                    <a:pt x="633" y="0"/>
                  </a:cubicBezTo>
                  <a:cubicBezTo>
                    <a:pt x="983" y="0"/>
                    <a:pt x="1267" y="284"/>
                    <a:pt x="1267" y="633"/>
                  </a:cubicBezTo>
                  <a:close/>
                </a:path>
              </a:pathLst>
            </a:custGeom>
            <a:solidFill>
              <a:srgbClr val="F3AD00"/>
            </a:solidFill>
            <a:ln>
              <a:noFill/>
            </a:ln>
          </p:spPr>
          <p:txBody>
            <a:bodyPr/>
            <a:lstStyle/>
            <a:p>
              <a:pPr defTabSz="914324">
                <a:defRPr/>
              </a:pPr>
              <a:endParaRPr lang="zh-CN" altLang="en-US" sz="1600" kern="0">
                <a:solidFill>
                  <a:srgbClr val="F8F8F8"/>
                </a:solidFill>
                <a:latin typeface="Book Antiqua"/>
              </a:endParaRPr>
            </a:p>
          </p:txBody>
        </p:sp>
        <p:sp>
          <p:nvSpPr>
            <p:cNvPr id="14" name="Freeform 153"/>
            <p:cNvSpPr>
              <a:spLocks/>
            </p:cNvSpPr>
            <p:nvPr/>
          </p:nvSpPr>
          <p:spPr bwMode="auto">
            <a:xfrm>
              <a:off x="3468688" y="2190751"/>
              <a:ext cx="2208213" cy="1103313"/>
            </a:xfrm>
            <a:custGeom>
              <a:avLst/>
              <a:gdLst>
                <a:gd name="T0" fmla="*/ 589 w 589"/>
                <a:gd name="T1" fmla="*/ 294 h 294"/>
                <a:gd name="T2" fmla="*/ 500 w 589"/>
                <a:gd name="T3" fmla="*/ 294 h 294"/>
                <a:gd name="T4" fmla="*/ 294 w 589"/>
                <a:gd name="T5" fmla="*/ 89 h 294"/>
                <a:gd name="T6" fmla="*/ 89 w 589"/>
                <a:gd name="T7" fmla="*/ 294 h 294"/>
                <a:gd name="T8" fmla="*/ 0 w 589"/>
                <a:gd name="T9" fmla="*/ 294 h 294"/>
                <a:gd name="T10" fmla="*/ 294 w 589"/>
                <a:gd name="T11" fmla="*/ 0 h 294"/>
                <a:gd name="T12" fmla="*/ 589 w 589"/>
                <a:gd name="T13" fmla="*/ 294 h 294"/>
              </a:gdLst>
              <a:ahLst/>
              <a:cxnLst>
                <a:cxn ang="0">
                  <a:pos x="T0" y="T1"/>
                </a:cxn>
                <a:cxn ang="0">
                  <a:pos x="T2" y="T3"/>
                </a:cxn>
                <a:cxn ang="0">
                  <a:pos x="T4" y="T5"/>
                </a:cxn>
                <a:cxn ang="0">
                  <a:pos x="T6" y="T7"/>
                </a:cxn>
                <a:cxn ang="0">
                  <a:pos x="T8" y="T9"/>
                </a:cxn>
                <a:cxn ang="0">
                  <a:pos x="T10" y="T11"/>
                </a:cxn>
                <a:cxn ang="0">
                  <a:pos x="T12" y="T13"/>
                </a:cxn>
              </a:cxnLst>
              <a:rect l="0" t="0" r="r" b="b"/>
              <a:pathLst>
                <a:path w="589" h="294">
                  <a:moveTo>
                    <a:pt x="589" y="294"/>
                  </a:moveTo>
                  <a:cubicBezTo>
                    <a:pt x="500" y="294"/>
                    <a:pt x="500" y="294"/>
                    <a:pt x="500" y="294"/>
                  </a:cubicBezTo>
                  <a:cubicBezTo>
                    <a:pt x="500" y="181"/>
                    <a:pt x="408" y="89"/>
                    <a:pt x="294" y="89"/>
                  </a:cubicBezTo>
                  <a:cubicBezTo>
                    <a:pt x="181" y="89"/>
                    <a:pt x="89" y="181"/>
                    <a:pt x="89" y="294"/>
                  </a:cubicBezTo>
                  <a:cubicBezTo>
                    <a:pt x="0" y="294"/>
                    <a:pt x="0" y="294"/>
                    <a:pt x="0" y="294"/>
                  </a:cubicBezTo>
                  <a:cubicBezTo>
                    <a:pt x="0" y="132"/>
                    <a:pt x="132" y="0"/>
                    <a:pt x="294" y="0"/>
                  </a:cubicBezTo>
                  <a:cubicBezTo>
                    <a:pt x="457" y="0"/>
                    <a:pt x="589" y="132"/>
                    <a:pt x="589" y="294"/>
                  </a:cubicBezTo>
                  <a:close/>
                </a:path>
              </a:pathLst>
            </a:custGeom>
            <a:solidFill>
              <a:srgbClr val="7A801D"/>
            </a:solidFill>
            <a:ln>
              <a:noFill/>
            </a:ln>
          </p:spPr>
          <p:txBody>
            <a:bodyPr/>
            <a:lstStyle/>
            <a:p>
              <a:pPr defTabSz="914324">
                <a:defRPr/>
              </a:pPr>
              <a:endParaRPr lang="zh-CN" altLang="en-US" sz="1600" kern="0">
                <a:solidFill>
                  <a:srgbClr val="F8F8F8"/>
                </a:solidFill>
                <a:latin typeface="Book Antiqua"/>
              </a:endParaRPr>
            </a:p>
          </p:txBody>
        </p:sp>
      </p:grpSp>
    </p:spTree>
    <p:extLst>
      <p:ext uri="{BB962C8B-B14F-4D97-AF65-F5344CB8AC3E}">
        <p14:creationId xmlns:p14="http://schemas.microsoft.com/office/powerpoint/2010/main" val="56337213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9588" y="2867024"/>
            <a:ext cx="1484411" cy="2278063"/>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4750" y="3624009"/>
            <a:ext cx="1023128" cy="1521078"/>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499" y="73004"/>
            <a:ext cx="705681" cy="630799"/>
          </a:xfrm>
          <a:prstGeom prst="rect">
            <a:avLst/>
          </a:prstGeom>
        </p:spPr>
      </p:pic>
      <p:sp>
        <p:nvSpPr>
          <p:cNvPr id="7" name="TextBox 31"/>
          <p:cNvSpPr txBox="1"/>
          <p:nvPr/>
        </p:nvSpPr>
        <p:spPr>
          <a:xfrm>
            <a:off x="896180" y="126465"/>
            <a:ext cx="5208588" cy="523875"/>
          </a:xfrm>
          <a:prstGeom prst="rect">
            <a:avLst/>
          </a:prstGeom>
          <a:noFill/>
          <a:ln w="9525">
            <a:noFill/>
          </a:ln>
        </p:spPr>
        <p:txBody>
          <a:bodyPr>
            <a:spAutoFit/>
          </a:bodyPr>
          <a:lstStyle/>
          <a:p>
            <a:pPr lvl="0" eaLnBrk="1" hangingPunct="1"/>
            <a:r>
              <a:rPr lang="en-US" altLang="zh-CN" sz="28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BÀI 6 (TR.55)</a:t>
            </a:r>
            <a:endParaRPr lang="zh-CN" altLang="en-US" sz="28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10" name="组合 9"/>
          <p:cNvGrpSpPr/>
          <p:nvPr/>
        </p:nvGrpSpPr>
        <p:grpSpPr>
          <a:xfrm>
            <a:off x="342345" y="1185326"/>
            <a:ext cx="2812684" cy="1231739"/>
            <a:chOff x="2419350" y="1270000"/>
            <a:chExt cx="2813050" cy="1231900"/>
          </a:xfrm>
          <a:solidFill>
            <a:srgbClr val="076655"/>
          </a:solidFill>
        </p:grpSpPr>
        <p:sp>
          <p:nvSpPr>
            <p:cNvPr id="11" name="流程图: 联系 1"/>
            <p:cNvSpPr/>
            <p:nvPr/>
          </p:nvSpPr>
          <p:spPr>
            <a:xfrm>
              <a:off x="2419350" y="1270000"/>
              <a:ext cx="2813050" cy="1231900"/>
            </a:xfrm>
            <a:custGeom>
              <a:avLst/>
              <a:gdLst/>
              <a:ahLst/>
              <a:cxnLst/>
              <a:rect l="l" t="t" r="r" b="b"/>
              <a:pathLst>
                <a:path w="2813050" h="1231900">
                  <a:moveTo>
                    <a:pt x="1485900" y="0"/>
                  </a:moveTo>
                  <a:cubicBezTo>
                    <a:pt x="2218865" y="0"/>
                    <a:pt x="2813050" y="275770"/>
                    <a:pt x="2813050" y="615950"/>
                  </a:cubicBezTo>
                  <a:cubicBezTo>
                    <a:pt x="2813050" y="956130"/>
                    <a:pt x="2218865" y="1231900"/>
                    <a:pt x="1485900" y="1231900"/>
                  </a:cubicBezTo>
                  <a:cubicBezTo>
                    <a:pt x="1044349" y="1231900"/>
                    <a:pt x="653163" y="1131821"/>
                    <a:pt x="412401" y="977088"/>
                  </a:cubicBezTo>
                  <a:lnTo>
                    <a:pt x="0" y="927100"/>
                  </a:lnTo>
                  <a:lnTo>
                    <a:pt x="196320" y="759232"/>
                  </a:lnTo>
                  <a:cubicBezTo>
                    <a:pt x="171354" y="713674"/>
                    <a:pt x="158750" y="665495"/>
                    <a:pt x="158750" y="615950"/>
                  </a:cubicBezTo>
                  <a:cubicBezTo>
                    <a:pt x="158750" y="275770"/>
                    <a:pt x="752935" y="0"/>
                    <a:pt x="1485900" y="0"/>
                  </a:cubicBezTo>
                  <a:close/>
                </a:path>
              </a:pathLst>
            </a:custGeom>
            <a:solidFill>
              <a:srgbClr val="F3AD00"/>
            </a:solidFill>
            <a:ln w="25400" cap="flat" cmpd="sng" algn="ctr">
              <a:noFill/>
              <a:prstDash val="solid"/>
            </a:ln>
            <a:effectLst/>
          </p:spPr>
          <p:txBody>
            <a:bodyPr rtlCol="0" anchor="ctr"/>
            <a:lstStyle/>
            <a:p>
              <a:pPr algn="ctr" defTabSz="914324">
                <a:defRPr/>
              </a:pPr>
              <a:endParaRPr lang="zh-CN" altLang="en-US" sz="2400" b="1" kern="0">
                <a:solidFill>
                  <a:srgbClr val="5DB62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2" name="TextBox 15"/>
            <p:cNvSpPr txBox="1"/>
            <p:nvPr/>
          </p:nvSpPr>
          <p:spPr>
            <a:xfrm>
              <a:off x="2825750" y="1606550"/>
              <a:ext cx="2095500" cy="461725"/>
            </a:xfrm>
            <a:prstGeom prst="rect">
              <a:avLst/>
            </a:prstGeom>
            <a:solidFill>
              <a:srgbClr val="F3AD00"/>
            </a:solidFill>
          </p:spPr>
          <p:txBody>
            <a:bodyPr wrap="square" rtlCol="0">
              <a:spAutoFit/>
            </a:bodyPr>
            <a:lstStyle/>
            <a:p>
              <a:pPr algn="ctr" defTabSz="914324">
                <a:defRPr/>
              </a:pPr>
              <a:r>
                <a:rPr lang="en-US" altLang="zh-CN" sz="2400" b="1" kern="0" dirty="0">
                  <a:solidFill>
                    <a:srgbClr val="F8F8F8"/>
                  </a:solidFill>
                  <a:latin typeface="Times New Roman" panose="02020603050405020304" pitchFamily="18" charset="0"/>
                  <a:ea typeface="微软雅黑" panose="020B0503020204020204" pitchFamily="34" charset="-122"/>
                  <a:cs typeface="Times New Roman" panose="02020603050405020304" pitchFamily="18" charset="0"/>
                </a:rPr>
                <a:t>ĐỀ 1</a:t>
              </a:r>
              <a:endParaRPr lang="zh-CN" altLang="en-US" sz="2400" b="1" kern="0" dirty="0">
                <a:solidFill>
                  <a:srgbClr val="F8F8F8"/>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13" name="组合 12"/>
          <p:cNvGrpSpPr/>
          <p:nvPr/>
        </p:nvGrpSpPr>
        <p:grpSpPr>
          <a:xfrm>
            <a:off x="335996" y="3039285"/>
            <a:ext cx="2812684" cy="1231739"/>
            <a:chOff x="2413000" y="3124200"/>
            <a:chExt cx="2813050" cy="1231900"/>
          </a:xfrm>
          <a:solidFill>
            <a:srgbClr val="7A801D"/>
          </a:solidFill>
        </p:grpSpPr>
        <p:sp>
          <p:nvSpPr>
            <p:cNvPr id="14" name="流程图: 联系 1"/>
            <p:cNvSpPr/>
            <p:nvPr/>
          </p:nvSpPr>
          <p:spPr>
            <a:xfrm flipV="1">
              <a:off x="2413000" y="3124200"/>
              <a:ext cx="2813050" cy="1231900"/>
            </a:xfrm>
            <a:custGeom>
              <a:avLst/>
              <a:gdLst/>
              <a:ahLst/>
              <a:cxnLst/>
              <a:rect l="l" t="t" r="r" b="b"/>
              <a:pathLst>
                <a:path w="2813050" h="1231900">
                  <a:moveTo>
                    <a:pt x="1485900" y="0"/>
                  </a:moveTo>
                  <a:cubicBezTo>
                    <a:pt x="2218865" y="0"/>
                    <a:pt x="2813050" y="275770"/>
                    <a:pt x="2813050" y="615950"/>
                  </a:cubicBezTo>
                  <a:cubicBezTo>
                    <a:pt x="2813050" y="956130"/>
                    <a:pt x="2218865" y="1231900"/>
                    <a:pt x="1485900" y="1231900"/>
                  </a:cubicBezTo>
                  <a:cubicBezTo>
                    <a:pt x="1044349" y="1231900"/>
                    <a:pt x="653163" y="1131821"/>
                    <a:pt x="412401" y="977088"/>
                  </a:cubicBezTo>
                  <a:lnTo>
                    <a:pt x="0" y="927100"/>
                  </a:lnTo>
                  <a:lnTo>
                    <a:pt x="196320" y="759232"/>
                  </a:lnTo>
                  <a:cubicBezTo>
                    <a:pt x="171354" y="713674"/>
                    <a:pt x="158750" y="665495"/>
                    <a:pt x="158750" y="615950"/>
                  </a:cubicBezTo>
                  <a:cubicBezTo>
                    <a:pt x="158750" y="275770"/>
                    <a:pt x="752935" y="0"/>
                    <a:pt x="1485900" y="0"/>
                  </a:cubicBezTo>
                  <a:close/>
                </a:path>
              </a:pathLst>
            </a:custGeom>
            <a:grpFill/>
            <a:ln w="25400" cap="flat" cmpd="sng" algn="ctr">
              <a:noFill/>
              <a:prstDash val="solid"/>
            </a:ln>
            <a:effectLst/>
          </p:spPr>
          <p:txBody>
            <a:bodyPr rtlCol="0" anchor="ctr"/>
            <a:lstStyle/>
            <a:p>
              <a:pPr algn="ctr" defTabSz="914324">
                <a:defRPr/>
              </a:pPr>
              <a:endParaRPr lang="zh-CN" altLang="en-US" sz="2400" b="1" kern="0">
                <a:solidFill>
                  <a:srgbClr val="5DB62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5" name="TextBox 18"/>
            <p:cNvSpPr txBox="1"/>
            <p:nvPr/>
          </p:nvSpPr>
          <p:spPr>
            <a:xfrm>
              <a:off x="2838450" y="3488690"/>
              <a:ext cx="2095500" cy="461725"/>
            </a:xfrm>
            <a:prstGeom prst="rect">
              <a:avLst/>
            </a:prstGeom>
            <a:grpFill/>
          </p:spPr>
          <p:txBody>
            <a:bodyPr wrap="square" rtlCol="0">
              <a:spAutoFit/>
            </a:bodyPr>
            <a:lstStyle/>
            <a:p>
              <a:pPr algn="ctr" defTabSz="914324">
                <a:defRPr/>
              </a:pPr>
              <a:r>
                <a:rPr lang="en-US" altLang="zh-CN" sz="2400" b="1" kern="0" dirty="0">
                  <a:solidFill>
                    <a:srgbClr val="F8F8F8"/>
                  </a:solidFill>
                  <a:latin typeface="Times New Roman" panose="02020603050405020304" pitchFamily="18" charset="0"/>
                  <a:ea typeface="微软雅黑" panose="020B0503020204020204" pitchFamily="34" charset="-122"/>
                  <a:cs typeface="Times New Roman" panose="02020603050405020304" pitchFamily="18" charset="0"/>
                </a:rPr>
                <a:t>ĐỀ 2</a:t>
              </a:r>
              <a:endParaRPr lang="zh-CN" altLang="en-US" sz="2400" b="1" kern="0" dirty="0">
                <a:solidFill>
                  <a:srgbClr val="F8F8F8"/>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2" name="Rounded Rectangle 1">
            <a:extLst>
              <a:ext uri="{FF2B5EF4-FFF2-40B4-BE49-F238E27FC236}">
                <a16:creationId xmlns:a16="http://schemas.microsoft.com/office/drawing/2014/main" id="{CB95A4F7-E3DC-A145-A792-C1A4D1D7CF2D}"/>
              </a:ext>
            </a:extLst>
          </p:cNvPr>
          <p:cNvSpPr/>
          <p:nvPr/>
        </p:nvSpPr>
        <p:spPr>
          <a:xfrm>
            <a:off x="3361568" y="1029847"/>
            <a:ext cx="5606586" cy="138721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VN" sz="2600" dirty="0">
                <a:latin typeface="Times New Roman" panose="02020603050405020304" pitchFamily="18" charset="0"/>
                <a:cs typeface="Times New Roman" panose="02020603050405020304" pitchFamily="18" charset="0"/>
              </a:rPr>
              <a:t>Viết một đoạn văn (khoảng 5 – 7 dòng) với câu chủ đề:</a:t>
            </a:r>
            <a:r>
              <a:rPr lang="en-VN" sz="2600" i="1" dirty="0">
                <a:latin typeface="Times New Roman" panose="02020603050405020304" pitchFamily="18" charset="0"/>
                <a:cs typeface="Times New Roman" panose="02020603050405020304" pitchFamily="18" charset="0"/>
              </a:rPr>
              <a:t> Chúng ta cần đối xử thân thiện với động vật.</a:t>
            </a:r>
            <a:endParaRPr lang="en-VN" sz="2600" dirty="0">
              <a:latin typeface="Times New Roman" panose="02020603050405020304" pitchFamily="18" charset="0"/>
              <a:cs typeface="Times New Roman" panose="02020603050405020304" pitchFamily="18" charset="0"/>
            </a:endParaRPr>
          </a:p>
        </p:txBody>
      </p:sp>
      <p:sp>
        <p:nvSpPr>
          <p:cNvPr id="16" name="Rounded Rectangle 15">
            <a:extLst>
              <a:ext uri="{FF2B5EF4-FFF2-40B4-BE49-F238E27FC236}">
                <a16:creationId xmlns:a16="http://schemas.microsoft.com/office/drawing/2014/main" id="{DD3A50D5-D391-714F-B114-8D849A64E109}"/>
              </a:ext>
            </a:extLst>
          </p:cNvPr>
          <p:cNvSpPr/>
          <p:nvPr/>
        </p:nvSpPr>
        <p:spPr>
          <a:xfrm>
            <a:off x="3361568" y="2997330"/>
            <a:ext cx="5606586" cy="138721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VN" sz="2600" dirty="0">
                <a:latin typeface="Times New Roman" panose="02020603050405020304" pitchFamily="18" charset="0"/>
                <a:cs typeface="Times New Roman" panose="02020603050405020304" pitchFamily="18" charset="0"/>
              </a:rPr>
              <a:t>Viết một đoạn văn (khoảng 5 – 7 dòng) với câu chủ đề:</a:t>
            </a:r>
            <a:r>
              <a:rPr lang="en-VN" sz="2600" i="1" dirty="0">
                <a:latin typeface="Times New Roman" panose="02020603050405020304" pitchFamily="18" charset="0"/>
                <a:cs typeface="Times New Roman" panose="02020603050405020304" pitchFamily="18" charset="0"/>
              </a:rPr>
              <a:t> Chúng ta cần sử dụng nước ngọt một cách hợp lí, tiết kiệm</a:t>
            </a:r>
            <a:endParaRPr lang="en-VN" sz="2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932557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 calcmode="lin" valueType="num">
                                      <p:cBhvr>
                                        <p:cTn id="13" dur="4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4" dur="400" fill="hold"/>
                                        <p:tgtEl>
                                          <p:spTgt spid="7"/>
                                        </p:tgtEl>
                                        <p:attrNameLst>
                                          <p:attrName>ppt_y</p:attrName>
                                        </p:attrNameLst>
                                      </p:cBhvr>
                                      <p:tavLst>
                                        <p:tav tm="0">
                                          <p:val>
                                            <p:strVal val="#ppt_y"/>
                                          </p:val>
                                        </p:tav>
                                        <p:tav tm="100000">
                                          <p:val>
                                            <p:strVal val="#ppt_y"/>
                                          </p:val>
                                        </p:tav>
                                      </p:tavLst>
                                    </p:anim>
                                    <p:anim calcmode="lin" valueType="num">
                                      <p:cBhvr>
                                        <p:cTn id="15" dur="4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6" dur="4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7" dur="400" tmFilter="0,0; .5, 1; 1, 1"/>
                                        <p:tgtEl>
                                          <p:spTgt spid="7"/>
                                        </p:tgtEl>
                                      </p:cBhvr>
                                    </p:animEffect>
                                  </p:childTnLst>
                                </p:cTn>
                              </p:par>
                            </p:childTnLst>
                          </p:cTn>
                        </p:par>
                        <p:par>
                          <p:cTn id="18" fill="hold">
                            <p:stCondLst>
                              <p:cond delay="1800"/>
                            </p:stCondLst>
                            <p:childTnLst>
                              <p:par>
                                <p:cTn id="19" presetID="42" presetClass="entr" presetSubtype="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par>
                          <p:cTn id="24" fill="hold">
                            <p:stCondLst>
                              <p:cond delay="2800"/>
                            </p:stCondLst>
                            <p:childTnLst>
                              <p:par>
                                <p:cTn id="25" presetID="42" presetClass="entr" presetSubtype="0"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9588" y="2867024"/>
            <a:ext cx="1484411" cy="2278063"/>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4750" y="3624009"/>
            <a:ext cx="1023128" cy="1521078"/>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499" y="73004"/>
            <a:ext cx="705681" cy="630799"/>
          </a:xfrm>
          <a:prstGeom prst="rect">
            <a:avLst/>
          </a:prstGeom>
        </p:spPr>
      </p:pic>
      <p:sp>
        <p:nvSpPr>
          <p:cNvPr id="3" name="Rectangle 2">
            <a:extLst>
              <a:ext uri="{FF2B5EF4-FFF2-40B4-BE49-F238E27FC236}">
                <a16:creationId xmlns:a16="http://schemas.microsoft.com/office/drawing/2014/main" id="{6CA58FD8-6A81-D641-A498-49A71EC51D05}"/>
              </a:ext>
            </a:extLst>
          </p:cNvPr>
          <p:cNvSpPr/>
          <p:nvPr/>
        </p:nvSpPr>
        <p:spPr>
          <a:xfrm>
            <a:off x="334109" y="388403"/>
            <a:ext cx="8493368" cy="4481163"/>
          </a:xfrm>
          <a:prstGeom prst="rect">
            <a:avLst/>
          </a:prstGeom>
        </p:spPr>
        <p:txBody>
          <a:bodyPr wrap="square">
            <a:spAutoFit/>
          </a:bodyPr>
          <a:lstStyle/>
          <a:p>
            <a:pPr algn="just">
              <a:lnSpc>
                <a:spcPct val="115000"/>
              </a:lnSpc>
              <a:spcBef>
                <a:spcPts val="600"/>
              </a:spcBef>
              <a:spcAft>
                <a:spcPts val="600"/>
              </a:spcAft>
            </a:pPr>
            <a:r>
              <a:rPr lang="vi-VN" sz="2500" b="1" dirty="0">
                <a:solidFill>
                  <a:srgbClr val="000000"/>
                </a:solidFill>
                <a:latin typeface="Times New Roman" panose="02020603050405020304" pitchFamily="18" charset="0"/>
                <a:ea typeface="Calibri" panose="020F0502020204030204" pitchFamily="34" charset="0"/>
              </a:rPr>
              <a:t>	Chúng ta cần đối xử thân thiện với động vật.</a:t>
            </a:r>
            <a:r>
              <a:rPr lang="vi-VN" sz="2500" dirty="0">
                <a:solidFill>
                  <a:srgbClr val="000000"/>
                </a:solidFill>
                <a:latin typeface="Times New Roman" panose="02020603050405020304" pitchFamily="18" charset="0"/>
                <a:ea typeface="Calibri" panose="020F0502020204030204" pitchFamily="34" charset="0"/>
              </a:rPr>
              <a:t> Bởi vì, động vật có những vai trò rất quan trọng đối với đời sống con người: động vật làm phong phú thêm cho thế giới tự nhiên; cung cấp nguyên liệu phục vụ cho đời sống con người; được dùng làm công cụ thí nghiệm; hỗ trợ con người trong lao động, giải trí, thể thao, bảo vệ an ninh,… Hơn thế nữa, động vật còn có khả năng giao tiếp với con người một cách nhạy cảm, trực quan và thông minh. Động vật cũng biết quan tâm và yêu thương. Chúng không bao giờ quên đi ai đó đã thể hiện lòng tốt đối với chúng hoặc có hành động làm chúng tổn thương. </a:t>
            </a:r>
            <a:endParaRPr lang="en-VN" sz="2500" dirty="0">
              <a:solidFill>
                <a:srgbClr val="00000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51873538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9588" y="2867024"/>
            <a:ext cx="1484411" cy="2278063"/>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499" y="73004"/>
            <a:ext cx="705681" cy="630799"/>
          </a:xfrm>
          <a:prstGeom prst="rect">
            <a:avLst/>
          </a:prstGeom>
        </p:spPr>
      </p:pic>
      <p:sp>
        <p:nvSpPr>
          <p:cNvPr id="2" name="Rectangle 1">
            <a:extLst>
              <a:ext uri="{FF2B5EF4-FFF2-40B4-BE49-F238E27FC236}">
                <a16:creationId xmlns:a16="http://schemas.microsoft.com/office/drawing/2014/main" id="{4D179209-055D-B04D-BF83-65AB20664CFC}"/>
              </a:ext>
            </a:extLst>
          </p:cNvPr>
          <p:cNvSpPr/>
          <p:nvPr/>
        </p:nvSpPr>
        <p:spPr>
          <a:xfrm>
            <a:off x="137716" y="388403"/>
            <a:ext cx="8619422" cy="4093428"/>
          </a:xfrm>
          <a:prstGeom prst="rect">
            <a:avLst/>
          </a:prstGeom>
        </p:spPr>
        <p:txBody>
          <a:bodyPr wrap="square">
            <a:spAutoFit/>
          </a:bodyPr>
          <a:lstStyle/>
          <a:p>
            <a:pPr algn="just"/>
            <a:r>
              <a:rPr lang="vi-VN" sz="2600" dirty="0">
                <a:solidFill>
                  <a:srgbClr val="000000"/>
                </a:solidFill>
                <a:latin typeface="Times New Roman" panose="02020603050405020304" pitchFamily="18" charset="0"/>
                <a:ea typeface="Calibri" panose="020F0502020204030204" pitchFamily="34" charset="0"/>
              </a:rPr>
              <a:t>	Nhân loại đang phải đối mặt với nhiều vấn đề bất ổn về an ninh, chính trị, kinh tế,… Một trong những vấn đề cần phải quan tâm hơn hết đó là khan hiếm nước ngọt. Đây thực sự là một thách thức với nhân loại. Nguyên nhân dẫn tới khan hiếm nước ngọt có rất nhiều: do tăng trưởng kinh tế và dân số nhanh, tốc độ đô thị hoá quá chóng mặt, nhu cầu nước dùng cho nông nghiệp tăng cao, ô nhiễm môi trường, thất thoát và lãng phí nước,… Khan hiếm nước ngọt không chỉ là vấn đề riêng của một quốc gia mà là bài toán cấp bách với cả thế giới. Vì thế,</a:t>
            </a:r>
            <a:r>
              <a:rPr lang="vi-VN" sz="2600" b="1" dirty="0">
                <a:solidFill>
                  <a:srgbClr val="000000"/>
                </a:solidFill>
                <a:latin typeface="Times New Roman" panose="02020603050405020304" pitchFamily="18" charset="0"/>
                <a:ea typeface="Calibri" panose="020F0502020204030204" pitchFamily="34" charset="0"/>
              </a:rPr>
              <a:t> chúng ta cần sử dụng nước ngọt một cách hợp lí, tiết kiệm.</a:t>
            </a:r>
            <a:r>
              <a:rPr lang="vi-VN" sz="2600" dirty="0">
                <a:solidFill>
                  <a:srgbClr val="000000"/>
                </a:solidFill>
                <a:latin typeface="Times New Roman" panose="02020603050405020304" pitchFamily="18" charset="0"/>
                <a:ea typeface="Calibri" panose="020F0502020204030204" pitchFamily="34" charset="0"/>
              </a:rPr>
              <a:t> </a:t>
            </a:r>
            <a:endParaRPr lang="en-VN" sz="2600" dirty="0"/>
          </a:p>
        </p:txBody>
      </p:sp>
    </p:spTree>
    <p:extLst>
      <p:ext uri="{BB962C8B-B14F-4D97-AF65-F5344CB8AC3E}">
        <p14:creationId xmlns:p14="http://schemas.microsoft.com/office/powerpoint/2010/main" val="3641745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9456" y="0"/>
            <a:ext cx="5145088" cy="5145088"/>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49998" y="857250"/>
            <a:ext cx="2794002" cy="4287838"/>
          </a:xfrm>
          <a:prstGeom prst="rect">
            <a:avLst/>
          </a:prstGeom>
        </p:spPr>
      </p:pic>
      <p:sp>
        <p:nvSpPr>
          <p:cNvPr id="6" name="矩形 5"/>
          <p:cNvSpPr/>
          <p:nvPr/>
        </p:nvSpPr>
        <p:spPr>
          <a:xfrm>
            <a:off x="2657121" y="1536612"/>
            <a:ext cx="3386842" cy="492443"/>
          </a:xfrm>
          <a:prstGeom prst="rect">
            <a:avLst/>
          </a:prstGeom>
          <a:noFill/>
          <a:ln>
            <a:noFill/>
          </a:ln>
        </p:spPr>
        <p:txBody>
          <a:bodyPr vert="horz" wrap="square" lIns="0" tIns="0" rIns="0" bIns="0" numCol="1" anchor="t" anchorCtr="0" compatLnSpc="1">
            <a:spAutoFit/>
          </a:bodyPr>
          <a:lstStyle/>
          <a:p>
            <a:pPr defTabSz="685434" fontAlgn="base">
              <a:spcBef>
                <a:spcPct val="0"/>
              </a:spcBef>
              <a:spcAft>
                <a:spcPct val="0"/>
              </a:spcAft>
              <a:defRPr/>
            </a:pPr>
            <a:r>
              <a:rPr lang="en-US" altLang="zh-CN" sz="3200" b="1" dirty="0" err="1">
                <a:solidFill>
                  <a:srgbClr val="7A801D"/>
                </a:solidFill>
                <a:latin typeface="Times New Roman" panose="02020603050405020304" pitchFamily="18" charset="0"/>
                <a:ea typeface="微软雅黑" panose="020B0503020204020204" pitchFamily="34" charset="-122"/>
                <a:cs typeface="Times New Roman" panose="02020603050405020304" pitchFamily="18" charset="0"/>
              </a:rPr>
              <a:t>Hướng</a:t>
            </a:r>
            <a:r>
              <a:rPr lang="en-US" altLang="zh-CN" sz="3200" b="1" dirty="0">
                <a:solidFill>
                  <a:srgbClr val="7A801D"/>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7A801D"/>
                </a:solidFill>
                <a:latin typeface="Times New Roman" panose="02020603050405020304" pitchFamily="18" charset="0"/>
                <a:ea typeface="微软雅黑" panose="020B0503020204020204" pitchFamily="34" charset="-122"/>
                <a:cs typeface="Times New Roman" panose="02020603050405020304" pitchFamily="18" charset="0"/>
              </a:rPr>
              <a:t>dẫn</a:t>
            </a:r>
            <a:r>
              <a:rPr lang="en-US" altLang="zh-CN" sz="3200" b="1" dirty="0">
                <a:solidFill>
                  <a:srgbClr val="7A801D"/>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7A801D"/>
                </a:solidFill>
                <a:latin typeface="Times New Roman" panose="02020603050405020304" pitchFamily="18" charset="0"/>
                <a:ea typeface="微软雅黑" panose="020B0503020204020204" pitchFamily="34" charset="-122"/>
                <a:cs typeface="Times New Roman" panose="02020603050405020304" pitchFamily="18" charset="0"/>
              </a:rPr>
              <a:t>về</a:t>
            </a:r>
            <a:r>
              <a:rPr lang="en-US" altLang="zh-CN" sz="3200" b="1" dirty="0">
                <a:solidFill>
                  <a:srgbClr val="7A801D"/>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7A801D"/>
                </a:solidFill>
                <a:latin typeface="Times New Roman" panose="02020603050405020304" pitchFamily="18" charset="0"/>
                <a:ea typeface="微软雅黑" panose="020B0503020204020204" pitchFamily="34" charset="-122"/>
                <a:cs typeface="Times New Roman" panose="02020603050405020304" pitchFamily="18" charset="0"/>
              </a:rPr>
              <a:t>nhà</a:t>
            </a:r>
            <a:endParaRPr lang="zh-CN" altLang="en-US" sz="3200" b="1" dirty="0">
              <a:solidFill>
                <a:srgbClr val="7A801D"/>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 name="TextBox 25"/>
          <p:cNvSpPr txBox="1"/>
          <p:nvPr/>
        </p:nvSpPr>
        <p:spPr>
          <a:xfrm>
            <a:off x="3227663" y="2211812"/>
            <a:ext cx="3467794" cy="400110"/>
          </a:xfrm>
          <a:prstGeom prst="rect">
            <a:avLst/>
          </a:prstGeom>
          <a:noFill/>
        </p:spPr>
        <p:txBody>
          <a:bodyPr wrap="square" rtlCol="0">
            <a:spAutoFit/>
          </a:bodyPr>
          <a:lstStyle/>
          <a:p>
            <a:pPr defTabSz="685434" fontAlgn="base">
              <a:spcBef>
                <a:spcPct val="0"/>
              </a:spcBef>
              <a:spcAft>
                <a:spcPct val="0"/>
              </a:spcAft>
              <a:defRPr/>
            </a:pPr>
            <a:r>
              <a:rPr lang="en-US" altLang="zh-CN" sz="20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Đọc</a:t>
            </a:r>
            <a:r>
              <a:rPr lang="en-US" altLang="zh-CN" sz="20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thêm</a:t>
            </a:r>
            <a:r>
              <a:rPr lang="en-US" altLang="zh-CN" sz="20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các</a:t>
            </a:r>
            <a:r>
              <a:rPr lang="en-US" altLang="zh-CN" sz="20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văn</a:t>
            </a:r>
            <a:r>
              <a:rPr lang="en-US" altLang="zh-CN" sz="20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bản</a:t>
            </a:r>
            <a:r>
              <a:rPr lang="en-US" altLang="zh-CN" sz="20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NLXH</a:t>
            </a:r>
            <a:endParaRPr lang="zh-CN" altLang="en-US" sz="20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9" name="Freeform 21"/>
          <p:cNvSpPr>
            <a:spLocks noEditPoints="1"/>
          </p:cNvSpPr>
          <p:nvPr/>
        </p:nvSpPr>
        <p:spPr>
          <a:xfrm>
            <a:off x="3031152" y="2311312"/>
            <a:ext cx="199921" cy="201111"/>
          </a:xfrm>
          <a:custGeom>
            <a:avLst/>
            <a:gdLst/>
            <a:ahLst/>
            <a:cxnLst>
              <a:cxn ang="0">
                <a:pos x="133350" y="0"/>
              </a:cxn>
              <a:cxn ang="0">
                <a:pos x="266700" y="134144"/>
              </a:cxn>
              <a:cxn ang="0">
                <a:pos x="133350" y="268288"/>
              </a:cxn>
              <a:cxn ang="0">
                <a:pos x="0" y="134144"/>
              </a:cxn>
              <a:cxn ang="0">
                <a:pos x="133350" y="0"/>
              </a:cxn>
              <a:cxn ang="0">
                <a:pos x="112835" y="228159"/>
              </a:cxn>
              <a:cxn ang="0">
                <a:pos x="153865" y="228159"/>
              </a:cxn>
              <a:cxn ang="0">
                <a:pos x="153865" y="155928"/>
              </a:cxn>
              <a:cxn ang="0">
                <a:pos x="226809" y="155928"/>
              </a:cxn>
              <a:cxn ang="0">
                <a:pos x="226809" y="113506"/>
              </a:cxn>
              <a:cxn ang="0">
                <a:pos x="153865" y="113506"/>
              </a:cxn>
              <a:cxn ang="0">
                <a:pos x="153865" y="40129"/>
              </a:cxn>
              <a:cxn ang="0">
                <a:pos x="112835" y="40129"/>
              </a:cxn>
              <a:cxn ang="0">
                <a:pos x="112835" y="113506"/>
              </a:cxn>
              <a:cxn ang="0">
                <a:pos x="39891" y="113506"/>
              </a:cxn>
              <a:cxn ang="0">
                <a:pos x="39891" y="155928"/>
              </a:cxn>
              <a:cxn ang="0">
                <a:pos x="112835" y="155928"/>
              </a:cxn>
              <a:cxn ang="0">
                <a:pos x="112835" y="228159"/>
              </a:cxn>
            </a:cxnLst>
            <a:rect l="0" t="0" r="0" b="0"/>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9"/>
                </a:lnTo>
                <a:lnTo>
                  <a:pt x="135" y="99"/>
                </a:lnTo>
                <a:lnTo>
                  <a:pt x="135" y="35"/>
                </a:lnTo>
                <a:lnTo>
                  <a:pt x="99" y="35"/>
                </a:lnTo>
                <a:lnTo>
                  <a:pt x="99" y="99"/>
                </a:lnTo>
                <a:lnTo>
                  <a:pt x="35" y="99"/>
                </a:lnTo>
                <a:lnTo>
                  <a:pt x="35" y="136"/>
                </a:lnTo>
                <a:lnTo>
                  <a:pt x="99" y="136"/>
                </a:lnTo>
                <a:lnTo>
                  <a:pt x="99" y="199"/>
                </a:lnTo>
                <a:close/>
              </a:path>
            </a:pathLst>
          </a:custGeom>
          <a:solidFill>
            <a:srgbClr val="7A801D"/>
          </a:solidFill>
          <a:ln w="9525">
            <a:noFill/>
          </a:ln>
        </p:spPr>
        <p:txBody>
          <a:bodyPr/>
          <a:lstStyle/>
          <a:p>
            <a:pPr defTabSz="685434" fontAlgn="base">
              <a:spcBef>
                <a:spcPct val="0"/>
              </a:spcBef>
              <a:spcAft>
                <a:spcPct val="0"/>
              </a:spcAft>
            </a:pPr>
            <a:endParaRPr lang="zh-CN" altLang="en-US" sz="1349">
              <a:solidFill>
                <a:schemeClr val="tx1">
                  <a:lumMod val="75000"/>
                  <a:lumOff val="25000"/>
                </a:schemeClr>
              </a:solidFill>
              <a:ea typeface="宋体" panose="02010600030101010101" pitchFamily="2" charset="-122"/>
            </a:endParaRPr>
          </a:p>
        </p:txBody>
      </p:sp>
      <p:sp>
        <p:nvSpPr>
          <p:cNvPr id="11" name="TextBox 13"/>
          <p:cNvSpPr txBox="1"/>
          <p:nvPr/>
        </p:nvSpPr>
        <p:spPr>
          <a:xfrm>
            <a:off x="3251463" y="2643887"/>
            <a:ext cx="3237260" cy="707886"/>
          </a:xfrm>
          <a:prstGeom prst="rect">
            <a:avLst/>
          </a:prstGeom>
          <a:noFill/>
          <a:ln w="9525">
            <a:noFill/>
          </a:ln>
        </p:spPr>
        <p:txBody>
          <a:bodyPr wrap="square">
            <a:spAutoFit/>
          </a:bodyPr>
          <a:lstStyle/>
          <a:p>
            <a:pPr defTabSz="685434" fontAlgn="base">
              <a:spcBef>
                <a:spcPct val="0"/>
              </a:spcBef>
              <a:spcAft>
                <a:spcPct val="0"/>
              </a:spcAft>
            </a:pPr>
            <a:r>
              <a:rPr lang="en-US" altLang="zh-CN" sz="20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Chuẩn</a:t>
            </a:r>
            <a:r>
              <a:rPr lang="en-US" altLang="zh-CN" sz="20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bị</a:t>
            </a:r>
            <a:r>
              <a:rPr lang="en-US" altLang="zh-CN" sz="20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bài</a:t>
            </a:r>
            <a:r>
              <a:rPr lang="en-US" altLang="zh-CN" sz="20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1" i="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000" b="1" i="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Tại</a:t>
            </a:r>
            <a:r>
              <a:rPr lang="en-US" altLang="zh-CN" sz="2000" b="1" i="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1" i="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sao</a:t>
            </a:r>
            <a:r>
              <a:rPr lang="en-US" altLang="zh-CN" sz="2000" b="1" i="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1" i="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nên</a:t>
            </a:r>
            <a:r>
              <a:rPr lang="en-US" altLang="zh-CN" sz="2000" b="1" i="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1" i="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có</a:t>
            </a:r>
            <a:r>
              <a:rPr lang="en-US" altLang="zh-CN" sz="2000" b="1" i="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1" i="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vật</a:t>
            </a:r>
            <a:r>
              <a:rPr lang="en-US" altLang="zh-CN" sz="2000" b="1" i="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1" i="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nuôi</a:t>
            </a:r>
            <a:r>
              <a:rPr lang="en-US" altLang="zh-CN" sz="2000" b="1" i="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1" i="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trong</a:t>
            </a:r>
            <a:r>
              <a:rPr lang="en-US" altLang="zh-CN" sz="2000" b="1" i="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1" i="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nhà</a:t>
            </a:r>
            <a:r>
              <a:rPr lang="en-US" altLang="zh-CN" sz="2000" b="1" i="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2000" b="1" i="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2" name="Freeform 22"/>
          <p:cNvSpPr>
            <a:spLocks noEditPoints="1"/>
          </p:cNvSpPr>
          <p:nvPr/>
        </p:nvSpPr>
        <p:spPr>
          <a:xfrm>
            <a:off x="3027742" y="2739171"/>
            <a:ext cx="199921" cy="201111"/>
          </a:xfrm>
          <a:custGeom>
            <a:avLst/>
            <a:gdLst/>
            <a:ahLst/>
            <a:cxnLst>
              <a:cxn ang="0">
                <a:pos x="133350" y="0"/>
              </a:cxn>
              <a:cxn ang="0">
                <a:pos x="266700" y="134144"/>
              </a:cxn>
              <a:cxn ang="0">
                <a:pos x="133350" y="268288"/>
              </a:cxn>
              <a:cxn ang="0">
                <a:pos x="0" y="134144"/>
              </a:cxn>
              <a:cxn ang="0">
                <a:pos x="133350" y="0"/>
              </a:cxn>
              <a:cxn ang="0">
                <a:pos x="112835" y="228159"/>
              </a:cxn>
              <a:cxn ang="0">
                <a:pos x="153865" y="228159"/>
              </a:cxn>
              <a:cxn ang="0">
                <a:pos x="153865" y="155928"/>
              </a:cxn>
              <a:cxn ang="0">
                <a:pos x="226809" y="155928"/>
              </a:cxn>
              <a:cxn ang="0">
                <a:pos x="226809" y="112360"/>
              </a:cxn>
              <a:cxn ang="0">
                <a:pos x="153865" y="112360"/>
              </a:cxn>
              <a:cxn ang="0">
                <a:pos x="153865" y="40129"/>
              </a:cxn>
              <a:cxn ang="0">
                <a:pos x="112835" y="40129"/>
              </a:cxn>
              <a:cxn ang="0">
                <a:pos x="112835" y="112360"/>
              </a:cxn>
              <a:cxn ang="0">
                <a:pos x="39891" y="112360"/>
              </a:cxn>
              <a:cxn ang="0">
                <a:pos x="39891" y="155928"/>
              </a:cxn>
              <a:cxn ang="0">
                <a:pos x="112835" y="155928"/>
              </a:cxn>
              <a:cxn ang="0">
                <a:pos x="112835" y="228159"/>
              </a:cxn>
            </a:cxnLst>
            <a:rect l="0" t="0" r="0" b="0"/>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8"/>
                </a:lnTo>
                <a:lnTo>
                  <a:pt x="135" y="98"/>
                </a:lnTo>
                <a:lnTo>
                  <a:pt x="135" y="35"/>
                </a:lnTo>
                <a:lnTo>
                  <a:pt x="99" y="35"/>
                </a:lnTo>
                <a:lnTo>
                  <a:pt x="99" y="98"/>
                </a:lnTo>
                <a:lnTo>
                  <a:pt x="35" y="98"/>
                </a:lnTo>
                <a:lnTo>
                  <a:pt x="35" y="136"/>
                </a:lnTo>
                <a:lnTo>
                  <a:pt x="99" y="136"/>
                </a:lnTo>
                <a:lnTo>
                  <a:pt x="99" y="199"/>
                </a:lnTo>
                <a:close/>
              </a:path>
            </a:pathLst>
          </a:custGeom>
          <a:solidFill>
            <a:srgbClr val="7A801D"/>
          </a:solidFill>
          <a:ln w="9525">
            <a:noFill/>
          </a:ln>
        </p:spPr>
        <p:txBody>
          <a:bodyPr/>
          <a:lstStyle/>
          <a:p>
            <a:pPr defTabSz="685434" fontAlgn="base">
              <a:spcBef>
                <a:spcPct val="0"/>
              </a:spcBef>
              <a:spcAft>
                <a:spcPct val="0"/>
              </a:spcAft>
            </a:pPr>
            <a:endParaRPr lang="zh-CN" altLang="en-US" sz="1349">
              <a:solidFill>
                <a:schemeClr val="tx1">
                  <a:lumMod val="75000"/>
                  <a:lumOff val="25000"/>
                </a:schemeClr>
              </a:solidFill>
              <a:ea typeface="宋体" panose="02010600030101010101" pitchFamily="2" charset="-122"/>
            </a:endParaRPr>
          </a:p>
        </p:txBody>
      </p:sp>
    </p:spTree>
    <p:extLst>
      <p:ext uri="{BB962C8B-B14F-4D97-AF65-F5344CB8AC3E}">
        <p14:creationId xmlns:p14="http://schemas.microsoft.com/office/powerpoint/2010/main" val="269403020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6" presetClass="entr" presetSubtype="0" fill="hold" grpId="0" nodeType="afterEffect">
                                  <p:stCondLst>
                                    <p:cond delay="0"/>
                                  </p:stCondLst>
                                  <p:iterate type="lt">
                                    <p:tmPct val="10000"/>
                                  </p:iterate>
                                  <p:childTnLst>
                                    <p:set>
                                      <p:cBhvr>
                                        <p:cTn id="12" dur="1" fill="hold">
                                          <p:stCondLst>
                                            <p:cond delay="0"/>
                                          </p:stCondLst>
                                        </p:cTn>
                                        <p:tgtEl>
                                          <p:spTgt spid="6"/>
                                        </p:tgtEl>
                                        <p:attrNameLst>
                                          <p:attrName>style.visibility</p:attrName>
                                        </p:attrNameLst>
                                      </p:cBhvr>
                                      <p:to>
                                        <p:strVal val="visible"/>
                                      </p:to>
                                    </p:set>
                                    <p:anim by="(-#ppt_w*2)" calcmode="lin" valueType="num">
                                      <p:cBhvr rctx="PPT">
                                        <p:cTn id="13" dur="300" autoRev="1" fill="hold">
                                          <p:stCondLst>
                                            <p:cond delay="0"/>
                                          </p:stCondLst>
                                        </p:cTn>
                                        <p:tgtEl>
                                          <p:spTgt spid="6"/>
                                        </p:tgtEl>
                                        <p:attrNameLst>
                                          <p:attrName>ppt_w</p:attrName>
                                        </p:attrNameLst>
                                      </p:cBhvr>
                                    </p:anim>
                                    <p:anim by="(#ppt_w*0.50)" calcmode="lin" valueType="num">
                                      <p:cBhvr>
                                        <p:cTn id="14" dur="300" decel="50000" autoRev="1" fill="hold">
                                          <p:stCondLst>
                                            <p:cond delay="0"/>
                                          </p:stCondLst>
                                        </p:cTn>
                                        <p:tgtEl>
                                          <p:spTgt spid="6"/>
                                        </p:tgtEl>
                                        <p:attrNameLst>
                                          <p:attrName>ppt_x</p:attrName>
                                        </p:attrNameLst>
                                      </p:cBhvr>
                                    </p:anim>
                                    <p:anim from="(-#ppt_h/2)" to="(#ppt_y)" calcmode="lin" valueType="num">
                                      <p:cBhvr>
                                        <p:cTn id="15" dur="600" fill="hold">
                                          <p:stCondLst>
                                            <p:cond delay="0"/>
                                          </p:stCondLst>
                                        </p:cTn>
                                        <p:tgtEl>
                                          <p:spTgt spid="6"/>
                                        </p:tgtEl>
                                        <p:attrNameLst>
                                          <p:attrName>ppt_y</p:attrName>
                                        </p:attrNameLst>
                                      </p:cBhvr>
                                    </p:anim>
                                    <p:animRot by="21600000">
                                      <p:cBhvr>
                                        <p:cTn id="16" dur="600" fill="hold">
                                          <p:stCondLst>
                                            <p:cond delay="0"/>
                                          </p:stCondLst>
                                        </p:cTn>
                                        <p:tgtEl>
                                          <p:spTgt spid="6"/>
                                        </p:tgtEl>
                                        <p:attrNameLst>
                                          <p:attrName>r</p:attrName>
                                        </p:attrNameLst>
                                      </p:cBhvr>
                                    </p:animRot>
                                  </p:childTnLst>
                                </p:cTn>
                              </p:par>
                            </p:childTnLst>
                          </p:cTn>
                        </p:par>
                        <p:par>
                          <p:cTn id="17" fill="hold">
                            <p:stCondLst>
                              <p:cond delay="1820"/>
                            </p:stCondLst>
                            <p:childTnLst>
                              <p:par>
                                <p:cTn id="18" presetID="2" presetClass="entr" presetSubtype="12"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0-#ppt_w/2"/>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par>
                                <p:cTn id="22" presetID="2" presetClass="entr" presetSubtype="12" fill="hold" nodeType="withEffect">
                                  <p:stCondLst>
                                    <p:cond delay="10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0-#ppt_w/2"/>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childTnLst>
                          </p:cTn>
                        </p:par>
                        <p:par>
                          <p:cTn id="26" fill="hold">
                            <p:stCondLst>
                              <p:cond delay="2420"/>
                            </p:stCondLst>
                            <p:childTnLst>
                              <p:par>
                                <p:cTn id="27" presetID="22" presetClass="entr" presetSubtype="8"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7000" b="-7000"/>
          </a:stretch>
        </a:blip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49998" y="857249"/>
            <a:ext cx="2794002" cy="4287838"/>
          </a:xfrm>
          <a:prstGeom prst="rect">
            <a:avLst/>
          </a:prstGeom>
        </p:spPr>
      </p:pic>
      <p:pic>
        <p:nvPicPr>
          <p:cNvPr id="4" name="图片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1982771"/>
            <a:ext cx="2354574" cy="3276313"/>
          </a:xfrm>
          <a:prstGeom prst="rect">
            <a:avLst/>
          </a:prstGeom>
        </p:spPr>
      </p:pic>
      <p:pic>
        <p:nvPicPr>
          <p:cNvPr id="5" name="图片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20799" y="1982771"/>
            <a:ext cx="2127079" cy="3162316"/>
          </a:xfrm>
          <a:prstGeom prst="rect">
            <a:avLst/>
          </a:prstGeom>
        </p:spPr>
      </p:pic>
      <p:sp>
        <p:nvSpPr>
          <p:cNvPr id="7" name="文本框 6"/>
          <p:cNvSpPr txBox="1"/>
          <p:nvPr/>
        </p:nvSpPr>
        <p:spPr>
          <a:xfrm>
            <a:off x="1923837" y="1598050"/>
            <a:ext cx="5296326" cy="1092607"/>
          </a:xfrm>
          <a:prstGeom prst="rect">
            <a:avLst/>
          </a:prstGeom>
          <a:noFill/>
        </p:spPr>
        <p:txBody>
          <a:bodyPr wrap="square" rtlCol="0">
            <a:spAutoFit/>
          </a:bodyPr>
          <a:lstStyle/>
          <a:p>
            <a:pPr algn="ctr"/>
            <a:r>
              <a:rPr lang="en-US" altLang="zh-CN" sz="6500" b="1" dirty="0">
                <a:solidFill>
                  <a:srgbClr val="7A801D"/>
                </a:solidFill>
                <a:latin typeface="Times New Roman" panose="02020603050405020304" pitchFamily="18" charset="0"/>
                <a:ea typeface="微软雅黑" panose="020B0503020204020204" pitchFamily="34" charset="-122"/>
                <a:cs typeface="Times New Roman" panose="02020603050405020304" pitchFamily="18" charset="0"/>
              </a:rPr>
              <a:t>THANK YOU</a:t>
            </a:r>
            <a:endParaRPr lang="zh-CN" altLang="en-US" sz="6500" b="1" dirty="0">
              <a:solidFill>
                <a:srgbClr val="7A801D"/>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9"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4927" y="159541"/>
            <a:ext cx="1484978" cy="1395417"/>
          </a:xfrm>
          <a:prstGeom prst="rect">
            <a:avLst/>
          </a:prstGeom>
        </p:spPr>
      </p:pic>
      <p:pic>
        <p:nvPicPr>
          <p:cNvPr id="15" name="Bandari - 绿野仙踪">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298858" y="-227806"/>
            <a:ext cx="457200" cy="457200"/>
          </a:xfrm>
          <a:prstGeom prst="rect">
            <a:avLst/>
          </a:prstGeom>
        </p:spPr>
      </p:pic>
    </p:spTree>
    <p:extLst>
      <p:ext uri="{BB962C8B-B14F-4D97-AF65-F5344CB8AC3E}">
        <p14:creationId xmlns:p14="http://schemas.microsoft.com/office/powerpoint/2010/main" val="242035538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35" presetClass="entr" presetSubtype="0"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2000"/>
                                        <p:tgtEl>
                                          <p:spTgt spid="9"/>
                                        </p:tgtEl>
                                      </p:cBhvr>
                                    </p:animEffect>
                                    <p:anim calcmode="lin" valueType="num">
                                      <p:cBhvr>
                                        <p:cTn id="27" dur="2000" fill="hold"/>
                                        <p:tgtEl>
                                          <p:spTgt spid="9"/>
                                        </p:tgtEl>
                                        <p:attrNameLst>
                                          <p:attrName>style.rotation</p:attrName>
                                        </p:attrNameLst>
                                      </p:cBhvr>
                                      <p:tavLst>
                                        <p:tav tm="0">
                                          <p:val>
                                            <p:fltVal val="720"/>
                                          </p:val>
                                        </p:tav>
                                        <p:tav tm="100000">
                                          <p:val>
                                            <p:fltVal val="0"/>
                                          </p:val>
                                        </p:tav>
                                      </p:tavLst>
                                    </p:anim>
                                    <p:anim calcmode="lin" valueType="num">
                                      <p:cBhvr>
                                        <p:cTn id="28" dur="2000" fill="hold"/>
                                        <p:tgtEl>
                                          <p:spTgt spid="9"/>
                                        </p:tgtEl>
                                        <p:attrNameLst>
                                          <p:attrName>ppt_h</p:attrName>
                                        </p:attrNameLst>
                                      </p:cBhvr>
                                      <p:tavLst>
                                        <p:tav tm="0">
                                          <p:val>
                                            <p:fltVal val="0"/>
                                          </p:val>
                                        </p:tav>
                                        <p:tav tm="100000">
                                          <p:val>
                                            <p:strVal val="#ppt_h"/>
                                          </p:val>
                                        </p:tav>
                                      </p:tavLst>
                                    </p:anim>
                                    <p:anim calcmode="lin" valueType="num">
                                      <p:cBhvr>
                                        <p:cTn id="29" dur="2000" fill="hold"/>
                                        <p:tgtEl>
                                          <p:spTgt spid="9"/>
                                        </p:tgtEl>
                                        <p:attrNameLst>
                                          <p:attrName>ppt_w</p:attrName>
                                        </p:attrNameLst>
                                      </p:cBhvr>
                                      <p:tavLst>
                                        <p:tav tm="0">
                                          <p:val>
                                            <p:fltVal val="0"/>
                                          </p:val>
                                        </p:tav>
                                        <p:tav tm="100000">
                                          <p:val>
                                            <p:strVal val="#ppt_w"/>
                                          </p:val>
                                        </p:tav>
                                      </p:tavLst>
                                    </p:anim>
                                  </p:childTnLst>
                                </p:cTn>
                              </p:par>
                            </p:childTnLst>
                          </p:cTn>
                        </p:par>
                        <p:par>
                          <p:cTn id="30" fill="hold">
                            <p:stCondLst>
                              <p:cond delay="4500"/>
                            </p:stCondLst>
                            <p:childTnLst>
                              <p:par>
                                <p:cTn id="31" presetID="50" presetClass="entr" presetSubtype="0" decel="100000"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1000" fill="hold"/>
                                        <p:tgtEl>
                                          <p:spTgt spid="7"/>
                                        </p:tgtEl>
                                        <p:attrNameLst>
                                          <p:attrName>ppt_w</p:attrName>
                                        </p:attrNameLst>
                                      </p:cBhvr>
                                      <p:tavLst>
                                        <p:tav tm="0">
                                          <p:val>
                                            <p:strVal val="#ppt_w+.3"/>
                                          </p:val>
                                        </p:tav>
                                        <p:tav tm="100000">
                                          <p:val>
                                            <p:strVal val="#ppt_w"/>
                                          </p:val>
                                        </p:tav>
                                      </p:tavLst>
                                    </p:anim>
                                    <p:anim calcmode="lin" valueType="num">
                                      <p:cBhvr>
                                        <p:cTn id="34" dur="1000" fill="hold"/>
                                        <p:tgtEl>
                                          <p:spTgt spid="7"/>
                                        </p:tgtEl>
                                        <p:attrNameLst>
                                          <p:attrName>ppt_h</p:attrName>
                                        </p:attrNameLst>
                                      </p:cBhvr>
                                      <p:tavLst>
                                        <p:tav tm="0">
                                          <p:val>
                                            <p:strVal val="#ppt_h"/>
                                          </p:val>
                                        </p:tav>
                                        <p:tav tm="100000">
                                          <p:val>
                                            <p:strVal val="#ppt_h"/>
                                          </p:val>
                                        </p:tav>
                                      </p:tavLst>
                                    </p:anim>
                                    <p:animEffect transition="in" filter="fade">
                                      <p:cBhvr>
                                        <p:cTn id="3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6" repeatCount="indefinite" fill="hold" display="0">
                  <p:stCondLst>
                    <p:cond delay="indefinite"/>
                  </p:stCondLst>
                  <p:endCondLst>
                    <p:cond evt="onStopAudio" delay="0">
                      <p:tgtEl>
                        <p:sldTgt/>
                      </p:tgtEl>
                    </p:cond>
                  </p:endCondLst>
                </p:cTn>
                <p:tgtEl>
                  <p:spTgt spid="15"/>
                </p:tgtEl>
              </p:cMediaNode>
            </p:audio>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7000" b="-7000"/>
          </a:stretch>
        </a:blip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49998" y="857249"/>
            <a:ext cx="2794002" cy="4287838"/>
          </a:xfrm>
          <a:prstGeom prst="rect">
            <a:avLst/>
          </a:prstGeom>
        </p:spPr>
      </p:pic>
      <p:pic>
        <p:nvPicPr>
          <p:cNvPr id="4" name="图片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1982771"/>
            <a:ext cx="2354574" cy="3276313"/>
          </a:xfrm>
          <a:prstGeom prst="rect">
            <a:avLst/>
          </a:prstGeom>
        </p:spPr>
      </p:pic>
      <p:pic>
        <p:nvPicPr>
          <p:cNvPr id="5" name="图片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20799" y="1982771"/>
            <a:ext cx="2127079" cy="3162316"/>
          </a:xfrm>
          <a:prstGeom prst="rect">
            <a:avLst/>
          </a:prstGeom>
        </p:spPr>
      </p:pic>
      <p:sp>
        <p:nvSpPr>
          <p:cNvPr id="7" name="文本框 6"/>
          <p:cNvSpPr txBox="1"/>
          <p:nvPr/>
        </p:nvSpPr>
        <p:spPr>
          <a:xfrm>
            <a:off x="487370" y="1107216"/>
            <a:ext cx="8169260" cy="2092881"/>
          </a:xfrm>
          <a:prstGeom prst="rect">
            <a:avLst/>
          </a:prstGeom>
          <a:noFill/>
        </p:spPr>
        <p:txBody>
          <a:bodyPr wrap="square" rtlCol="0">
            <a:spAutoFit/>
          </a:bodyPr>
          <a:lstStyle/>
          <a:p>
            <a:pPr algn="ctr"/>
            <a:r>
              <a:rPr lang="en-US" altLang="zh-CN" sz="6500" b="1" dirty="0">
                <a:solidFill>
                  <a:srgbClr val="7A801D"/>
                </a:solidFill>
                <a:latin typeface="Times New Roman" panose="02020603050405020304" pitchFamily="18" charset="0"/>
                <a:ea typeface="微软雅黑" panose="020B0503020204020204" pitchFamily="34" charset="-122"/>
                <a:cs typeface="Times New Roman" panose="02020603050405020304" pitchFamily="18" charset="0"/>
              </a:rPr>
              <a:t>THỰC HÀNH </a:t>
            </a:r>
          </a:p>
          <a:p>
            <a:pPr algn="ctr"/>
            <a:r>
              <a:rPr lang="en-US" altLang="zh-CN" sz="6500" b="1" dirty="0">
                <a:solidFill>
                  <a:srgbClr val="7A801D"/>
                </a:solidFill>
                <a:latin typeface="Times New Roman" panose="02020603050405020304" pitchFamily="18" charset="0"/>
                <a:ea typeface="微软雅黑" panose="020B0503020204020204" pitchFamily="34" charset="-122"/>
                <a:cs typeface="Times New Roman" panose="02020603050405020304" pitchFamily="18" charset="0"/>
              </a:rPr>
              <a:t>TIẾNG VIỆT</a:t>
            </a:r>
            <a:endParaRPr lang="zh-CN" altLang="en-US" sz="6500" b="1" dirty="0">
              <a:solidFill>
                <a:srgbClr val="7A801D"/>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 name="文本框 7"/>
          <p:cNvSpPr txBox="1"/>
          <p:nvPr/>
        </p:nvSpPr>
        <p:spPr>
          <a:xfrm>
            <a:off x="2855472" y="4083971"/>
            <a:ext cx="3433056" cy="400110"/>
          </a:xfrm>
          <a:prstGeom prst="rect">
            <a:avLst/>
          </a:prstGeom>
          <a:solidFill>
            <a:schemeClr val="accent4">
              <a:lumMod val="20000"/>
              <a:lumOff val="80000"/>
            </a:schemeClr>
          </a:solidFill>
        </p:spPr>
        <p:txBody>
          <a:bodyPr wrap="none" rtlCol="0">
            <a:spAutoFit/>
          </a:bodyPr>
          <a:lstStyle/>
          <a:p>
            <a:r>
              <a:rPr lang="en-US" altLang="zh-CN" sz="2000" b="1" dirty="0">
                <a:solidFill>
                  <a:srgbClr val="7A801D"/>
                </a:solidFill>
                <a:latin typeface="Times New Roman" panose="02020603050405020304" pitchFamily="18" charset="0"/>
                <a:ea typeface="微软雅黑" panose="020B0503020204020204" pitchFamily="34" charset="-122"/>
                <a:cs typeface="Times New Roman" panose="02020603050405020304" pitchFamily="18" charset="0"/>
              </a:rPr>
              <a:t>GV: PHẠM THỊ KIM DUNG</a:t>
            </a:r>
            <a:endParaRPr lang="zh-CN" altLang="en-US" sz="2000" b="1" dirty="0">
              <a:solidFill>
                <a:srgbClr val="7A801D"/>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9"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4927" y="159541"/>
            <a:ext cx="1484978" cy="1395417"/>
          </a:xfrm>
          <a:prstGeom prst="rect">
            <a:avLst/>
          </a:prstGeom>
        </p:spPr>
      </p:pic>
      <p:pic>
        <p:nvPicPr>
          <p:cNvPr id="15" name="Bandari - 绿野仙踪">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0443" y="222203"/>
            <a:ext cx="457200" cy="457200"/>
          </a:xfrm>
          <a:prstGeom prst="rect">
            <a:avLst/>
          </a:prstGeom>
        </p:spPr>
      </p:pic>
    </p:spTree>
    <p:extLst>
      <p:ext uri="{BB962C8B-B14F-4D97-AF65-F5344CB8AC3E}">
        <p14:creationId xmlns:p14="http://schemas.microsoft.com/office/powerpoint/2010/main" val="202642927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35"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2000"/>
                                        <p:tgtEl>
                                          <p:spTgt spid="9"/>
                                        </p:tgtEl>
                                      </p:cBhvr>
                                    </p:animEffect>
                                    <p:anim calcmode="lin" valueType="num">
                                      <p:cBhvr>
                                        <p:cTn id="24" dur="2000" fill="hold"/>
                                        <p:tgtEl>
                                          <p:spTgt spid="9"/>
                                        </p:tgtEl>
                                        <p:attrNameLst>
                                          <p:attrName>style.rotation</p:attrName>
                                        </p:attrNameLst>
                                      </p:cBhvr>
                                      <p:tavLst>
                                        <p:tav tm="0">
                                          <p:val>
                                            <p:fltVal val="720"/>
                                          </p:val>
                                        </p:tav>
                                        <p:tav tm="100000">
                                          <p:val>
                                            <p:fltVal val="0"/>
                                          </p:val>
                                        </p:tav>
                                      </p:tavLst>
                                    </p:anim>
                                    <p:anim calcmode="lin" valueType="num">
                                      <p:cBhvr>
                                        <p:cTn id="25" dur="2000" fill="hold"/>
                                        <p:tgtEl>
                                          <p:spTgt spid="9"/>
                                        </p:tgtEl>
                                        <p:attrNameLst>
                                          <p:attrName>ppt_h</p:attrName>
                                        </p:attrNameLst>
                                      </p:cBhvr>
                                      <p:tavLst>
                                        <p:tav tm="0">
                                          <p:val>
                                            <p:fltVal val="0"/>
                                          </p:val>
                                        </p:tav>
                                        <p:tav tm="100000">
                                          <p:val>
                                            <p:strVal val="#ppt_h"/>
                                          </p:val>
                                        </p:tav>
                                      </p:tavLst>
                                    </p:anim>
                                    <p:anim calcmode="lin" valueType="num">
                                      <p:cBhvr>
                                        <p:cTn id="26" dur="2000" fill="hold"/>
                                        <p:tgtEl>
                                          <p:spTgt spid="9"/>
                                        </p:tgtEl>
                                        <p:attrNameLst>
                                          <p:attrName>ppt_w</p:attrName>
                                        </p:attrNameLst>
                                      </p:cBhvr>
                                      <p:tavLst>
                                        <p:tav tm="0">
                                          <p:val>
                                            <p:fltVal val="0"/>
                                          </p:val>
                                        </p:tav>
                                        <p:tav tm="100000">
                                          <p:val>
                                            <p:strVal val="#ppt_w"/>
                                          </p:val>
                                        </p:tav>
                                      </p:tavLst>
                                    </p:anim>
                                  </p:childTnLst>
                                </p:cTn>
                              </p:par>
                            </p:childTnLst>
                          </p:cTn>
                        </p:par>
                        <p:par>
                          <p:cTn id="27" fill="hold">
                            <p:stCondLst>
                              <p:cond delay="4500"/>
                            </p:stCondLst>
                            <p:childTnLst>
                              <p:par>
                                <p:cTn id="28" presetID="50" presetClass="entr" presetSubtype="0" decel="100000"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1000" fill="hold"/>
                                        <p:tgtEl>
                                          <p:spTgt spid="7"/>
                                        </p:tgtEl>
                                        <p:attrNameLst>
                                          <p:attrName>ppt_w</p:attrName>
                                        </p:attrNameLst>
                                      </p:cBhvr>
                                      <p:tavLst>
                                        <p:tav tm="0">
                                          <p:val>
                                            <p:strVal val="#ppt_w+.3"/>
                                          </p:val>
                                        </p:tav>
                                        <p:tav tm="100000">
                                          <p:val>
                                            <p:strVal val="#ppt_w"/>
                                          </p:val>
                                        </p:tav>
                                      </p:tavLst>
                                    </p:anim>
                                    <p:anim calcmode="lin" valueType="num">
                                      <p:cBhvr>
                                        <p:cTn id="31" dur="1000" fill="hold"/>
                                        <p:tgtEl>
                                          <p:spTgt spid="7"/>
                                        </p:tgtEl>
                                        <p:attrNameLst>
                                          <p:attrName>ppt_h</p:attrName>
                                        </p:attrNameLst>
                                      </p:cBhvr>
                                      <p:tavLst>
                                        <p:tav tm="0">
                                          <p:val>
                                            <p:strVal val="#ppt_h"/>
                                          </p:val>
                                        </p:tav>
                                        <p:tav tm="100000">
                                          <p:val>
                                            <p:strVal val="#ppt_h"/>
                                          </p:val>
                                        </p:tav>
                                      </p:tavLst>
                                    </p:anim>
                                    <p:animEffect transition="in" filter="fade">
                                      <p:cBhvr>
                                        <p:cTn id="32" dur="1000"/>
                                        <p:tgtEl>
                                          <p:spTgt spid="7"/>
                                        </p:tgtEl>
                                      </p:cBhvr>
                                    </p:animEffect>
                                  </p:childTnLst>
                                </p:cTn>
                              </p:par>
                            </p:childTnLst>
                          </p:cTn>
                        </p:par>
                        <p:par>
                          <p:cTn id="33" fill="hold">
                            <p:stCondLst>
                              <p:cond delay="5500"/>
                            </p:stCondLst>
                            <p:childTnLst>
                              <p:par>
                                <p:cTn id="34" presetID="12" presetClass="entr" presetSubtype="1"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additive="base">
                                        <p:cTn id="36" dur="500"/>
                                        <p:tgtEl>
                                          <p:spTgt spid="8"/>
                                        </p:tgtEl>
                                        <p:attrNameLst>
                                          <p:attrName>ppt_y</p:attrName>
                                        </p:attrNameLst>
                                      </p:cBhvr>
                                      <p:tavLst>
                                        <p:tav tm="0">
                                          <p:val>
                                            <p:strVal val="#ppt_y-#ppt_h*1.125000"/>
                                          </p:val>
                                        </p:tav>
                                        <p:tav tm="100000">
                                          <p:val>
                                            <p:strVal val="#ppt_y"/>
                                          </p:val>
                                        </p:tav>
                                      </p:tavLst>
                                    </p:anim>
                                    <p:animEffect transition="in" filter="wipe(down)">
                                      <p:cBhvr>
                                        <p:cTn id="37" dur="500"/>
                                        <p:tgtEl>
                                          <p:spTgt spid="8"/>
                                        </p:tgtEl>
                                      </p:cBhvr>
                                    </p:animEffect>
                                  </p:childTnLst>
                                </p:cTn>
                              </p:par>
                              <p:par>
                                <p:cTn id="38" presetID="1" presetClass="mediacall" presetSubtype="0" fill="hold" nodeType="withEffect">
                                  <p:stCondLst>
                                    <p:cond delay="0"/>
                                  </p:stCondLst>
                                  <p:childTnLst>
                                    <p:cmd type="call" cmd="playFrom(0.0)">
                                      <p:cBhvr>
                                        <p:cTn id="39" dur="224104"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0" repeatCount="indefinite" fill="hold" display="0">
                  <p:stCondLst>
                    <p:cond delay="indefinite"/>
                  </p:stCondLst>
                  <p:endCondLst>
                    <p:cond evt="onStopAudio" delay="0">
                      <p:tgtEl>
                        <p:sldTgt/>
                      </p:tgtEl>
                    </p:cond>
                  </p:endCondLst>
                </p:cTn>
                <p:tgtEl>
                  <p:spTgt spid="15"/>
                </p:tgtEl>
              </p:cMediaNode>
            </p:audio>
          </p:childTnLst>
        </p:cTn>
      </p:par>
    </p:tnLst>
    <p:bldLst>
      <p:bldP spid="7" grpId="0"/>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1916" y="2554286"/>
            <a:ext cx="2021640" cy="1807118"/>
          </a:xfrm>
          <a:prstGeom prst="rect">
            <a:avLst/>
          </a:prstGeom>
        </p:spPr>
      </p:pic>
      <p:sp>
        <p:nvSpPr>
          <p:cNvPr id="6" name="TextBox 50"/>
          <p:cNvSpPr txBox="1"/>
          <p:nvPr/>
        </p:nvSpPr>
        <p:spPr>
          <a:xfrm>
            <a:off x="758069" y="1734349"/>
            <a:ext cx="3447445" cy="584775"/>
          </a:xfrm>
          <a:prstGeom prst="rect">
            <a:avLst/>
          </a:prstGeom>
          <a:noFill/>
        </p:spPr>
        <p:txBody>
          <a:bodyPr wrap="square" rtlCol="0">
            <a:spAutoFit/>
          </a:bodyPr>
          <a:lstStyle/>
          <a:p>
            <a:pPr defTabSz="685434" fontAlgn="base">
              <a:spcBef>
                <a:spcPct val="0"/>
              </a:spcBef>
              <a:spcAft>
                <a:spcPct val="0"/>
              </a:spcAft>
              <a:defRPr/>
            </a:pPr>
            <a:r>
              <a:rPr lang="en-US" altLang="zh-CN" sz="3200" b="1" dirty="0" err="1">
                <a:solidFill>
                  <a:srgbClr val="424554"/>
                </a:solidFill>
                <a:latin typeface="Times New Roman" panose="02020603050405020304" pitchFamily="18" charset="0"/>
                <a:ea typeface="微软雅黑" panose="020B0503020204020204" pitchFamily="34" charset="-122"/>
                <a:cs typeface="Times New Roman" panose="02020603050405020304" pitchFamily="18" charset="0"/>
              </a:rPr>
              <a:t>Nội</a:t>
            </a:r>
            <a:r>
              <a:rPr lang="en-US" altLang="zh-CN" sz="3200" b="1" dirty="0">
                <a:solidFill>
                  <a:srgbClr val="424554"/>
                </a:solidFill>
                <a:latin typeface="Times New Roman" panose="02020603050405020304" pitchFamily="18" charset="0"/>
                <a:ea typeface="微软雅黑" panose="020B0503020204020204" pitchFamily="34" charset="-122"/>
                <a:cs typeface="Times New Roman" panose="02020603050405020304" pitchFamily="18" charset="0"/>
              </a:rPr>
              <a:t> dung</a:t>
            </a:r>
            <a:endParaRPr lang="zh-CN" altLang="en-US" sz="3200" b="1" dirty="0">
              <a:solidFill>
                <a:srgbClr val="424554"/>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7" name="组合 6"/>
          <p:cNvGrpSpPr/>
          <p:nvPr/>
        </p:nvGrpSpPr>
        <p:grpSpPr>
          <a:xfrm>
            <a:off x="3448364" y="1268687"/>
            <a:ext cx="4305923" cy="537056"/>
            <a:chOff x="3321050" y="4069114"/>
            <a:chExt cx="6512479" cy="413986"/>
          </a:xfrm>
        </p:grpSpPr>
        <p:sp>
          <p:nvSpPr>
            <p:cNvPr id="8" name="圆角矩形 7"/>
            <p:cNvSpPr/>
            <p:nvPr/>
          </p:nvSpPr>
          <p:spPr>
            <a:xfrm>
              <a:off x="3321050" y="4076700"/>
              <a:ext cx="5930900" cy="406400"/>
            </a:xfrm>
            <a:prstGeom prst="roundRect">
              <a:avLst/>
            </a:prstGeom>
            <a:noFill/>
            <a:ln w="28575">
              <a:solidFill>
                <a:srgbClr val="7A801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7A801D"/>
                </a:solidFill>
                <a:effectLst>
                  <a:outerShdw blurRad="38100" dist="38100" dir="2700000" algn="tl">
                    <a:srgbClr val="000000">
                      <a:alpha val="43137"/>
                    </a:srgbClr>
                  </a:outerShdw>
                </a:effectLst>
              </a:endParaRPr>
            </a:p>
          </p:txBody>
        </p:sp>
        <p:sp>
          <p:nvSpPr>
            <p:cNvPr id="9" name="文本框 3"/>
            <p:cNvSpPr txBox="1">
              <a:spLocks noChangeArrowheads="1"/>
            </p:cNvSpPr>
            <p:nvPr/>
          </p:nvSpPr>
          <p:spPr bwMode="auto">
            <a:xfrm>
              <a:off x="4282216" y="4069114"/>
              <a:ext cx="5551313" cy="403321"/>
            </a:xfrm>
            <a:prstGeom prst="rect">
              <a:avLst/>
            </a:prstGeom>
          </p:spPr>
          <p:txBody>
            <a:bodyPr wrap="square">
              <a:spAutoFit/>
            </a:bodyPr>
            <a:lstStyle>
              <a:defPPr>
                <a:defRPr lang="zh-CN"/>
              </a:defPPr>
              <a:lvl1pPr>
                <a:defRPr sz="2000" b="1">
                  <a:gradFill>
                    <a:gsLst>
                      <a:gs pos="100000">
                        <a:schemeClr val="tx2"/>
                      </a:gs>
                      <a:gs pos="0">
                        <a:schemeClr val="accent2"/>
                      </a:gs>
                    </a:gsLst>
                    <a:path path="circle">
                      <a:fillToRect l="50000" t="50000" r="50000" b="50000"/>
                    </a:path>
                  </a:gradFill>
                  <a:latin typeface="微软雅黑" pitchFamily="34" charset="-122"/>
                  <a:ea typeface="微软雅黑" pitchFamily="34" charset="-122"/>
                </a:defRPr>
              </a:lvl1pPr>
            </a:lstStyle>
            <a:p>
              <a:r>
                <a:rPr lang="en-US" altLang="zh-CN" sz="2800" b="0" dirty="0">
                  <a:solidFill>
                    <a:srgbClr val="7A801D"/>
                  </a:solidFill>
                  <a:latin typeface="Times New Roman" panose="02020603050405020304" pitchFamily="18" charset="0"/>
                  <a:cs typeface="Times New Roman" panose="02020603050405020304" pitchFamily="18" charset="0"/>
                </a:rPr>
                <a:t>01   </a:t>
              </a:r>
              <a:r>
                <a:rPr lang="en-US" altLang="zh-CN" sz="2800" b="0" dirty="0" err="1">
                  <a:solidFill>
                    <a:srgbClr val="7A801D"/>
                  </a:solidFill>
                  <a:latin typeface="Times New Roman" panose="02020603050405020304" pitchFamily="18" charset="0"/>
                  <a:cs typeface="Times New Roman" panose="02020603050405020304" pitchFamily="18" charset="0"/>
                </a:rPr>
                <a:t>Từ</a:t>
              </a:r>
              <a:r>
                <a:rPr lang="en-US" altLang="zh-CN" sz="2800" b="0" dirty="0">
                  <a:solidFill>
                    <a:srgbClr val="7A801D"/>
                  </a:solidFill>
                  <a:latin typeface="Times New Roman" panose="02020603050405020304" pitchFamily="18" charset="0"/>
                  <a:cs typeface="Times New Roman" panose="02020603050405020304" pitchFamily="18" charset="0"/>
                </a:rPr>
                <a:t> </a:t>
              </a:r>
              <a:r>
                <a:rPr lang="en-US" altLang="zh-CN" sz="2800" b="0" dirty="0" err="1">
                  <a:solidFill>
                    <a:srgbClr val="7A801D"/>
                  </a:solidFill>
                  <a:latin typeface="Times New Roman" panose="02020603050405020304" pitchFamily="18" charset="0"/>
                  <a:cs typeface="Times New Roman" panose="02020603050405020304" pitchFamily="18" charset="0"/>
                </a:rPr>
                <a:t>Hán</a:t>
              </a:r>
              <a:r>
                <a:rPr lang="en-US" altLang="zh-CN" sz="2800" b="0" dirty="0">
                  <a:solidFill>
                    <a:srgbClr val="7A801D"/>
                  </a:solidFill>
                  <a:latin typeface="Times New Roman" panose="02020603050405020304" pitchFamily="18" charset="0"/>
                  <a:cs typeface="Times New Roman" panose="02020603050405020304" pitchFamily="18" charset="0"/>
                </a:rPr>
                <a:t> </a:t>
              </a:r>
              <a:r>
                <a:rPr lang="en-US" altLang="zh-CN" sz="2800" b="0" dirty="0" err="1">
                  <a:solidFill>
                    <a:srgbClr val="7A801D"/>
                  </a:solidFill>
                  <a:latin typeface="Times New Roman" panose="02020603050405020304" pitchFamily="18" charset="0"/>
                  <a:cs typeface="Times New Roman" panose="02020603050405020304" pitchFamily="18" charset="0"/>
                </a:rPr>
                <a:t>Việt</a:t>
              </a:r>
              <a:endParaRPr lang="zh-CN" altLang="zh-CN" sz="2800" b="0" dirty="0">
                <a:solidFill>
                  <a:srgbClr val="7A801D"/>
                </a:solidFill>
                <a:latin typeface="Times New Roman" panose="02020603050405020304" pitchFamily="18" charset="0"/>
                <a:cs typeface="Times New Roman" panose="02020603050405020304" pitchFamily="18" charset="0"/>
              </a:endParaRPr>
            </a:p>
          </p:txBody>
        </p:sp>
      </p:grpSp>
      <p:grpSp>
        <p:nvGrpSpPr>
          <p:cNvPr id="10" name="组合 9"/>
          <p:cNvGrpSpPr/>
          <p:nvPr/>
        </p:nvGrpSpPr>
        <p:grpSpPr>
          <a:xfrm>
            <a:off x="3042138" y="2240059"/>
            <a:ext cx="4712149" cy="537053"/>
            <a:chOff x="3321050" y="4069116"/>
            <a:chExt cx="6512479" cy="413984"/>
          </a:xfrm>
        </p:grpSpPr>
        <p:sp>
          <p:nvSpPr>
            <p:cNvPr id="11" name="圆角矩形 10"/>
            <p:cNvSpPr/>
            <p:nvPr/>
          </p:nvSpPr>
          <p:spPr>
            <a:xfrm>
              <a:off x="3321050" y="4076700"/>
              <a:ext cx="5930900" cy="406400"/>
            </a:xfrm>
            <a:prstGeom prst="roundRect">
              <a:avLst/>
            </a:prstGeom>
            <a:noFill/>
            <a:ln w="28575">
              <a:solidFill>
                <a:srgbClr val="F3A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3AD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2" name="文本框 3"/>
            <p:cNvSpPr txBox="1">
              <a:spLocks noChangeArrowheads="1"/>
            </p:cNvSpPr>
            <p:nvPr/>
          </p:nvSpPr>
          <p:spPr bwMode="auto">
            <a:xfrm>
              <a:off x="3321050" y="4069116"/>
              <a:ext cx="6512479" cy="403321"/>
            </a:xfrm>
            <a:prstGeom prst="rect">
              <a:avLst/>
            </a:prstGeom>
          </p:spPr>
          <p:txBody>
            <a:bodyPr wrap="square">
              <a:spAutoFit/>
            </a:bodyPr>
            <a:lstStyle>
              <a:defPPr>
                <a:defRPr lang="zh-CN"/>
              </a:defPPr>
              <a:lvl1pPr>
                <a:defRPr sz="2000" b="1">
                  <a:gradFill>
                    <a:gsLst>
                      <a:gs pos="100000">
                        <a:schemeClr val="tx2"/>
                      </a:gs>
                      <a:gs pos="0">
                        <a:schemeClr val="accent2"/>
                      </a:gs>
                    </a:gsLst>
                    <a:path path="circle">
                      <a:fillToRect l="50000" t="50000" r="50000" b="50000"/>
                    </a:path>
                  </a:gradFill>
                  <a:latin typeface="微软雅黑" pitchFamily="34" charset="-122"/>
                  <a:ea typeface="微软雅黑" pitchFamily="34" charset="-122"/>
                </a:defRPr>
              </a:lvl1pPr>
            </a:lstStyle>
            <a:p>
              <a:r>
                <a:rPr lang="en-US" altLang="zh-CN" sz="2800" b="0" dirty="0">
                  <a:solidFill>
                    <a:srgbClr val="F3AD00"/>
                  </a:solidFill>
                  <a:latin typeface="Times New Roman" panose="02020603050405020304" pitchFamily="18" charset="0"/>
                  <a:cs typeface="Times New Roman" panose="02020603050405020304" pitchFamily="18" charset="0"/>
                </a:rPr>
                <a:t>02   </a:t>
              </a:r>
              <a:r>
                <a:rPr lang="en-US" altLang="zh-CN" sz="2800" b="0" dirty="0" err="1">
                  <a:solidFill>
                    <a:srgbClr val="F3AD00"/>
                  </a:solidFill>
                  <a:latin typeface="Times New Roman" panose="02020603050405020304" pitchFamily="18" charset="0"/>
                  <a:cs typeface="Times New Roman" panose="02020603050405020304" pitchFamily="18" charset="0"/>
                </a:rPr>
                <a:t>Văn</a:t>
              </a:r>
              <a:r>
                <a:rPr lang="en-US" altLang="zh-CN" sz="2800" b="0" dirty="0">
                  <a:solidFill>
                    <a:srgbClr val="F3AD00"/>
                  </a:solidFill>
                  <a:latin typeface="Times New Roman" panose="02020603050405020304" pitchFamily="18" charset="0"/>
                  <a:cs typeface="Times New Roman" panose="02020603050405020304" pitchFamily="18" charset="0"/>
                </a:rPr>
                <a:t> </a:t>
              </a:r>
              <a:r>
                <a:rPr lang="en-US" altLang="zh-CN" sz="2800" b="0" dirty="0" err="1">
                  <a:solidFill>
                    <a:srgbClr val="F3AD00"/>
                  </a:solidFill>
                  <a:latin typeface="Times New Roman" panose="02020603050405020304" pitchFamily="18" charset="0"/>
                  <a:cs typeface="Times New Roman" panose="02020603050405020304" pitchFamily="18" charset="0"/>
                </a:rPr>
                <a:t>bản</a:t>
              </a:r>
              <a:r>
                <a:rPr lang="en-US" altLang="zh-CN" sz="2800" b="0" dirty="0">
                  <a:solidFill>
                    <a:srgbClr val="F3AD00"/>
                  </a:solidFill>
                  <a:latin typeface="Times New Roman" panose="02020603050405020304" pitchFamily="18" charset="0"/>
                  <a:cs typeface="Times New Roman" panose="02020603050405020304" pitchFamily="18" charset="0"/>
                </a:rPr>
                <a:t> </a:t>
              </a:r>
              <a:r>
                <a:rPr lang="en-US" altLang="zh-CN" sz="2800" b="0" dirty="0" err="1">
                  <a:solidFill>
                    <a:srgbClr val="F3AD00"/>
                  </a:solidFill>
                  <a:latin typeface="Times New Roman" panose="02020603050405020304" pitchFamily="18" charset="0"/>
                  <a:cs typeface="Times New Roman" panose="02020603050405020304" pitchFamily="18" charset="0"/>
                </a:rPr>
                <a:t>và</a:t>
              </a:r>
              <a:r>
                <a:rPr lang="en-US" altLang="zh-CN" sz="2800" b="0" dirty="0">
                  <a:solidFill>
                    <a:srgbClr val="F3AD00"/>
                  </a:solidFill>
                  <a:latin typeface="Times New Roman" panose="02020603050405020304" pitchFamily="18" charset="0"/>
                  <a:cs typeface="Times New Roman" panose="02020603050405020304" pitchFamily="18" charset="0"/>
                </a:rPr>
                <a:t> </a:t>
              </a:r>
              <a:r>
                <a:rPr lang="en-US" altLang="zh-CN" sz="2800" b="0" dirty="0" err="1">
                  <a:solidFill>
                    <a:srgbClr val="F3AD00"/>
                  </a:solidFill>
                  <a:latin typeface="Times New Roman" panose="02020603050405020304" pitchFamily="18" charset="0"/>
                  <a:cs typeface="Times New Roman" panose="02020603050405020304" pitchFamily="18" charset="0"/>
                </a:rPr>
                <a:t>đoạn</a:t>
              </a:r>
              <a:r>
                <a:rPr lang="en-US" altLang="zh-CN" sz="2800" b="0" dirty="0">
                  <a:solidFill>
                    <a:srgbClr val="F3AD00"/>
                  </a:solidFill>
                  <a:latin typeface="Times New Roman" panose="02020603050405020304" pitchFamily="18" charset="0"/>
                  <a:cs typeface="Times New Roman" panose="02020603050405020304" pitchFamily="18" charset="0"/>
                </a:rPr>
                <a:t> </a:t>
              </a:r>
              <a:r>
                <a:rPr lang="en-US" altLang="zh-CN" sz="2800" b="0" dirty="0" err="1">
                  <a:solidFill>
                    <a:srgbClr val="F3AD00"/>
                  </a:solidFill>
                  <a:latin typeface="Times New Roman" panose="02020603050405020304" pitchFamily="18" charset="0"/>
                  <a:cs typeface="Times New Roman" panose="02020603050405020304" pitchFamily="18" charset="0"/>
                </a:rPr>
                <a:t>văn</a:t>
              </a:r>
              <a:endParaRPr lang="zh-CN" altLang="zh-CN" sz="2800" b="0" dirty="0">
                <a:solidFill>
                  <a:srgbClr val="F3AD00"/>
                </a:solidFill>
                <a:latin typeface="Times New Roman" panose="02020603050405020304" pitchFamily="18" charset="0"/>
                <a:cs typeface="Times New Roman" panose="02020603050405020304" pitchFamily="18" charset="0"/>
              </a:endParaRPr>
            </a:p>
          </p:txBody>
        </p:sp>
      </p:grpSp>
      <p:grpSp>
        <p:nvGrpSpPr>
          <p:cNvPr id="13" name="组合 12"/>
          <p:cNvGrpSpPr/>
          <p:nvPr/>
        </p:nvGrpSpPr>
        <p:grpSpPr>
          <a:xfrm>
            <a:off x="3448364" y="3339348"/>
            <a:ext cx="4305923" cy="537053"/>
            <a:chOff x="3321050" y="4069116"/>
            <a:chExt cx="6512479" cy="413984"/>
          </a:xfrm>
        </p:grpSpPr>
        <p:sp>
          <p:nvSpPr>
            <p:cNvPr id="14" name="圆角矩形 13"/>
            <p:cNvSpPr/>
            <p:nvPr/>
          </p:nvSpPr>
          <p:spPr>
            <a:xfrm>
              <a:off x="3321050" y="4076700"/>
              <a:ext cx="5930900" cy="406400"/>
            </a:xfrm>
            <a:prstGeom prst="roundRect">
              <a:avLst/>
            </a:prstGeom>
            <a:noFill/>
            <a:ln w="28575">
              <a:solidFill>
                <a:srgbClr val="7A801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7A801D"/>
                </a:solidFill>
                <a:effectLst>
                  <a:outerShdw blurRad="38100" dist="38100" dir="2700000" algn="tl">
                    <a:srgbClr val="000000">
                      <a:alpha val="43137"/>
                    </a:srgbClr>
                  </a:outerShdw>
                </a:effectLst>
              </a:endParaRPr>
            </a:p>
          </p:txBody>
        </p:sp>
        <p:sp>
          <p:nvSpPr>
            <p:cNvPr id="15" name="文本框 3"/>
            <p:cNvSpPr txBox="1">
              <a:spLocks noChangeArrowheads="1"/>
            </p:cNvSpPr>
            <p:nvPr/>
          </p:nvSpPr>
          <p:spPr bwMode="auto">
            <a:xfrm>
              <a:off x="4282216" y="4069116"/>
              <a:ext cx="5551313" cy="403321"/>
            </a:xfrm>
            <a:prstGeom prst="rect">
              <a:avLst/>
            </a:prstGeom>
          </p:spPr>
          <p:txBody>
            <a:bodyPr wrap="square">
              <a:spAutoFit/>
            </a:bodyPr>
            <a:lstStyle>
              <a:defPPr>
                <a:defRPr lang="zh-CN"/>
              </a:defPPr>
              <a:lvl1pPr>
                <a:defRPr sz="2000" b="1">
                  <a:gradFill>
                    <a:gsLst>
                      <a:gs pos="100000">
                        <a:schemeClr val="tx2"/>
                      </a:gs>
                      <a:gs pos="0">
                        <a:schemeClr val="accent2"/>
                      </a:gs>
                    </a:gsLst>
                    <a:path path="circle">
                      <a:fillToRect l="50000" t="50000" r="50000" b="50000"/>
                    </a:path>
                  </a:gradFill>
                  <a:latin typeface="微软雅黑" pitchFamily="34" charset="-122"/>
                  <a:ea typeface="微软雅黑" pitchFamily="34" charset="-122"/>
                </a:defRPr>
              </a:lvl1pPr>
            </a:lstStyle>
            <a:p>
              <a:r>
                <a:rPr lang="en-US" altLang="zh-CN" sz="2800" b="0" dirty="0">
                  <a:solidFill>
                    <a:srgbClr val="7A801D"/>
                  </a:solidFill>
                  <a:latin typeface="Times New Roman" panose="02020603050405020304" pitchFamily="18" charset="0"/>
                  <a:cs typeface="Times New Roman" panose="02020603050405020304" pitchFamily="18" charset="0"/>
                </a:rPr>
                <a:t>03   </a:t>
              </a:r>
              <a:r>
                <a:rPr lang="en-US" altLang="zh-CN" sz="2800" b="0" dirty="0" err="1">
                  <a:solidFill>
                    <a:srgbClr val="7A801D"/>
                  </a:solidFill>
                  <a:latin typeface="Times New Roman" panose="02020603050405020304" pitchFamily="18" charset="0"/>
                  <a:cs typeface="Times New Roman" panose="02020603050405020304" pitchFamily="18" charset="0"/>
                </a:rPr>
                <a:t>Luyện</a:t>
              </a:r>
              <a:r>
                <a:rPr lang="en-US" altLang="zh-CN" sz="2800" b="0" dirty="0">
                  <a:solidFill>
                    <a:srgbClr val="7A801D"/>
                  </a:solidFill>
                  <a:latin typeface="Times New Roman" panose="02020603050405020304" pitchFamily="18" charset="0"/>
                  <a:cs typeface="Times New Roman" panose="02020603050405020304" pitchFamily="18" charset="0"/>
                </a:rPr>
                <a:t> </a:t>
              </a:r>
              <a:r>
                <a:rPr lang="en-US" altLang="zh-CN" sz="2800" b="0" dirty="0" err="1">
                  <a:solidFill>
                    <a:srgbClr val="7A801D"/>
                  </a:solidFill>
                  <a:latin typeface="Times New Roman" panose="02020603050405020304" pitchFamily="18" charset="0"/>
                  <a:cs typeface="Times New Roman" panose="02020603050405020304" pitchFamily="18" charset="0"/>
                </a:rPr>
                <a:t>tập</a:t>
              </a:r>
              <a:endParaRPr lang="zh-CN" altLang="zh-CN" sz="2800" b="0" dirty="0">
                <a:solidFill>
                  <a:srgbClr val="7A801D"/>
                </a:solidFill>
                <a:latin typeface="Times New Roman" panose="02020603050405020304" pitchFamily="18" charset="0"/>
                <a:cs typeface="Times New Roman" panose="02020603050405020304" pitchFamily="18" charset="0"/>
              </a:endParaRPr>
            </a:p>
          </p:txBody>
        </p:sp>
      </p:grpSp>
      <p:pic>
        <p:nvPicPr>
          <p:cNvPr id="19" name="图片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49998" y="857250"/>
            <a:ext cx="2794002" cy="4287838"/>
          </a:xfrm>
          <a:prstGeom prst="rect">
            <a:avLst/>
          </a:prstGeom>
        </p:spPr>
      </p:pic>
    </p:spTree>
    <p:extLst>
      <p:ext uri="{BB962C8B-B14F-4D97-AF65-F5344CB8AC3E}">
        <p14:creationId xmlns:p14="http://schemas.microsoft.com/office/powerpoint/2010/main" val="145751734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8"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par>
                          <p:cTn id="19" fill="hold">
                            <p:stCondLst>
                              <p:cond delay="2000"/>
                            </p:stCondLst>
                            <p:childTnLst>
                              <p:par>
                                <p:cTn id="20" presetID="22" presetClass="entr" presetSubtype="8"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par>
                          <p:cTn id="23" fill="hold">
                            <p:stCondLst>
                              <p:cond delay="2500"/>
                            </p:stCondLst>
                            <p:childTnLst>
                              <p:par>
                                <p:cTn id="24" presetID="22" presetClass="entr" presetSubtype="8"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9588" y="2867024"/>
            <a:ext cx="1484411" cy="2278063"/>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4750" y="3624009"/>
            <a:ext cx="1023128" cy="1521078"/>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499" y="73004"/>
            <a:ext cx="705681" cy="630799"/>
          </a:xfrm>
          <a:prstGeom prst="rect">
            <a:avLst/>
          </a:prstGeom>
        </p:spPr>
      </p:pic>
      <p:sp>
        <p:nvSpPr>
          <p:cNvPr id="8" name="矩形 7"/>
          <p:cNvSpPr>
            <a:spLocks noChangeArrowheads="1"/>
          </p:cNvSpPr>
          <p:nvPr/>
        </p:nvSpPr>
        <p:spPr bwMode="auto">
          <a:xfrm>
            <a:off x="596122" y="3120698"/>
            <a:ext cx="7920594" cy="1006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14324">
              <a:lnSpc>
                <a:spcPct val="150000"/>
              </a:lnSpc>
            </a:pPr>
            <a:r>
              <a:rPr lang="en-US" altLang="zh-CN" sz="4500" b="1" dirty="0">
                <a:solidFill>
                  <a:srgbClr val="181818"/>
                </a:solidFill>
                <a:latin typeface="Times New Roman" panose="02020603050405020304" pitchFamily="18" charset="0"/>
                <a:ea typeface="微软雅黑" pitchFamily="34" charset="-122"/>
                <a:cs typeface="Times New Roman" panose="02020603050405020304" pitchFamily="18" charset="0"/>
                <a:sym typeface="微软雅黑" pitchFamily="34" charset="-122"/>
              </a:rPr>
              <a:t>I. TỪ HÁN VIỆT</a:t>
            </a:r>
            <a:endParaRPr lang="zh-CN" altLang="en-US" sz="4500" b="1" dirty="0">
              <a:solidFill>
                <a:srgbClr val="181818"/>
              </a:solidFill>
              <a:latin typeface="Times New Roman" panose="02020603050405020304" pitchFamily="18" charset="0"/>
              <a:ea typeface="微软雅黑" pitchFamily="34" charset="-122"/>
              <a:cs typeface="Times New Roman" panose="02020603050405020304" pitchFamily="18" charset="0"/>
              <a:sym typeface="微软雅黑" pitchFamily="34" charset="-122"/>
            </a:endParaRPr>
          </a:p>
        </p:txBody>
      </p:sp>
      <p:grpSp>
        <p:nvGrpSpPr>
          <p:cNvPr id="9" name="组合 8"/>
          <p:cNvGrpSpPr/>
          <p:nvPr/>
        </p:nvGrpSpPr>
        <p:grpSpPr>
          <a:xfrm>
            <a:off x="2196615" y="698136"/>
            <a:ext cx="4750769" cy="3307919"/>
            <a:chOff x="2197100" y="915988"/>
            <a:chExt cx="4751388" cy="3308350"/>
          </a:xfrm>
        </p:grpSpPr>
        <p:sp>
          <p:nvSpPr>
            <p:cNvPr id="10" name="AutoShape 3"/>
            <p:cNvSpPr>
              <a:spLocks noChangeAspect="1" noChangeArrowheads="1" noTextEdit="1"/>
            </p:cNvSpPr>
            <p:nvPr/>
          </p:nvSpPr>
          <p:spPr bwMode="auto">
            <a:xfrm>
              <a:off x="2197100" y="915988"/>
              <a:ext cx="4748213" cy="330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8" tIns="45714" rIns="91428" bIns="45714" numCol="1" anchor="t" anchorCtr="0" compatLnSpc="1">
              <a:prstTxWarp prst="textNoShape">
                <a:avLst/>
              </a:prstTxWarp>
            </a:bodyPr>
            <a:lstStyle/>
            <a:p>
              <a:pPr defTabSz="914324">
                <a:defRPr/>
              </a:pPr>
              <a:endParaRPr lang="zh-CN" altLang="en-US" sz="2400" kern="0">
                <a:solidFill>
                  <a:srgbClr val="F8F8F8"/>
                </a:solidFill>
                <a:latin typeface="Book Antiqua"/>
              </a:endParaRPr>
            </a:p>
          </p:txBody>
        </p:sp>
        <p:sp>
          <p:nvSpPr>
            <p:cNvPr id="11" name="Freeform 150"/>
            <p:cNvSpPr>
              <a:spLocks/>
            </p:cNvSpPr>
            <p:nvPr/>
          </p:nvSpPr>
          <p:spPr bwMode="auto">
            <a:xfrm>
              <a:off x="3048000" y="1771651"/>
              <a:ext cx="3049588" cy="1522413"/>
            </a:xfrm>
            <a:custGeom>
              <a:avLst/>
              <a:gdLst>
                <a:gd name="T0" fmla="*/ 813 w 813"/>
                <a:gd name="T1" fmla="*/ 406 h 406"/>
                <a:gd name="T2" fmla="*/ 724 w 813"/>
                <a:gd name="T3" fmla="*/ 406 h 406"/>
                <a:gd name="T4" fmla="*/ 406 w 813"/>
                <a:gd name="T5" fmla="*/ 89 h 406"/>
                <a:gd name="T6" fmla="*/ 89 w 813"/>
                <a:gd name="T7" fmla="*/ 406 h 406"/>
                <a:gd name="T8" fmla="*/ 0 w 813"/>
                <a:gd name="T9" fmla="*/ 406 h 406"/>
                <a:gd name="T10" fmla="*/ 406 w 813"/>
                <a:gd name="T11" fmla="*/ 0 h 406"/>
                <a:gd name="T12" fmla="*/ 813 w 813"/>
                <a:gd name="T13" fmla="*/ 406 h 406"/>
              </a:gdLst>
              <a:ahLst/>
              <a:cxnLst>
                <a:cxn ang="0">
                  <a:pos x="T0" y="T1"/>
                </a:cxn>
                <a:cxn ang="0">
                  <a:pos x="T2" y="T3"/>
                </a:cxn>
                <a:cxn ang="0">
                  <a:pos x="T4" y="T5"/>
                </a:cxn>
                <a:cxn ang="0">
                  <a:pos x="T6" y="T7"/>
                </a:cxn>
                <a:cxn ang="0">
                  <a:pos x="T8" y="T9"/>
                </a:cxn>
                <a:cxn ang="0">
                  <a:pos x="T10" y="T11"/>
                </a:cxn>
                <a:cxn ang="0">
                  <a:pos x="T12" y="T13"/>
                </a:cxn>
              </a:cxnLst>
              <a:rect l="0" t="0" r="r" b="b"/>
              <a:pathLst>
                <a:path w="813" h="406">
                  <a:moveTo>
                    <a:pt x="813" y="406"/>
                  </a:moveTo>
                  <a:cubicBezTo>
                    <a:pt x="724" y="406"/>
                    <a:pt x="724" y="406"/>
                    <a:pt x="724" y="406"/>
                  </a:cubicBezTo>
                  <a:cubicBezTo>
                    <a:pt x="724" y="231"/>
                    <a:pt x="581" y="89"/>
                    <a:pt x="406" y="89"/>
                  </a:cubicBezTo>
                  <a:cubicBezTo>
                    <a:pt x="231" y="89"/>
                    <a:pt x="89" y="231"/>
                    <a:pt x="89" y="406"/>
                  </a:cubicBezTo>
                  <a:cubicBezTo>
                    <a:pt x="0" y="406"/>
                    <a:pt x="0" y="406"/>
                    <a:pt x="0" y="406"/>
                  </a:cubicBezTo>
                  <a:cubicBezTo>
                    <a:pt x="0" y="182"/>
                    <a:pt x="182" y="0"/>
                    <a:pt x="406" y="0"/>
                  </a:cubicBezTo>
                  <a:cubicBezTo>
                    <a:pt x="631" y="0"/>
                    <a:pt x="813" y="182"/>
                    <a:pt x="813" y="406"/>
                  </a:cubicBezTo>
                  <a:close/>
                </a:path>
              </a:pathLst>
            </a:custGeom>
            <a:solidFill>
              <a:srgbClr val="F3AD00"/>
            </a:solidFill>
            <a:ln>
              <a:noFill/>
            </a:ln>
          </p:spPr>
          <p:txBody>
            <a:bodyPr/>
            <a:lstStyle/>
            <a:p>
              <a:pPr defTabSz="914324">
                <a:defRPr/>
              </a:pPr>
              <a:endParaRPr lang="zh-CN" altLang="en-US" sz="1600" kern="0">
                <a:solidFill>
                  <a:srgbClr val="F8F8F8"/>
                </a:solidFill>
                <a:latin typeface="Book Antiqua"/>
              </a:endParaRPr>
            </a:p>
          </p:txBody>
        </p:sp>
        <p:sp>
          <p:nvSpPr>
            <p:cNvPr id="12" name="Freeform 151"/>
            <p:cNvSpPr>
              <a:spLocks/>
            </p:cNvSpPr>
            <p:nvPr/>
          </p:nvSpPr>
          <p:spPr bwMode="auto">
            <a:xfrm>
              <a:off x="2632075" y="1354138"/>
              <a:ext cx="3881438" cy="1939925"/>
            </a:xfrm>
            <a:custGeom>
              <a:avLst/>
              <a:gdLst>
                <a:gd name="T0" fmla="*/ 1035 w 1035"/>
                <a:gd name="T1" fmla="*/ 517 h 517"/>
                <a:gd name="T2" fmla="*/ 945 w 1035"/>
                <a:gd name="T3" fmla="*/ 517 h 517"/>
                <a:gd name="T4" fmla="*/ 517 w 1035"/>
                <a:gd name="T5" fmla="*/ 90 h 517"/>
                <a:gd name="T6" fmla="*/ 89 w 1035"/>
                <a:gd name="T7" fmla="*/ 517 h 517"/>
                <a:gd name="T8" fmla="*/ 0 w 1035"/>
                <a:gd name="T9" fmla="*/ 517 h 517"/>
                <a:gd name="T10" fmla="*/ 517 w 1035"/>
                <a:gd name="T11" fmla="*/ 0 h 517"/>
                <a:gd name="T12" fmla="*/ 1035 w 1035"/>
                <a:gd name="T13" fmla="*/ 517 h 517"/>
              </a:gdLst>
              <a:ahLst/>
              <a:cxnLst>
                <a:cxn ang="0">
                  <a:pos x="T0" y="T1"/>
                </a:cxn>
                <a:cxn ang="0">
                  <a:pos x="T2" y="T3"/>
                </a:cxn>
                <a:cxn ang="0">
                  <a:pos x="T4" y="T5"/>
                </a:cxn>
                <a:cxn ang="0">
                  <a:pos x="T6" y="T7"/>
                </a:cxn>
                <a:cxn ang="0">
                  <a:pos x="T8" y="T9"/>
                </a:cxn>
                <a:cxn ang="0">
                  <a:pos x="T10" y="T11"/>
                </a:cxn>
                <a:cxn ang="0">
                  <a:pos x="T12" y="T13"/>
                </a:cxn>
              </a:cxnLst>
              <a:rect l="0" t="0" r="r" b="b"/>
              <a:pathLst>
                <a:path w="1035" h="517">
                  <a:moveTo>
                    <a:pt x="1035" y="517"/>
                  </a:moveTo>
                  <a:cubicBezTo>
                    <a:pt x="945" y="517"/>
                    <a:pt x="945" y="517"/>
                    <a:pt x="945" y="517"/>
                  </a:cubicBezTo>
                  <a:cubicBezTo>
                    <a:pt x="945" y="282"/>
                    <a:pt x="753" y="90"/>
                    <a:pt x="517" y="90"/>
                  </a:cubicBezTo>
                  <a:cubicBezTo>
                    <a:pt x="281" y="90"/>
                    <a:pt x="89" y="282"/>
                    <a:pt x="89" y="517"/>
                  </a:cubicBezTo>
                  <a:cubicBezTo>
                    <a:pt x="0" y="517"/>
                    <a:pt x="0" y="517"/>
                    <a:pt x="0" y="517"/>
                  </a:cubicBezTo>
                  <a:cubicBezTo>
                    <a:pt x="0" y="232"/>
                    <a:pt x="232" y="0"/>
                    <a:pt x="517" y="0"/>
                  </a:cubicBezTo>
                  <a:cubicBezTo>
                    <a:pt x="803" y="0"/>
                    <a:pt x="1035" y="232"/>
                    <a:pt x="1035" y="517"/>
                  </a:cubicBezTo>
                  <a:close/>
                </a:path>
              </a:pathLst>
            </a:custGeom>
            <a:solidFill>
              <a:srgbClr val="7A801D"/>
            </a:solidFill>
            <a:ln>
              <a:noFill/>
            </a:ln>
          </p:spPr>
          <p:txBody>
            <a:bodyPr/>
            <a:lstStyle/>
            <a:p>
              <a:pPr defTabSz="914324">
                <a:defRPr/>
              </a:pPr>
              <a:endParaRPr lang="zh-CN" altLang="en-US" sz="1600" kern="0">
                <a:solidFill>
                  <a:srgbClr val="F8F8F8"/>
                </a:solidFill>
                <a:latin typeface="Book Antiqua"/>
              </a:endParaRPr>
            </a:p>
          </p:txBody>
        </p:sp>
        <p:sp>
          <p:nvSpPr>
            <p:cNvPr id="13" name="Freeform 152"/>
            <p:cNvSpPr>
              <a:spLocks/>
            </p:cNvSpPr>
            <p:nvPr/>
          </p:nvSpPr>
          <p:spPr bwMode="auto">
            <a:xfrm>
              <a:off x="2197100" y="919163"/>
              <a:ext cx="4751388" cy="2374900"/>
            </a:xfrm>
            <a:custGeom>
              <a:avLst/>
              <a:gdLst>
                <a:gd name="T0" fmla="*/ 1267 w 1267"/>
                <a:gd name="T1" fmla="*/ 633 h 633"/>
                <a:gd name="T2" fmla="*/ 1178 w 1267"/>
                <a:gd name="T3" fmla="*/ 633 h 633"/>
                <a:gd name="T4" fmla="*/ 633 w 1267"/>
                <a:gd name="T5" fmla="*/ 89 h 633"/>
                <a:gd name="T6" fmla="*/ 89 w 1267"/>
                <a:gd name="T7" fmla="*/ 633 h 633"/>
                <a:gd name="T8" fmla="*/ 0 w 1267"/>
                <a:gd name="T9" fmla="*/ 633 h 633"/>
                <a:gd name="T10" fmla="*/ 633 w 1267"/>
                <a:gd name="T11" fmla="*/ 0 h 633"/>
                <a:gd name="T12" fmla="*/ 1267 w 1267"/>
                <a:gd name="T13" fmla="*/ 633 h 633"/>
              </a:gdLst>
              <a:ahLst/>
              <a:cxnLst>
                <a:cxn ang="0">
                  <a:pos x="T0" y="T1"/>
                </a:cxn>
                <a:cxn ang="0">
                  <a:pos x="T2" y="T3"/>
                </a:cxn>
                <a:cxn ang="0">
                  <a:pos x="T4" y="T5"/>
                </a:cxn>
                <a:cxn ang="0">
                  <a:pos x="T6" y="T7"/>
                </a:cxn>
                <a:cxn ang="0">
                  <a:pos x="T8" y="T9"/>
                </a:cxn>
                <a:cxn ang="0">
                  <a:pos x="T10" y="T11"/>
                </a:cxn>
                <a:cxn ang="0">
                  <a:pos x="T12" y="T13"/>
                </a:cxn>
              </a:cxnLst>
              <a:rect l="0" t="0" r="r" b="b"/>
              <a:pathLst>
                <a:path w="1267" h="633">
                  <a:moveTo>
                    <a:pt x="1267" y="633"/>
                  </a:moveTo>
                  <a:cubicBezTo>
                    <a:pt x="1178" y="633"/>
                    <a:pt x="1178" y="633"/>
                    <a:pt x="1178" y="633"/>
                  </a:cubicBezTo>
                  <a:cubicBezTo>
                    <a:pt x="1178" y="333"/>
                    <a:pt x="934" y="89"/>
                    <a:pt x="633" y="89"/>
                  </a:cubicBezTo>
                  <a:cubicBezTo>
                    <a:pt x="333" y="89"/>
                    <a:pt x="89" y="333"/>
                    <a:pt x="89" y="633"/>
                  </a:cubicBezTo>
                  <a:cubicBezTo>
                    <a:pt x="0" y="633"/>
                    <a:pt x="0" y="633"/>
                    <a:pt x="0" y="633"/>
                  </a:cubicBezTo>
                  <a:cubicBezTo>
                    <a:pt x="0" y="284"/>
                    <a:pt x="284" y="0"/>
                    <a:pt x="633" y="0"/>
                  </a:cubicBezTo>
                  <a:cubicBezTo>
                    <a:pt x="983" y="0"/>
                    <a:pt x="1267" y="284"/>
                    <a:pt x="1267" y="633"/>
                  </a:cubicBezTo>
                  <a:close/>
                </a:path>
              </a:pathLst>
            </a:custGeom>
            <a:solidFill>
              <a:srgbClr val="F3AD00"/>
            </a:solidFill>
            <a:ln>
              <a:noFill/>
            </a:ln>
          </p:spPr>
          <p:txBody>
            <a:bodyPr/>
            <a:lstStyle/>
            <a:p>
              <a:pPr defTabSz="914324">
                <a:defRPr/>
              </a:pPr>
              <a:endParaRPr lang="zh-CN" altLang="en-US" sz="1600" kern="0">
                <a:solidFill>
                  <a:srgbClr val="F8F8F8"/>
                </a:solidFill>
                <a:latin typeface="Book Antiqua"/>
              </a:endParaRPr>
            </a:p>
          </p:txBody>
        </p:sp>
        <p:sp>
          <p:nvSpPr>
            <p:cNvPr id="14" name="Freeform 153"/>
            <p:cNvSpPr>
              <a:spLocks/>
            </p:cNvSpPr>
            <p:nvPr/>
          </p:nvSpPr>
          <p:spPr bwMode="auto">
            <a:xfrm>
              <a:off x="3468688" y="2190751"/>
              <a:ext cx="2208213" cy="1103313"/>
            </a:xfrm>
            <a:custGeom>
              <a:avLst/>
              <a:gdLst>
                <a:gd name="T0" fmla="*/ 589 w 589"/>
                <a:gd name="T1" fmla="*/ 294 h 294"/>
                <a:gd name="T2" fmla="*/ 500 w 589"/>
                <a:gd name="T3" fmla="*/ 294 h 294"/>
                <a:gd name="T4" fmla="*/ 294 w 589"/>
                <a:gd name="T5" fmla="*/ 89 h 294"/>
                <a:gd name="T6" fmla="*/ 89 w 589"/>
                <a:gd name="T7" fmla="*/ 294 h 294"/>
                <a:gd name="T8" fmla="*/ 0 w 589"/>
                <a:gd name="T9" fmla="*/ 294 h 294"/>
                <a:gd name="T10" fmla="*/ 294 w 589"/>
                <a:gd name="T11" fmla="*/ 0 h 294"/>
                <a:gd name="T12" fmla="*/ 589 w 589"/>
                <a:gd name="T13" fmla="*/ 294 h 294"/>
              </a:gdLst>
              <a:ahLst/>
              <a:cxnLst>
                <a:cxn ang="0">
                  <a:pos x="T0" y="T1"/>
                </a:cxn>
                <a:cxn ang="0">
                  <a:pos x="T2" y="T3"/>
                </a:cxn>
                <a:cxn ang="0">
                  <a:pos x="T4" y="T5"/>
                </a:cxn>
                <a:cxn ang="0">
                  <a:pos x="T6" y="T7"/>
                </a:cxn>
                <a:cxn ang="0">
                  <a:pos x="T8" y="T9"/>
                </a:cxn>
                <a:cxn ang="0">
                  <a:pos x="T10" y="T11"/>
                </a:cxn>
                <a:cxn ang="0">
                  <a:pos x="T12" y="T13"/>
                </a:cxn>
              </a:cxnLst>
              <a:rect l="0" t="0" r="r" b="b"/>
              <a:pathLst>
                <a:path w="589" h="294">
                  <a:moveTo>
                    <a:pt x="589" y="294"/>
                  </a:moveTo>
                  <a:cubicBezTo>
                    <a:pt x="500" y="294"/>
                    <a:pt x="500" y="294"/>
                    <a:pt x="500" y="294"/>
                  </a:cubicBezTo>
                  <a:cubicBezTo>
                    <a:pt x="500" y="181"/>
                    <a:pt x="408" y="89"/>
                    <a:pt x="294" y="89"/>
                  </a:cubicBezTo>
                  <a:cubicBezTo>
                    <a:pt x="181" y="89"/>
                    <a:pt x="89" y="181"/>
                    <a:pt x="89" y="294"/>
                  </a:cubicBezTo>
                  <a:cubicBezTo>
                    <a:pt x="0" y="294"/>
                    <a:pt x="0" y="294"/>
                    <a:pt x="0" y="294"/>
                  </a:cubicBezTo>
                  <a:cubicBezTo>
                    <a:pt x="0" y="132"/>
                    <a:pt x="132" y="0"/>
                    <a:pt x="294" y="0"/>
                  </a:cubicBezTo>
                  <a:cubicBezTo>
                    <a:pt x="457" y="0"/>
                    <a:pt x="589" y="132"/>
                    <a:pt x="589" y="294"/>
                  </a:cubicBezTo>
                  <a:close/>
                </a:path>
              </a:pathLst>
            </a:custGeom>
            <a:solidFill>
              <a:srgbClr val="7A801D"/>
            </a:solidFill>
            <a:ln>
              <a:noFill/>
            </a:ln>
          </p:spPr>
          <p:txBody>
            <a:bodyPr/>
            <a:lstStyle/>
            <a:p>
              <a:pPr defTabSz="914324">
                <a:defRPr/>
              </a:pPr>
              <a:endParaRPr lang="zh-CN" altLang="en-US" sz="1600" kern="0">
                <a:solidFill>
                  <a:srgbClr val="F8F8F8"/>
                </a:solidFill>
                <a:latin typeface="Book Antiqua"/>
              </a:endParaRPr>
            </a:p>
          </p:txBody>
        </p:sp>
      </p:grpSp>
    </p:spTree>
    <p:extLst>
      <p:ext uri="{BB962C8B-B14F-4D97-AF65-F5344CB8AC3E}">
        <p14:creationId xmlns:p14="http://schemas.microsoft.com/office/powerpoint/2010/main" val="133256079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9456" y="0"/>
            <a:ext cx="5145088" cy="5145088"/>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49998" y="857250"/>
            <a:ext cx="2794002" cy="4287838"/>
          </a:xfrm>
          <a:prstGeom prst="rect">
            <a:avLst/>
          </a:prstGeom>
        </p:spPr>
      </p:pic>
      <p:sp>
        <p:nvSpPr>
          <p:cNvPr id="2" name="Rectangle 1">
            <a:extLst>
              <a:ext uri="{FF2B5EF4-FFF2-40B4-BE49-F238E27FC236}">
                <a16:creationId xmlns:a16="http://schemas.microsoft.com/office/drawing/2014/main" id="{9C12C34A-439D-4C49-BDD7-11033F4E88B2}"/>
              </a:ext>
            </a:extLst>
          </p:cNvPr>
          <p:cNvSpPr/>
          <p:nvPr/>
        </p:nvSpPr>
        <p:spPr>
          <a:xfrm>
            <a:off x="2286001" y="1624560"/>
            <a:ext cx="4063997" cy="1895968"/>
          </a:xfrm>
          <a:prstGeom prst="rect">
            <a:avLst/>
          </a:prstGeom>
        </p:spPr>
        <p:txBody>
          <a:bodyPr wrap="square">
            <a:spAutoFit/>
          </a:bodyPr>
          <a:lstStyle/>
          <a:p>
            <a:pPr algn="ctr">
              <a:lnSpc>
                <a:spcPct val="115000"/>
              </a:lnSpc>
              <a:spcBef>
                <a:spcPts val="600"/>
              </a:spcBef>
              <a:spcAft>
                <a:spcPts val="600"/>
              </a:spcAft>
            </a:pPr>
            <a:r>
              <a:rPr lang="vi-VN" sz="2600" dirty="0">
                <a:solidFill>
                  <a:srgbClr val="000000"/>
                </a:solidFill>
                <a:latin typeface="Times New Roman" panose="02020603050405020304" pitchFamily="18" charset="0"/>
                <a:ea typeface="Calibri" panose="020F0502020204030204" pitchFamily="34" charset="0"/>
              </a:rPr>
              <a:t> Đọc phần Kiến thức ngữ văn về từ Hán Việt (SGk trang 48) và cho biết: </a:t>
            </a:r>
            <a:r>
              <a:rPr lang="en-VN" sz="2600" i="1" dirty="0">
                <a:solidFill>
                  <a:srgbClr val="000000"/>
                </a:solidFill>
                <a:latin typeface="Times New Roman" panose="02020603050405020304" pitchFamily="18" charset="0"/>
                <a:ea typeface="Calibri" panose="020F0502020204030204" pitchFamily="34" charset="0"/>
              </a:rPr>
              <a:t>T</a:t>
            </a:r>
            <a:r>
              <a:rPr lang="vi-VN" sz="2600" i="1" dirty="0">
                <a:solidFill>
                  <a:srgbClr val="000000"/>
                </a:solidFill>
                <a:latin typeface="Times New Roman" panose="02020603050405020304" pitchFamily="18" charset="0"/>
                <a:ea typeface="Calibri" panose="020F0502020204030204" pitchFamily="34" charset="0"/>
              </a:rPr>
              <a:t>hế nào là từ Hán Việt? </a:t>
            </a:r>
            <a:endParaRPr lang="en-VN" sz="2600" dirty="0">
              <a:solidFill>
                <a:srgbClr val="00000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76374007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9588" y="2867024"/>
            <a:ext cx="1484411" cy="2278063"/>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4750" y="3624009"/>
            <a:ext cx="1023128" cy="1521078"/>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499" y="73004"/>
            <a:ext cx="705681" cy="630799"/>
          </a:xfrm>
          <a:prstGeom prst="rect">
            <a:avLst/>
          </a:prstGeom>
        </p:spPr>
      </p:pic>
      <p:sp>
        <p:nvSpPr>
          <p:cNvPr id="7" name="TextBox 31"/>
          <p:cNvSpPr txBox="1"/>
          <p:nvPr/>
        </p:nvSpPr>
        <p:spPr>
          <a:xfrm>
            <a:off x="896180" y="126465"/>
            <a:ext cx="5208588" cy="523875"/>
          </a:xfrm>
          <a:prstGeom prst="rect">
            <a:avLst/>
          </a:prstGeom>
          <a:noFill/>
          <a:ln w="9525">
            <a:noFill/>
          </a:ln>
        </p:spPr>
        <p:txBody>
          <a:bodyPr>
            <a:spAutoFit/>
          </a:bodyPr>
          <a:lstStyle/>
          <a:p>
            <a:pPr lvl="0" eaLnBrk="1" hangingPunct="1"/>
            <a:r>
              <a:rPr lang="en-US" altLang="zh-CN" sz="28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I. TỪ HÁN VIỆT</a:t>
            </a:r>
            <a:endParaRPr lang="zh-CN" altLang="en-US" sz="28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Rectangle 1">
            <a:extLst>
              <a:ext uri="{FF2B5EF4-FFF2-40B4-BE49-F238E27FC236}">
                <a16:creationId xmlns:a16="http://schemas.microsoft.com/office/drawing/2014/main" id="{4ECDBFC4-27D8-3048-9E71-0C341208B149}"/>
              </a:ext>
            </a:extLst>
          </p:cNvPr>
          <p:cNvSpPr/>
          <p:nvPr/>
        </p:nvSpPr>
        <p:spPr>
          <a:xfrm>
            <a:off x="3464314" y="1133304"/>
            <a:ext cx="4572000" cy="2878480"/>
          </a:xfrm>
          <a:prstGeom prst="rect">
            <a:avLst/>
          </a:prstGeom>
          <a:solidFill>
            <a:schemeClr val="accent3">
              <a:lumMod val="20000"/>
              <a:lumOff val="80000"/>
            </a:schemeClr>
          </a:solidFill>
        </p:spPr>
        <p:txBody>
          <a:bodyPr>
            <a:spAutoFit/>
          </a:bodyPr>
          <a:lstStyle/>
          <a:p>
            <a:pPr algn="just">
              <a:lnSpc>
                <a:spcPct val="115000"/>
              </a:lnSpc>
              <a:spcBef>
                <a:spcPts val="600"/>
              </a:spcBef>
              <a:spcAft>
                <a:spcPts val="600"/>
              </a:spcAft>
            </a:pPr>
            <a:r>
              <a:rPr lang="vi-VN" sz="3200" dirty="0">
                <a:solidFill>
                  <a:srgbClr val="000000"/>
                </a:solidFill>
                <a:latin typeface="Times New Roman" panose="02020603050405020304" pitchFamily="18" charset="0"/>
                <a:ea typeface="Calibri" panose="020F0502020204030204" pitchFamily="34" charset="0"/>
              </a:rPr>
              <a:t>Từ Hán Việt là những từ mà tiêng Việt mượn từ tiếng Hán (tiếng Trung Quốc) được đọc theo cách đọc Hán Việt.</a:t>
            </a:r>
            <a:endParaRPr lang="en-VN" sz="3200" dirty="0">
              <a:solidFill>
                <a:srgbClr val="000000"/>
              </a:solidFill>
              <a:latin typeface="Times New Roman" panose="02020603050405020304" pitchFamily="18" charset="0"/>
              <a:ea typeface="Calibri" panose="020F0502020204030204" pitchFamily="34" charset="0"/>
            </a:endParaRPr>
          </a:p>
        </p:txBody>
      </p:sp>
      <p:pic>
        <p:nvPicPr>
          <p:cNvPr id="48" name="Picture 47">
            <a:extLst>
              <a:ext uri="{FF2B5EF4-FFF2-40B4-BE49-F238E27FC236}">
                <a16:creationId xmlns:a16="http://schemas.microsoft.com/office/drawing/2014/main" id="{8E3DC650-C37C-6745-A24E-D407B710FD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786402"/>
            <a:ext cx="3651705" cy="3651705"/>
          </a:xfrm>
          <a:prstGeom prst="rect">
            <a:avLst/>
          </a:prstGeom>
        </p:spPr>
      </p:pic>
    </p:spTree>
    <p:extLst>
      <p:ext uri="{BB962C8B-B14F-4D97-AF65-F5344CB8AC3E}">
        <p14:creationId xmlns:p14="http://schemas.microsoft.com/office/powerpoint/2010/main" val="75018597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 calcmode="lin" valueType="num">
                                      <p:cBhvr>
                                        <p:cTn id="13" dur="4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4" dur="400" fill="hold"/>
                                        <p:tgtEl>
                                          <p:spTgt spid="7"/>
                                        </p:tgtEl>
                                        <p:attrNameLst>
                                          <p:attrName>ppt_y</p:attrName>
                                        </p:attrNameLst>
                                      </p:cBhvr>
                                      <p:tavLst>
                                        <p:tav tm="0">
                                          <p:val>
                                            <p:strVal val="#ppt_y"/>
                                          </p:val>
                                        </p:tav>
                                        <p:tav tm="100000">
                                          <p:val>
                                            <p:strVal val="#ppt_y"/>
                                          </p:val>
                                        </p:tav>
                                      </p:tavLst>
                                    </p:anim>
                                    <p:anim calcmode="lin" valueType="num">
                                      <p:cBhvr>
                                        <p:cTn id="15" dur="4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6" dur="4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7" dur="4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9588" y="2867024"/>
            <a:ext cx="1484411" cy="2278063"/>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4750" y="3624009"/>
            <a:ext cx="1023128" cy="1521078"/>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499" y="73004"/>
            <a:ext cx="705681" cy="630799"/>
          </a:xfrm>
          <a:prstGeom prst="rect">
            <a:avLst/>
          </a:prstGeom>
        </p:spPr>
      </p:pic>
      <p:sp>
        <p:nvSpPr>
          <p:cNvPr id="7" name="TextBox 31"/>
          <p:cNvSpPr txBox="1"/>
          <p:nvPr/>
        </p:nvSpPr>
        <p:spPr>
          <a:xfrm>
            <a:off x="896180" y="126465"/>
            <a:ext cx="5208588" cy="523875"/>
          </a:xfrm>
          <a:prstGeom prst="rect">
            <a:avLst/>
          </a:prstGeom>
          <a:noFill/>
          <a:ln w="9525">
            <a:noFill/>
          </a:ln>
        </p:spPr>
        <p:txBody>
          <a:bodyPr>
            <a:spAutoFit/>
          </a:bodyPr>
          <a:lstStyle/>
          <a:p>
            <a:pPr lvl="0" eaLnBrk="1" hangingPunct="1"/>
            <a:r>
              <a:rPr lang="en-US" altLang="zh-CN" sz="28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I. TỪ HÁN VIỆT</a:t>
            </a:r>
            <a:endParaRPr lang="zh-CN" altLang="en-US" sz="28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48" name="Picture 47">
            <a:extLst>
              <a:ext uri="{FF2B5EF4-FFF2-40B4-BE49-F238E27FC236}">
                <a16:creationId xmlns:a16="http://schemas.microsoft.com/office/drawing/2014/main" id="{8E3DC650-C37C-6745-A24E-D407B710FD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786402"/>
            <a:ext cx="3651705" cy="3651705"/>
          </a:xfrm>
          <a:prstGeom prst="rect">
            <a:avLst/>
          </a:prstGeom>
        </p:spPr>
      </p:pic>
      <p:sp>
        <p:nvSpPr>
          <p:cNvPr id="3" name="Rectangle 2">
            <a:extLst>
              <a:ext uri="{FF2B5EF4-FFF2-40B4-BE49-F238E27FC236}">
                <a16:creationId xmlns:a16="http://schemas.microsoft.com/office/drawing/2014/main" id="{84446D8B-5D79-D44B-8F43-BC4ECD22E2BA}"/>
              </a:ext>
            </a:extLst>
          </p:cNvPr>
          <p:cNvSpPr/>
          <p:nvPr/>
        </p:nvSpPr>
        <p:spPr>
          <a:xfrm>
            <a:off x="3234809" y="721095"/>
            <a:ext cx="4572000" cy="4198072"/>
          </a:xfrm>
          <a:prstGeom prst="rect">
            <a:avLst/>
          </a:prstGeom>
        </p:spPr>
        <p:txBody>
          <a:bodyPr>
            <a:spAutoFit/>
          </a:bodyPr>
          <a:lstStyle/>
          <a:p>
            <a:pPr algn="just">
              <a:lnSpc>
                <a:spcPct val="115000"/>
              </a:lnSpc>
              <a:spcBef>
                <a:spcPts val="600"/>
              </a:spcBef>
              <a:spcAft>
                <a:spcPts val="600"/>
              </a:spcAft>
            </a:pPr>
            <a:r>
              <a:rPr lang="vi-VN" sz="2600" b="1" dirty="0">
                <a:solidFill>
                  <a:srgbClr val="000000"/>
                </a:solidFill>
                <a:latin typeface="Times New Roman" panose="02020603050405020304" pitchFamily="18" charset="0"/>
                <a:ea typeface="Calibri" panose="020F0502020204030204" pitchFamily="34" charset="0"/>
              </a:rPr>
              <a:t>So sánh hai câu văn sau:</a:t>
            </a:r>
            <a:endParaRPr lang="en-VN" sz="2600" b="1" dirty="0">
              <a:solidFill>
                <a:srgbClr val="000000"/>
              </a:solidFill>
              <a:latin typeface="Times New Roman" panose="02020603050405020304" pitchFamily="18" charset="0"/>
              <a:ea typeface="Calibri" panose="020F0502020204030204" pitchFamily="34" charset="0"/>
            </a:endParaRPr>
          </a:p>
          <a:p>
            <a:pPr algn="just">
              <a:lnSpc>
                <a:spcPct val="115000"/>
              </a:lnSpc>
              <a:spcBef>
                <a:spcPts val="600"/>
              </a:spcBef>
              <a:spcAft>
                <a:spcPts val="600"/>
              </a:spcAft>
            </a:pPr>
            <a:r>
              <a:rPr lang="vi-VN" sz="2600" i="1" dirty="0">
                <a:solidFill>
                  <a:srgbClr val="000000"/>
                </a:solidFill>
                <a:latin typeface="Times New Roman" panose="02020603050405020304" pitchFamily="18" charset="0"/>
                <a:ea typeface="Calibri" panose="020F0502020204030204" pitchFamily="34" charset="0"/>
              </a:rPr>
              <a:t>“Việt Nam có rất nhiều sông”</a:t>
            </a:r>
            <a:endParaRPr lang="en-VN" sz="2600" dirty="0">
              <a:solidFill>
                <a:srgbClr val="000000"/>
              </a:solidFill>
              <a:latin typeface="Times New Roman" panose="02020603050405020304" pitchFamily="18" charset="0"/>
              <a:ea typeface="Calibri" panose="020F0502020204030204" pitchFamily="34" charset="0"/>
            </a:endParaRPr>
          </a:p>
          <a:p>
            <a:pPr algn="just">
              <a:lnSpc>
                <a:spcPct val="115000"/>
              </a:lnSpc>
              <a:spcBef>
                <a:spcPts val="600"/>
              </a:spcBef>
              <a:spcAft>
                <a:spcPts val="600"/>
              </a:spcAft>
            </a:pPr>
            <a:r>
              <a:rPr lang="vi-VN" sz="2600" i="1" dirty="0">
                <a:solidFill>
                  <a:srgbClr val="000000"/>
                </a:solidFill>
                <a:latin typeface="Times New Roman" panose="02020603050405020304" pitchFamily="18" charset="0"/>
                <a:ea typeface="Calibri" panose="020F0502020204030204" pitchFamily="34" charset="0"/>
              </a:rPr>
              <a:t>“Việt Nam có rất nhiều hà”</a:t>
            </a:r>
            <a:endParaRPr lang="en-VN" sz="2600" dirty="0">
              <a:solidFill>
                <a:srgbClr val="000000"/>
              </a:solidFill>
              <a:latin typeface="Times New Roman" panose="02020603050405020304" pitchFamily="18" charset="0"/>
              <a:ea typeface="Calibri" panose="020F0502020204030204" pitchFamily="34" charset="0"/>
            </a:endParaRPr>
          </a:p>
          <a:p>
            <a:pPr algn="just">
              <a:lnSpc>
                <a:spcPct val="115000"/>
              </a:lnSpc>
              <a:spcBef>
                <a:spcPts val="600"/>
              </a:spcBef>
              <a:spcAft>
                <a:spcPts val="600"/>
              </a:spcAft>
            </a:pPr>
            <a:r>
              <a:rPr lang="vi-VN" sz="2600" dirty="0">
                <a:solidFill>
                  <a:srgbClr val="000000"/>
                </a:solidFill>
                <a:latin typeface="Times New Roman" panose="02020603050405020304" pitchFamily="18" charset="0"/>
                <a:ea typeface="Calibri" panose="020F0502020204030204" pitchFamily="34" charset="0"/>
              </a:rPr>
              <a:t>Chữ “hà” là từ Hán Việt có nghĩa là “sông”, nhưng chúng ta có thể tách riêng ra để tạo câu như yếu tố thuần Việt cùng nghĩa là “sông” không?</a:t>
            </a:r>
            <a:endParaRPr lang="en-VN" sz="2600" dirty="0">
              <a:solidFill>
                <a:srgbClr val="00000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19597667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 calcmode="lin" valueType="num">
                                      <p:cBhvr>
                                        <p:cTn id="13" dur="4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4" dur="400" fill="hold"/>
                                        <p:tgtEl>
                                          <p:spTgt spid="7"/>
                                        </p:tgtEl>
                                        <p:attrNameLst>
                                          <p:attrName>ppt_y</p:attrName>
                                        </p:attrNameLst>
                                      </p:cBhvr>
                                      <p:tavLst>
                                        <p:tav tm="0">
                                          <p:val>
                                            <p:strVal val="#ppt_y"/>
                                          </p:val>
                                        </p:tav>
                                        <p:tav tm="100000">
                                          <p:val>
                                            <p:strVal val="#ppt_y"/>
                                          </p:val>
                                        </p:tav>
                                      </p:tavLst>
                                    </p:anim>
                                    <p:anim calcmode="lin" valueType="num">
                                      <p:cBhvr>
                                        <p:cTn id="15" dur="4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6" dur="4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7" dur="4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9588" y="2867024"/>
            <a:ext cx="1484411" cy="2278063"/>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4750" y="3624009"/>
            <a:ext cx="1023128" cy="1521078"/>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499" y="73004"/>
            <a:ext cx="705681" cy="630799"/>
          </a:xfrm>
          <a:prstGeom prst="rect">
            <a:avLst/>
          </a:prstGeom>
        </p:spPr>
      </p:pic>
      <p:sp>
        <p:nvSpPr>
          <p:cNvPr id="7" name="TextBox 31"/>
          <p:cNvSpPr txBox="1"/>
          <p:nvPr/>
        </p:nvSpPr>
        <p:spPr>
          <a:xfrm>
            <a:off x="896180" y="126465"/>
            <a:ext cx="5208588" cy="523875"/>
          </a:xfrm>
          <a:prstGeom prst="rect">
            <a:avLst/>
          </a:prstGeom>
          <a:noFill/>
          <a:ln w="9525">
            <a:noFill/>
          </a:ln>
        </p:spPr>
        <p:txBody>
          <a:bodyPr>
            <a:spAutoFit/>
          </a:bodyPr>
          <a:lstStyle/>
          <a:p>
            <a:pPr lvl="0" eaLnBrk="1" hangingPunct="1"/>
            <a:r>
              <a:rPr lang="en-US" altLang="zh-CN" sz="28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I. TỪ HÁN VIỆT</a:t>
            </a:r>
            <a:endParaRPr lang="zh-CN" altLang="en-US" sz="28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Rectangle 1">
            <a:extLst>
              <a:ext uri="{FF2B5EF4-FFF2-40B4-BE49-F238E27FC236}">
                <a16:creationId xmlns:a16="http://schemas.microsoft.com/office/drawing/2014/main" id="{4ECDBFC4-27D8-3048-9E71-0C341208B149}"/>
              </a:ext>
            </a:extLst>
          </p:cNvPr>
          <p:cNvSpPr/>
          <p:nvPr/>
        </p:nvSpPr>
        <p:spPr>
          <a:xfrm>
            <a:off x="3464314" y="1133304"/>
            <a:ext cx="4572000" cy="2878480"/>
          </a:xfrm>
          <a:prstGeom prst="rect">
            <a:avLst/>
          </a:prstGeom>
          <a:solidFill>
            <a:schemeClr val="accent3">
              <a:lumMod val="20000"/>
              <a:lumOff val="80000"/>
            </a:schemeClr>
          </a:solidFill>
        </p:spPr>
        <p:txBody>
          <a:bodyPr>
            <a:spAutoFit/>
          </a:bodyPr>
          <a:lstStyle/>
          <a:p>
            <a:pPr algn="just">
              <a:lnSpc>
                <a:spcPct val="115000"/>
              </a:lnSpc>
              <a:spcBef>
                <a:spcPts val="600"/>
              </a:spcBef>
              <a:spcAft>
                <a:spcPts val="600"/>
              </a:spcAft>
            </a:pPr>
            <a:r>
              <a:rPr lang="vi-VN" sz="3200" dirty="0">
                <a:latin typeface="Times New Roman" panose="02020603050405020304" pitchFamily="18" charset="0"/>
                <a:cs typeface="Times New Roman" panose="02020603050405020304" pitchFamily="18" charset="0"/>
              </a:rPr>
              <a:t>Các yếu tố cấu tạo từ Hán Việt thường không có khả năng dùng như một từ đơn để tạo câu như các yếu tố thuần Việt cùng nghĩa.</a:t>
            </a:r>
            <a:r>
              <a:rPr lang="en-VN" sz="3200" dirty="0">
                <a:latin typeface="Times New Roman" panose="02020603050405020304" pitchFamily="18" charset="0"/>
                <a:cs typeface="Times New Roman" panose="02020603050405020304" pitchFamily="18" charset="0"/>
              </a:rPr>
              <a:t> </a:t>
            </a:r>
            <a:endParaRPr lang="en-VN"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8" name="Picture 47">
            <a:extLst>
              <a:ext uri="{FF2B5EF4-FFF2-40B4-BE49-F238E27FC236}">
                <a16:creationId xmlns:a16="http://schemas.microsoft.com/office/drawing/2014/main" id="{8E3DC650-C37C-6745-A24E-D407B710FD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786402"/>
            <a:ext cx="3651705" cy="3651705"/>
          </a:xfrm>
          <a:prstGeom prst="rect">
            <a:avLst/>
          </a:prstGeom>
        </p:spPr>
      </p:pic>
    </p:spTree>
    <p:extLst>
      <p:ext uri="{BB962C8B-B14F-4D97-AF65-F5344CB8AC3E}">
        <p14:creationId xmlns:p14="http://schemas.microsoft.com/office/powerpoint/2010/main" val="190013076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 calcmode="lin" valueType="num">
                                      <p:cBhvr>
                                        <p:cTn id="13" dur="4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4" dur="400" fill="hold"/>
                                        <p:tgtEl>
                                          <p:spTgt spid="7"/>
                                        </p:tgtEl>
                                        <p:attrNameLst>
                                          <p:attrName>ppt_y</p:attrName>
                                        </p:attrNameLst>
                                      </p:cBhvr>
                                      <p:tavLst>
                                        <p:tav tm="0">
                                          <p:val>
                                            <p:strVal val="#ppt_y"/>
                                          </p:val>
                                        </p:tav>
                                        <p:tav tm="100000">
                                          <p:val>
                                            <p:strVal val="#ppt_y"/>
                                          </p:val>
                                        </p:tav>
                                      </p:tavLst>
                                    </p:anim>
                                    <p:anim calcmode="lin" valueType="num">
                                      <p:cBhvr>
                                        <p:cTn id="15" dur="4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6" dur="4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7" dur="4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61600"/>
</p:tagLst>
</file>

<file path=ppt/theme/theme1.xml><?xml version="1.0" encoding="utf-8"?>
<a:theme xmlns:a="http://schemas.openxmlformats.org/drawingml/2006/main" name="6_Office 主题​​">
  <a:themeElements>
    <a:clrScheme name="七色">
      <a:dk1>
        <a:srgbClr val="000000"/>
      </a:dk1>
      <a:lt1>
        <a:sysClr val="window" lastClr="FFFFFF"/>
      </a:lt1>
      <a:dk2>
        <a:srgbClr val="FEB554"/>
      </a:dk2>
      <a:lt2>
        <a:srgbClr val="18497E"/>
      </a:lt2>
      <a:accent1>
        <a:srgbClr val="C00000"/>
      </a:accent1>
      <a:accent2>
        <a:srgbClr val="FF0000"/>
      </a:accent2>
      <a:accent3>
        <a:srgbClr val="FFC000"/>
      </a:accent3>
      <a:accent4>
        <a:srgbClr val="92D050"/>
      </a:accent4>
      <a:accent5>
        <a:srgbClr val="00B050"/>
      </a:accent5>
      <a:accent6>
        <a:srgbClr val="00B0F0"/>
      </a:accent6>
      <a:hlink>
        <a:srgbClr val="0070C0"/>
      </a:hlink>
      <a:folHlink>
        <a:srgbClr val="002060"/>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1156</TotalTime>
  <Words>1603</Words>
  <Application>Microsoft Office PowerPoint</Application>
  <PresentationFormat>Custom</PresentationFormat>
  <Paragraphs>123</Paragraphs>
  <Slides>25</Slides>
  <Notes>24</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Book Antiqua</vt:lpstr>
      <vt:lpstr>Calibri</vt:lpstr>
      <vt:lpstr>Times New Roman</vt:lpstr>
      <vt:lpstr>6_Office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61600</dc:title>
  <dc:creator>PGOS</dc:creator>
  <cp:lastModifiedBy>DELL</cp:lastModifiedBy>
  <cp:revision>193</cp:revision>
  <dcterms:created xsi:type="dcterms:W3CDTF">2017-01-14T09:35:14Z</dcterms:created>
  <dcterms:modified xsi:type="dcterms:W3CDTF">2023-08-30T16:24:42Z</dcterms:modified>
</cp:coreProperties>
</file>