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9" r:id="rId2"/>
  </p:sldMasterIdLst>
  <p:notesMasterIdLst>
    <p:notesMasterId r:id="rId22"/>
  </p:notesMasterIdLst>
  <p:sldIdLst>
    <p:sldId id="256" r:id="rId3"/>
    <p:sldId id="18782" r:id="rId4"/>
    <p:sldId id="261" r:id="rId5"/>
    <p:sldId id="259" r:id="rId6"/>
    <p:sldId id="272" r:id="rId7"/>
    <p:sldId id="257" r:id="rId8"/>
    <p:sldId id="18783" r:id="rId9"/>
    <p:sldId id="258" r:id="rId10"/>
    <p:sldId id="18785" r:id="rId11"/>
    <p:sldId id="18784" r:id="rId12"/>
    <p:sldId id="278" r:id="rId13"/>
    <p:sldId id="18786" r:id="rId14"/>
    <p:sldId id="260" r:id="rId15"/>
    <p:sldId id="268" r:id="rId16"/>
    <p:sldId id="262" r:id="rId17"/>
    <p:sldId id="263" r:id="rId18"/>
    <p:sldId id="264" r:id="rId19"/>
    <p:sldId id="265" r:id="rId20"/>
    <p:sldId id="277" r:id="rId21"/>
  </p:sldIdLst>
  <p:sldSz cx="9144000" cy="5143500" type="screen16x9"/>
  <p:notesSz cx="6858000" cy="9144000"/>
  <p:embeddedFontLst>
    <p:embeddedFont>
      <p:font typeface="Roboto"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Ubuntu" panose="020B0604020202020204" charset="0"/>
      <p:regular r:id="rId31"/>
      <p:bold r:id="rId32"/>
      <p:italic r:id="rId33"/>
      <p:boldItalic r:id="rId34"/>
    </p:embeddedFont>
    <p:embeddedFont>
      <p:font typeface="Amatic SC" panose="020B0604020202020204" charset="-79"/>
      <p:regular r:id="rId35"/>
      <p:bold r:id="rId36"/>
    </p:embeddedFont>
    <p:embeddedFont>
      <p:font typeface="Assistant ExtraLight" panose="020B0604020202020204" charset="-79"/>
      <p:regular r:id="rId37"/>
    </p:embeddedFont>
    <p:embeddedFont>
      <p:font typeface="Yeseva One" panose="020B0604020202020204" charset="0"/>
      <p:regular r:id="rId38"/>
      <p:bold r:id="rId39"/>
      <p:italic r:id="rId40"/>
      <p:boldItalic r:id="rId41"/>
    </p:embeddedFont>
    <p:embeddedFont>
      <p:font typeface="Roboto Condensed Light" panose="020B0604020202020204" charset="0"/>
      <p:regular r:id="rId42"/>
      <p:italic r:id="rId43"/>
    </p:embeddedFont>
    <p:embeddedFont>
      <p:font typeface="Assistant" panose="020B0604020202020204" charset="-79"/>
      <p:regular r:id="rId44"/>
      <p:bold r:id="rId45"/>
    </p:embeddedFont>
    <p:embeddedFont>
      <p:font typeface="#9Slide05 SVNBulgary" pitchFamily="2" charset="0"/>
      <p:regular r:id="rId46"/>
    </p:embeddedFont>
    <p:embeddedFont>
      <p:font typeface="Montserrat" panose="020B0604020202020204" charset="0"/>
      <p:regular r:id="rId47"/>
      <p:bold r:id="rId48"/>
      <p:italic r:id="rId49"/>
      <p:boldItalic r:id="rId50"/>
    </p:embeddedFont>
    <p:embeddedFont>
      <p:font typeface="DM Serif Display"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3ED01F-E932-432A-BC77-4C8D02B4777A}">
  <a:tblStyle styleId="{2E3ED01F-E932-432A-BC77-4C8D02B4777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2"/>
    <p:restoredTop sz="95202" autoAdjust="0"/>
  </p:normalViewPr>
  <p:slideViewPr>
    <p:cSldViewPr snapToGrid="0" snapToObjects="1">
      <p:cViewPr varScale="1">
        <p:scale>
          <a:sx n="97" d="100"/>
          <a:sy n="97" d="100"/>
        </p:scale>
        <p:origin x="676" y="7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font" Target="fonts/font28.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7.fntdata"/><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font" Target="fonts/font31.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0" Type="http://schemas.openxmlformats.org/officeDocument/2006/relationships/slide" Target="slides/slide18.xml"/><Relationship Id="rId41" Type="http://schemas.openxmlformats.org/officeDocument/2006/relationships/font" Target="fonts/font19.fntdata"/><Relationship Id="rId54" Type="http://schemas.openxmlformats.org/officeDocument/2006/relationships/font" Target="fonts/font3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font" Target="fonts/font3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9"/>
        <p:cNvGrpSpPr/>
        <p:nvPr/>
      </p:nvGrpSpPr>
      <p:grpSpPr>
        <a:xfrm>
          <a:off x="0" y="0"/>
          <a:ext cx="0" cy="0"/>
          <a:chOff x="0" y="0"/>
          <a:chExt cx="0" cy="0"/>
        </a:xfrm>
      </p:grpSpPr>
      <p:sp>
        <p:nvSpPr>
          <p:cNvPr id="4590" name="Google Shape;45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1" name="Google Shape;45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8"/>
        <p:cNvGrpSpPr/>
        <p:nvPr/>
      </p:nvGrpSpPr>
      <p:grpSpPr>
        <a:xfrm>
          <a:off x="0" y="0"/>
          <a:ext cx="0" cy="0"/>
          <a:chOff x="0" y="0"/>
          <a:chExt cx="0" cy="0"/>
        </a:xfrm>
      </p:grpSpPr>
      <p:sp>
        <p:nvSpPr>
          <p:cNvPr id="5049" name="Google Shape;5049;gadcf989537_0_2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0" name="Google Shape;5050;gadcf989537_0_2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9"/>
        <p:cNvGrpSpPr/>
        <p:nvPr/>
      </p:nvGrpSpPr>
      <p:grpSpPr>
        <a:xfrm>
          <a:off x="0" y="0"/>
          <a:ext cx="0" cy="0"/>
          <a:chOff x="0" y="0"/>
          <a:chExt cx="0" cy="0"/>
        </a:xfrm>
      </p:grpSpPr>
      <p:sp>
        <p:nvSpPr>
          <p:cNvPr id="5090" name="Google Shape;5090;gaafc7fd8e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1" name="Google Shape;5091;gaafc7fd8e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5"/>
        <p:cNvGrpSpPr/>
        <p:nvPr/>
      </p:nvGrpSpPr>
      <p:grpSpPr>
        <a:xfrm>
          <a:off x="0" y="0"/>
          <a:ext cx="0" cy="0"/>
          <a:chOff x="0" y="0"/>
          <a:chExt cx="0" cy="0"/>
        </a:xfrm>
      </p:grpSpPr>
      <p:sp>
        <p:nvSpPr>
          <p:cNvPr id="5096" name="Google Shape;5096;gad9d9e4573_0_1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7" name="Google Shape;5097;gad9d9e4573_0_1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4"/>
        <p:cNvGrpSpPr/>
        <p:nvPr/>
      </p:nvGrpSpPr>
      <p:grpSpPr>
        <a:xfrm>
          <a:off x="0" y="0"/>
          <a:ext cx="0" cy="0"/>
          <a:chOff x="0" y="0"/>
          <a:chExt cx="0" cy="0"/>
        </a:xfrm>
      </p:grpSpPr>
      <p:sp>
        <p:nvSpPr>
          <p:cNvPr id="5145" name="Google Shape;5145;gaafc7fd8e0_0_4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6" name="Google Shape;5146;gaafc7fd8e0_0_4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4"/>
        <p:cNvGrpSpPr/>
        <p:nvPr/>
      </p:nvGrpSpPr>
      <p:grpSpPr>
        <a:xfrm>
          <a:off x="0" y="0"/>
          <a:ext cx="0" cy="0"/>
          <a:chOff x="0" y="0"/>
          <a:chExt cx="0" cy="0"/>
        </a:xfrm>
      </p:grpSpPr>
      <p:sp>
        <p:nvSpPr>
          <p:cNvPr id="5865" name="Google Shape;5865;gad9d9e4573_0_2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6" name="Google Shape;5866;gad9d9e4573_0_2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8"/>
        <p:cNvGrpSpPr/>
        <p:nvPr/>
      </p:nvGrpSpPr>
      <p:grpSpPr>
        <a:xfrm>
          <a:off x="0" y="0"/>
          <a:ext cx="0" cy="0"/>
          <a:chOff x="0" y="0"/>
          <a:chExt cx="0" cy="0"/>
        </a:xfrm>
      </p:grpSpPr>
      <p:sp>
        <p:nvSpPr>
          <p:cNvPr id="4949" name="Google Shape;4949;gad9d9e45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0" name="Google Shape;4950;gad9d9e45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9"/>
        <p:cNvGrpSpPr/>
        <p:nvPr/>
      </p:nvGrpSpPr>
      <p:grpSpPr>
        <a:xfrm>
          <a:off x="0" y="0"/>
          <a:ext cx="0" cy="0"/>
          <a:chOff x="0" y="0"/>
          <a:chExt cx="0" cy="0"/>
        </a:xfrm>
      </p:grpSpPr>
      <p:sp>
        <p:nvSpPr>
          <p:cNvPr id="4680" name="Google Shape;4680;gaafc7fd8e0_0_2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1" name="Google Shape;4681;gaafc7fd8e0_0_2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6"/>
        <p:cNvGrpSpPr/>
        <p:nvPr/>
      </p:nvGrpSpPr>
      <p:grpSpPr>
        <a:xfrm>
          <a:off x="0" y="0"/>
          <a:ext cx="0" cy="0"/>
          <a:chOff x="0" y="0"/>
          <a:chExt cx="0" cy="0"/>
        </a:xfrm>
      </p:grpSpPr>
      <p:sp>
        <p:nvSpPr>
          <p:cNvPr id="5677" name="Google Shape;5677;gad9d9e4573_0_2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8" name="Google Shape;5678;gad9d9e4573_0_2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6"/>
        <p:cNvGrpSpPr/>
        <p:nvPr/>
      </p:nvGrpSpPr>
      <p:grpSpPr>
        <a:xfrm>
          <a:off x="0" y="0"/>
          <a:ext cx="0" cy="0"/>
          <a:chOff x="0" y="0"/>
          <a:chExt cx="0" cy="0"/>
        </a:xfrm>
      </p:grpSpPr>
      <p:sp>
        <p:nvSpPr>
          <p:cNvPr id="4657" name="Google Shape;4657;g946d0ea922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8" name="Google Shape;4658;g946d0ea922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2"/>
        <p:cNvGrpSpPr/>
        <p:nvPr/>
      </p:nvGrpSpPr>
      <p:grpSpPr>
        <a:xfrm>
          <a:off x="0" y="0"/>
          <a:ext cx="0" cy="0"/>
          <a:chOff x="0" y="0"/>
          <a:chExt cx="0" cy="0"/>
        </a:xfrm>
      </p:grpSpPr>
      <p:sp>
        <p:nvSpPr>
          <p:cNvPr id="4663" name="Google Shape;4663;g940a6dd4b7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4" name="Google Shape;4664;g940a6dd4b7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9"/>
        <p:cNvGrpSpPr/>
        <p:nvPr/>
      </p:nvGrpSpPr>
      <p:grpSpPr>
        <a:xfrm>
          <a:off x="0" y="0"/>
          <a:ext cx="0" cy="0"/>
          <a:chOff x="0" y="0"/>
          <a:chExt cx="0" cy="0"/>
        </a:xfrm>
      </p:grpSpPr>
      <p:sp>
        <p:nvSpPr>
          <p:cNvPr id="5870" name="Google Shape;5870;gad9d9e4573_0_3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1" name="Google Shape;5871;gad9d9e4573_0_3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9281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3"/>
        <p:cNvGrpSpPr/>
        <p:nvPr/>
      </p:nvGrpSpPr>
      <p:grpSpPr>
        <a:xfrm>
          <a:off x="0" y="0"/>
          <a:ext cx="0" cy="0"/>
          <a:chOff x="0" y="0"/>
          <a:chExt cx="0" cy="0"/>
        </a:xfrm>
      </p:grpSpPr>
      <p:sp>
        <p:nvSpPr>
          <p:cNvPr id="4774" name="Google Shape;4774;gad9d9e4573_0_1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5" name="Google Shape;4775;gad9d9e4573_0_1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1"/>
        <p:cNvGrpSpPr/>
        <p:nvPr/>
      </p:nvGrpSpPr>
      <p:grpSpPr>
        <a:xfrm>
          <a:off x="0" y="0"/>
          <a:ext cx="0" cy="0"/>
          <a:chOff x="0" y="0"/>
          <a:chExt cx="0" cy="0"/>
        </a:xfrm>
      </p:grpSpPr>
      <p:sp>
        <p:nvSpPr>
          <p:cNvPr id="5202" name="Google Shape;5202;gad9d9e4573_0_1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3" name="Google Shape;5203;gad9d9e4573_0_1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oses Are Red by Slidesgo" type="title">
  <p:cSld name="TITLE">
    <p:spTree>
      <p:nvGrpSpPr>
        <p:cNvPr id="1" name="Shape 8"/>
        <p:cNvGrpSpPr/>
        <p:nvPr/>
      </p:nvGrpSpPr>
      <p:grpSpPr>
        <a:xfrm>
          <a:off x="0" y="0"/>
          <a:ext cx="0" cy="0"/>
          <a:chOff x="0" y="0"/>
          <a:chExt cx="0" cy="0"/>
        </a:xfrm>
      </p:grpSpPr>
      <p:sp>
        <p:nvSpPr>
          <p:cNvPr id="9" name="Google Shape;9;p2"/>
          <p:cNvSpPr/>
          <p:nvPr/>
        </p:nvSpPr>
        <p:spPr>
          <a:xfrm>
            <a:off x="-1066567" y="-210761"/>
            <a:ext cx="6518900" cy="1739250"/>
          </a:xfrm>
          <a:custGeom>
            <a:avLst/>
            <a:gdLst/>
            <a:ahLst/>
            <a:cxnLst/>
            <a:rect l="l" t="t" r="r" b="b"/>
            <a:pathLst>
              <a:path w="260756" h="69570" extrusionOk="0">
                <a:moveTo>
                  <a:pt x="30358" y="67511"/>
                </a:moveTo>
                <a:cubicBezTo>
                  <a:pt x="42063" y="75751"/>
                  <a:pt x="67810" y="56672"/>
                  <a:pt x="83982" y="55515"/>
                </a:cubicBezTo>
                <a:cubicBezTo>
                  <a:pt x="100155" y="54358"/>
                  <a:pt x="113969" y="60863"/>
                  <a:pt x="127393" y="60569"/>
                </a:cubicBezTo>
                <a:cubicBezTo>
                  <a:pt x="140817" y="60275"/>
                  <a:pt x="154800" y="59938"/>
                  <a:pt x="164525" y="53749"/>
                </a:cubicBezTo>
                <a:cubicBezTo>
                  <a:pt x="174250" y="47561"/>
                  <a:pt x="177255" y="29778"/>
                  <a:pt x="185743" y="23438"/>
                </a:cubicBezTo>
                <a:cubicBezTo>
                  <a:pt x="194231" y="17098"/>
                  <a:pt x="204246" y="18800"/>
                  <a:pt x="215452" y="15711"/>
                </a:cubicBezTo>
                <a:cubicBezTo>
                  <a:pt x="226658" y="12622"/>
                  <a:pt x="249552" y="7172"/>
                  <a:pt x="252981" y="4905"/>
                </a:cubicBezTo>
                <a:cubicBezTo>
                  <a:pt x="256410" y="2638"/>
                  <a:pt x="275900" y="1913"/>
                  <a:pt x="236028" y="2108"/>
                </a:cubicBezTo>
                <a:cubicBezTo>
                  <a:pt x="196156" y="2304"/>
                  <a:pt x="48029" y="-4822"/>
                  <a:pt x="13751" y="6078"/>
                </a:cubicBezTo>
                <a:cubicBezTo>
                  <a:pt x="-20527" y="16979"/>
                  <a:pt x="18653" y="59272"/>
                  <a:pt x="30358" y="67511"/>
                </a:cubicBezTo>
                <a:close/>
              </a:path>
            </a:pathLst>
          </a:custGeom>
          <a:solidFill>
            <a:schemeClr val="accent2"/>
          </a:solidFill>
          <a:ln>
            <a:noFill/>
          </a:ln>
        </p:spPr>
      </p:sp>
      <p:sp>
        <p:nvSpPr>
          <p:cNvPr id="10" name="Google Shape;10;p2"/>
          <p:cNvSpPr/>
          <p:nvPr/>
        </p:nvSpPr>
        <p:spPr>
          <a:xfrm>
            <a:off x="-36207" y="-57722"/>
            <a:ext cx="1188943" cy="1132778"/>
          </a:xfrm>
          <a:custGeom>
            <a:avLst/>
            <a:gdLst/>
            <a:ahLst/>
            <a:cxnLst/>
            <a:rect l="l" t="t" r="r" b="b"/>
            <a:pathLst>
              <a:path w="28154" h="26824" extrusionOk="0">
                <a:moveTo>
                  <a:pt x="0" y="1"/>
                </a:moveTo>
                <a:lnTo>
                  <a:pt x="0" y="26653"/>
                </a:lnTo>
                <a:cubicBezTo>
                  <a:pt x="242" y="26768"/>
                  <a:pt x="500" y="26824"/>
                  <a:pt x="755" y="26824"/>
                </a:cubicBezTo>
                <a:cubicBezTo>
                  <a:pt x="1241" y="26824"/>
                  <a:pt x="1719" y="26624"/>
                  <a:pt x="2068" y="26253"/>
                </a:cubicBezTo>
                <a:cubicBezTo>
                  <a:pt x="3936" y="24151"/>
                  <a:pt x="3736" y="20916"/>
                  <a:pt x="5271" y="18681"/>
                </a:cubicBezTo>
                <a:cubicBezTo>
                  <a:pt x="5938" y="17680"/>
                  <a:pt x="6972" y="16579"/>
                  <a:pt x="8206" y="16446"/>
                </a:cubicBezTo>
                <a:cubicBezTo>
                  <a:pt x="8268" y="16439"/>
                  <a:pt x="8330" y="16436"/>
                  <a:pt x="8391" y="16436"/>
                </a:cubicBezTo>
                <a:cubicBezTo>
                  <a:pt x="9272" y="16436"/>
                  <a:pt x="9977" y="17091"/>
                  <a:pt x="10508" y="17747"/>
                </a:cubicBezTo>
                <a:cubicBezTo>
                  <a:pt x="11108" y="18547"/>
                  <a:pt x="11675" y="19515"/>
                  <a:pt x="12576" y="20015"/>
                </a:cubicBezTo>
                <a:cubicBezTo>
                  <a:pt x="12944" y="20236"/>
                  <a:pt x="13353" y="20344"/>
                  <a:pt x="13756" y="20344"/>
                </a:cubicBezTo>
                <a:cubicBezTo>
                  <a:pt x="14448" y="20344"/>
                  <a:pt x="15123" y="20026"/>
                  <a:pt x="15545" y="19415"/>
                </a:cubicBezTo>
                <a:cubicBezTo>
                  <a:pt x="17079" y="17080"/>
                  <a:pt x="16645" y="13711"/>
                  <a:pt x="16645" y="11042"/>
                </a:cubicBezTo>
                <a:cubicBezTo>
                  <a:pt x="16645" y="10575"/>
                  <a:pt x="17012" y="10208"/>
                  <a:pt x="17479" y="10208"/>
                </a:cubicBezTo>
                <a:cubicBezTo>
                  <a:pt x="17680" y="10196"/>
                  <a:pt x="17881" y="10191"/>
                  <a:pt x="18082" y="10191"/>
                </a:cubicBezTo>
                <a:cubicBezTo>
                  <a:pt x="19742" y="10191"/>
                  <a:pt x="21400" y="10550"/>
                  <a:pt x="23044" y="10550"/>
                </a:cubicBezTo>
                <a:cubicBezTo>
                  <a:pt x="23447" y="10550"/>
                  <a:pt x="23849" y="10529"/>
                  <a:pt x="24251" y="10475"/>
                </a:cubicBezTo>
                <a:cubicBezTo>
                  <a:pt x="26486" y="10175"/>
                  <a:pt x="27987" y="7973"/>
                  <a:pt x="28087" y="5805"/>
                </a:cubicBezTo>
                <a:cubicBezTo>
                  <a:pt x="28154" y="3670"/>
                  <a:pt x="27019" y="1635"/>
                  <a:pt x="254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516265" y="3509457"/>
            <a:ext cx="7429825" cy="1787350"/>
          </a:xfrm>
          <a:custGeom>
            <a:avLst/>
            <a:gdLst/>
            <a:ahLst/>
            <a:cxnLst/>
            <a:rect l="l" t="t" r="r" b="b"/>
            <a:pathLst>
              <a:path w="297193" h="71494" extrusionOk="0">
                <a:moveTo>
                  <a:pt x="261414" y="1586"/>
                </a:moveTo>
                <a:cubicBezTo>
                  <a:pt x="248476" y="-6295"/>
                  <a:pt x="223411" y="17697"/>
                  <a:pt x="203459" y="18961"/>
                </a:cubicBezTo>
                <a:cubicBezTo>
                  <a:pt x="183507" y="20225"/>
                  <a:pt x="157487" y="8529"/>
                  <a:pt x="141700" y="9170"/>
                </a:cubicBezTo>
                <a:cubicBezTo>
                  <a:pt x="125913" y="9812"/>
                  <a:pt x="119588" y="16836"/>
                  <a:pt x="108736" y="22810"/>
                </a:cubicBezTo>
                <a:cubicBezTo>
                  <a:pt x="97884" y="28784"/>
                  <a:pt x="87684" y="39462"/>
                  <a:pt x="76589" y="45012"/>
                </a:cubicBezTo>
                <a:cubicBezTo>
                  <a:pt x="65494" y="50562"/>
                  <a:pt x="50702" y="53079"/>
                  <a:pt x="42164" y="56108"/>
                </a:cubicBezTo>
                <a:cubicBezTo>
                  <a:pt x="33626" y="59137"/>
                  <a:pt x="29393" y="61337"/>
                  <a:pt x="25363" y="63186"/>
                </a:cubicBezTo>
                <a:cubicBezTo>
                  <a:pt x="21333" y="65035"/>
                  <a:pt x="-24634" y="66693"/>
                  <a:pt x="17986" y="67203"/>
                </a:cubicBezTo>
                <a:cubicBezTo>
                  <a:pt x="60606" y="67713"/>
                  <a:pt x="240514" y="77183"/>
                  <a:pt x="281085" y="66247"/>
                </a:cubicBezTo>
                <a:cubicBezTo>
                  <a:pt x="321656" y="55311"/>
                  <a:pt x="274352" y="9467"/>
                  <a:pt x="261414" y="1586"/>
                </a:cubicBezTo>
                <a:close/>
              </a:path>
            </a:pathLst>
          </a:custGeom>
          <a:solidFill>
            <a:schemeClr val="accent2"/>
          </a:solidFill>
          <a:ln>
            <a:noFill/>
          </a:ln>
        </p:spPr>
      </p:sp>
      <p:sp>
        <p:nvSpPr>
          <p:cNvPr id="12" name="Google Shape;12;p2"/>
          <p:cNvSpPr/>
          <p:nvPr/>
        </p:nvSpPr>
        <p:spPr>
          <a:xfrm>
            <a:off x="7551404" y="3900018"/>
            <a:ext cx="1624100" cy="1315312"/>
          </a:xfrm>
          <a:custGeom>
            <a:avLst/>
            <a:gdLst/>
            <a:ahLst/>
            <a:cxnLst/>
            <a:rect l="l" t="t" r="r" b="b"/>
            <a:pathLst>
              <a:path w="29622" h="23990" extrusionOk="0">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3555000" y="959425"/>
            <a:ext cx="2034000" cy="24837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2455200" y="4266600"/>
            <a:ext cx="4233600" cy="458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b="0">
                <a:solidFill>
                  <a:schemeClr val="dk1"/>
                </a:solidFill>
                <a:latin typeface="Ubuntu"/>
                <a:ea typeface="Ubuntu"/>
                <a:cs typeface="Ubuntu"/>
                <a:sym typeface="Ubuntu"/>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 name="Google Shape;15;p2"/>
          <p:cNvSpPr/>
          <p:nvPr/>
        </p:nvSpPr>
        <p:spPr>
          <a:xfrm>
            <a:off x="7903254" y="4693877"/>
            <a:ext cx="64082"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34389" y="4881089"/>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1111" y="661521"/>
            <a:ext cx="971953" cy="1072695"/>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85939" y="1031671"/>
            <a:ext cx="168881" cy="205903"/>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75180" y="1137775"/>
            <a:ext cx="197136"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61106" y="863839"/>
            <a:ext cx="96685" cy="200723"/>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05427" y="926147"/>
            <a:ext cx="167468" cy="90889"/>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85883" y="688364"/>
            <a:ext cx="88244" cy="163339"/>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03072" y="576645"/>
            <a:ext cx="154717" cy="176198"/>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08758" y="3292177"/>
            <a:ext cx="972062"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618846" y="3806757"/>
            <a:ext cx="196050"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631923"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418013" y="4009473"/>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415586" y="4175421"/>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231925"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42641" y="86592"/>
            <a:ext cx="408106" cy="405134"/>
            <a:chOff x="233409" y="90004"/>
            <a:chExt cx="408106" cy="405134"/>
          </a:xfrm>
        </p:grpSpPr>
        <p:sp>
          <p:nvSpPr>
            <p:cNvPr id="32" name="Google Shape;32;p2"/>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2"/>
          <p:cNvSpPr/>
          <p:nvPr/>
        </p:nvSpPr>
        <p:spPr>
          <a:xfrm>
            <a:off x="1466917" y="183995"/>
            <a:ext cx="44738"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169653" y="4027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294123" y="125998"/>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98158" y="1495354"/>
            <a:ext cx="44738"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02705" y="1883073"/>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rot="2700000" flipH="1">
            <a:off x="8445743" y="4805057"/>
            <a:ext cx="408102" cy="405131"/>
            <a:chOff x="233409" y="90004"/>
            <a:chExt cx="408106" cy="405134"/>
          </a:xfrm>
        </p:grpSpPr>
        <p:sp>
          <p:nvSpPr>
            <p:cNvPr id="47" name="Google Shape;47;p2"/>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7692926" y="-85874"/>
            <a:ext cx="1559657" cy="1966970"/>
            <a:chOff x="7692926" y="-85874"/>
            <a:chExt cx="1559657" cy="1966970"/>
          </a:xfrm>
        </p:grpSpPr>
        <p:grpSp>
          <p:nvGrpSpPr>
            <p:cNvPr id="57" name="Google Shape;57;p2"/>
            <p:cNvGrpSpPr/>
            <p:nvPr/>
          </p:nvGrpSpPr>
          <p:grpSpPr>
            <a:xfrm>
              <a:off x="7778276" y="-85874"/>
              <a:ext cx="1020594" cy="402764"/>
              <a:chOff x="7778276" y="-85874"/>
              <a:chExt cx="1020594" cy="402764"/>
            </a:xfrm>
          </p:grpSpPr>
          <p:sp>
            <p:nvSpPr>
              <p:cNvPr id="58" name="Google Shape;58;p2"/>
              <p:cNvSpPr/>
              <p:nvPr/>
            </p:nvSpPr>
            <p:spPr>
              <a:xfrm>
                <a:off x="7778276" y="-85836"/>
                <a:ext cx="1018448" cy="402726"/>
              </a:xfrm>
              <a:custGeom>
                <a:avLst/>
                <a:gdLst/>
                <a:ahLst/>
                <a:cxnLst/>
                <a:rect l="l" t="t" r="r" b="b"/>
                <a:pathLst>
                  <a:path w="27054" h="10698" extrusionOk="0">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785843" y="-36972"/>
                <a:ext cx="1013027" cy="245069"/>
              </a:xfrm>
              <a:custGeom>
                <a:avLst/>
                <a:gdLst/>
                <a:ahLst/>
                <a:cxnLst/>
                <a:rect l="l" t="t" r="r" b="b"/>
                <a:pathLst>
                  <a:path w="26910" h="6510" extrusionOk="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915758" y="112029"/>
                <a:ext cx="130026" cy="184235"/>
              </a:xfrm>
              <a:custGeom>
                <a:avLst/>
                <a:gdLst/>
                <a:ahLst/>
                <a:cxnLst/>
                <a:rect l="l" t="t" r="r" b="b"/>
                <a:pathLst>
                  <a:path w="3454" h="4894" extrusionOk="0">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067809" y="20249"/>
                <a:ext cx="165111" cy="291109"/>
              </a:xfrm>
              <a:custGeom>
                <a:avLst/>
                <a:gdLst/>
                <a:ahLst/>
                <a:cxnLst/>
                <a:rect l="l" t="t" r="r" b="b"/>
                <a:pathLst>
                  <a:path w="4386" h="7733" extrusionOk="0">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270230" y="-50713"/>
                <a:ext cx="164847" cy="303005"/>
              </a:xfrm>
              <a:custGeom>
                <a:avLst/>
                <a:gdLst/>
                <a:ahLst/>
                <a:cxnLst/>
                <a:rect l="l" t="t" r="r" b="b"/>
                <a:pathLst>
                  <a:path w="4379" h="8049" extrusionOk="0">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471145" y="-85874"/>
                <a:ext cx="154796" cy="226359"/>
              </a:xfrm>
              <a:custGeom>
                <a:avLst/>
                <a:gdLst/>
                <a:ahLst/>
                <a:cxnLst/>
                <a:rect l="l" t="t" r="r" b="b"/>
                <a:pathLst>
                  <a:path w="4112" h="6013" extrusionOk="0">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a:off x="8870885" y="1290484"/>
              <a:ext cx="171437" cy="590612"/>
              <a:chOff x="8910997" y="1170509"/>
              <a:chExt cx="171437" cy="590612"/>
            </a:xfrm>
          </p:grpSpPr>
          <p:sp>
            <p:nvSpPr>
              <p:cNvPr id="65" name="Google Shape;65;p2"/>
              <p:cNvSpPr/>
              <p:nvPr/>
            </p:nvSpPr>
            <p:spPr>
              <a:xfrm>
                <a:off x="8946158" y="1170509"/>
                <a:ext cx="51498" cy="590612"/>
              </a:xfrm>
              <a:custGeom>
                <a:avLst/>
                <a:gdLst/>
                <a:ahLst/>
                <a:cxnLst/>
                <a:rect l="l" t="t" r="r" b="b"/>
                <a:pathLst>
                  <a:path w="1368" h="15689" extrusionOk="0">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956812" y="1640702"/>
                <a:ext cx="87299" cy="86245"/>
              </a:xfrm>
              <a:custGeom>
                <a:avLst/>
                <a:gdLst/>
                <a:ahLst/>
                <a:cxnLst/>
                <a:rect l="l" t="t" r="r" b="b"/>
                <a:pathLst>
                  <a:path w="2319" h="2291" extrusionOk="0">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968746" y="1511578"/>
                <a:ext cx="76645" cy="83798"/>
              </a:xfrm>
              <a:custGeom>
                <a:avLst/>
                <a:gdLst/>
                <a:ahLst/>
                <a:cxnLst/>
                <a:rect l="l" t="t" r="r" b="b"/>
                <a:pathLst>
                  <a:path w="2036" h="2226" extrusionOk="0">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910997" y="1414678"/>
                <a:ext cx="77925" cy="73822"/>
              </a:xfrm>
              <a:custGeom>
                <a:avLst/>
                <a:gdLst/>
                <a:ahLst/>
                <a:cxnLst/>
                <a:rect l="l" t="t" r="r" b="b"/>
                <a:pathLst>
                  <a:path w="2070" h="1961" extrusionOk="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983804" y="1349476"/>
                <a:ext cx="98630" cy="71036"/>
              </a:xfrm>
              <a:custGeom>
                <a:avLst/>
                <a:gdLst/>
                <a:ahLst/>
                <a:cxnLst/>
                <a:rect l="l" t="t" r="r" b="b"/>
                <a:pathLst>
                  <a:path w="2620" h="1887" extrusionOk="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2"/>
            <p:cNvGrpSpPr/>
            <p:nvPr/>
          </p:nvGrpSpPr>
          <p:grpSpPr>
            <a:xfrm>
              <a:off x="8213498" y="948701"/>
              <a:ext cx="611658" cy="434768"/>
              <a:chOff x="8213498" y="948701"/>
              <a:chExt cx="611658" cy="434768"/>
            </a:xfrm>
          </p:grpSpPr>
          <p:sp>
            <p:nvSpPr>
              <p:cNvPr id="71" name="Google Shape;71;p2"/>
              <p:cNvSpPr/>
              <p:nvPr/>
            </p:nvSpPr>
            <p:spPr>
              <a:xfrm>
                <a:off x="8325080" y="948701"/>
                <a:ext cx="500076" cy="422904"/>
              </a:xfrm>
              <a:custGeom>
                <a:avLst/>
                <a:gdLst/>
                <a:ahLst/>
                <a:cxnLst/>
                <a:rect l="l" t="t" r="r" b="b"/>
                <a:pathLst>
                  <a:path w="13284" h="11234" extrusionOk="0">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224453" y="1205331"/>
                <a:ext cx="275448" cy="99232"/>
              </a:xfrm>
              <a:custGeom>
                <a:avLst/>
                <a:gdLst/>
                <a:ahLst/>
                <a:cxnLst/>
                <a:rect l="l" t="t" r="r" b="b"/>
                <a:pathLst>
                  <a:path w="7317" h="2636" extrusionOk="0">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252235" y="1209284"/>
                <a:ext cx="140265" cy="119448"/>
              </a:xfrm>
              <a:custGeom>
                <a:avLst/>
                <a:gdLst/>
                <a:ahLst/>
                <a:cxnLst/>
                <a:rect l="l" t="t" r="r" b="b"/>
                <a:pathLst>
                  <a:path w="3726" h="3173" extrusionOk="0">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383129" y="1211467"/>
                <a:ext cx="65766" cy="141846"/>
              </a:xfrm>
              <a:custGeom>
                <a:avLst/>
                <a:gdLst/>
                <a:ahLst/>
                <a:cxnLst/>
                <a:rect l="l" t="t" r="r" b="b"/>
                <a:pathLst>
                  <a:path w="1747" h="3768" extrusionOk="0">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213498" y="1235109"/>
                <a:ext cx="38774" cy="25448"/>
              </a:xfrm>
              <a:custGeom>
                <a:avLst/>
                <a:gdLst/>
                <a:ahLst/>
                <a:cxnLst/>
                <a:rect l="l" t="t" r="r" b="b"/>
                <a:pathLst>
                  <a:path w="1030" h="676" extrusionOk="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250466" y="1313110"/>
                <a:ext cx="37683" cy="26389"/>
              </a:xfrm>
              <a:custGeom>
                <a:avLst/>
                <a:gdLst/>
                <a:ahLst/>
                <a:cxnLst/>
                <a:rect l="l" t="t" r="r" b="b"/>
                <a:pathLst>
                  <a:path w="1001" h="701" extrusionOk="0">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8328317" y="1357043"/>
                <a:ext cx="28911" cy="26427"/>
              </a:xfrm>
              <a:custGeom>
                <a:avLst/>
                <a:gdLst/>
                <a:ahLst/>
                <a:cxnLst/>
                <a:rect l="l" t="t" r="r" b="b"/>
                <a:pathLst>
                  <a:path w="768" h="702" extrusionOk="0">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442572" y="1340742"/>
                <a:ext cx="27669" cy="26389"/>
              </a:xfrm>
              <a:custGeom>
                <a:avLst/>
                <a:gdLst/>
                <a:ahLst/>
                <a:cxnLst/>
                <a:rect l="l" t="t" r="r" b="b"/>
                <a:pathLst>
                  <a:path w="735" h="701" extrusionOk="0">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480255" y="1289243"/>
                <a:ext cx="38963" cy="26427"/>
              </a:xfrm>
              <a:custGeom>
                <a:avLst/>
                <a:gdLst/>
                <a:ahLst/>
                <a:cxnLst/>
                <a:rect l="l" t="t" r="r" b="b"/>
                <a:pathLst>
                  <a:path w="1035" h="702" extrusionOk="0">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2"/>
            <p:cNvGrpSpPr/>
            <p:nvPr/>
          </p:nvGrpSpPr>
          <p:grpSpPr>
            <a:xfrm>
              <a:off x="8546814" y="427482"/>
              <a:ext cx="705768" cy="1177197"/>
              <a:chOff x="8556864" y="319795"/>
              <a:chExt cx="705768" cy="1177197"/>
            </a:xfrm>
          </p:grpSpPr>
          <p:sp>
            <p:nvSpPr>
              <p:cNvPr id="81" name="Google Shape;81;p2"/>
              <p:cNvSpPr/>
              <p:nvPr/>
            </p:nvSpPr>
            <p:spPr>
              <a:xfrm>
                <a:off x="8556864" y="319795"/>
                <a:ext cx="705768" cy="1177197"/>
              </a:xfrm>
              <a:custGeom>
                <a:avLst/>
                <a:gdLst/>
                <a:ahLst/>
                <a:cxnLst/>
                <a:rect l="l" t="t" r="r" b="b"/>
                <a:pathLst>
                  <a:path w="18748" h="31271" extrusionOk="0">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8794672" y="325780"/>
                <a:ext cx="415714" cy="1066671"/>
              </a:xfrm>
              <a:custGeom>
                <a:avLst/>
                <a:gdLst/>
                <a:ahLst/>
                <a:cxnLst/>
                <a:rect l="l" t="t" r="r" b="b"/>
                <a:pathLst>
                  <a:path w="11043" h="28335" extrusionOk="0">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8699127" y="959204"/>
                <a:ext cx="370803" cy="252899"/>
              </a:xfrm>
              <a:custGeom>
                <a:avLst/>
                <a:gdLst/>
                <a:ahLst/>
                <a:cxnLst/>
                <a:rect l="l" t="t" r="r" b="b"/>
                <a:pathLst>
                  <a:path w="9850" h="6718" extrusionOk="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713809" y="708071"/>
                <a:ext cx="471579" cy="168198"/>
              </a:xfrm>
              <a:custGeom>
                <a:avLst/>
                <a:gdLst/>
                <a:ahLst/>
                <a:cxnLst/>
                <a:rect l="l" t="t" r="r" b="b"/>
                <a:pathLst>
                  <a:path w="12527" h="4468" extrusionOk="0">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8890066" y="510168"/>
                <a:ext cx="316557" cy="135070"/>
              </a:xfrm>
              <a:custGeom>
                <a:avLst/>
                <a:gdLst/>
                <a:ahLst/>
                <a:cxnLst/>
                <a:rect l="l" t="t" r="r" b="b"/>
                <a:pathLst>
                  <a:path w="8409" h="3588" extrusionOk="0">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8815528" y="743006"/>
                <a:ext cx="23905" cy="17618"/>
              </a:xfrm>
              <a:custGeom>
                <a:avLst/>
                <a:gdLst/>
                <a:ahLst/>
                <a:cxnLst/>
                <a:rect l="l" t="t" r="r" b="b"/>
                <a:pathLst>
                  <a:path w="635" h="468" extrusionOk="0">
                    <a:moveTo>
                      <a:pt x="301" y="0"/>
                    </a:moveTo>
                    <a:cubicBezTo>
                      <a:pt x="1" y="0"/>
                      <a:pt x="1" y="467"/>
                      <a:pt x="301" y="467"/>
                    </a:cubicBezTo>
                    <a:cubicBezTo>
                      <a:pt x="635" y="467"/>
                      <a:pt x="635"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8846924" y="717896"/>
                <a:ext cx="20140" cy="17618"/>
              </a:xfrm>
              <a:custGeom>
                <a:avLst/>
                <a:gdLst/>
                <a:ahLst/>
                <a:cxnLst/>
                <a:rect l="l" t="t" r="r" b="b"/>
                <a:pathLst>
                  <a:path w="535" h="468" extrusionOk="0">
                    <a:moveTo>
                      <a:pt x="268" y="0"/>
                    </a:moveTo>
                    <a:cubicBezTo>
                      <a:pt x="1" y="33"/>
                      <a:pt x="1" y="434"/>
                      <a:pt x="268" y="467"/>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8855733" y="757123"/>
                <a:ext cx="17618" cy="19500"/>
              </a:xfrm>
              <a:custGeom>
                <a:avLst/>
                <a:gdLst/>
                <a:ahLst/>
                <a:cxnLst/>
                <a:rect l="l" t="t" r="r" b="b"/>
                <a:pathLst>
                  <a:path w="468" h="518" extrusionOk="0">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879601" y="960221"/>
                <a:ext cx="20102" cy="16376"/>
              </a:xfrm>
              <a:custGeom>
                <a:avLst/>
                <a:gdLst/>
                <a:ahLst/>
                <a:cxnLst/>
                <a:rect l="l" t="t" r="r" b="b"/>
                <a:pathLst>
                  <a:path w="534" h="435" extrusionOk="0">
                    <a:moveTo>
                      <a:pt x="267" y="1"/>
                    </a:moveTo>
                    <a:cubicBezTo>
                      <a:pt x="0" y="34"/>
                      <a:pt x="0" y="401"/>
                      <a:pt x="267" y="435"/>
                    </a:cubicBezTo>
                    <a:cubicBezTo>
                      <a:pt x="534" y="401"/>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907195" y="930104"/>
                <a:ext cx="20140" cy="17618"/>
              </a:xfrm>
              <a:custGeom>
                <a:avLst/>
                <a:gdLst/>
                <a:ahLst/>
                <a:cxnLst/>
                <a:rect l="l" t="t" r="r" b="b"/>
                <a:pathLst>
                  <a:path w="535" h="468" extrusionOk="0">
                    <a:moveTo>
                      <a:pt x="268" y="0"/>
                    </a:moveTo>
                    <a:cubicBezTo>
                      <a:pt x="1" y="34"/>
                      <a:pt x="1" y="434"/>
                      <a:pt x="268" y="467"/>
                    </a:cubicBezTo>
                    <a:cubicBezTo>
                      <a:pt x="535" y="434"/>
                      <a:pt x="535" y="34"/>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8864505" y="921295"/>
                <a:ext cx="22662" cy="16376"/>
              </a:xfrm>
              <a:custGeom>
                <a:avLst/>
                <a:gdLst/>
                <a:ahLst/>
                <a:cxnLst/>
                <a:rect l="l" t="t" r="r" b="b"/>
                <a:pathLst>
                  <a:path w="602" h="435" extrusionOk="0">
                    <a:moveTo>
                      <a:pt x="301" y="1"/>
                    </a:moveTo>
                    <a:cubicBezTo>
                      <a:pt x="1" y="1"/>
                      <a:pt x="1" y="435"/>
                      <a:pt x="301" y="435"/>
                    </a:cubicBezTo>
                    <a:cubicBezTo>
                      <a:pt x="601" y="435"/>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9076751" y="1075717"/>
                <a:ext cx="22625" cy="16413"/>
              </a:xfrm>
              <a:custGeom>
                <a:avLst/>
                <a:gdLst/>
                <a:ahLst/>
                <a:cxnLst/>
                <a:rect l="l" t="t" r="r" b="b"/>
                <a:pathLst>
                  <a:path w="601" h="436" extrusionOk="0">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9059170" y="1033065"/>
                <a:ext cx="20102" cy="17618"/>
              </a:xfrm>
              <a:custGeom>
                <a:avLst/>
                <a:gdLst/>
                <a:ahLst/>
                <a:cxnLst/>
                <a:rect l="l" t="t" r="r" b="b"/>
                <a:pathLst>
                  <a:path w="534" h="468" extrusionOk="0">
                    <a:moveTo>
                      <a:pt x="267" y="1"/>
                    </a:moveTo>
                    <a:cubicBezTo>
                      <a:pt x="0" y="34"/>
                      <a:pt x="0" y="434"/>
                      <a:pt x="267" y="468"/>
                    </a:cubicBezTo>
                    <a:cubicBezTo>
                      <a:pt x="534" y="434"/>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137022" y="704081"/>
                <a:ext cx="22625" cy="17618"/>
              </a:xfrm>
              <a:custGeom>
                <a:avLst/>
                <a:gdLst/>
                <a:ahLst/>
                <a:cxnLst/>
                <a:rect l="l" t="t" r="r" b="b"/>
                <a:pathLst>
                  <a:path w="601" h="468" extrusionOk="0">
                    <a:moveTo>
                      <a:pt x="301" y="0"/>
                    </a:moveTo>
                    <a:cubicBezTo>
                      <a:pt x="0" y="0"/>
                      <a:pt x="0" y="467"/>
                      <a:pt x="301" y="467"/>
                    </a:cubicBezTo>
                    <a:cubicBezTo>
                      <a:pt x="601" y="434"/>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085522" y="459196"/>
                <a:ext cx="23905" cy="17618"/>
              </a:xfrm>
              <a:custGeom>
                <a:avLst/>
                <a:gdLst/>
                <a:ahLst/>
                <a:cxnLst/>
                <a:rect l="l" t="t" r="r" b="b"/>
                <a:pathLst>
                  <a:path w="635" h="468" extrusionOk="0">
                    <a:moveTo>
                      <a:pt x="334" y="0"/>
                    </a:moveTo>
                    <a:cubicBezTo>
                      <a:pt x="1" y="0"/>
                      <a:pt x="1" y="467"/>
                      <a:pt x="334" y="467"/>
                    </a:cubicBezTo>
                    <a:cubicBezTo>
                      <a:pt x="634" y="467"/>
                      <a:pt x="634"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865785" y="1308066"/>
                <a:ext cx="23867" cy="17618"/>
              </a:xfrm>
              <a:custGeom>
                <a:avLst/>
                <a:gdLst/>
                <a:ahLst/>
                <a:cxnLst/>
                <a:rect l="l" t="t" r="r" b="b"/>
                <a:pathLst>
                  <a:path w="634" h="468" extrusionOk="0">
                    <a:moveTo>
                      <a:pt x="334" y="1"/>
                    </a:moveTo>
                    <a:cubicBezTo>
                      <a:pt x="0" y="1"/>
                      <a:pt x="0" y="468"/>
                      <a:pt x="334" y="468"/>
                    </a:cubicBezTo>
                    <a:cubicBezTo>
                      <a:pt x="634" y="468"/>
                      <a:pt x="634" y="1"/>
                      <a:pt x="3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8887130" y="1266656"/>
                <a:ext cx="25147" cy="17618"/>
              </a:xfrm>
              <a:custGeom>
                <a:avLst/>
                <a:gdLst/>
                <a:ahLst/>
                <a:cxnLst/>
                <a:rect l="l" t="t" r="r" b="b"/>
                <a:pathLst>
                  <a:path w="668" h="468" extrusionOk="0">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2"/>
            <p:cNvGrpSpPr/>
            <p:nvPr/>
          </p:nvGrpSpPr>
          <p:grpSpPr>
            <a:xfrm>
              <a:off x="7983978" y="-48128"/>
              <a:ext cx="1248235" cy="1191276"/>
              <a:chOff x="7923678" y="20260"/>
              <a:chExt cx="1248235" cy="1191276"/>
            </a:xfrm>
          </p:grpSpPr>
          <p:sp>
            <p:nvSpPr>
              <p:cNvPr id="99" name="Google Shape;99;p2"/>
              <p:cNvSpPr/>
              <p:nvPr/>
            </p:nvSpPr>
            <p:spPr>
              <a:xfrm>
                <a:off x="8021632" y="20260"/>
                <a:ext cx="1150281" cy="1191276"/>
              </a:xfrm>
              <a:custGeom>
                <a:avLst/>
                <a:gdLst/>
                <a:ahLst/>
                <a:cxnLst/>
                <a:rect l="l" t="t" r="r" b="b"/>
                <a:pathLst>
                  <a:path w="30556" h="31645" extrusionOk="0">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531467" y="133234"/>
                <a:ext cx="440785" cy="62641"/>
              </a:xfrm>
              <a:custGeom>
                <a:avLst/>
                <a:gdLst/>
                <a:ahLst/>
                <a:cxnLst/>
                <a:rect l="l" t="t" r="r" b="b"/>
                <a:pathLst>
                  <a:path w="11709" h="1664" extrusionOk="0">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442285" y="251291"/>
                <a:ext cx="450837" cy="91816"/>
              </a:xfrm>
              <a:custGeom>
                <a:avLst/>
                <a:gdLst/>
                <a:ahLst/>
                <a:cxnLst/>
                <a:rect l="l" t="t" r="r" b="b"/>
                <a:pathLst>
                  <a:path w="11976" h="2439" extrusionOk="0">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349375" y="375634"/>
                <a:ext cx="459608" cy="126864"/>
              </a:xfrm>
              <a:custGeom>
                <a:avLst/>
                <a:gdLst/>
                <a:ahLst/>
                <a:cxnLst/>
                <a:rect l="l" t="t" r="r" b="b"/>
                <a:pathLst>
                  <a:path w="12209" h="3370" extrusionOk="0">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314214" y="531336"/>
                <a:ext cx="386802" cy="98818"/>
              </a:xfrm>
              <a:custGeom>
                <a:avLst/>
                <a:gdLst/>
                <a:ahLst/>
                <a:cxnLst/>
                <a:rect l="l" t="t" r="r" b="b"/>
                <a:pathLst>
                  <a:path w="10275" h="2625" extrusionOk="0">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271524" y="658314"/>
                <a:ext cx="261219" cy="55602"/>
              </a:xfrm>
              <a:custGeom>
                <a:avLst/>
                <a:gdLst/>
                <a:ahLst/>
                <a:cxnLst/>
                <a:rect l="l" t="t" r="r" b="b"/>
                <a:pathLst>
                  <a:path w="6939" h="1477" extrusionOk="0">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197437" y="716740"/>
                <a:ext cx="226058" cy="65766"/>
              </a:xfrm>
              <a:custGeom>
                <a:avLst/>
                <a:gdLst/>
                <a:ahLst/>
                <a:cxnLst/>
                <a:rect l="l" t="t" r="r" b="b"/>
                <a:pathLst>
                  <a:path w="6005" h="1747" extrusionOk="0">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105732" y="775015"/>
                <a:ext cx="190935" cy="67799"/>
              </a:xfrm>
              <a:custGeom>
                <a:avLst/>
                <a:gdLst/>
                <a:ahLst/>
                <a:cxnLst/>
                <a:rect l="l" t="t" r="r" b="b"/>
                <a:pathLst>
                  <a:path w="5072" h="1801" extrusionOk="0">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972994" y="866155"/>
                <a:ext cx="244542" cy="47809"/>
              </a:xfrm>
              <a:custGeom>
                <a:avLst/>
                <a:gdLst/>
                <a:ahLst/>
                <a:cxnLst/>
                <a:rect l="l" t="t" r="r" b="b"/>
                <a:pathLst>
                  <a:path w="6496" h="1270" extrusionOk="0">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923678" y="957032"/>
                <a:ext cx="202191" cy="90988"/>
              </a:xfrm>
              <a:custGeom>
                <a:avLst/>
                <a:gdLst/>
                <a:ahLst/>
                <a:cxnLst/>
                <a:rect l="l" t="t" r="r" b="b"/>
                <a:pathLst>
                  <a:path w="5371" h="2417" extrusionOk="0">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092895" y="977134"/>
                <a:ext cx="78189" cy="170871"/>
              </a:xfrm>
              <a:custGeom>
                <a:avLst/>
                <a:gdLst/>
                <a:ahLst/>
                <a:cxnLst/>
                <a:rect l="l" t="t" r="r" b="b"/>
                <a:pathLst>
                  <a:path w="2077" h="4539" extrusionOk="0">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8171387" y="918106"/>
                <a:ext cx="71262" cy="185100"/>
              </a:xfrm>
              <a:custGeom>
                <a:avLst/>
                <a:gdLst/>
                <a:ahLst/>
                <a:cxnLst/>
                <a:rect l="l" t="t" r="r" b="b"/>
                <a:pathLst>
                  <a:path w="1893" h="4917" extrusionOk="0">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8264108" y="860358"/>
                <a:ext cx="94075" cy="163869"/>
              </a:xfrm>
              <a:custGeom>
                <a:avLst/>
                <a:gdLst/>
                <a:ahLst/>
                <a:cxnLst/>
                <a:rect l="l" t="t" r="r" b="b"/>
                <a:pathLst>
                  <a:path w="2499" h="4353" extrusionOk="0">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357808" y="820152"/>
                <a:ext cx="83271" cy="177496"/>
              </a:xfrm>
              <a:custGeom>
                <a:avLst/>
                <a:gdLst/>
                <a:ahLst/>
                <a:cxnLst/>
                <a:rect l="l" t="t" r="r" b="b"/>
                <a:pathLst>
                  <a:path w="2212" h="4715" extrusionOk="0">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8473681" y="769933"/>
                <a:ext cx="99232" cy="168763"/>
              </a:xfrm>
              <a:custGeom>
                <a:avLst/>
                <a:gdLst/>
                <a:ahLst/>
                <a:cxnLst/>
                <a:rect l="l" t="t" r="r" b="b"/>
                <a:pathLst>
                  <a:path w="2636" h="4483" extrusionOk="0">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564106" y="714670"/>
                <a:ext cx="104239" cy="190371"/>
              </a:xfrm>
              <a:custGeom>
                <a:avLst/>
                <a:gdLst/>
                <a:ahLst/>
                <a:cxnLst/>
                <a:rect l="l" t="t" r="r" b="b"/>
                <a:pathLst>
                  <a:path w="2769" h="5057" extrusionOk="0">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652009" y="626767"/>
                <a:ext cx="124341" cy="182917"/>
              </a:xfrm>
              <a:custGeom>
                <a:avLst/>
                <a:gdLst/>
                <a:ahLst/>
                <a:cxnLst/>
                <a:rect l="l" t="t" r="r" b="b"/>
                <a:pathLst>
                  <a:path w="3303" h="4859" extrusionOk="0">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733625" y="530093"/>
                <a:ext cx="148208" cy="170005"/>
              </a:xfrm>
              <a:custGeom>
                <a:avLst/>
                <a:gdLst/>
                <a:ahLst/>
                <a:cxnLst/>
                <a:rect l="l" t="t" r="r" b="b"/>
                <a:pathLst>
                  <a:path w="3937" h="4516" extrusionOk="0">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8808126" y="415802"/>
                <a:ext cx="193006" cy="215480"/>
              </a:xfrm>
              <a:custGeom>
                <a:avLst/>
                <a:gdLst/>
                <a:ahLst/>
                <a:cxnLst/>
                <a:rect l="l" t="t" r="r" b="b"/>
                <a:pathLst>
                  <a:path w="5127" h="5724" extrusionOk="0">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8881798" y="312841"/>
                <a:ext cx="159540" cy="195829"/>
              </a:xfrm>
              <a:custGeom>
                <a:avLst/>
                <a:gdLst/>
                <a:ahLst/>
                <a:cxnLst/>
                <a:rect l="l" t="t" r="r" b="b"/>
                <a:pathLst>
                  <a:path w="4238" h="5202" extrusionOk="0">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8952120" y="209880"/>
                <a:ext cx="113387" cy="168386"/>
              </a:xfrm>
              <a:custGeom>
                <a:avLst/>
                <a:gdLst/>
                <a:ahLst/>
                <a:cxnLst/>
                <a:rect l="l" t="t" r="r" b="b"/>
                <a:pathLst>
                  <a:path w="3012" h="4473" extrusionOk="0">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7971902" y="980748"/>
                <a:ext cx="80749" cy="35838"/>
              </a:xfrm>
              <a:custGeom>
                <a:avLst/>
                <a:gdLst/>
                <a:ahLst/>
                <a:cxnLst/>
                <a:rect l="l" t="t" r="r" b="b"/>
                <a:pathLst>
                  <a:path w="2145" h="952" extrusionOk="0">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8024117" y="882945"/>
                <a:ext cx="94225" cy="16376"/>
              </a:xfrm>
              <a:custGeom>
                <a:avLst/>
                <a:gdLst/>
                <a:ahLst/>
                <a:cxnLst/>
                <a:rect l="l" t="t" r="r" b="b"/>
                <a:pathLst>
                  <a:path w="2503" h="435" extrusionOk="0">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130089" y="1048473"/>
                <a:ext cx="10842" cy="65879"/>
              </a:xfrm>
              <a:custGeom>
                <a:avLst/>
                <a:gdLst/>
                <a:ahLst/>
                <a:cxnLst/>
                <a:rect l="l" t="t" r="r" b="b"/>
                <a:pathLst>
                  <a:path w="288" h="1750" extrusionOk="0">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209973" y="1013236"/>
                <a:ext cx="12611" cy="62114"/>
              </a:xfrm>
              <a:custGeom>
                <a:avLst/>
                <a:gdLst/>
                <a:ahLst/>
                <a:cxnLst/>
                <a:rect l="l" t="t" r="r" b="b"/>
                <a:pathLst>
                  <a:path w="335" h="1650" extrusionOk="0">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8307927" y="936929"/>
                <a:ext cx="8809" cy="64109"/>
              </a:xfrm>
              <a:custGeom>
                <a:avLst/>
                <a:gdLst/>
                <a:ahLst/>
                <a:cxnLst/>
                <a:rect l="l" t="t" r="r" b="b"/>
                <a:pathLst>
                  <a:path w="234" h="1703" extrusionOk="0">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8173946" y="788643"/>
                <a:ext cx="71224" cy="24018"/>
              </a:xfrm>
              <a:custGeom>
                <a:avLst/>
                <a:gdLst/>
                <a:ahLst/>
                <a:cxnLst/>
                <a:rect l="l" t="t" r="r" b="b"/>
                <a:pathLst>
                  <a:path w="1892" h="638" extrusionOk="0">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8234217" y="732099"/>
                <a:ext cx="82518" cy="21533"/>
              </a:xfrm>
              <a:custGeom>
                <a:avLst/>
                <a:gdLst/>
                <a:ahLst/>
                <a:cxnLst/>
                <a:rect l="l" t="t" r="r" b="b"/>
                <a:pathLst>
                  <a:path w="2192" h="572" extrusionOk="0">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8330515" y="674502"/>
                <a:ext cx="75403" cy="15096"/>
              </a:xfrm>
              <a:custGeom>
                <a:avLst/>
                <a:gdLst/>
                <a:ahLst/>
                <a:cxnLst/>
                <a:rect l="l" t="t" r="r" b="b"/>
                <a:pathLst>
                  <a:path w="2003" h="401" extrusionOk="0">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8423989" y="588595"/>
                <a:ext cx="69116" cy="24921"/>
              </a:xfrm>
              <a:custGeom>
                <a:avLst/>
                <a:gdLst/>
                <a:ahLst/>
                <a:cxnLst/>
                <a:rect l="l" t="t" r="r" b="b"/>
                <a:pathLst>
                  <a:path w="1836" h="662" extrusionOk="0">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8390823" y="898003"/>
                <a:ext cx="12084" cy="61813"/>
              </a:xfrm>
              <a:custGeom>
                <a:avLst/>
                <a:gdLst/>
                <a:ahLst/>
                <a:cxnLst/>
                <a:rect l="l" t="t" r="r" b="b"/>
                <a:pathLst>
                  <a:path w="321" h="1642" extrusionOk="0">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8494537" y="839389"/>
                <a:ext cx="32450" cy="52703"/>
              </a:xfrm>
              <a:custGeom>
                <a:avLst/>
                <a:gdLst/>
                <a:ahLst/>
                <a:cxnLst/>
                <a:rect l="l" t="t" r="r" b="b"/>
                <a:pathLst>
                  <a:path w="862" h="1400" extrusionOk="0">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8588312" y="795984"/>
                <a:ext cx="37871" cy="61474"/>
              </a:xfrm>
              <a:custGeom>
                <a:avLst/>
                <a:gdLst/>
                <a:ahLst/>
                <a:cxnLst/>
                <a:rect l="l" t="t" r="r" b="b"/>
                <a:pathLst>
                  <a:path w="1006" h="1633" extrusionOk="0">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8775788" y="582157"/>
                <a:ext cx="59893" cy="54773"/>
              </a:xfrm>
              <a:custGeom>
                <a:avLst/>
                <a:gdLst/>
                <a:ahLst/>
                <a:cxnLst/>
                <a:rect l="l" t="t" r="r" b="b"/>
                <a:pathLst>
                  <a:path w="1591" h="1455" extrusionOk="0">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8691650" y="689259"/>
                <a:ext cx="47922" cy="71526"/>
              </a:xfrm>
              <a:custGeom>
                <a:avLst/>
                <a:gdLst/>
                <a:ahLst/>
                <a:cxnLst/>
                <a:rect l="l" t="t" r="r" b="b"/>
                <a:pathLst>
                  <a:path w="1273" h="1900" extrusionOk="0">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8467394" y="454727"/>
                <a:ext cx="103034" cy="15133"/>
              </a:xfrm>
              <a:custGeom>
                <a:avLst/>
                <a:gdLst/>
                <a:ahLst/>
                <a:cxnLst/>
                <a:rect l="l" t="t" r="r" b="b"/>
                <a:pathLst>
                  <a:path w="2737" h="402" extrusionOk="0">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8526423" y="297632"/>
                <a:ext cx="100098" cy="19237"/>
              </a:xfrm>
              <a:custGeom>
                <a:avLst/>
                <a:gdLst/>
                <a:ahLst/>
                <a:cxnLst/>
                <a:rect l="l" t="t" r="r" b="b"/>
                <a:pathLst>
                  <a:path w="2659" h="511" extrusionOk="0">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8624377" y="150739"/>
                <a:ext cx="112709" cy="21495"/>
              </a:xfrm>
              <a:custGeom>
                <a:avLst/>
                <a:gdLst/>
                <a:ahLst/>
                <a:cxnLst/>
                <a:rect l="l" t="t" r="r" b="b"/>
                <a:pathLst>
                  <a:path w="2994" h="571" extrusionOk="0">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8853752" y="510668"/>
                <a:ext cx="74876" cy="69756"/>
              </a:xfrm>
              <a:custGeom>
                <a:avLst/>
                <a:gdLst/>
                <a:ahLst/>
                <a:cxnLst/>
                <a:rect l="l" t="t" r="r" b="b"/>
                <a:pathLst>
                  <a:path w="1989" h="1853" extrusionOk="0">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8925241" y="374053"/>
                <a:ext cx="66368" cy="78527"/>
              </a:xfrm>
              <a:custGeom>
                <a:avLst/>
                <a:gdLst/>
                <a:ahLst/>
                <a:cxnLst/>
                <a:rect l="l" t="t" r="r" b="b"/>
                <a:pathLst>
                  <a:path w="1763" h="2086" extrusionOk="0">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8986415" y="266763"/>
                <a:ext cx="51649" cy="78377"/>
              </a:xfrm>
              <a:custGeom>
                <a:avLst/>
                <a:gdLst/>
                <a:ahLst/>
                <a:cxnLst/>
                <a:rect l="l" t="t" r="r" b="b"/>
                <a:pathLst>
                  <a:path w="1372" h="2082" extrusionOk="0">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2"/>
            <p:cNvGrpSpPr/>
            <p:nvPr/>
          </p:nvGrpSpPr>
          <p:grpSpPr>
            <a:xfrm rot="-1110663">
              <a:off x="7852317" y="272533"/>
              <a:ext cx="780902" cy="326888"/>
              <a:chOff x="7936040" y="253594"/>
              <a:chExt cx="780871" cy="326875"/>
            </a:xfrm>
          </p:grpSpPr>
          <p:sp>
            <p:nvSpPr>
              <p:cNvPr id="141" name="Google Shape;141;p2"/>
              <p:cNvSpPr/>
              <p:nvPr/>
            </p:nvSpPr>
            <p:spPr>
              <a:xfrm>
                <a:off x="7992019" y="253594"/>
                <a:ext cx="724892" cy="284559"/>
              </a:xfrm>
              <a:custGeom>
                <a:avLst/>
                <a:gdLst/>
                <a:ahLst/>
                <a:cxnLst/>
                <a:rect l="l" t="t" r="r" b="b"/>
                <a:pathLst>
                  <a:path w="19256" h="7559" extrusionOk="0">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8020630" y="379594"/>
                <a:ext cx="122836" cy="65163"/>
              </a:xfrm>
              <a:custGeom>
                <a:avLst/>
                <a:gdLst/>
                <a:ahLst/>
                <a:cxnLst/>
                <a:rect l="l" t="t" r="r" b="b"/>
                <a:pathLst>
                  <a:path w="3263" h="1731" extrusionOk="0">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7962651" y="321846"/>
                <a:ext cx="154495" cy="100173"/>
              </a:xfrm>
              <a:custGeom>
                <a:avLst/>
                <a:gdLst/>
                <a:ahLst/>
                <a:cxnLst/>
                <a:rect l="l" t="t" r="r" b="b"/>
                <a:pathLst>
                  <a:path w="4104" h="2661" extrusionOk="0">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7936040" y="463920"/>
                <a:ext cx="159012" cy="116549"/>
              </a:xfrm>
              <a:custGeom>
                <a:avLst/>
                <a:gdLst/>
                <a:ahLst/>
                <a:cxnLst/>
                <a:rect l="l" t="t" r="r" b="b"/>
                <a:pathLst>
                  <a:path w="4224" h="3096" extrusionOk="0">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8195452" y="389909"/>
                <a:ext cx="19161" cy="55752"/>
              </a:xfrm>
              <a:custGeom>
                <a:avLst/>
                <a:gdLst/>
                <a:ahLst/>
                <a:cxnLst/>
                <a:rect l="l" t="t" r="r" b="b"/>
                <a:pathLst>
                  <a:path w="509" h="1481" extrusionOk="0">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8231893" y="379895"/>
                <a:ext cx="19124" cy="47019"/>
              </a:xfrm>
              <a:custGeom>
                <a:avLst/>
                <a:gdLst/>
                <a:ahLst/>
                <a:cxnLst/>
                <a:rect l="l" t="t" r="r" b="b"/>
                <a:pathLst>
                  <a:path w="508" h="1249" extrusionOk="0">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266301" y="376658"/>
                <a:ext cx="19839" cy="50633"/>
              </a:xfrm>
              <a:custGeom>
                <a:avLst/>
                <a:gdLst/>
                <a:ahLst/>
                <a:cxnLst/>
                <a:rect l="l" t="t" r="r" b="b"/>
                <a:pathLst>
                  <a:path w="527" h="1345" extrusionOk="0">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2"/>
            <p:cNvGrpSpPr/>
            <p:nvPr/>
          </p:nvGrpSpPr>
          <p:grpSpPr>
            <a:xfrm>
              <a:off x="7820614" y="807661"/>
              <a:ext cx="115572" cy="87940"/>
              <a:chOff x="7529664" y="637523"/>
              <a:chExt cx="115572" cy="87940"/>
            </a:xfrm>
          </p:grpSpPr>
          <p:sp>
            <p:nvSpPr>
              <p:cNvPr id="149" name="Google Shape;149;p2"/>
              <p:cNvSpPr/>
              <p:nvPr/>
            </p:nvSpPr>
            <p:spPr>
              <a:xfrm>
                <a:off x="7529664" y="665155"/>
                <a:ext cx="35198" cy="26389"/>
              </a:xfrm>
              <a:custGeom>
                <a:avLst/>
                <a:gdLst/>
                <a:ahLst/>
                <a:cxnLst/>
                <a:rect l="l" t="t" r="r" b="b"/>
                <a:pathLst>
                  <a:path w="935" h="701" extrusionOk="0">
                    <a:moveTo>
                      <a:pt x="467" y="0"/>
                    </a:moveTo>
                    <a:cubicBezTo>
                      <a:pt x="0" y="0"/>
                      <a:pt x="0" y="701"/>
                      <a:pt x="467" y="701"/>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7615045" y="637523"/>
                <a:ext cx="30191" cy="25147"/>
              </a:xfrm>
              <a:custGeom>
                <a:avLst/>
                <a:gdLst/>
                <a:ahLst/>
                <a:cxnLst/>
                <a:rect l="l" t="t" r="r" b="b"/>
                <a:pathLst>
                  <a:path w="802" h="668" extrusionOk="0">
                    <a:moveTo>
                      <a:pt x="401" y="0"/>
                    </a:moveTo>
                    <a:cubicBezTo>
                      <a:pt x="0" y="34"/>
                      <a:pt x="0" y="634"/>
                      <a:pt x="401" y="667"/>
                    </a:cubicBezTo>
                    <a:cubicBezTo>
                      <a:pt x="801" y="634"/>
                      <a:pt x="801" y="34"/>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7593700" y="699036"/>
                <a:ext cx="31434" cy="26427"/>
              </a:xfrm>
              <a:custGeom>
                <a:avLst/>
                <a:gdLst/>
                <a:ahLst/>
                <a:cxnLst/>
                <a:rect l="l" t="t" r="r" b="b"/>
                <a:pathLst>
                  <a:path w="835" h="702" extrusionOk="0">
                    <a:moveTo>
                      <a:pt x="434" y="1"/>
                    </a:moveTo>
                    <a:cubicBezTo>
                      <a:pt x="0" y="67"/>
                      <a:pt x="0" y="668"/>
                      <a:pt x="434" y="701"/>
                    </a:cubicBezTo>
                    <a:cubicBezTo>
                      <a:pt x="834" y="668"/>
                      <a:pt x="834" y="67"/>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2"/>
            <p:cNvSpPr/>
            <p:nvPr/>
          </p:nvSpPr>
          <p:spPr>
            <a:xfrm>
              <a:off x="8546813" y="1502731"/>
              <a:ext cx="33956" cy="25147"/>
            </a:xfrm>
            <a:custGeom>
              <a:avLst/>
              <a:gdLst/>
              <a:ahLst/>
              <a:cxnLst/>
              <a:rect l="l" t="t" r="r" b="b"/>
              <a:pathLst>
                <a:path w="902" h="668" extrusionOk="0">
                  <a:moveTo>
                    <a:pt x="467" y="0"/>
                  </a:moveTo>
                  <a:cubicBezTo>
                    <a:pt x="0" y="0"/>
                    <a:pt x="0" y="667"/>
                    <a:pt x="467" y="667"/>
                  </a:cubicBezTo>
                  <a:cubicBezTo>
                    <a:pt x="901" y="667"/>
                    <a:pt x="901"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8629709" y="1516547"/>
              <a:ext cx="35198" cy="25147"/>
            </a:xfrm>
            <a:custGeom>
              <a:avLst/>
              <a:gdLst/>
              <a:ahLst/>
              <a:cxnLst/>
              <a:rect l="l" t="t" r="r" b="b"/>
              <a:pathLst>
                <a:path w="935" h="668" extrusionOk="0">
                  <a:moveTo>
                    <a:pt x="467" y="0"/>
                  </a:moveTo>
                  <a:cubicBezTo>
                    <a:pt x="0" y="0"/>
                    <a:pt x="0" y="667"/>
                    <a:pt x="467" y="667"/>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7913914" y="1290485"/>
              <a:ext cx="41485" cy="33956"/>
            </a:xfrm>
            <a:custGeom>
              <a:avLst/>
              <a:gdLst/>
              <a:ahLst/>
              <a:cxnLst/>
              <a:rect l="l" t="t" r="r" b="b"/>
              <a:pathLst>
                <a:path w="1102" h="902" extrusionOk="0">
                  <a:moveTo>
                    <a:pt x="534" y="1"/>
                  </a:moveTo>
                  <a:cubicBezTo>
                    <a:pt x="0" y="34"/>
                    <a:pt x="0" y="868"/>
                    <a:pt x="534" y="902"/>
                  </a:cubicBezTo>
                  <a:cubicBezTo>
                    <a:pt x="1101" y="868"/>
                    <a:pt x="1101" y="34"/>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7881545" y="341841"/>
              <a:ext cx="46492" cy="35198"/>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9088045" y="1477621"/>
              <a:ext cx="46492" cy="35198"/>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8305025" y="521732"/>
              <a:ext cx="69116" cy="51536"/>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8254016" y="1091641"/>
              <a:ext cx="69116" cy="51498"/>
            </a:xfrm>
            <a:custGeom>
              <a:avLst/>
              <a:gdLst/>
              <a:ahLst/>
              <a:cxnLst/>
              <a:rect l="l" t="t" r="r" b="b"/>
              <a:pathLst>
                <a:path w="1836" h="1368" extrusionOk="0">
                  <a:moveTo>
                    <a:pt x="902" y="0"/>
                  </a:moveTo>
                  <a:cubicBezTo>
                    <a:pt x="1" y="0"/>
                    <a:pt x="1" y="1368"/>
                    <a:pt x="902" y="1368"/>
                  </a:cubicBezTo>
                  <a:cubicBezTo>
                    <a:pt x="1836" y="1368"/>
                    <a:pt x="1836" y="0"/>
                    <a:pt x="90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8738198" y="1737642"/>
              <a:ext cx="70246" cy="6708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7692926" y="49795"/>
              <a:ext cx="74123" cy="68363"/>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2"/>
          <p:cNvGrpSpPr/>
          <p:nvPr/>
        </p:nvGrpSpPr>
        <p:grpSpPr>
          <a:xfrm>
            <a:off x="-134477" y="3653137"/>
            <a:ext cx="1727071" cy="1571248"/>
            <a:chOff x="-134477" y="3653137"/>
            <a:chExt cx="1727071" cy="1571248"/>
          </a:xfrm>
        </p:grpSpPr>
        <p:grpSp>
          <p:nvGrpSpPr>
            <p:cNvPr id="162" name="Google Shape;162;p2"/>
            <p:cNvGrpSpPr/>
            <p:nvPr/>
          </p:nvGrpSpPr>
          <p:grpSpPr>
            <a:xfrm>
              <a:off x="-75600" y="4091036"/>
              <a:ext cx="914079" cy="1092600"/>
              <a:chOff x="-91100" y="4114698"/>
              <a:chExt cx="914079" cy="1092600"/>
            </a:xfrm>
          </p:grpSpPr>
          <p:sp>
            <p:nvSpPr>
              <p:cNvPr id="163" name="Google Shape;163;p2"/>
              <p:cNvSpPr/>
              <p:nvPr/>
            </p:nvSpPr>
            <p:spPr>
              <a:xfrm>
                <a:off x="-70771" y="4114698"/>
                <a:ext cx="893750" cy="1092600"/>
              </a:xfrm>
              <a:custGeom>
                <a:avLst/>
                <a:gdLst/>
                <a:ahLst/>
                <a:cxnLst/>
                <a:rect l="l" t="t" r="r" b="b"/>
                <a:pathLst>
                  <a:path w="35750" h="43704" extrusionOk="0">
                    <a:moveTo>
                      <a:pt x="1768" y="25355"/>
                    </a:moveTo>
                    <a:cubicBezTo>
                      <a:pt x="4728" y="21052"/>
                      <a:pt x="14139" y="12217"/>
                      <a:pt x="18267" y="8394"/>
                    </a:cubicBezTo>
                    <a:cubicBezTo>
                      <a:pt x="22395" y="4571"/>
                      <a:pt x="24146" y="3771"/>
                      <a:pt x="26535" y="2416"/>
                    </a:cubicBezTo>
                    <a:cubicBezTo>
                      <a:pt x="28924" y="1061"/>
                      <a:pt x="31068" y="606"/>
                      <a:pt x="32601" y="264"/>
                    </a:cubicBezTo>
                    <a:cubicBezTo>
                      <a:pt x="34134" y="-78"/>
                      <a:pt x="35561" y="-128"/>
                      <a:pt x="35732" y="362"/>
                    </a:cubicBezTo>
                    <a:cubicBezTo>
                      <a:pt x="35903" y="853"/>
                      <a:pt x="34833" y="1250"/>
                      <a:pt x="33626" y="3207"/>
                    </a:cubicBezTo>
                    <a:cubicBezTo>
                      <a:pt x="32419" y="5164"/>
                      <a:pt x="30049" y="8207"/>
                      <a:pt x="28492" y="12103"/>
                    </a:cubicBezTo>
                    <a:cubicBezTo>
                      <a:pt x="26935" y="15999"/>
                      <a:pt x="26046" y="22393"/>
                      <a:pt x="24285" y="26584"/>
                    </a:cubicBezTo>
                    <a:cubicBezTo>
                      <a:pt x="22524" y="30775"/>
                      <a:pt x="20534" y="34640"/>
                      <a:pt x="17925" y="37249"/>
                    </a:cubicBezTo>
                    <a:cubicBezTo>
                      <a:pt x="15316" y="39858"/>
                      <a:pt x="11500" y="41261"/>
                      <a:pt x="8630" y="42239"/>
                    </a:cubicBezTo>
                    <a:cubicBezTo>
                      <a:pt x="5760" y="43217"/>
                      <a:pt x="2059" y="44456"/>
                      <a:pt x="705" y="43119"/>
                    </a:cubicBezTo>
                    <a:cubicBezTo>
                      <a:pt x="-648" y="41782"/>
                      <a:pt x="332" y="37176"/>
                      <a:pt x="509" y="34215"/>
                    </a:cubicBezTo>
                    <a:cubicBezTo>
                      <a:pt x="686" y="31254"/>
                      <a:pt x="-1192" y="29659"/>
                      <a:pt x="1768" y="25355"/>
                    </a:cubicBezTo>
                    <a:close/>
                  </a:path>
                </a:pathLst>
              </a:custGeom>
              <a:noFill/>
              <a:ln w="9525" cap="flat" cmpd="sng">
                <a:solidFill>
                  <a:schemeClr val="dk2"/>
                </a:solidFill>
                <a:prstDash val="solid"/>
                <a:round/>
                <a:headEnd type="none" w="med" len="med"/>
                <a:tailEnd type="none" w="med" len="med"/>
              </a:ln>
            </p:spPr>
          </p:sp>
          <p:sp>
            <p:nvSpPr>
              <p:cNvPr id="164" name="Google Shape;164;p2"/>
              <p:cNvSpPr/>
              <p:nvPr/>
            </p:nvSpPr>
            <p:spPr>
              <a:xfrm>
                <a:off x="-91100" y="4167931"/>
                <a:ext cx="872850" cy="990201"/>
              </a:xfrm>
              <a:custGeom>
                <a:avLst/>
                <a:gdLst/>
                <a:ahLst/>
                <a:cxnLst/>
                <a:rect l="l" t="t" r="r" b="b"/>
                <a:pathLst>
                  <a:path w="25289" h="28689" extrusionOk="0">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665718" y="4148465"/>
                <a:ext cx="59918" cy="110862"/>
              </a:xfrm>
              <a:custGeom>
                <a:avLst/>
                <a:gdLst/>
                <a:ahLst/>
                <a:cxnLst/>
                <a:rect l="l" t="t" r="r" b="b"/>
                <a:pathLst>
                  <a:path w="1736" h="3212" extrusionOk="0">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499561" y="4227988"/>
                <a:ext cx="177373" cy="147448"/>
              </a:xfrm>
              <a:custGeom>
                <a:avLst/>
                <a:gdLst/>
                <a:ahLst/>
                <a:cxnLst/>
                <a:rect l="l" t="t" r="r" b="b"/>
                <a:pathLst>
                  <a:path w="5139" h="4272" extrusionOk="0">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55736" y="4345272"/>
                <a:ext cx="266283" cy="163601"/>
              </a:xfrm>
              <a:custGeom>
                <a:avLst/>
                <a:gdLst/>
                <a:ahLst/>
                <a:cxnLst/>
                <a:rect l="l" t="t" r="r" b="b"/>
                <a:pathLst>
                  <a:path w="7715" h="4740" extrusionOk="0">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25509" y="4482436"/>
                <a:ext cx="344356" cy="209989"/>
              </a:xfrm>
              <a:custGeom>
                <a:avLst/>
                <a:gdLst/>
                <a:ahLst/>
                <a:cxnLst/>
                <a:rect l="l" t="t" r="r" b="b"/>
                <a:pathLst>
                  <a:path w="9977" h="6084" extrusionOk="0">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87200" y="4614705"/>
                <a:ext cx="406986" cy="247911"/>
              </a:xfrm>
              <a:custGeom>
                <a:avLst/>
                <a:gdLst/>
                <a:ahLst/>
                <a:cxnLst/>
                <a:rect l="l" t="t" r="r" b="b"/>
                <a:pathLst>
                  <a:path w="11389" h="6937" extrusionOk="0">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3240" y="4693946"/>
                <a:ext cx="386223" cy="335072"/>
              </a:xfrm>
              <a:custGeom>
                <a:avLst/>
                <a:gdLst/>
                <a:ahLst/>
                <a:cxnLst/>
                <a:rect l="l" t="t" r="r" b="b"/>
                <a:pathLst>
                  <a:path w="11190" h="9708" extrusionOk="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2"/>
            <p:cNvGrpSpPr/>
            <p:nvPr/>
          </p:nvGrpSpPr>
          <p:grpSpPr>
            <a:xfrm>
              <a:off x="-22453" y="4050638"/>
              <a:ext cx="191214" cy="563457"/>
              <a:chOff x="114197" y="3383775"/>
              <a:chExt cx="191214" cy="563457"/>
            </a:xfrm>
          </p:grpSpPr>
          <p:sp>
            <p:nvSpPr>
              <p:cNvPr id="172" name="Google Shape;172;p2"/>
              <p:cNvSpPr/>
              <p:nvPr/>
            </p:nvSpPr>
            <p:spPr>
              <a:xfrm>
                <a:off x="195999" y="3383775"/>
                <a:ext cx="46078" cy="563457"/>
              </a:xfrm>
              <a:custGeom>
                <a:avLst/>
                <a:gdLst/>
                <a:ahLst/>
                <a:cxnLst/>
                <a:rect l="l" t="t" r="r" b="b"/>
                <a:pathLst>
                  <a:path w="1335" h="16325" extrusionOk="0">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51094" y="3416807"/>
                <a:ext cx="82456" cy="82456"/>
              </a:xfrm>
              <a:custGeom>
                <a:avLst/>
                <a:gdLst/>
                <a:ahLst/>
                <a:cxnLst/>
                <a:rect l="l" t="t" r="r" b="b"/>
                <a:pathLst>
                  <a:path w="2389" h="2389" extrusionOk="0">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16121" y="3493258"/>
                <a:ext cx="89290" cy="80109"/>
              </a:xfrm>
              <a:custGeom>
                <a:avLst/>
                <a:gdLst/>
                <a:ahLst/>
                <a:cxnLst/>
                <a:rect l="l" t="t" r="r" b="b"/>
                <a:pathLst>
                  <a:path w="2587" h="2321" extrusionOk="0">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48782" y="3541269"/>
                <a:ext cx="72585" cy="79833"/>
              </a:xfrm>
              <a:custGeom>
                <a:avLst/>
                <a:gdLst/>
                <a:ahLst/>
                <a:cxnLst/>
                <a:rect l="l" t="t" r="r" b="b"/>
                <a:pathLst>
                  <a:path w="2103" h="2313" extrusionOk="0">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02212" y="3644643"/>
                <a:ext cx="74414" cy="70065"/>
              </a:xfrm>
              <a:custGeom>
                <a:avLst/>
                <a:gdLst/>
                <a:ahLst/>
                <a:cxnLst/>
                <a:rect l="l" t="t" r="r" b="b"/>
                <a:pathLst>
                  <a:path w="2156" h="2030" extrusionOk="0">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14197" y="3708842"/>
                <a:ext cx="92293" cy="66752"/>
              </a:xfrm>
              <a:custGeom>
                <a:avLst/>
                <a:gdLst/>
                <a:ahLst/>
                <a:cxnLst/>
                <a:rect l="l" t="t" r="r" b="b"/>
                <a:pathLst>
                  <a:path w="2674" h="1934" extrusionOk="0">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2"/>
            <p:cNvGrpSpPr/>
            <p:nvPr/>
          </p:nvGrpSpPr>
          <p:grpSpPr>
            <a:xfrm rot="-820414">
              <a:off x="-93823" y="4052283"/>
              <a:ext cx="584197" cy="414002"/>
              <a:chOff x="357531" y="3743933"/>
              <a:chExt cx="584172" cy="413984"/>
            </a:xfrm>
          </p:grpSpPr>
          <p:sp>
            <p:nvSpPr>
              <p:cNvPr id="179" name="Google Shape;179;p2"/>
              <p:cNvSpPr/>
              <p:nvPr/>
            </p:nvSpPr>
            <p:spPr>
              <a:xfrm>
                <a:off x="357531" y="3755645"/>
                <a:ext cx="477032" cy="402272"/>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668480" y="3818980"/>
                <a:ext cx="261727" cy="94364"/>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771508" y="3797132"/>
                <a:ext cx="133366" cy="112174"/>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716974" y="3773144"/>
                <a:ext cx="62023" cy="134643"/>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903288" y="3860606"/>
                <a:ext cx="38415" cy="2543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885261" y="3789841"/>
                <a:ext cx="32893" cy="24471"/>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813914" y="3743933"/>
                <a:ext cx="34584" cy="25369"/>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692226" y="3759303"/>
                <a:ext cx="34550" cy="25369"/>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649600" y="3807659"/>
                <a:ext cx="36897" cy="25369"/>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
            <p:cNvGrpSpPr/>
            <p:nvPr/>
          </p:nvGrpSpPr>
          <p:grpSpPr>
            <a:xfrm>
              <a:off x="395516" y="4840024"/>
              <a:ext cx="971390" cy="384361"/>
              <a:chOff x="1928754" y="4491924"/>
              <a:chExt cx="971390" cy="384361"/>
            </a:xfrm>
          </p:grpSpPr>
          <p:sp>
            <p:nvSpPr>
              <p:cNvPr id="189" name="Google Shape;189;p2"/>
              <p:cNvSpPr/>
              <p:nvPr/>
            </p:nvSpPr>
            <p:spPr>
              <a:xfrm>
                <a:off x="1929030" y="4491924"/>
                <a:ext cx="971114" cy="384290"/>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928754" y="4596368"/>
                <a:ext cx="964487" cy="232907"/>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644534" y="4512219"/>
                <a:ext cx="126049" cy="175785"/>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466089" y="4498413"/>
                <a:ext cx="159183" cy="277259"/>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278395" y="4553155"/>
                <a:ext cx="153592" cy="289719"/>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091908" y="4660808"/>
                <a:ext cx="148932" cy="215477"/>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2"/>
            <p:cNvGrpSpPr/>
            <p:nvPr/>
          </p:nvGrpSpPr>
          <p:grpSpPr>
            <a:xfrm>
              <a:off x="287292" y="3972850"/>
              <a:ext cx="1187844" cy="1134819"/>
              <a:chOff x="287292" y="3972850"/>
              <a:chExt cx="1187844" cy="1134819"/>
            </a:xfrm>
          </p:grpSpPr>
          <p:sp>
            <p:nvSpPr>
              <p:cNvPr id="196" name="Google Shape;196;p2"/>
              <p:cNvSpPr/>
              <p:nvPr/>
            </p:nvSpPr>
            <p:spPr>
              <a:xfrm>
                <a:off x="287292" y="3972850"/>
                <a:ext cx="1094609" cy="1134819"/>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76919" y="4940801"/>
                <a:ext cx="420255" cy="59400"/>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551749" y="4800116"/>
                <a:ext cx="429470" cy="87530"/>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634828" y="4650444"/>
                <a:ext cx="438686" cy="120941"/>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734818" y="4527686"/>
                <a:ext cx="368448" cy="94019"/>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894831" y="4446919"/>
                <a:ext cx="249889" cy="53119"/>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998481" y="4381030"/>
                <a:ext cx="216478" cy="63404"/>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119354" y="4323458"/>
                <a:ext cx="181963" cy="65509"/>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195357" y="4256118"/>
                <a:ext cx="232217" cy="46112"/>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282853" y="4128791"/>
                <a:ext cx="192283" cy="86495"/>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240261" y="4033287"/>
                <a:ext cx="73966" cy="162428"/>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172335" y="4076707"/>
                <a:ext cx="67580" cy="176579"/>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061782" y="4151260"/>
                <a:ext cx="89463" cy="156111"/>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982362" y="4176767"/>
                <a:ext cx="79626" cy="168606"/>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856864" y="4232924"/>
                <a:ext cx="94433" cy="159666"/>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767055" y="4265472"/>
                <a:ext cx="99058" cy="180065"/>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662267" y="4355799"/>
                <a:ext cx="119767" cy="173783"/>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562103" y="4460311"/>
                <a:ext cx="141650" cy="162531"/>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48134" y="4525304"/>
                <a:ext cx="184897" cy="205778"/>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10132" y="4644141"/>
                <a:ext cx="152004" cy="185967"/>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87214" y="4767361"/>
                <a:ext cx="108170" cy="159459"/>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353437" y="4158681"/>
                <a:ext cx="76416" cy="33687"/>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289756" y="4270511"/>
                <a:ext cx="89843" cy="161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267873" y="4065559"/>
                <a:ext cx="10389" cy="62852"/>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190731" y="4102456"/>
                <a:ext cx="11563" cy="59849"/>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100923" y="4173799"/>
                <a:ext cx="8111" cy="59055"/>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168158" y="4353279"/>
                <a:ext cx="68305" cy="22159"/>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101302" y="4409712"/>
                <a:ext cx="77590" cy="19846"/>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015739" y="4470839"/>
                <a:ext cx="71412" cy="13841"/>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933178" y="4542907"/>
                <a:ext cx="65820" cy="23677"/>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019673" y="4213561"/>
                <a:ext cx="11079" cy="58123"/>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900941" y="4277138"/>
                <a:ext cx="30097" cy="50599"/>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806058" y="4310515"/>
                <a:ext cx="36344" cy="58158"/>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606732" y="4521438"/>
                <a:ext cx="55983" cy="51807"/>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697472" y="4402671"/>
                <a:ext cx="45801" cy="68064"/>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859142" y="4679243"/>
                <a:ext cx="97574" cy="13979"/>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806541" y="4825899"/>
                <a:ext cx="95261" cy="18155"/>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699474" y="4963615"/>
                <a:ext cx="106755" cy="19743"/>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517786" y="4574385"/>
                <a:ext cx="71239" cy="66269"/>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458005" y="4696224"/>
                <a:ext cx="63162" cy="74276"/>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413446" y="4798701"/>
                <a:ext cx="49011" cy="74276"/>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
            <p:cNvGrpSpPr/>
            <p:nvPr/>
          </p:nvGrpSpPr>
          <p:grpSpPr>
            <a:xfrm>
              <a:off x="698404" y="4536073"/>
              <a:ext cx="744184" cy="310359"/>
              <a:chOff x="698404" y="4536073"/>
              <a:chExt cx="744184" cy="310359"/>
            </a:xfrm>
          </p:grpSpPr>
          <p:sp>
            <p:nvSpPr>
              <p:cNvPr id="238" name="Google Shape;238;p2"/>
              <p:cNvSpPr/>
              <p:nvPr/>
            </p:nvSpPr>
            <p:spPr>
              <a:xfrm>
                <a:off x="698404" y="4575835"/>
                <a:ext cx="689713" cy="270598"/>
              </a:xfrm>
              <a:custGeom>
                <a:avLst/>
                <a:gdLst/>
                <a:ahLst/>
                <a:cxnLst/>
                <a:rect l="l" t="t" r="r" b="b"/>
                <a:pathLst>
                  <a:path w="19983" h="7840" extrusionOk="0">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244437" y="4664884"/>
                <a:ext cx="116316" cy="61747"/>
              </a:xfrm>
              <a:custGeom>
                <a:avLst/>
                <a:gdLst/>
                <a:ahLst/>
                <a:cxnLst/>
                <a:rect l="l" t="t" r="r" b="b"/>
                <a:pathLst>
                  <a:path w="3370" h="1789" extrusionOk="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289756" y="4685766"/>
                <a:ext cx="146240" cy="95745"/>
              </a:xfrm>
              <a:custGeom>
                <a:avLst/>
                <a:gdLst/>
                <a:ahLst/>
                <a:cxnLst/>
                <a:rect l="l" t="t" r="r" b="b"/>
                <a:pathLst>
                  <a:path w="4237" h="2774" extrusionOk="0">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291551" y="4536073"/>
                <a:ext cx="151038" cy="110103"/>
              </a:xfrm>
              <a:custGeom>
                <a:avLst/>
                <a:gdLst/>
                <a:ahLst/>
                <a:cxnLst/>
                <a:rect l="l" t="t" r="r" b="b"/>
                <a:pathLst>
                  <a:path w="4376" h="3190" extrusionOk="0">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195840" y="4664781"/>
                <a:ext cx="18673" cy="51531"/>
              </a:xfrm>
              <a:custGeom>
                <a:avLst/>
                <a:gdLst/>
                <a:ahLst/>
                <a:cxnLst/>
                <a:rect l="l" t="t" r="r" b="b"/>
                <a:pathLst>
                  <a:path w="541" h="1493" extrusionOk="0">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1161255" y="4681348"/>
                <a:ext cx="18707" cy="45318"/>
              </a:xfrm>
              <a:custGeom>
                <a:avLst/>
                <a:gdLst/>
                <a:ahLst/>
                <a:cxnLst/>
                <a:rect l="l" t="t" r="r" b="b"/>
                <a:pathLst>
                  <a:path w="542" h="1313" extrusionOk="0">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127845" y="4681348"/>
                <a:ext cx="18707" cy="48286"/>
              </a:xfrm>
              <a:custGeom>
                <a:avLst/>
                <a:gdLst/>
                <a:ahLst/>
                <a:cxnLst/>
                <a:rect l="l" t="t" r="r" b="b"/>
                <a:pathLst>
                  <a:path w="542" h="1399" extrusionOk="0">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2"/>
            <p:cNvGrpSpPr/>
            <p:nvPr/>
          </p:nvGrpSpPr>
          <p:grpSpPr>
            <a:xfrm>
              <a:off x="1480868" y="4370675"/>
              <a:ext cx="111726" cy="84079"/>
              <a:chOff x="1480868" y="4370675"/>
              <a:chExt cx="111726" cy="84079"/>
            </a:xfrm>
          </p:grpSpPr>
          <p:sp>
            <p:nvSpPr>
              <p:cNvPr id="246" name="Google Shape;246;p2"/>
              <p:cNvSpPr/>
              <p:nvPr/>
            </p:nvSpPr>
            <p:spPr>
              <a:xfrm>
                <a:off x="1559183" y="440405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1480868" y="4430559"/>
                <a:ext cx="32272" cy="24195"/>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1500438" y="4370675"/>
                <a:ext cx="32272" cy="2536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2"/>
            <p:cNvGrpSpPr/>
            <p:nvPr/>
          </p:nvGrpSpPr>
          <p:grpSpPr>
            <a:xfrm>
              <a:off x="497557" y="3828541"/>
              <a:ext cx="111691" cy="96746"/>
              <a:chOff x="511469" y="3533641"/>
              <a:chExt cx="111691" cy="96746"/>
            </a:xfrm>
          </p:grpSpPr>
          <p:sp>
            <p:nvSpPr>
              <p:cNvPr id="250" name="Google Shape;250;p2"/>
              <p:cNvSpPr/>
              <p:nvPr/>
            </p:nvSpPr>
            <p:spPr>
              <a:xfrm>
                <a:off x="589750" y="3606193"/>
                <a:ext cx="33411" cy="24195"/>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511469" y="3592387"/>
                <a:ext cx="32272" cy="25334"/>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543707" y="353364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253;p2"/>
            <p:cNvSpPr/>
            <p:nvPr/>
          </p:nvSpPr>
          <p:spPr>
            <a:xfrm>
              <a:off x="1061766" y="3978292"/>
              <a:ext cx="40314" cy="33411"/>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1494708" y="4854236"/>
              <a:ext cx="43765" cy="33411"/>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57151" y="3854560"/>
              <a:ext cx="40348" cy="33411"/>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1269199" y="3888297"/>
              <a:ext cx="66787" cy="49529"/>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64691" y="3846498"/>
              <a:ext cx="65648" cy="49529"/>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25497" y="3653137"/>
              <a:ext cx="63266" cy="61644"/>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821979" y="3987329"/>
              <a:ext cx="64405" cy="6236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3">
  <p:cSld name="TITLE_AND_TWO_COLUMNS_1_1_1_1_1">
    <p:spTree>
      <p:nvGrpSpPr>
        <p:cNvPr id="1" name="Shape 2996"/>
        <p:cNvGrpSpPr/>
        <p:nvPr/>
      </p:nvGrpSpPr>
      <p:grpSpPr>
        <a:xfrm>
          <a:off x="0" y="0"/>
          <a:ext cx="0" cy="0"/>
          <a:chOff x="0" y="0"/>
          <a:chExt cx="0" cy="0"/>
        </a:xfrm>
      </p:grpSpPr>
      <p:sp>
        <p:nvSpPr>
          <p:cNvPr id="2997" name="Google Shape;2997;p20"/>
          <p:cNvSpPr txBox="1">
            <a:spLocks noGrp="1"/>
          </p:cNvSpPr>
          <p:nvPr>
            <p:ph type="ctrTitle"/>
          </p:nvPr>
        </p:nvSpPr>
        <p:spPr>
          <a:xfrm>
            <a:off x="1001288" y="1522775"/>
            <a:ext cx="1821900" cy="4083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998" name="Google Shape;2998;p20"/>
          <p:cNvSpPr txBox="1">
            <a:spLocks noGrp="1"/>
          </p:cNvSpPr>
          <p:nvPr>
            <p:ph type="subTitle" idx="1"/>
          </p:nvPr>
        </p:nvSpPr>
        <p:spPr>
          <a:xfrm>
            <a:off x="1001326" y="1896375"/>
            <a:ext cx="1821900" cy="77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2999" name="Google Shape;2999;p20"/>
          <p:cNvSpPr txBox="1">
            <a:spLocks noGrp="1"/>
          </p:cNvSpPr>
          <p:nvPr>
            <p:ph type="ctrTitle" idx="2"/>
          </p:nvPr>
        </p:nvSpPr>
        <p:spPr>
          <a:xfrm>
            <a:off x="6320816" y="1522775"/>
            <a:ext cx="1821900" cy="4083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2400"/>
              <a:buNone/>
              <a:defRPr sz="2400">
                <a:solidFill>
                  <a:schemeClr val="accen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00" name="Google Shape;3000;p20"/>
          <p:cNvSpPr txBox="1">
            <a:spLocks noGrp="1"/>
          </p:cNvSpPr>
          <p:nvPr>
            <p:ph type="subTitle" idx="3"/>
          </p:nvPr>
        </p:nvSpPr>
        <p:spPr>
          <a:xfrm>
            <a:off x="6320803" y="1896375"/>
            <a:ext cx="1821900" cy="770700"/>
          </a:xfrm>
          <a:prstGeom prst="rect">
            <a:avLst/>
          </a:prstGeom>
        </p:spPr>
        <p:txBody>
          <a:bodyPr spcFirstLastPara="1" wrap="square" lIns="91425" tIns="91425" rIns="91425" bIns="91425" anchor="t" anchorCtr="0">
            <a:noAutofit/>
          </a:bodyPr>
          <a:lstStyle>
            <a:lvl1pPr lvl="0" rtl="0">
              <a:lnSpc>
                <a:spcPct val="100000"/>
              </a:lnSpc>
              <a:spcBef>
                <a:spcPts val="10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3001" name="Google Shape;3001;p20"/>
          <p:cNvSpPr txBox="1">
            <a:spLocks noGrp="1"/>
          </p:cNvSpPr>
          <p:nvPr>
            <p:ph type="ctrTitle" idx="4"/>
          </p:nvPr>
        </p:nvSpPr>
        <p:spPr>
          <a:xfrm>
            <a:off x="1001288" y="3073838"/>
            <a:ext cx="1821900" cy="4083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2400"/>
              <a:buNone/>
              <a:defRPr sz="2400">
                <a:solidFill>
                  <a:schemeClr val="accent1"/>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002" name="Google Shape;3002;p20"/>
          <p:cNvSpPr txBox="1">
            <a:spLocks noGrp="1"/>
          </p:cNvSpPr>
          <p:nvPr>
            <p:ph type="subTitle" idx="5"/>
          </p:nvPr>
        </p:nvSpPr>
        <p:spPr>
          <a:xfrm>
            <a:off x="1001326" y="3442375"/>
            <a:ext cx="1821900" cy="77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3003" name="Google Shape;3003;p20"/>
          <p:cNvSpPr txBox="1">
            <a:spLocks noGrp="1"/>
          </p:cNvSpPr>
          <p:nvPr>
            <p:ph type="ctrTitle" idx="6"/>
          </p:nvPr>
        </p:nvSpPr>
        <p:spPr>
          <a:xfrm>
            <a:off x="6320816" y="3073838"/>
            <a:ext cx="1821900" cy="408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04" name="Google Shape;3004;p20"/>
          <p:cNvSpPr txBox="1">
            <a:spLocks noGrp="1"/>
          </p:cNvSpPr>
          <p:nvPr>
            <p:ph type="subTitle" idx="7"/>
          </p:nvPr>
        </p:nvSpPr>
        <p:spPr>
          <a:xfrm>
            <a:off x="6320803" y="3442375"/>
            <a:ext cx="1821900" cy="77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3005" name="Google Shape;3005;p20"/>
          <p:cNvSpPr txBox="1">
            <a:spLocks noGrp="1"/>
          </p:cNvSpPr>
          <p:nvPr>
            <p:ph type="title" idx="8"/>
          </p:nvPr>
        </p:nvSpPr>
        <p:spPr>
          <a:xfrm>
            <a:off x="560850"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06" name="Google Shape;3006;p20"/>
          <p:cNvSpPr/>
          <p:nvPr/>
        </p:nvSpPr>
        <p:spPr>
          <a:xfrm>
            <a:off x="508823" y="45280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0"/>
          <p:cNvSpPr/>
          <p:nvPr/>
        </p:nvSpPr>
        <p:spPr>
          <a:xfrm flipH="1">
            <a:off x="1717180" y="-29637"/>
            <a:ext cx="8217273" cy="482986"/>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3008" name="Google Shape;3008;p20"/>
          <p:cNvSpPr/>
          <p:nvPr/>
        </p:nvSpPr>
        <p:spPr>
          <a:xfrm flipH="1">
            <a:off x="-2908927" y="-1403400"/>
            <a:ext cx="5376322" cy="218035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3009" name="Google Shape;3009;p20"/>
          <p:cNvSpPr/>
          <p:nvPr/>
        </p:nvSpPr>
        <p:spPr>
          <a:xfrm flipH="1">
            <a:off x="-1210610" y="4494247"/>
            <a:ext cx="7424081" cy="925807"/>
          </a:xfrm>
          <a:custGeom>
            <a:avLst/>
            <a:gdLst/>
            <a:ahLst/>
            <a:cxnLst/>
            <a:rect l="l" t="t" r="r" b="b"/>
            <a:pathLst>
              <a:path w="326944" h="40771" extrusionOk="0">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sp>
      <p:sp>
        <p:nvSpPr>
          <p:cNvPr id="3010" name="Google Shape;3010;p20"/>
          <p:cNvSpPr/>
          <p:nvPr/>
        </p:nvSpPr>
        <p:spPr>
          <a:xfrm flipH="1">
            <a:off x="3793919" y="4305650"/>
            <a:ext cx="5778105" cy="1120661"/>
          </a:xfrm>
          <a:custGeom>
            <a:avLst/>
            <a:gdLst/>
            <a:ahLst/>
            <a:cxnLst/>
            <a:rect l="l" t="t" r="r" b="b"/>
            <a:pathLst>
              <a:path w="254458" h="49352" extrusionOk="0">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sp>
      <p:sp>
        <p:nvSpPr>
          <p:cNvPr id="3011" name="Google Shape;3011;p20"/>
          <p:cNvSpPr/>
          <p:nvPr/>
        </p:nvSpPr>
        <p:spPr>
          <a:xfrm rot="-1121176">
            <a:off x="1974505" y="4835994"/>
            <a:ext cx="293052" cy="253646"/>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2" name="Google Shape;3012;p20"/>
          <p:cNvGrpSpPr/>
          <p:nvPr/>
        </p:nvGrpSpPr>
        <p:grpSpPr>
          <a:xfrm>
            <a:off x="8433951" y="4528073"/>
            <a:ext cx="710049" cy="690042"/>
            <a:chOff x="8197580" y="4205811"/>
            <a:chExt cx="998242" cy="969977"/>
          </a:xfrm>
        </p:grpSpPr>
        <p:sp>
          <p:nvSpPr>
            <p:cNvPr id="3013" name="Google Shape;3013;p20"/>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0"/>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0"/>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0"/>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0"/>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0"/>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0"/>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0"/>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0"/>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0"/>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0"/>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0"/>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0"/>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0"/>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0"/>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0"/>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0"/>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0" name="Google Shape;3030;p20"/>
          <p:cNvGrpSpPr/>
          <p:nvPr/>
        </p:nvGrpSpPr>
        <p:grpSpPr>
          <a:xfrm>
            <a:off x="-102184" y="-126231"/>
            <a:ext cx="809022" cy="786239"/>
            <a:chOff x="-36607" y="-28910"/>
            <a:chExt cx="999532" cy="971385"/>
          </a:xfrm>
        </p:grpSpPr>
        <p:sp>
          <p:nvSpPr>
            <p:cNvPr id="3031" name="Google Shape;3031;p20"/>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0"/>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0"/>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0"/>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0"/>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0"/>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0"/>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0"/>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0"/>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0"/>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0"/>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0"/>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0"/>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0"/>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0"/>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0"/>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0"/>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8" name="Google Shape;3048;p20"/>
          <p:cNvGrpSpPr/>
          <p:nvPr/>
        </p:nvGrpSpPr>
        <p:grpSpPr>
          <a:xfrm rot="1291617">
            <a:off x="2901389" y="4755037"/>
            <a:ext cx="549982" cy="687783"/>
            <a:chOff x="3291645" y="4438907"/>
            <a:chExt cx="662976" cy="829031"/>
          </a:xfrm>
        </p:grpSpPr>
        <p:sp>
          <p:nvSpPr>
            <p:cNvPr id="3049" name="Google Shape;3049;p20"/>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0"/>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0"/>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0"/>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0"/>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0"/>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0"/>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0"/>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0"/>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0"/>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9" name="Google Shape;3059;p20"/>
          <p:cNvGrpSpPr/>
          <p:nvPr/>
        </p:nvGrpSpPr>
        <p:grpSpPr>
          <a:xfrm>
            <a:off x="6301393" y="4751398"/>
            <a:ext cx="280119" cy="325967"/>
            <a:chOff x="7255010" y="4438892"/>
            <a:chExt cx="633323" cy="736981"/>
          </a:xfrm>
        </p:grpSpPr>
        <p:sp>
          <p:nvSpPr>
            <p:cNvPr id="3060" name="Google Shape;3060;p20"/>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0"/>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0"/>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0"/>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0"/>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0"/>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0"/>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7" name="Google Shape;3067;p20"/>
          <p:cNvGrpSpPr/>
          <p:nvPr/>
        </p:nvGrpSpPr>
        <p:grpSpPr>
          <a:xfrm>
            <a:off x="3979184" y="4678446"/>
            <a:ext cx="535464" cy="567184"/>
            <a:chOff x="4174996" y="4517026"/>
            <a:chExt cx="645448" cy="683601"/>
          </a:xfrm>
        </p:grpSpPr>
        <p:sp>
          <p:nvSpPr>
            <p:cNvPr id="3068" name="Google Shape;3068;p20"/>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0"/>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0"/>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0"/>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2" name="Google Shape;3072;p20"/>
          <p:cNvSpPr/>
          <p:nvPr/>
        </p:nvSpPr>
        <p:spPr>
          <a:xfrm rot="2493606">
            <a:off x="4931851" y="4693978"/>
            <a:ext cx="280109" cy="249958"/>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3" name="Google Shape;3073;p20"/>
          <p:cNvGrpSpPr/>
          <p:nvPr/>
        </p:nvGrpSpPr>
        <p:grpSpPr>
          <a:xfrm rot="1799723" flipH="1">
            <a:off x="-193980" y="908936"/>
            <a:ext cx="668538" cy="524359"/>
            <a:chOff x="2246497" y="-36012"/>
            <a:chExt cx="829747" cy="650802"/>
          </a:xfrm>
        </p:grpSpPr>
        <p:sp>
          <p:nvSpPr>
            <p:cNvPr id="3074" name="Google Shape;3074;p20"/>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0"/>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0"/>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0"/>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0"/>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0"/>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0"/>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0"/>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2" name="Google Shape;3082;p20"/>
          <p:cNvGrpSpPr/>
          <p:nvPr/>
        </p:nvGrpSpPr>
        <p:grpSpPr>
          <a:xfrm>
            <a:off x="1044376" y="-6317"/>
            <a:ext cx="335268" cy="390875"/>
            <a:chOff x="1258903" y="17252"/>
            <a:chExt cx="632940" cy="737918"/>
          </a:xfrm>
        </p:grpSpPr>
        <p:sp>
          <p:nvSpPr>
            <p:cNvPr id="3083" name="Google Shape;3083;p20"/>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0"/>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0"/>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0"/>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0"/>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0"/>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0"/>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0" name="Google Shape;3090;p20"/>
          <p:cNvGrpSpPr/>
          <p:nvPr/>
        </p:nvGrpSpPr>
        <p:grpSpPr>
          <a:xfrm rot="-6734554">
            <a:off x="627545" y="4609338"/>
            <a:ext cx="929288" cy="728539"/>
            <a:chOff x="6116480" y="4524652"/>
            <a:chExt cx="830410" cy="650968"/>
          </a:xfrm>
        </p:grpSpPr>
        <p:sp>
          <p:nvSpPr>
            <p:cNvPr id="3091" name="Google Shape;3091;p20"/>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20"/>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0"/>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0"/>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0"/>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0"/>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0"/>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20"/>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9" name="Google Shape;3099;p20"/>
          <p:cNvSpPr/>
          <p:nvPr/>
        </p:nvSpPr>
        <p:spPr>
          <a:xfrm rot="10128894">
            <a:off x="8830452" y="806728"/>
            <a:ext cx="291826" cy="252586"/>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0" name="Google Shape;3100;p20"/>
          <p:cNvGrpSpPr/>
          <p:nvPr/>
        </p:nvGrpSpPr>
        <p:grpSpPr>
          <a:xfrm rot="-8817145">
            <a:off x="4840299" y="-311170"/>
            <a:ext cx="564095" cy="705453"/>
            <a:chOff x="3291645" y="4438907"/>
            <a:chExt cx="662976" cy="829031"/>
          </a:xfrm>
        </p:grpSpPr>
        <p:sp>
          <p:nvSpPr>
            <p:cNvPr id="3101" name="Google Shape;3101;p20"/>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0"/>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0"/>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0"/>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0"/>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0"/>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0"/>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0"/>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20"/>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0"/>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1" name="Google Shape;3111;p20"/>
          <p:cNvGrpSpPr/>
          <p:nvPr/>
        </p:nvGrpSpPr>
        <p:grpSpPr>
          <a:xfrm rot="10800000">
            <a:off x="6217160" y="-96178"/>
            <a:ext cx="375393" cy="397651"/>
            <a:chOff x="4174996" y="4517026"/>
            <a:chExt cx="645448" cy="683601"/>
          </a:xfrm>
        </p:grpSpPr>
        <p:sp>
          <p:nvSpPr>
            <p:cNvPr id="3112" name="Google Shape;3112;p20"/>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0"/>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0"/>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0"/>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6" name="Google Shape;3116;p20"/>
          <p:cNvSpPr/>
          <p:nvPr/>
        </p:nvSpPr>
        <p:spPr>
          <a:xfrm rot="-5400000">
            <a:off x="3805499" y="84413"/>
            <a:ext cx="234678" cy="209423"/>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0"/>
          <p:cNvSpPr/>
          <p:nvPr/>
        </p:nvSpPr>
        <p:spPr>
          <a:xfrm rot="10800000">
            <a:off x="7293025" y="86864"/>
            <a:ext cx="280111" cy="249964"/>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8" name="Google Shape;3118;p20"/>
          <p:cNvGrpSpPr/>
          <p:nvPr/>
        </p:nvGrpSpPr>
        <p:grpSpPr>
          <a:xfrm rot="9117171">
            <a:off x="8409150" y="-2962"/>
            <a:ext cx="861497" cy="675395"/>
            <a:chOff x="6116480" y="4524652"/>
            <a:chExt cx="830410" cy="650968"/>
          </a:xfrm>
        </p:grpSpPr>
        <p:sp>
          <p:nvSpPr>
            <p:cNvPr id="3119" name="Google Shape;3119;p20"/>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0"/>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0"/>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0"/>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0"/>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0"/>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0"/>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0"/>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3127"/>
        <p:cNvGrpSpPr/>
        <p:nvPr/>
      </p:nvGrpSpPr>
      <p:grpSpPr>
        <a:xfrm>
          <a:off x="0" y="0"/>
          <a:ext cx="0" cy="0"/>
          <a:chOff x="0" y="0"/>
          <a:chExt cx="0" cy="0"/>
        </a:xfrm>
      </p:grpSpPr>
      <p:sp>
        <p:nvSpPr>
          <p:cNvPr id="3128" name="Google Shape;3128;p21"/>
          <p:cNvSpPr txBox="1">
            <a:spLocks noGrp="1"/>
          </p:cNvSpPr>
          <p:nvPr>
            <p:ph type="subTitle" idx="1"/>
          </p:nvPr>
        </p:nvSpPr>
        <p:spPr>
          <a:xfrm>
            <a:off x="1920600" y="2019600"/>
            <a:ext cx="5302800" cy="812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800" b="0">
                <a:solidFill>
                  <a:schemeClr val="dk1"/>
                </a:solidFill>
                <a:latin typeface="Ubuntu"/>
                <a:ea typeface="Ubuntu"/>
                <a:cs typeface="Ubuntu"/>
                <a:sym typeface="Ubuntu"/>
              </a:defRPr>
            </a:lvl1pPr>
            <a:lvl2pPr lvl="1" algn="ctr" rtl="0">
              <a:lnSpc>
                <a:spcPct val="100000"/>
              </a:lnSpc>
              <a:spcBef>
                <a:spcPts val="0"/>
              </a:spcBef>
              <a:spcAft>
                <a:spcPts val="0"/>
              </a:spcAft>
              <a:buNone/>
              <a:defRPr sz="1800" b="0">
                <a:solidFill>
                  <a:schemeClr val="dk1"/>
                </a:solidFill>
                <a:latin typeface="Ubuntu"/>
                <a:ea typeface="Ubuntu"/>
                <a:cs typeface="Ubuntu"/>
                <a:sym typeface="Ubuntu"/>
              </a:defRPr>
            </a:lvl2pPr>
            <a:lvl3pPr lvl="2" algn="ctr" rtl="0">
              <a:lnSpc>
                <a:spcPct val="100000"/>
              </a:lnSpc>
              <a:spcBef>
                <a:spcPts val="0"/>
              </a:spcBef>
              <a:spcAft>
                <a:spcPts val="0"/>
              </a:spcAft>
              <a:buNone/>
              <a:defRPr sz="1800" b="0">
                <a:solidFill>
                  <a:schemeClr val="dk1"/>
                </a:solidFill>
                <a:latin typeface="Ubuntu"/>
                <a:ea typeface="Ubuntu"/>
                <a:cs typeface="Ubuntu"/>
                <a:sym typeface="Ubuntu"/>
              </a:defRPr>
            </a:lvl3pPr>
            <a:lvl4pPr lvl="3" algn="ctr" rtl="0">
              <a:lnSpc>
                <a:spcPct val="100000"/>
              </a:lnSpc>
              <a:spcBef>
                <a:spcPts val="0"/>
              </a:spcBef>
              <a:spcAft>
                <a:spcPts val="0"/>
              </a:spcAft>
              <a:buNone/>
              <a:defRPr sz="1800" b="0">
                <a:solidFill>
                  <a:schemeClr val="dk1"/>
                </a:solidFill>
                <a:latin typeface="Ubuntu"/>
                <a:ea typeface="Ubuntu"/>
                <a:cs typeface="Ubuntu"/>
                <a:sym typeface="Ubuntu"/>
              </a:defRPr>
            </a:lvl4pPr>
            <a:lvl5pPr lvl="4" algn="ctr" rtl="0">
              <a:lnSpc>
                <a:spcPct val="100000"/>
              </a:lnSpc>
              <a:spcBef>
                <a:spcPts val="0"/>
              </a:spcBef>
              <a:spcAft>
                <a:spcPts val="0"/>
              </a:spcAft>
              <a:buNone/>
              <a:defRPr sz="1800" b="0">
                <a:solidFill>
                  <a:schemeClr val="dk1"/>
                </a:solidFill>
                <a:latin typeface="Ubuntu"/>
                <a:ea typeface="Ubuntu"/>
                <a:cs typeface="Ubuntu"/>
                <a:sym typeface="Ubuntu"/>
              </a:defRPr>
            </a:lvl5pPr>
            <a:lvl6pPr lvl="5" algn="ctr" rtl="0">
              <a:lnSpc>
                <a:spcPct val="100000"/>
              </a:lnSpc>
              <a:spcBef>
                <a:spcPts val="0"/>
              </a:spcBef>
              <a:spcAft>
                <a:spcPts val="0"/>
              </a:spcAft>
              <a:buNone/>
              <a:defRPr sz="1800" b="0">
                <a:solidFill>
                  <a:schemeClr val="dk1"/>
                </a:solidFill>
                <a:latin typeface="Ubuntu"/>
                <a:ea typeface="Ubuntu"/>
                <a:cs typeface="Ubuntu"/>
                <a:sym typeface="Ubuntu"/>
              </a:defRPr>
            </a:lvl6pPr>
            <a:lvl7pPr lvl="6" algn="ctr" rtl="0">
              <a:lnSpc>
                <a:spcPct val="100000"/>
              </a:lnSpc>
              <a:spcBef>
                <a:spcPts val="0"/>
              </a:spcBef>
              <a:spcAft>
                <a:spcPts val="0"/>
              </a:spcAft>
              <a:buNone/>
              <a:defRPr sz="1800" b="0">
                <a:solidFill>
                  <a:schemeClr val="dk1"/>
                </a:solidFill>
                <a:latin typeface="Ubuntu"/>
                <a:ea typeface="Ubuntu"/>
                <a:cs typeface="Ubuntu"/>
                <a:sym typeface="Ubuntu"/>
              </a:defRPr>
            </a:lvl7pPr>
            <a:lvl8pPr lvl="7" algn="ctr" rtl="0">
              <a:lnSpc>
                <a:spcPct val="100000"/>
              </a:lnSpc>
              <a:spcBef>
                <a:spcPts val="0"/>
              </a:spcBef>
              <a:spcAft>
                <a:spcPts val="0"/>
              </a:spcAft>
              <a:buNone/>
              <a:defRPr sz="1800" b="0">
                <a:solidFill>
                  <a:schemeClr val="dk1"/>
                </a:solidFill>
                <a:latin typeface="Ubuntu"/>
                <a:ea typeface="Ubuntu"/>
                <a:cs typeface="Ubuntu"/>
                <a:sym typeface="Ubuntu"/>
              </a:defRPr>
            </a:lvl8pPr>
            <a:lvl9pPr lvl="8" algn="ctr" rtl="0">
              <a:lnSpc>
                <a:spcPct val="100000"/>
              </a:lnSpc>
              <a:spcBef>
                <a:spcPts val="0"/>
              </a:spcBef>
              <a:spcAft>
                <a:spcPts val="0"/>
              </a:spcAft>
              <a:buNone/>
              <a:defRPr sz="1800" b="0">
                <a:solidFill>
                  <a:schemeClr val="dk1"/>
                </a:solidFill>
                <a:latin typeface="Ubuntu"/>
                <a:ea typeface="Ubuntu"/>
                <a:cs typeface="Ubuntu"/>
                <a:sym typeface="Ubuntu"/>
              </a:defRPr>
            </a:lvl9pPr>
          </a:lstStyle>
          <a:p>
            <a:endParaRPr/>
          </a:p>
        </p:txBody>
      </p:sp>
      <p:sp>
        <p:nvSpPr>
          <p:cNvPr id="3129" name="Google Shape;3129;p21"/>
          <p:cNvSpPr txBox="1">
            <a:spLocks noGrp="1"/>
          </p:cNvSpPr>
          <p:nvPr>
            <p:ph type="subTitle" idx="2"/>
          </p:nvPr>
        </p:nvSpPr>
        <p:spPr>
          <a:xfrm>
            <a:off x="2950650" y="2831700"/>
            <a:ext cx="3242700" cy="29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400" b="1">
                <a:solidFill>
                  <a:schemeClr val="accent4"/>
                </a:solidFill>
              </a:defRPr>
            </a:lvl1pPr>
            <a:lvl2pPr lvl="1" algn="ctr" rtl="0">
              <a:lnSpc>
                <a:spcPct val="100000"/>
              </a:lnSpc>
              <a:spcBef>
                <a:spcPts val="0"/>
              </a:spcBef>
              <a:spcAft>
                <a:spcPts val="0"/>
              </a:spcAft>
              <a:buNone/>
              <a:defRPr sz="2400" b="1">
                <a:solidFill>
                  <a:schemeClr val="accent4"/>
                </a:solidFill>
              </a:defRPr>
            </a:lvl2pPr>
            <a:lvl3pPr lvl="2" algn="ctr" rtl="0">
              <a:lnSpc>
                <a:spcPct val="100000"/>
              </a:lnSpc>
              <a:spcBef>
                <a:spcPts val="0"/>
              </a:spcBef>
              <a:spcAft>
                <a:spcPts val="0"/>
              </a:spcAft>
              <a:buNone/>
              <a:defRPr sz="2400" b="1">
                <a:solidFill>
                  <a:schemeClr val="accent4"/>
                </a:solidFill>
              </a:defRPr>
            </a:lvl3pPr>
            <a:lvl4pPr lvl="3" algn="ctr" rtl="0">
              <a:lnSpc>
                <a:spcPct val="100000"/>
              </a:lnSpc>
              <a:spcBef>
                <a:spcPts val="0"/>
              </a:spcBef>
              <a:spcAft>
                <a:spcPts val="0"/>
              </a:spcAft>
              <a:buNone/>
              <a:defRPr sz="2400" b="1">
                <a:solidFill>
                  <a:schemeClr val="accent4"/>
                </a:solidFill>
              </a:defRPr>
            </a:lvl4pPr>
            <a:lvl5pPr lvl="4" algn="ctr" rtl="0">
              <a:lnSpc>
                <a:spcPct val="100000"/>
              </a:lnSpc>
              <a:spcBef>
                <a:spcPts val="0"/>
              </a:spcBef>
              <a:spcAft>
                <a:spcPts val="0"/>
              </a:spcAft>
              <a:buNone/>
              <a:defRPr sz="2400" b="1">
                <a:solidFill>
                  <a:schemeClr val="accent4"/>
                </a:solidFill>
              </a:defRPr>
            </a:lvl5pPr>
            <a:lvl6pPr lvl="5" algn="ctr" rtl="0">
              <a:lnSpc>
                <a:spcPct val="100000"/>
              </a:lnSpc>
              <a:spcBef>
                <a:spcPts val="0"/>
              </a:spcBef>
              <a:spcAft>
                <a:spcPts val="0"/>
              </a:spcAft>
              <a:buNone/>
              <a:defRPr sz="2400" b="1">
                <a:solidFill>
                  <a:schemeClr val="accent4"/>
                </a:solidFill>
              </a:defRPr>
            </a:lvl6pPr>
            <a:lvl7pPr lvl="6" algn="ctr" rtl="0">
              <a:lnSpc>
                <a:spcPct val="100000"/>
              </a:lnSpc>
              <a:spcBef>
                <a:spcPts val="0"/>
              </a:spcBef>
              <a:spcAft>
                <a:spcPts val="0"/>
              </a:spcAft>
              <a:buNone/>
              <a:defRPr sz="2400" b="1">
                <a:solidFill>
                  <a:schemeClr val="accent4"/>
                </a:solidFill>
              </a:defRPr>
            </a:lvl7pPr>
            <a:lvl8pPr lvl="7" algn="ctr" rtl="0">
              <a:lnSpc>
                <a:spcPct val="100000"/>
              </a:lnSpc>
              <a:spcBef>
                <a:spcPts val="0"/>
              </a:spcBef>
              <a:spcAft>
                <a:spcPts val="0"/>
              </a:spcAft>
              <a:buNone/>
              <a:defRPr sz="2400" b="1">
                <a:solidFill>
                  <a:schemeClr val="accent4"/>
                </a:solidFill>
              </a:defRPr>
            </a:lvl8pPr>
            <a:lvl9pPr lvl="8" algn="ctr" rtl="0">
              <a:lnSpc>
                <a:spcPct val="100000"/>
              </a:lnSpc>
              <a:spcBef>
                <a:spcPts val="0"/>
              </a:spcBef>
              <a:spcAft>
                <a:spcPts val="0"/>
              </a:spcAft>
              <a:buNone/>
              <a:defRPr sz="2400" b="1">
                <a:solidFill>
                  <a:schemeClr val="accent4"/>
                </a:solidFill>
              </a:defRPr>
            </a:lvl9pPr>
          </a:lstStyle>
          <a:p>
            <a:endParaRPr/>
          </a:p>
        </p:txBody>
      </p:sp>
      <p:sp>
        <p:nvSpPr>
          <p:cNvPr id="3130" name="Google Shape;3130;p21"/>
          <p:cNvSpPr/>
          <p:nvPr/>
        </p:nvSpPr>
        <p:spPr>
          <a:xfrm>
            <a:off x="-865822" y="-228691"/>
            <a:ext cx="7704175" cy="1288650"/>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3131" name="Google Shape;3131;p21"/>
          <p:cNvSpPr/>
          <p:nvPr/>
        </p:nvSpPr>
        <p:spPr>
          <a:xfrm>
            <a:off x="5755650" y="-1405725"/>
            <a:ext cx="6052187" cy="245452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3132" name="Google Shape;3132;p21"/>
          <p:cNvSpPr/>
          <p:nvPr/>
        </p:nvSpPr>
        <p:spPr>
          <a:xfrm>
            <a:off x="2634422" y="4389597"/>
            <a:ext cx="8118075" cy="1245850"/>
          </a:xfrm>
          <a:custGeom>
            <a:avLst/>
            <a:gdLst/>
            <a:ahLst/>
            <a:cxnLst/>
            <a:rect l="l" t="t" r="r" b="b"/>
            <a:pathLst>
              <a:path w="324723" h="49834" extrusionOk="0">
                <a:moveTo>
                  <a:pt x="36613" y="11080"/>
                </a:moveTo>
                <a:cubicBezTo>
                  <a:pt x="51097" y="7847"/>
                  <a:pt x="82117" y="26980"/>
                  <a:pt x="105493" y="26642"/>
                </a:cubicBezTo>
                <a:cubicBezTo>
                  <a:pt x="128869" y="26304"/>
                  <a:pt x="158980" y="10914"/>
                  <a:pt x="176867" y="9053"/>
                </a:cubicBezTo>
                <a:cubicBezTo>
                  <a:pt x="194754" y="7192"/>
                  <a:pt x="198497" y="16871"/>
                  <a:pt x="212814" y="15476"/>
                </a:cubicBezTo>
                <a:cubicBezTo>
                  <a:pt x="227131" y="14082"/>
                  <a:pt x="251925" y="-3669"/>
                  <a:pt x="262767" y="686"/>
                </a:cubicBezTo>
                <a:cubicBezTo>
                  <a:pt x="273609" y="5042"/>
                  <a:pt x="272193" y="34009"/>
                  <a:pt x="277866" y="41609"/>
                </a:cubicBezTo>
                <a:cubicBezTo>
                  <a:pt x="283539" y="49209"/>
                  <a:pt x="292250" y="45066"/>
                  <a:pt x="296807" y="46285"/>
                </a:cubicBezTo>
                <a:cubicBezTo>
                  <a:pt x="301364" y="47504"/>
                  <a:pt x="351576" y="48962"/>
                  <a:pt x="305206" y="48921"/>
                </a:cubicBezTo>
                <a:cubicBezTo>
                  <a:pt x="258836" y="48880"/>
                  <a:pt x="63353" y="52345"/>
                  <a:pt x="18587" y="46038"/>
                </a:cubicBezTo>
                <a:cubicBezTo>
                  <a:pt x="-26178" y="39731"/>
                  <a:pt x="22129" y="14313"/>
                  <a:pt x="36613" y="11080"/>
                </a:cubicBezTo>
                <a:close/>
              </a:path>
            </a:pathLst>
          </a:custGeom>
          <a:solidFill>
            <a:schemeClr val="accent2"/>
          </a:solidFill>
          <a:ln>
            <a:noFill/>
          </a:ln>
        </p:spPr>
      </p:sp>
      <p:sp>
        <p:nvSpPr>
          <p:cNvPr id="3133" name="Google Shape;3133;p21"/>
          <p:cNvSpPr/>
          <p:nvPr/>
        </p:nvSpPr>
        <p:spPr>
          <a:xfrm>
            <a:off x="-1005610" y="4262205"/>
            <a:ext cx="6275450" cy="1495650"/>
          </a:xfrm>
          <a:custGeom>
            <a:avLst/>
            <a:gdLst/>
            <a:ahLst/>
            <a:cxnLst/>
            <a:rect l="l" t="t" r="r" b="b"/>
            <a:pathLst>
              <a:path w="251018" h="59826" extrusionOk="0">
                <a:moveTo>
                  <a:pt x="26820" y="6722"/>
                </a:moveTo>
                <a:cubicBezTo>
                  <a:pt x="33941" y="-2016"/>
                  <a:pt x="47154" y="-1093"/>
                  <a:pt x="56753" y="3054"/>
                </a:cubicBezTo>
                <a:cubicBezTo>
                  <a:pt x="66352" y="7202"/>
                  <a:pt x="73172" y="29576"/>
                  <a:pt x="84412" y="31607"/>
                </a:cubicBezTo>
                <a:cubicBezTo>
                  <a:pt x="95653" y="33638"/>
                  <a:pt x="112577" y="18283"/>
                  <a:pt x="124196" y="15239"/>
                </a:cubicBezTo>
                <a:cubicBezTo>
                  <a:pt x="135816" y="12195"/>
                  <a:pt x="145099" y="9933"/>
                  <a:pt x="154129" y="13345"/>
                </a:cubicBezTo>
                <a:cubicBezTo>
                  <a:pt x="163159" y="16758"/>
                  <a:pt x="166931" y="29746"/>
                  <a:pt x="178378" y="35714"/>
                </a:cubicBezTo>
                <a:cubicBezTo>
                  <a:pt x="189825" y="41683"/>
                  <a:pt x="213061" y="45653"/>
                  <a:pt x="222809" y="49156"/>
                </a:cubicBezTo>
                <a:cubicBezTo>
                  <a:pt x="232557" y="52659"/>
                  <a:pt x="271662" y="55680"/>
                  <a:pt x="236865" y="56734"/>
                </a:cubicBezTo>
                <a:cubicBezTo>
                  <a:pt x="202068" y="57788"/>
                  <a:pt x="49034" y="63815"/>
                  <a:pt x="14026" y="55480"/>
                </a:cubicBezTo>
                <a:cubicBezTo>
                  <a:pt x="-20981" y="47145"/>
                  <a:pt x="19699" y="15460"/>
                  <a:pt x="26820" y="6722"/>
                </a:cubicBezTo>
                <a:close/>
              </a:path>
            </a:pathLst>
          </a:custGeom>
          <a:solidFill>
            <a:schemeClr val="lt2"/>
          </a:solidFill>
          <a:ln>
            <a:noFill/>
          </a:ln>
        </p:spPr>
      </p:sp>
      <p:sp>
        <p:nvSpPr>
          <p:cNvPr id="3134" name="Google Shape;3134;p21"/>
          <p:cNvSpPr/>
          <p:nvPr/>
        </p:nvSpPr>
        <p:spPr>
          <a:xfrm rot="1121112" flipH="1">
            <a:off x="7128634" y="4584195"/>
            <a:ext cx="388189" cy="335984"/>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5" name="Google Shape;3135;p21"/>
          <p:cNvGrpSpPr/>
          <p:nvPr/>
        </p:nvGrpSpPr>
        <p:grpSpPr>
          <a:xfrm flipH="1">
            <a:off x="-38671" y="4356351"/>
            <a:ext cx="911794" cy="886074"/>
            <a:chOff x="8197580" y="4205811"/>
            <a:chExt cx="998242" cy="969977"/>
          </a:xfrm>
        </p:grpSpPr>
        <p:sp>
          <p:nvSpPr>
            <p:cNvPr id="3136" name="Google Shape;3136;p21"/>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1"/>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1"/>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1"/>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1"/>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1"/>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1"/>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1"/>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1"/>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1"/>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1"/>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1"/>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1"/>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1"/>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1"/>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1"/>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1"/>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3" name="Google Shape;3153;p21"/>
          <p:cNvGrpSpPr/>
          <p:nvPr/>
        </p:nvGrpSpPr>
        <p:grpSpPr>
          <a:xfrm flipH="1">
            <a:off x="8302206" y="-52004"/>
            <a:ext cx="910774" cy="885126"/>
            <a:chOff x="-36607" y="-28910"/>
            <a:chExt cx="999532" cy="971385"/>
          </a:xfrm>
        </p:grpSpPr>
        <p:sp>
          <p:nvSpPr>
            <p:cNvPr id="3154" name="Google Shape;3154;p21"/>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1"/>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1"/>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1"/>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1"/>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1"/>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1"/>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1"/>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1"/>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1"/>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1"/>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1"/>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1"/>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1"/>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1"/>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1"/>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1"/>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1" name="Google Shape;3171;p21"/>
          <p:cNvGrpSpPr/>
          <p:nvPr/>
        </p:nvGrpSpPr>
        <p:grpSpPr>
          <a:xfrm rot="1258738" flipH="1">
            <a:off x="3609605" y="4616878"/>
            <a:ext cx="758450" cy="594642"/>
            <a:chOff x="6116480" y="4524652"/>
            <a:chExt cx="830410" cy="650968"/>
          </a:xfrm>
        </p:grpSpPr>
        <p:sp>
          <p:nvSpPr>
            <p:cNvPr id="3172" name="Google Shape;3172;p21"/>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1"/>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1"/>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1"/>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1"/>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1"/>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1"/>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1"/>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0" name="Google Shape;3180;p21"/>
          <p:cNvGrpSpPr/>
          <p:nvPr/>
        </p:nvGrpSpPr>
        <p:grpSpPr>
          <a:xfrm flipH="1">
            <a:off x="4995024" y="4414448"/>
            <a:ext cx="449004" cy="759823"/>
            <a:chOff x="4966680" y="4437444"/>
            <a:chExt cx="491575" cy="831771"/>
          </a:xfrm>
        </p:grpSpPr>
        <p:sp>
          <p:nvSpPr>
            <p:cNvPr id="3181" name="Google Shape;3181;p21"/>
            <p:cNvSpPr/>
            <p:nvPr/>
          </p:nvSpPr>
          <p:spPr>
            <a:xfrm rot="5400000">
              <a:off x="4784418" y="4619705"/>
              <a:ext cx="813410" cy="448886"/>
            </a:xfrm>
            <a:custGeom>
              <a:avLst/>
              <a:gdLst/>
              <a:ahLst/>
              <a:cxnLst/>
              <a:rect l="l" t="t" r="r" b="b"/>
              <a:pathLst>
                <a:path w="19093" h="10536" extrusionOk="0">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1"/>
            <p:cNvSpPr/>
            <p:nvPr/>
          </p:nvSpPr>
          <p:spPr>
            <a:xfrm rot="5400000">
              <a:off x="4816221" y="4627182"/>
              <a:ext cx="831771" cy="452295"/>
            </a:xfrm>
            <a:custGeom>
              <a:avLst/>
              <a:gdLst/>
              <a:ahLst/>
              <a:cxnLst/>
              <a:rect l="l" t="t" r="r" b="b"/>
              <a:pathLst>
                <a:path w="19524" h="10616" extrusionOk="0">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1"/>
            <p:cNvSpPr/>
            <p:nvPr/>
          </p:nvSpPr>
          <p:spPr>
            <a:xfrm rot="5400000">
              <a:off x="4979542" y="4581202"/>
              <a:ext cx="173009" cy="184820"/>
            </a:xfrm>
            <a:custGeom>
              <a:avLst/>
              <a:gdLst/>
              <a:ahLst/>
              <a:cxnLst/>
              <a:rect l="l" t="t" r="r" b="b"/>
              <a:pathLst>
                <a:path w="4061" h="4338" extrusionOk="0">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1"/>
            <p:cNvSpPr/>
            <p:nvPr/>
          </p:nvSpPr>
          <p:spPr>
            <a:xfrm rot="5400000">
              <a:off x="5048621" y="4713760"/>
              <a:ext cx="228179" cy="270968"/>
            </a:xfrm>
            <a:custGeom>
              <a:avLst/>
              <a:gdLst/>
              <a:ahLst/>
              <a:cxnLst/>
              <a:rect l="l" t="t" r="r" b="b"/>
              <a:pathLst>
                <a:path w="5356" h="6360" extrusionOk="0">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1"/>
            <p:cNvSpPr/>
            <p:nvPr/>
          </p:nvSpPr>
          <p:spPr>
            <a:xfrm rot="5400000">
              <a:off x="5181693" y="4916488"/>
              <a:ext cx="194566" cy="230578"/>
            </a:xfrm>
            <a:custGeom>
              <a:avLst/>
              <a:gdLst/>
              <a:ahLst/>
              <a:cxnLst/>
              <a:rect l="l" t="t" r="r" b="b"/>
              <a:pathLst>
                <a:path w="4567" h="5412" extrusionOk="0">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6" name="Google Shape;3186;p21"/>
          <p:cNvGrpSpPr/>
          <p:nvPr/>
        </p:nvGrpSpPr>
        <p:grpSpPr>
          <a:xfrm flipH="1">
            <a:off x="6368442" y="4415785"/>
            <a:ext cx="605562" cy="757320"/>
            <a:chOff x="3291645" y="4438907"/>
            <a:chExt cx="662976" cy="829031"/>
          </a:xfrm>
        </p:grpSpPr>
        <p:sp>
          <p:nvSpPr>
            <p:cNvPr id="3187" name="Google Shape;3187;p21"/>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21"/>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1"/>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1"/>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1"/>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21"/>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21"/>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21"/>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21"/>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21"/>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7" name="Google Shape;3197;p21"/>
          <p:cNvGrpSpPr/>
          <p:nvPr/>
        </p:nvGrpSpPr>
        <p:grpSpPr>
          <a:xfrm flipH="1">
            <a:off x="2404164" y="4614946"/>
            <a:ext cx="578478" cy="673232"/>
            <a:chOff x="7255010" y="4438892"/>
            <a:chExt cx="633323" cy="736981"/>
          </a:xfrm>
        </p:grpSpPr>
        <p:sp>
          <p:nvSpPr>
            <p:cNvPr id="3198" name="Google Shape;3198;p21"/>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1"/>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1"/>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1"/>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1"/>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1"/>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1"/>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5" name="Google Shape;3205;p21"/>
          <p:cNvGrpSpPr/>
          <p:nvPr/>
        </p:nvGrpSpPr>
        <p:grpSpPr>
          <a:xfrm flipH="1">
            <a:off x="5553387" y="4515747"/>
            <a:ext cx="589552" cy="624470"/>
            <a:chOff x="4174996" y="4517026"/>
            <a:chExt cx="645448" cy="683601"/>
          </a:xfrm>
        </p:grpSpPr>
        <p:sp>
          <p:nvSpPr>
            <p:cNvPr id="3206" name="Google Shape;3206;p21"/>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21"/>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21"/>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1"/>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0" name="Google Shape;3210;p21"/>
          <p:cNvSpPr/>
          <p:nvPr/>
        </p:nvSpPr>
        <p:spPr>
          <a:xfrm rot="-5400000" flipH="1">
            <a:off x="4498629" y="4588399"/>
            <a:ext cx="280111" cy="249964"/>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1" name="Google Shape;3211;p21"/>
          <p:cNvGrpSpPr/>
          <p:nvPr/>
        </p:nvGrpSpPr>
        <p:grpSpPr>
          <a:xfrm flipH="1">
            <a:off x="6265209" y="-244224"/>
            <a:ext cx="968730" cy="759811"/>
            <a:chOff x="2246497" y="-36012"/>
            <a:chExt cx="829747" cy="650802"/>
          </a:xfrm>
        </p:grpSpPr>
        <p:sp>
          <p:nvSpPr>
            <p:cNvPr id="3212" name="Google Shape;3212;p21"/>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1"/>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1"/>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1"/>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21"/>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1"/>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1"/>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1"/>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0" name="Google Shape;3220;p21"/>
          <p:cNvGrpSpPr/>
          <p:nvPr/>
        </p:nvGrpSpPr>
        <p:grpSpPr>
          <a:xfrm flipH="1">
            <a:off x="5370293" y="-94298"/>
            <a:ext cx="449049" cy="758026"/>
            <a:chOff x="3687755" y="-75325"/>
            <a:chExt cx="492810" cy="831899"/>
          </a:xfrm>
        </p:grpSpPr>
        <p:sp>
          <p:nvSpPr>
            <p:cNvPr id="3221" name="Google Shape;3221;p21"/>
            <p:cNvSpPr/>
            <p:nvPr/>
          </p:nvSpPr>
          <p:spPr>
            <a:xfrm rot="5400000">
              <a:off x="3549971" y="124574"/>
              <a:ext cx="812089" cy="449099"/>
            </a:xfrm>
            <a:custGeom>
              <a:avLst/>
              <a:gdLst/>
              <a:ahLst/>
              <a:cxnLst/>
              <a:rect l="l" t="t" r="r" b="b"/>
              <a:pathLst>
                <a:path w="19062" h="10541" extrusionOk="0">
                  <a:moveTo>
                    <a:pt x="14134" y="1"/>
                  </a:moveTo>
                  <a:cubicBezTo>
                    <a:pt x="11785" y="1"/>
                    <a:pt x="9414" y="542"/>
                    <a:pt x="7319" y="1462"/>
                  </a:cubicBezTo>
                  <a:cubicBezTo>
                    <a:pt x="5518" y="2162"/>
                    <a:pt x="3950" y="3330"/>
                    <a:pt x="2716" y="4797"/>
                  </a:cubicBezTo>
                  <a:cubicBezTo>
                    <a:pt x="1515" y="6298"/>
                    <a:pt x="815" y="8100"/>
                    <a:pt x="48" y="9834"/>
                  </a:cubicBezTo>
                  <a:cubicBezTo>
                    <a:pt x="1" y="9904"/>
                    <a:pt x="68" y="9991"/>
                    <a:pt x="136" y="9991"/>
                  </a:cubicBezTo>
                  <a:cubicBezTo>
                    <a:pt x="165" y="9991"/>
                    <a:pt x="194" y="9975"/>
                    <a:pt x="214" y="9934"/>
                  </a:cubicBezTo>
                  <a:cubicBezTo>
                    <a:pt x="815" y="8467"/>
                    <a:pt x="1549" y="7032"/>
                    <a:pt x="2349" y="5665"/>
                  </a:cubicBezTo>
                  <a:cubicBezTo>
                    <a:pt x="3350" y="4197"/>
                    <a:pt x="4718" y="2996"/>
                    <a:pt x="6319" y="2196"/>
                  </a:cubicBezTo>
                  <a:cubicBezTo>
                    <a:pt x="8707" y="906"/>
                    <a:pt x="11368" y="249"/>
                    <a:pt x="14058" y="249"/>
                  </a:cubicBezTo>
                  <a:cubicBezTo>
                    <a:pt x="15126" y="249"/>
                    <a:pt x="16198" y="353"/>
                    <a:pt x="17260" y="561"/>
                  </a:cubicBezTo>
                  <a:cubicBezTo>
                    <a:pt x="17660" y="661"/>
                    <a:pt x="18060" y="761"/>
                    <a:pt x="18461" y="895"/>
                  </a:cubicBezTo>
                  <a:cubicBezTo>
                    <a:pt x="18961" y="1061"/>
                    <a:pt x="18327" y="1395"/>
                    <a:pt x="18094" y="1628"/>
                  </a:cubicBezTo>
                  <a:cubicBezTo>
                    <a:pt x="17427" y="2229"/>
                    <a:pt x="16793" y="2896"/>
                    <a:pt x="16192" y="3563"/>
                  </a:cubicBezTo>
                  <a:cubicBezTo>
                    <a:pt x="14925" y="4998"/>
                    <a:pt x="13557" y="6298"/>
                    <a:pt x="12056" y="7499"/>
                  </a:cubicBezTo>
                  <a:cubicBezTo>
                    <a:pt x="9945" y="9089"/>
                    <a:pt x="6898" y="10353"/>
                    <a:pt x="4060" y="10353"/>
                  </a:cubicBezTo>
                  <a:cubicBezTo>
                    <a:pt x="3265" y="10353"/>
                    <a:pt x="2486" y="10253"/>
                    <a:pt x="1749" y="10034"/>
                  </a:cubicBezTo>
                  <a:cubicBezTo>
                    <a:pt x="1739" y="10032"/>
                    <a:pt x="1729" y="10031"/>
                    <a:pt x="1719" y="10031"/>
                  </a:cubicBezTo>
                  <a:cubicBezTo>
                    <a:pt x="1606" y="10031"/>
                    <a:pt x="1559" y="10204"/>
                    <a:pt x="1682" y="10235"/>
                  </a:cubicBezTo>
                  <a:lnTo>
                    <a:pt x="1682" y="10201"/>
                  </a:lnTo>
                  <a:cubicBezTo>
                    <a:pt x="2447" y="10437"/>
                    <a:pt x="3241" y="10541"/>
                    <a:pt x="4044" y="10541"/>
                  </a:cubicBezTo>
                  <a:cubicBezTo>
                    <a:pt x="6429" y="10541"/>
                    <a:pt x="8892" y="9623"/>
                    <a:pt x="10889" y="8500"/>
                  </a:cubicBezTo>
                  <a:cubicBezTo>
                    <a:pt x="14124" y="6665"/>
                    <a:pt x="16259" y="3463"/>
                    <a:pt x="18994" y="1028"/>
                  </a:cubicBezTo>
                  <a:cubicBezTo>
                    <a:pt x="19061" y="961"/>
                    <a:pt x="19028" y="861"/>
                    <a:pt x="18961" y="861"/>
                  </a:cubicBezTo>
                  <a:cubicBezTo>
                    <a:pt x="17431" y="269"/>
                    <a:pt x="15788" y="1"/>
                    <a:pt x="141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1"/>
            <p:cNvSpPr/>
            <p:nvPr/>
          </p:nvSpPr>
          <p:spPr>
            <a:xfrm rot="5400000">
              <a:off x="3498549" y="113881"/>
              <a:ext cx="831899" cy="453488"/>
            </a:xfrm>
            <a:custGeom>
              <a:avLst/>
              <a:gdLst/>
              <a:ahLst/>
              <a:cxnLst/>
              <a:rect l="l" t="t" r="r" b="b"/>
              <a:pathLst>
                <a:path w="19527" h="10644" extrusionOk="0">
                  <a:moveTo>
                    <a:pt x="19133" y="0"/>
                  </a:moveTo>
                  <a:cubicBezTo>
                    <a:pt x="17358" y="0"/>
                    <a:pt x="15645" y="636"/>
                    <a:pt x="14023" y="1273"/>
                  </a:cubicBezTo>
                  <a:cubicBezTo>
                    <a:pt x="12288" y="1940"/>
                    <a:pt x="10553" y="2640"/>
                    <a:pt x="8886" y="3474"/>
                  </a:cubicBezTo>
                  <a:cubicBezTo>
                    <a:pt x="5483" y="5142"/>
                    <a:pt x="2481" y="7544"/>
                    <a:pt x="79" y="10446"/>
                  </a:cubicBezTo>
                  <a:cubicBezTo>
                    <a:pt x="1" y="10524"/>
                    <a:pt x="66" y="10643"/>
                    <a:pt x="146" y="10643"/>
                  </a:cubicBezTo>
                  <a:cubicBezTo>
                    <a:pt x="168" y="10643"/>
                    <a:pt x="191" y="10634"/>
                    <a:pt x="213" y="10613"/>
                  </a:cubicBezTo>
                  <a:cubicBezTo>
                    <a:pt x="2514" y="7844"/>
                    <a:pt x="5350" y="5542"/>
                    <a:pt x="8552" y="3874"/>
                  </a:cubicBezTo>
                  <a:cubicBezTo>
                    <a:pt x="10253" y="2974"/>
                    <a:pt x="12054" y="2307"/>
                    <a:pt x="13822" y="1573"/>
                  </a:cubicBezTo>
                  <a:cubicBezTo>
                    <a:pt x="15512" y="871"/>
                    <a:pt x="17293" y="201"/>
                    <a:pt x="19136" y="201"/>
                  </a:cubicBezTo>
                  <a:cubicBezTo>
                    <a:pt x="19221" y="201"/>
                    <a:pt x="19307" y="202"/>
                    <a:pt x="19393" y="205"/>
                  </a:cubicBezTo>
                  <a:cubicBezTo>
                    <a:pt x="19526" y="205"/>
                    <a:pt x="19526" y="5"/>
                    <a:pt x="19393" y="5"/>
                  </a:cubicBezTo>
                  <a:cubicBezTo>
                    <a:pt x="19306" y="2"/>
                    <a:pt x="19219" y="0"/>
                    <a:pt x="19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1"/>
            <p:cNvSpPr/>
            <p:nvPr/>
          </p:nvSpPr>
          <p:spPr>
            <a:xfrm rot="5400000">
              <a:off x="3995260" y="427493"/>
              <a:ext cx="171560" cy="184480"/>
            </a:xfrm>
            <a:custGeom>
              <a:avLst/>
              <a:gdLst/>
              <a:ahLst/>
              <a:cxnLst/>
              <a:rect l="l" t="t" r="r" b="b"/>
              <a:pathLst>
                <a:path w="4027" h="4330" extrusionOk="0">
                  <a:moveTo>
                    <a:pt x="1265" y="0"/>
                  </a:moveTo>
                  <a:cubicBezTo>
                    <a:pt x="1236" y="0"/>
                    <a:pt x="1211" y="16"/>
                    <a:pt x="1201" y="56"/>
                  </a:cubicBezTo>
                  <a:cubicBezTo>
                    <a:pt x="768" y="1024"/>
                    <a:pt x="401" y="1991"/>
                    <a:pt x="0" y="2959"/>
                  </a:cubicBezTo>
                  <a:cubicBezTo>
                    <a:pt x="0" y="2992"/>
                    <a:pt x="34" y="3059"/>
                    <a:pt x="67" y="3059"/>
                  </a:cubicBezTo>
                  <a:lnTo>
                    <a:pt x="3870" y="4326"/>
                  </a:lnTo>
                  <a:cubicBezTo>
                    <a:pt x="3877" y="4329"/>
                    <a:pt x="3885" y="4330"/>
                    <a:pt x="3892" y="4330"/>
                  </a:cubicBezTo>
                  <a:cubicBezTo>
                    <a:pt x="3979" y="4330"/>
                    <a:pt x="4026" y="4157"/>
                    <a:pt x="3903" y="4126"/>
                  </a:cubicBezTo>
                  <a:cubicBezTo>
                    <a:pt x="3603" y="4026"/>
                    <a:pt x="234" y="2959"/>
                    <a:pt x="267" y="2825"/>
                  </a:cubicBezTo>
                  <a:cubicBezTo>
                    <a:pt x="634" y="1924"/>
                    <a:pt x="1001" y="1057"/>
                    <a:pt x="1368" y="157"/>
                  </a:cubicBezTo>
                  <a:cubicBezTo>
                    <a:pt x="1415" y="87"/>
                    <a:pt x="1331" y="0"/>
                    <a:pt x="126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1"/>
            <p:cNvSpPr/>
            <p:nvPr/>
          </p:nvSpPr>
          <p:spPr>
            <a:xfrm rot="5400000">
              <a:off x="3870090" y="209661"/>
              <a:ext cx="227923" cy="270073"/>
            </a:xfrm>
            <a:custGeom>
              <a:avLst/>
              <a:gdLst/>
              <a:ahLst/>
              <a:cxnLst/>
              <a:rect l="l" t="t" r="r" b="b"/>
              <a:pathLst>
                <a:path w="5350" h="6339" extrusionOk="0">
                  <a:moveTo>
                    <a:pt x="607" y="0"/>
                  </a:moveTo>
                  <a:cubicBezTo>
                    <a:pt x="562" y="0"/>
                    <a:pt x="515" y="27"/>
                    <a:pt x="501" y="85"/>
                  </a:cubicBezTo>
                  <a:cubicBezTo>
                    <a:pt x="334" y="819"/>
                    <a:pt x="267" y="1586"/>
                    <a:pt x="234" y="2354"/>
                  </a:cubicBezTo>
                  <a:cubicBezTo>
                    <a:pt x="200" y="2887"/>
                    <a:pt x="200" y="3555"/>
                    <a:pt x="567" y="3988"/>
                  </a:cubicBezTo>
                  <a:cubicBezTo>
                    <a:pt x="1702" y="5322"/>
                    <a:pt x="3703" y="5423"/>
                    <a:pt x="5137" y="6323"/>
                  </a:cubicBezTo>
                  <a:cubicBezTo>
                    <a:pt x="5153" y="6334"/>
                    <a:pt x="5171" y="6339"/>
                    <a:pt x="5187" y="6339"/>
                  </a:cubicBezTo>
                  <a:cubicBezTo>
                    <a:pt x="5274" y="6339"/>
                    <a:pt x="5349" y="6212"/>
                    <a:pt x="5237" y="6156"/>
                  </a:cubicBezTo>
                  <a:lnTo>
                    <a:pt x="5271" y="6156"/>
                  </a:lnTo>
                  <a:cubicBezTo>
                    <a:pt x="4037" y="5389"/>
                    <a:pt x="2602" y="5156"/>
                    <a:pt x="1368" y="4422"/>
                  </a:cubicBezTo>
                  <a:cubicBezTo>
                    <a:pt x="0" y="3588"/>
                    <a:pt x="401" y="1486"/>
                    <a:pt x="701" y="119"/>
                  </a:cubicBezTo>
                  <a:cubicBezTo>
                    <a:pt x="720" y="44"/>
                    <a:pt x="665" y="0"/>
                    <a:pt x="6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1"/>
            <p:cNvSpPr/>
            <p:nvPr/>
          </p:nvSpPr>
          <p:spPr>
            <a:xfrm rot="5400000">
              <a:off x="3771231" y="46045"/>
              <a:ext cx="193373" cy="231303"/>
            </a:xfrm>
            <a:custGeom>
              <a:avLst/>
              <a:gdLst/>
              <a:ahLst/>
              <a:cxnLst/>
              <a:rect l="l" t="t" r="r" b="b"/>
              <a:pathLst>
                <a:path w="4539" h="5429" extrusionOk="0">
                  <a:moveTo>
                    <a:pt x="132" y="1"/>
                  </a:moveTo>
                  <a:cubicBezTo>
                    <a:pt x="69" y="1"/>
                    <a:pt x="0" y="58"/>
                    <a:pt x="21" y="140"/>
                  </a:cubicBezTo>
                  <a:cubicBezTo>
                    <a:pt x="221" y="1174"/>
                    <a:pt x="288" y="2242"/>
                    <a:pt x="254" y="3309"/>
                  </a:cubicBezTo>
                  <a:cubicBezTo>
                    <a:pt x="254" y="3342"/>
                    <a:pt x="288" y="3376"/>
                    <a:pt x="321" y="3409"/>
                  </a:cubicBezTo>
                  <a:cubicBezTo>
                    <a:pt x="1622" y="4143"/>
                    <a:pt x="3190" y="4343"/>
                    <a:pt x="4324" y="5410"/>
                  </a:cubicBezTo>
                  <a:cubicBezTo>
                    <a:pt x="4343" y="5423"/>
                    <a:pt x="4363" y="5428"/>
                    <a:pt x="4382" y="5428"/>
                  </a:cubicBezTo>
                  <a:cubicBezTo>
                    <a:pt x="4466" y="5428"/>
                    <a:pt x="4539" y="5325"/>
                    <a:pt x="4457" y="5244"/>
                  </a:cubicBezTo>
                  <a:cubicBezTo>
                    <a:pt x="3623" y="4476"/>
                    <a:pt x="2556" y="4143"/>
                    <a:pt x="1522" y="3743"/>
                  </a:cubicBezTo>
                  <a:cubicBezTo>
                    <a:pt x="1222" y="3609"/>
                    <a:pt x="922" y="3476"/>
                    <a:pt x="621" y="3342"/>
                  </a:cubicBezTo>
                  <a:cubicBezTo>
                    <a:pt x="354" y="3176"/>
                    <a:pt x="455" y="2375"/>
                    <a:pt x="455" y="2108"/>
                  </a:cubicBezTo>
                  <a:cubicBezTo>
                    <a:pt x="455" y="1441"/>
                    <a:pt x="354" y="740"/>
                    <a:pt x="221" y="73"/>
                  </a:cubicBezTo>
                  <a:cubicBezTo>
                    <a:pt x="208" y="22"/>
                    <a:pt x="171" y="1"/>
                    <a:pt x="1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6" name="Google Shape;3226;p21"/>
          <p:cNvGrpSpPr/>
          <p:nvPr/>
        </p:nvGrpSpPr>
        <p:grpSpPr>
          <a:xfrm rot="687021" flipH="1">
            <a:off x="3679309" y="-175836"/>
            <a:ext cx="742699" cy="921105"/>
            <a:chOff x="5192642" y="-74132"/>
            <a:chExt cx="662948" cy="822197"/>
          </a:xfrm>
        </p:grpSpPr>
        <p:sp>
          <p:nvSpPr>
            <p:cNvPr id="3227" name="Google Shape;3227;p21"/>
            <p:cNvSpPr/>
            <p:nvPr/>
          </p:nvSpPr>
          <p:spPr>
            <a:xfrm rot="5400000">
              <a:off x="5164026" y="-35873"/>
              <a:ext cx="729823" cy="653305"/>
            </a:xfrm>
            <a:custGeom>
              <a:avLst/>
              <a:gdLst/>
              <a:ahLst/>
              <a:cxnLst/>
              <a:rect l="l" t="t" r="r" b="b"/>
              <a:pathLst>
                <a:path w="17131" h="15334" extrusionOk="0">
                  <a:moveTo>
                    <a:pt x="137" y="1"/>
                  </a:moveTo>
                  <a:cubicBezTo>
                    <a:pt x="58" y="1"/>
                    <a:pt x="1" y="127"/>
                    <a:pt x="85" y="183"/>
                  </a:cubicBezTo>
                  <a:cubicBezTo>
                    <a:pt x="3454" y="1851"/>
                    <a:pt x="7323" y="2318"/>
                    <a:pt x="10559" y="4319"/>
                  </a:cubicBezTo>
                  <a:cubicBezTo>
                    <a:pt x="14195" y="6588"/>
                    <a:pt x="16330" y="11124"/>
                    <a:pt x="16930" y="15260"/>
                  </a:cubicBezTo>
                  <a:cubicBezTo>
                    <a:pt x="16943" y="15311"/>
                    <a:pt x="16975" y="15333"/>
                    <a:pt x="17010" y="15333"/>
                  </a:cubicBezTo>
                  <a:cubicBezTo>
                    <a:pt x="17066" y="15333"/>
                    <a:pt x="17130" y="15276"/>
                    <a:pt x="17130" y="15194"/>
                  </a:cubicBezTo>
                  <a:cubicBezTo>
                    <a:pt x="16530" y="11157"/>
                    <a:pt x="14528" y="7055"/>
                    <a:pt x="11226" y="4553"/>
                  </a:cubicBezTo>
                  <a:cubicBezTo>
                    <a:pt x="8024" y="2118"/>
                    <a:pt x="3721" y="1751"/>
                    <a:pt x="185" y="16"/>
                  </a:cubicBezTo>
                  <a:cubicBezTo>
                    <a:pt x="169" y="5"/>
                    <a:pt x="152" y="1"/>
                    <a:pt x="13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1"/>
            <p:cNvSpPr/>
            <p:nvPr/>
          </p:nvSpPr>
          <p:spPr>
            <a:xfrm rot="5400000">
              <a:off x="5276098" y="445961"/>
              <a:ext cx="79667" cy="221546"/>
            </a:xfrm>
            <a:custGeom>
              <a:avLst/>
              <a:gdLst/>
              <a:ahLst/>
              <a:cxnLst/>
              <a:rect l="l" t="t" r="r" b="b"/>
              <a:pathLst>
                <a:path w="1870" h="5200" extrusionOk="0">
                  <a:moveTo>
                    <a:pt x="1708" y="0"/>
                  </a:moveTo>
                  <a:cubicBezTo>
                    <a:pt x="1675" y="0"/>
                    <a:pt x="1643" y="16"/>
                    <a:pt x="1623" y="56"/>
                  </a:cubicBezTo>
                  <a:cubicBezTo>
                    <a:pt x="789" y="1624"/>
                    <a:pt x="622" y="3392"/>
                    <a:pt x="21" y="5060"/>
                  </a:cubicBezTo>
                  <a:cubicBezTo>
                    <a:pt x="1" y="5142"/>
                    <a:pt x="69" y="5199"/>
                    <a:pt x="133" y="5199"/>
                  </a:cubicBezTo>
                  <a:cubicBezTo>
                    <a:pt x="172" y="5199"/>
                    <a:pt x="209" y="5178"/>
                    <a:pt x="222" y="5127"/>
                  </a:cubicBezTo>
                  <a:lnTo>
                    <a:pt x="222" y="5093"/>
                  </a:lnTo>
                  <a:cubicBezTo>
                    <a:pt x="822" y="3459"/>
                    <a:pt x="989" y="1724"/>
                    <a:pt x="1823" y="156"/>
                  </a:cubicBezTo>
                  <a:cubicBezTo>
                    <a:pt x="1869" y="86"/>
                    <a:pt x="1786" y="0"/>
                    <a:pt x="170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1"/>
            <p:cNvSpPr/>
            <p:nvPr/>
          </p:nvSpPr>
          <p:spPr>
            <a:xfrm rot="5400000">
              <a:off x="5432243" y="558818"/>
              <a:ext cx="266436" cy="82057"/>
            </a:xfrm>
            <a:custGeom>
              <a:avLst/>
              <a:gdLst/>
              <a:ahLst/>
              <a:cxnLst/>
              <a:rect l="l" t="t" r="r" b="b"/>
              <a:pathLst>
                <a:path w="6254" h="1926" extrusionOk="0">
                  <a:moveTo>
                    <a:pt x="497" y="0"/>
                  </a:moveTo>
                  <a:cubicBezTo>
                    <a:pt x="374" y="0"/>
                    <a:pt x="253" y="3"/>
                    <a:pt x="134" y="7"/>
                  </a:cubicBezTo>
                  <a:cubicBezTo>
                    <a:pt x="1" y="7"/>
                    <a:pt x="1" y="240"/>
                    <a:pt x="134" y="240"/>
                  </a:cubicBezTo>
                  <a:cubicBezTo>
                    <a:pt x="296" y="232"/>
                    <a:pt x="462" y="227"/>
                    <a:pt x="633" y="227"/>
                  </a:cubicBezTo>
                  <a:cubicBezTo>
                    <a:pt x="2438" y="227"/>
                    <a:pt x="4697" y="720"/>
                    <a:pt x="6038" y="1908"/>
                  </a:cubicBezTo>
                  <a:cubicBezTo>
                    <a:pt x="6057" y="1920"/>
                    <a:pt x="6077" y="1926"/>
                    <a:pt x="6096" y="1926"/>
                  </a:cubicBezTo>
                  <a:cubicBezTo>
                    <a:pt x="6180" y="1926"/>
                    <a:pt x="6253" y="1823"/>
                    <a:pt x="6172" y="1741"/>
                  </a:cubicBezTo>
                  <a:cubicBezTo>
                    <a:pt x="4763" y="489"/>
                    <a:pt x="2384" y="0"/>
                    <a:pt x="4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1"/>
            <p:cNvSpPr/>
            <p:nvPr/>
          </p:nvSpPr>
          <p:spPr>
            <a:xfrm rot="5400000">
              <a:off x="5529564" y="261851"/>
              <a:ext cx="35573" cy="251881"/>
            </a:xfrm>
            <a:custGeom>
              <a:avLst/>
              <a:gdLst/>
              <a:ahLst/>
              <a:cxnLst/>
              <a:rect l="l" t="t" r="r" b="b"/>
              <a:pathLst>
                <a:path w="835" h="5912" extrusionOk="0">
                  <a:moveTo>
                    <a:pt x="548" y="1"/>
                  </a:moveTo>
                  <a:cubicBezTo>
                    <a:pt x="504" y="1"/>
                    <a:pt x="459" y="23"/>
                    <a:pt x="434" y="74"/>
                  </a:cubicBezTo>
                  <a:cubicBezTo>
                    <a:pt x="0" y="1975"/>
                    <a:pt x="501" y="3910"/>
                    <a:pt x="601" y="5811"/>
                  </a:cubicBezTo>
                  <a:cubicBezTo>
                    <a:pt x="601" y="5878"/>
                    <a:pt x="659" y="5911"/>
                    <a:pt x="718" y="5911"/>
                  </a:cubicBezTo>
                  <a:cubicBezTo>
                    <a:pt x="776" y="5911"/>
                    <a:pt x="834" y="5878"/>
                    <a:pt x="834" y="5811"/>
                  </a:cubicBezTo>
                  <a:cubicBezTo>
                    <a:pt x="701" y="3910"/>
                    <a:pt x="200" y="2042"/>
                    <a:pt x="667" y="140"/>
                  </a:cubicBezTo>
                  <a:cubicBezTo>
                    <a:pt x="688" y="58"/>
                    <a:pt x="620" y="1"/>
                    <a:pt x="54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1"/>
            <p:cNvSpPr/>
            <p:nvPr/>
          </p:nvSpPr>
          <p:spPr>
            <a:xfrm rot="5400000">
              <a:off x="5667433" y="324651"/>
              <a:ext cx="219872" cy="81205"/>
            </a:xfrm>
            <a:custGeom>
              <a:avLst/>
              <a:gdLst/>
              <a:ahLst/>
              <a:cxnLst/>
              <a:rect l="l" t="t" r="r" b="b"/>
              <a:pathLst>
                <a:path w="5161" h="1906" extrusionOk="0">
                  <a:moveTo>
                    <a:pt x="5027" y="0"/>
                  </a:moveTo>
                  <a:lnTo>
                    <a:pt x="5027" y="34"/>
                  </a:lnTo>
                  <a:cubicBezTo>
                    <a:pt x="4896" y="20"/>
                    <a:pt x="4768" y="14"/>
                    <a:pt x="4643" y="14"/>
                  </a:cubicBezTo>
                  <a:cubicBezTo>
                    <a:pt x="2941" y="14"/>
                    <a:pt x="1677" y="1205"/>
                    <a:pt x="124" y="1702"/>
                  </a:cubicBezTo>
                  <a:cubicBezTo>
                    <a:pt x="1" y="1732"/>
                    <a:pt x="20" y="1906"/>
                    <a:pt x="128" y="1906"/>
                  </a:cubicBezTo>
                  <a:cubicBezTo>
                    <a:pt x="137" y="1906"/>
                    <a:pt x="147" y="1904"/>
                    <a:pt x="157" y="1902"/>
                  </a:cubicBezTo>
                  <a:cubicBezTo>
                    <a:pt x="1708" y="1375"/>
                    <a:pt x="2970" y="213"/>
                    <a:pt x="4641" y="213"/>
                  </a:cubicBezTo>
                  <a:cubicBezTo>
                    <a:pt x="4767" y="213"/>
                    <a:pt x="4896" y="220"/>
                    <a:pt x="5027" y="234"/>
                  </a:cubicBezTo>
                  <a:cubicBezTo>
                    <a:pt x="5161" y="234"/>
                    <a:pt x="5161" y="34"/>
                    <a:pt x="502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1"/>
            <p:cNvSpPr/>
            <p:nvPr/>
          </p:nvSpPr>
          <p:spPr>
            <a:xfrm rot="5400000">
              <a:off x="5193878" y="506590"/>
              <a:ext cx="35573" cy="38046"/>
            </a:xfrm>
            <a:custGeom>
              <a:avLst/>
              <a:gdLst/>
              <a:ahLst/>
              <a:cxnLst/>
              <a:rect l="l" t="t" r="r" b="b"/>
              <a:pathLst>
                <a:path w="835" h="893" extrusionOk="0">
                  <a:moveTo>
                    <a:pt x="418" y="0"/>
                  </a:moveTo>
                  <a:cubicBezTo>
                    <a:pt x="209" y="0"/>
                    <a:pt x="1" y="142"/>
                    <a:pt x="1" y="426"/>
                  </a:cubicBezTo>
                  <a:lnTo>
                    <a:pt x="1" y="492"/>
                  </a:lnTo>
                  <a:cubicBezTo>
                    <a:pt x="34" y="726"/>
                    <a:pt x="201" y="893"/>
                    <a:pt x="435" y="893"/>
                  </a:cubicBezTo>
                  <a:cubicBezTo>
                    <a:pt x="668" y="893"/>
                    <a:pt x="835" y="692"/>
                    <a:pt x="835" y="459"/>
                  </a:cubicBezTo>
                  <a:lnTo>
                    <a:pt x="835" y="426"/>
                  </a:lnTo>
                  <a:cubicBezTo>
                    <a:pt x="835" y="142"/>
                    <a:pt x="626" y="0"/>
                    <a:pt x="41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1"/>
            <p:cNvSpPr/>
            <p:nvPr/>
          </p:nvSpPr>
          <p:spPr>
            <a:xfrm rot="5400000">
              <a:off x="5189831" y="625793"/>
              <a:ext cx="46905" cy="35575"/>
            </a:xfrm>
            <a:custGeom>
              <a:avLst/>
              <a:gdLst/>
              <a:ahLst/>
              <a:cxnLst/>
              <a:rect l="l" t="t" r="r" b="b"/>
              <a:pathLst>
                <a:path w="1101" h="835" extrusionOk="0">
                  <a:moveTo>
                    <a:pt x="567" y="1"/>
                  </a:moveTo>
                  <a:cubicBezTo>
                    <a:pt x="0" y="1"/>
                    <a:pt x="0" y="835"/>
                    <a:pt x="567" y="835"/>
                  </a:cubicBezTo>
                  <a:cubicBezTo>
                    <a:pt x="1101" y="835"/>
                    <a:pt x="1101" y="1"/>
                    <a:pt x="5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1"/>
            <p:cNvSpPr/>
            <p:nvPr/>
          </p:nvSpPr>
          <p:spPr>
            <a:xfrm rot="5400000">
              <a:off x="5510078" y="710531"/>
              <a:ext cx="35573" cy="39495"/>
            </a:xfrm>
            <a:custGeom>
              <a:avLst/>
              <a:gdLst/>
              <a:ahLst/>
              <a:cxnLst/>
              <a:rect l="l" t="t" r="r" b="b"/>
              <a:pathLst>
                <a:path w="835" h="927" extrusionOk="0">
                  <a:moveTo>
                    <a:pt x="417" y="1"/>
                  </a:moveTo>
                  <a:cubicBezTo>
                    <a:pt x="209" y="1"/>
                    <a:pt x="0" y="142"/>
                    <a:pt x="0" y="426"/>
                  </a:cubicBezTo>
                  <a:lnTo>
                    <a:pt x="0" y="526"/>
                  </a:lnTo>
                  <a:cubicBezTo>
                    <a:pt x="0" y="760"/>
                    <a:pt x="167" y="926"/>
                    <a:pt x="401" y="926"/>
                  </a:cubicBezTo>
                  <a:cubicBezTo>
                    <a:pt x="634" y="926"/>
                    <a:pt x="834" y="760"/>
                    <a:pt x="834" y="526"/>
                  </a:cubicBezTo>
                  <a:lnTo>
                    <a:pt x="834" y="426"/>
                  </a:lnTo>
                  <a:cubicBezTo>
                    <a:pt x="834" y="142"/>
                    <a:pt x="626" y="1"/>
                    <a:pt x="41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1"/>
            <p:cNvSpPr/>
            <p:nvPr/>
          </p:nvSpPr>
          <p:spPr>
            <a:xfrm rot="5400000">
              <a:off x="5396584" y="380655"/>
              <a:ext cx="51166" cy="35575"/>
            </a:xfrm>
            <a:custGeom>
              <a:avLst/>
              <a:gdLst/>
              <a:ahLst/>
              <a:cxnLst/>
              <a:rect l="l" t="t" r="r" b="b"/>
              <a:pathLst>
                <a:path w="1201" h="835" extrusionOk="0">
                  <a:moveTo>
                    <a:pt x="567" y="0"/>
                  </a:moveTo>
                  <a:cubicBezTo>
                    <a:pt x="0" y="0"/>
                    <a:pt x="0" y="834"/>
                    <a:pt x="567" y="834"/>
                  </a:cubicBezTo>
                  <a:lnTo>
                    <a:pt x="667" y="834"/>
                  </a:lnTo>
                  <a:cubicBezTo>
                    <a:pt x="1201" y="834"/>
                    <a:pt x="1201" y="0"/>
                    <a:pt x="6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1"/>
            <p:cNvSpPr/>
            <p:nvPr/>
          </p:nvSpPr>
          <p:spPr>
            <a:xfrm rot="5400000">
              <a:off x="5793069" y="453144"/>
              <a:ext cx="51208" cy="35575"/>
            </a:xfrm>
            <a:custGeom>
              <a:avLst/>
              <a:gdLst/>
              <a:ahLst/>
              <a:cxnLst/>
              <a:rect l="l" t="t" r="r" b="b"/>
              <a:pathLst>
                <a:path w="1202" h="835" extrusionOk="0">
                  <a:moveTo>
                    <a:pt x="567" y="1"/>
                  </a:moveTo>
                  <a:cubicBezTo>
                    <a:pt x="0" y="1"/>
                    <a:pt x="0" y="835"/>
                    <a:pt x="567"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7" name="Google Shape;3237;p21"/>
          <p:cNvGrpSpPr/>
          <p:nvPr/>
        </p:nvGrpSpPr>
        <p:grpSpPr>
          <a:xfrm flipH="1">
            <a:off x="7467008" y="-52007"/>
            <a:ext cx="576735" cy="672391"/>
            <a:chOff x="1258903" y="17252"/>
            <a:chExt cx="632940" cy="737918"/>
          </a:xfrm>
        </p:grpSpPr>
        <p:sp>
          <p:nvSpPr>
            <p:cNvPr id="3238" name="Google Shape;3238;p21"/>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1"/>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1"/>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1"/>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1"/>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1"/>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1"/>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5" name="Google Shape;3245;p21"/>
          <p:cNvGrpSpPr/>
          <p:nvPr/>
        </p:nvGrpSpPr>
        <p:grpSpPr>
          <a:xfrm flipH="1">
            <a:off x="4551822" y="-162475"/>
            <a:ext cx="587862" cy="624180"/>
            <a:chOff x="4326468" y="-8012"/>
            <a:chExt cx="645151" cy="685008"/>
          </a:xfrm>
        </p:grpSpPr>
        <p:sp>
          <p:nvSpPr>
            <p:cNvPr id="3246" name="Google Shape;3246;p21"/>
            <p:cNvSpPr/>
            <p:nvPr/>
          </p:nvSpPr>
          <p:spPr>
            <a:xfrm rot="5400000">
              <a:off x="4329204" y="76972"/>
              <a:ext cx="437996" cy="274589"/>
            </a:xfrm>
            <a:custGeom>
              <a:avLst/>
              <a:gdLst/>
              <a:ahLst/>
              <a:cxnLst/>
              <a:rect l="l" t="t" r="r" b="b"/>
              <a:pathLst>
                <a:path w="10281" h="6445" extrusionOk="0">
                  <a:moveTo>
                    <a:pt x="161" y="0"/>
                  </a:moveTo>
                  <a:cubicBezTo>
                    <a:pt x="48" y="0"/>
                    <a:pt x="0" y="173"/>
                    <a:pt x="123" y="204"/>
                  </a:cubicBezTo>
                  <a:lnTo>
                    <a:pt x="123" y="238"/>
                  </a:lnTo>
                  <a:cubicBezTo>
                    <a:pt x="3793" y="1539"/>
                    <a:pt x="7529" y="3373"/>
                    <a:pt x="10064" y="6409"/>
                  </a:cubicBezTo>
                  <a:cubicBezTo>
                    <a:pt x="10089" y="6434"/>
                    <a:pt x="10116" y="6444"/>
                    <a:pt x="10142" y="6444"/>
                  </a:cubicBezTo>
                  <a:cubicBezTo>
                    <a:pt x="10218" y="6444"/>
                    <a:pt x="10281" y="6350"/>
                    <a:pt x="10231" y="6275"/>
                  </a:cubicBezTo>
                  <a:cubicBezTo>
                    <a:pt x="7629" y="3206"/>
                    <a:pt x="3893" y="1338"/>
                    <a:pt x="190" y="4"/>
                  </a:cubicBezTo>
                  <a:cubicBezTo>
                    <a:pt x="180" y="2"/>
                    <a:pt x="170" y="0"/>
                    <a:pt x="1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1"/>
            <p:cNvSpPr/>
            <p:nvPr/>
          </p:nvSpPr>
          <p:spPr>
            <a:xfrm rot="5400000">
              <a:off x="4286195" y="224699"/>
              <a:ext cx="360417" cy="279872"/>
            </a:xfrm>
            <a:custGeom>
              <a:avLst/>
              <a:gdLst/>
              <a:ahLst/>
              <a:cxnLst/>
              <a:rect l="l" t="t" r="r" b="b"/>
              <a:pathLst>
                <a:path w="8460" h="6569" extrusionOk="0">
                  <a:moveTo>
                    <a:pt x="715" y="518"/>
                  </a:moveTo>
                  <a:lnTo>
                    <a:pt x="715" y="518"/>
                  </a:lnTo>
                  <a:cubicBezTo>
                    <a:pt x="1826" y="1043"/>
                    <a:pt x="3027" y="1407"/>
                    <a:pt x="4156" y="1915"/>
                  </a:cubicBezTo>
                  <a:cubicBezTo>
                    <a:pt x="5490" y="2516"/>
                    <a:pt x="7292" y="3450"/>
                    <a:pt x="7459" y="5151"/>
                  </a:cubicBezTo>
                  <a:cubicBezTo>
                    <a:pt x="7492" y="5518"/>
                    <a:pt x="7492" y="6119"/>
                    <a:pt x="7158" y="6352"/>
                  </a:cubicBezTo>
                  <a:cubicBezTo>
                    <a:pt x="7098" y="6390"/>
                    <a:pt x="7028" y="6405"/>
                    <a:pt x="6953" y="6405"/>
                  </a:cubicBezTo>
                  <a:cubicBezTo>
                    <a:pt x="6694" y="6405"/>
                    <a:pt x="6379" y="6222"/>
                    <a:pt x="6224" y="6119"/>
                  </a:cubicBezTo>
                  <a:cubicBezTo>
                    <a:pt x="5591" y="5718"/>
                    <a:pt x="5023" y="5251"/>
                    <a:pt x="4556" y="4717"/>
                  </a:cubicBezTo>
                  <a:cubicBezTo>
                    <a:pt x="3201" y="3393"/>
                    <a:pt x="2024" y="1890"/>
                    <a:pt x="715" y="518"/>
                  </a:cubicBezTo>
                  <a:close/>
                  <a:moveTo>
                    <a:pt x="167" y="1"/>
                  </a:moveTo>
                  <a:cubicBezTo>
                    <a:pt x="63" y="1"/>
                    <a:pt x="1" y="157"/>
                    <a:pt x="87" y="214"/>
                  </a:cubicBezTo>
                  <a:lnTo>
                    <a:pt x="120" y="214"/>
                  </a:lnTo>
                  <a:cubicBezTo>
                    <a:pt x="182" y="249"/>
                    <a:pt x="245" y="282"/>
                    <a:pt x="308" y="315"/>
                  </a:cubicBezTo>
                  <a:lnTo>
                    <a:pt x="308" y="315"/>
                  </a:lnTo>
                  <a:cubicBezTo>
                    <a:pt x="283" y="356"/>
                    <a:pt x="280" y="407"/>
                    <a:pt x="320" y="448"/>
                  </a:cubicBezTo>
                  <a:cubicBezTo>
                    <a:pt x="1955" y="2116"/>
                    <a:pt x="3356" y="3950"/>
                    <a:pt x="5057" y="5518"/>
                  </a:cubicBezTo>
                  <a:cubicBezTo>
                    <a:pt x="5474" y="5891"/>
                    <a:pt x="6311" y="6569"/>
                    <a:pt x="6929" y="6569"/>
                  </a:cubicBezTo>
                  <a:cubicBezTo>
                    <a:pt x="7250" y="6569"/>
                    <a:pt x="7511" y="6386"/>
                    <a:pt x="7625" y="5885"/>
                  </a:cubicBezTo>
                  <a:cubicBezTo>
                    <a:pt x="8459" y="2249"/>
                    <a:pt x="2388" y="1215"/>
                    <a:pt x="220" y="14"/>
                  </a:cubicBezTo>
                  <a:cubicBezTo>
                    <a:pt x="201" y="5"/>
                    <a:pt x="183" y="1"/>
                    <a:pt x="1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1"/>
            <p:cNvSpPr/>
            <p:nvPr/>
          </p:nvSpPr>
          <p:spPr>
            <a:xfrm rot="5400000">
              <a:off x="4498491" y="197263"/>
              <a:ext cx="570533" cy="159982"/>
            </a:xfrm>
            <a:custGeom>
              <a:avLst/>
              <a:gdLst/>
              <a:ahLst/>
              <a:cxnLst/>
              <a:rect l="l" t="t" r="r" b="b"/>
              <a:pathLst>
                <a:path w="13392" h="3755" extrusionOk="0">
                  <a:moveTo>
                    <a:pt x="13234" y="1"/>
                  </a:moveTo>
                  <a:cubicBezTo>
                    <a:pt x="13215" y="1"/>
                    <a:pt x="13195" y="6"/>
                    <a:pt x="13176" y="18"/>
                  </a:cubicBezTo>
                  <a:cubicBezTo>
                    <a:pt x="11609" y="1453"/>
                    <a:pt x="9440" y="2087"/>
                    <a:pt x="7439" y="2520"/>
                  </a:cubicBezTo>
                  <a:cubicBezTo>
                    <a:pt x="5175" y="3023"/>
                    <a:pt x="2881" y="3527"/>
                    <a:pt x="557" y="3527"/>
                  </a:cubicBezTo>
                  <a:cubicBezTo>
                    <a:pt x="416" y="3527"/>
                    <a:pt x="275" y="3525"/>
                    <a:pt x="134" y="3521"/>
                  </a:cubicBezTo>
                  <a:cubicBezTo>
                    <a:pt x="0" y="3521"/>
                    <a:pt x="0" y="3754"/>
                    <a:pt x="134" y="3754"/>
                  </a:cubicBezTo>
                  <a:lnTo>
                    <a:pt x="134" y="3721"/>
                  </a:lnTo>
                  <a:cubicBezTo>
                    <a:pt x="277" y="3725"/>
                    <a:pt x="420" y="3727"/>
                    <a:pt x="562" y="3727"/>
                  </a:cubicBezTo>
                  <a:cubicBezTo>
                    <a:pt x="2914" y="3727"/>
                    <a:pt x="5208" y="3224"/>
                    <a:pt x="7472" y="2720"/>
                  </a:cubicBezTo>
                  <a:cubicBezTo>
                    <a:pt x="9540" y="2253"/>
                    <a:pt x="11709" y="1620"/>
                    <a:pt x="13310" y="185"/>
                  </a:cubicBezTo>
                  <a:cubicBezTo>
                    <a:pt x="13391" y="104"/>
                    <a:pt x="13318" y="1"/>
                    <a:pt x="132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1"/>
            <p:cNvSpPr/>
            <p:nvPr/>
          </p:nvSpPr>
          <p:spPr>
            <a:xfrm rot="5400000">
              <a:off x="4603632" y="309010"/>
              <a:ext cx="481792" cy="254181"/>
            </a:xfrm>
            <a:custGeom>
              <a:avLst/>
              <a:gdLst/>
              <a:ahLst/>
              <a:cxnLst/>
              <a:rect l="l" t="t" r="r" b="b"/>
              <a:pathLst>
                <a:path w="11309" h="5966" extrusionOk="0">
                  <a:moveTo>
                    <a:pt x="9634" y="238"/>
                  </a:moveTo>
                  <a:cubicBezTo>
                    <a:pt x="10276" y="238"/>
                    <a:pt x="10949" y="501"/>
                    <a:pt x="11008" y="1216"/>
                  </a:cubicBezTo>
                  <a:cubicBezTo>
                    <a:pt x="10975" y="1817"/>
                    <a:pt x="10775" y="2350"/>
                    <a:pt x="10408" y="2817"/>
                  </a:cubicBezTo>
                  <a:cubicBezTo>
                    <a:pt x="9340" y="4352"/>
                    <a:pt x="7306" y="4986"/>
                    <a:pt x="5571" y="5352"/>
                  </a:cubicBezTo>
                  <a:cubicBezTo>
                    <a:pt x="4070" y="5630"/>
                    <a:pt x="2546" y="5769"/>
                    <a:pt x="1018" y="5769"/>
                  </a:cubicBezTo>
                  <a:cubicBezTo>
                    <a:pt x="805" y="5769"/>
                    <a:pt x="593" y="5767"/>
                    <a:pt x="380" y="5761"/>
                  </a:cubicBezTo>
                  <a:lnTo>
                    <a:pt x="380" y="5761"/>
                  </a:lnTo>
                  <a:cubicBezTo>
                    <a:pt x="656" y="5582"/>
                    <a:pt x="907" y="5375"/>
                    <a:pt x="1135" y="5119"/>
                  </a:cubicBezTo>
                  <a:cubicBezTo>
                    <a:pt x="1702" y="4619"/>
                    <a:pt x="2335" y="4152"/>
                    <a:pt x="2969" y="3751"/>
                  </a:cubicBezTo>
                  <a:cubicBezTo>
                    <a:pt x="4003" y="3051"/>
                    <a:pt x="5071" y="2484"/>
                    <a:pt x="6105" y="1817"/>
                  </a:cubicBezTo>
                  <a:cubicBezTo>
                    <a:pt x="7139" y="1116"/>
                    <a:pt x="8106" y="349"/>
                    <a:pt x="9407" y="249"/>
                  </a:cubicBezTo>
                  <a:cubicBezTo>
                    <a:pt x="9481" y="242"/>
                    <a:pt x="9557" y="238"/>
                    <a:pt x="9634" y="238"/>
                  </a:cubicBezTo>
                  <a:close/>
                  <a:moveTo>
                    <a:pt x="9623" y="1"/>
                  </a:moveTo>
                  <a:cubicBezTo>
                    <a:pt x="8943" y="1"/>
                    <a:pt x="8221" y="258"/>
                    <a:pt x="7706" y="516"/>
                  </a:cubicBezTo>
                  <a:cubicBezTo>
                    <a:pt x="7105" y="849"/>
                    <a:pt x="6538" y="1216"/>
                    <a:pt x="6005" y="1616"/>
                  </a:cubicBezTo>
                  <a:cubicBezTo>
                    <a:pt x="5304" y="2083"/>
                    <a:pt x="4570" y="2517"/>
                    <a:pt x="3836" y="2951"/>
                  </a:cubicBezTo>
                  <a:cubicBezTo>
                    <a:pt x="3103" y="3384"/>
                    <a:pt x="2536" y="3785"/>
                    <a:pt x="1902" y="4218"/>
                  </a:cubicBezTo>
                  <a:cubicBezTo>
                    <a:pt x="1301" y="4685"/>
                    <a:pt x="801" y="5319"/>
                    <a:pt x="134" y="5653"/>
                  </a:cubicBezTo>
                  <a:cubicBezTo>
                    <a:pt x="84" y="5678"/>
                    <a:pt x="71" y="5721"/>
                    <a:pt x="80" y="5762"/>
                  </a:cubicBezTo>
                  <a:lnTo>
                    <a:pt x="80" y="5762"/>
                  </a:lnTo>
                  <a:cubicBezTo>
                    <a:pt x="1" y="5809"/>
                    <a:pt x="8" y="5953"/>
                    <a:pt x="100" y="5953"/>
                  </a:cubicBezTo>
                  <a:cubicBezTo>
                    <a:pt x="367" y="5961"/>
                    <a:pt x="634" y="5965"/>
                    <a:pt x="901" y="5965"/>
                  </a:cubicBezTo>
                  <a:cubicBezTo>
                    <a:pt x="2768" y="5965"/>
                    <a:pt x="4629" y="5761"/>
                    <a:pt x="6438" y="5352"/>
                  </a:cubicBezTo>
                  <a:cubicBezTo>
                    <a:pt x="8340" y="4852"/>
                    <a:pt x="10308" y="3885"/>
                    <a:pt x="11042" y="2017"/>
                  </a:cubicBezTo>
                  <a:cubicBezTo>
                    <a:pt x="11308" y="1350"/>
                    <a:pt x="11275" y="682"/>
                    <a:pt x="10675" y="282"/>
                  </a:cubicBezTo>
                  <a:cubicBezTo>
                    <a:pt x="10365" y="80"/>
                    <a:pt x="10001" y="1"/>
                    <a:pt x="962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0" name="Google Shape;3250;p21"/>
          <p:cNvSpPr/>
          <p:nvPr/>
        </p:nvSpPr>
        <p:spPr>
          <a:xfrm rot="-7832813" flipH="1">
            <a:off x="3147181" y="63172"/>
            <a:ext cx="267761" cy="220394"/>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1" name="Google Shape;3251;p21"/>
          <p:cNvGrpSpPr/>
          <p:nvPr/>
        </p:nvGrpSpPr>
        <p:grpSpPr>
          <a:xfrm rot="4172848" flipH="1">
            <a:off x="1531987" y="4712667"/>
            <a:ext cx="758567" cy="594672"/>
            <a:chOff x="6116480" y="4524652"/>
            <a:chExt cx="830410" cy="650968"/>
          </a:xfrm>
        </p:grpSpPr>
        <p:sp>
          <p:nvSpPr>
            <p:cNvPr id="3252" name="Google Shape;3252;p21"/>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1"/>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1"/>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1"/>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1"/>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1"/>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1"/>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1"/>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0" name="Google Shape;3260;p21"/>
          <p:cNvGrpSpPr/>
          <p:nvPr/>
        </p:nvGrpSpPr>
        <p:grpSpPr>
          <a:xfrm flipH="1">
            <a:off x="993525" y="4439947"/>
            <a:ext cx="589552" cy="624470"/>
            <a:chOff x="4174996" y="4517026"/>
            <a:chExt cx="645448" cy="683601"/>
          </a:xfrm>
        </p:grpSpPr>
        <p:sp>
          <p:nvSpPr>
            <p:cNvPr id="3261" name="Google Shape;3261;p21"/>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1"/>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1"/>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1"/>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5" name="Google Shape;3265;p21"/>
          <p:cNvGrpSpPr/>
          <p:nvPr/>
        </p:nvGrpSpPr>
        <p:grpSpPr>
          <a:xfrm rot="4172744" flipH="1">
            <a:off x="8014503" y="4351121"/>
            <a:ext cx="1023221" cy="802137"/>
            <a:chOff x="6116480" y="4524652"/>
            <a:chExt cx="830410" cy="650968"/>
          </a:xfrm>
        </p:grpSpPr>
        <p:sp>
          <p:nvSpPr>
            <p:cNvPr id="3266" name="Google Shape;3266;p21"/>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1"/>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1"/>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1"/>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1"/>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1"/>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1"/>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1"/>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4" name="Google Shape;3274;p21"/>
          <p:cNvSpPr/>
          <p:nvPr/>
        </p:nvSpPr>
        <p:spPr>
          <a:xfrm rot="-10128810" flipH="1">
            <a:off x="257171" y="238096"/>
            <a:ext cx="388196" cy="335991"/>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5" name="Google Shape;3275;p21"/>
          <p:cNvGrpSpPr/>
          <p:nvPr/>
        </p:nvGrpSpPr>
        <p:grpSpPr>
          <a:xfrm rot="-10350091">
            <a:off x="2390784" y="-100787"/>
            <a:ext cx="449010" cy="759832"/>
            <a:chOff x="4966680" y="4437444"/>
            <a:chExt cx="491575" cy="831771"/>
          </a:xfrm>
        </p:grpSpPr>
        <p:sp>
          <p:nvSpPr>
            <p:cNvPr id="3276" name="Google Shape;3276;p21"/>
            <p:cNvSpPr/>
            <p:nvPr/>
          </p:nvSpPr>
          <p:spPr>
            <a:xfrm rot="5400000">
              <a:off x="4784418" y="4619705"/>
              <a:ext cx="813410" cy="448886"/>
            </a:xfrm>
            <a:custGeom>
              <a:avLst/>
              <a:gdLst/>
              <a:ahLst/>
              <a:cxnLst/>
              <a:rect l="l" t="t" r="r" b="b"/>
              <a:pathLst>
                <a:path w="19093" h="10536" extrusionOk="0">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1"/>
            <p:cNvSpPr/>
            <p:nvPr/>
          </p:nvSpPr>
          <p:spPr>
            <a:xfrm rot="5400000">
              <a:off x="4816221" y="4627182"/>
              <a:ext cx="831771" cy="452295"/>
            </a:xfrm>
            <a:custGeom>
              <a:avLst/>
              <a:gdLst/>
              <a:ahLst/>
              <a:cxnLst/>
              <a:rect l="l" t="t" r="r" b="b"/>
              <a:pathLst>
                <a:path w="19524" h="10616" extrusionOk="0">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1"/>
            <p:cNvSpPr/>
            <p:nvPr/>
          </p:nvSpPr>
          <p:spPr>
            <a:xfrm rot="5400000">
              <a:off x="4979542" y="4581202"/>
              <a:ext cx="173009" cy="184820"/>
            </a:xfrm>
            <a:custGeom>
              <a:avLst/>
              <a:gdLst/>
              <a:ahLst/>
              <a:cxnLst/>
              <a:rect l="l" t="t" r="r" b="b"/>
              <a:pathLst>
                <a:path w="4061" h="4338" extrusionOk="0">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1"/>
            <p:cNvSpPr/>
            <p:nvPr/>
          </p:nvSpPr>
          <p:spPr>
            <a:xfrm rot="5400000">
              <a:off x="5048621" y="4713760"/>
              <a:ext cx="228179" cy="270968"/>
            </a:xfrm>
            <a:custGeom>
              <a:avLst/>
              <a:gdLst/>
              <a:ahLst/>
              <a:cxnLst/>
              <a:rect l="l" t="t" r="r" b="b"/>
              <a:pathLst>
                <a:path w="5356" h="6360" extrusionOk="0">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1"/>
            <p:cNvSpPr/>
            <p:nvPr/>
          </p:nvSpPr>
          <p:spPr>
            <a:xfrm rot="5400000">
              <a:off x="5181693" y="4916488"/>
              <a:ext cx="194566" cy="230578"/>
            </a:xfrm>
            <a:custGeom>
              <a:avLst/>
              <a:gdLst/>
              <a:ahLst/>
              <a:cxnLst/>
              <a:rect l="l" t="t" r="r" b="b"/>
              <a:pathLst>
                <a:path w="4567" h="5412" extrusionOk="0">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1" name="Google Shape;3281;p21"/>
          <p:cNvGrpSpPr/>
          <p:nvPr/>
        </p:nvGrpSpPr>
        <p:grpSpPr>
          <a:xfrm rot="10350091" flipH="1">
            <a:off x="789068" y="-99522"/>
            <a:ext cx="605570" cy="757329"/>
            <a:chOff x="3291645" y="4438907"/>
            <a:chExt cx="662976" cy="829031"/>
          </a:xfrm>
        </p:grpSpPr>
        <p:sp>
          <p:nvSpPr>
            <p:cNvPr id="3282" name="Google Shape;3282;p21"/>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1"/>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1"/>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1"/>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1"/>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1"/>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1"/>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1"/>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1"/>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1"/>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2" name="Google Shape;3292;p21"/>
          <p:cNvGrpSpPr/>
          <p:nvPr/>
        </p:nvGrpSpPr>
        <p:grpSpPr>
          <a:xfrm rot="-10359941" flipH="1">
            <a:off x="1597523" y="-259955"/>
            <a:ext cx="589535" cy="624451"/>
            <a:chOff x="4174996" y="4517026"/>
            <a:chExt cx="645448" cy="683601"/>
          </a:xfrm>
        </p:grpSpPr>
        <p:sp>
          <p:nvSpPr>
            <p:cNvPr id="3293" name="Google Shape;3293;p21"/>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1"/>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1"/>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1"/>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13_1">
    <p:spTree>
      <p:nvGrpSpPr>
        <p:cNvPr id="1" name="Shape 3423"/>
        <p:cNvGrpSpPr/>
        <p:nvPr/>
      </p:nvGrpSpPr>
      <p:grpSpPr>
        <a:xfrm>
          <a:off x="0" y="0"/>
          <a:ext cx="0" cy="0"/>
          <a:chOff x="0" y="0"/>
          <a:chExt cx="0" cy="0"/>
        </a:xfrm>
      </p:grpSpPr>
      <p:sp>
        <p:nvSpPr>
          <p:cNvPr id="3424" name="Google Shape;3424;p23"/>
          <p:cNvSpPr txBox="1">
            <a:spLocks noGrp="1"/>
          </p:cNvSpPr>
          <p:nvPr>
            <p:ph type="body" idx="1"/>
          </p:nvPr>
        </p:nvSpPr>
        <p:spPr>
          <a:xfrm>
            <a:off x="5502888" y="2415175"/>
            <a:ext cx="2553300" cy="11367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Clr>
                <a:schemeClr val="accent3"/>
              </a:buClr>
              <a:buSzPts val="1400"/>
              <a:buFont typeface="Montserrat"/>
              <a:buChar char="●"/>
              <a:defRPr/>
            </a:lvl1pPr>
            <a:lvl2pPr marL="914400" lvl="1" indent="-317500" rtl="0">
              <a:spcBef>
                <a:spcPts val="0"/>
              </a:spcBef>
              <a:spcAft>
                <a:spcPts val="0"/>
              </a:spcAft>
              <a:buClr>
                <a:schemeClr val="dk2"/>
              </a:buClr>
              <a:buSzPts val="1400"/>
              <a:buFont typeface="Montserrat"/>
              <a:buChar char="○"/>
              <a:defRPr/>
            </a:lvl2pPr>
            <a:lvl3pPr marL="1371600" lvl="2" indent="-317500" rtl="0">
              <a:spcBef>
                <a:spcPts val="0"/>
              </a:spcBef>
              <a:spcAft>
                <a:spcPts val="0"/>
              </a:spcAft>
              <a:buClr>
                <a:schemeClr val="dk2"/>
              </a:buClr>
              <a:buSzPts val="1400"/>
              <a:buFont typeface="Montserrat"/>
              <a:buChar char="■"/>
              <a:defRPr/>
            </a:lvl3pPr>
            <a:lvl4pPr marL="1828800" lvl="3" indent="-317500" rtl="0">
              <a:spcBef>
                <a:spcPts val="0"/>
              </a:spcBef>
              <a:spcAft>
                <a:spcPts val="0"/>
              </a:spcAft>
              <a:buClr>
                <a:schemeClr val="dk2"/>
              </a:buClr>
              <a:buSzPts val="1400"/>
              <a:buFont typeface="Montserrat"/>
              <a:buChar char="●"/>
              <a:defRPr/>
            </a:lvl4pPr>
            <a:lvl5pPr marL="2286000" lvl="4" indent="-317500" rtl="0">
              <a:spcBef>
                <a:spcPts val="0"/>
              </a:spcBef>
              <a:spcAft>
                <a:spcPts val="0"/>
              </a:spcAft>
              <a:buClr>
                <a:schemeClr val="dk2"/>
              </a:buClr>
              <a:buSzPts val="1400"/>
              <a:buFont typeface="Montserrat"/>
              <a:buChar char="○"/>
              <a:defRPr/>
            </a:lvl5pPr>
            <a:lvl6pPr marL="2743200" lvl="5" indent="-317500" rtl="0">
              <a:spcBef>
                <a:spcPts val="0"/>
              </a:spcBef>
              <a:spcAft>
                <a:spcPts val="0"/>
              </a:spcAft>
              <a:buClr>
                <a:schemeClr val="dk2"/>
              </a:buClr>
              <a:buSzPts val="1400"/>
              <a:buFont typeface="Montserrat"/>
              <a:buChar char="■"/>
              <a:defRPr/>
            </a:lvl6pPr>
            <a:lvl7pPr marL="3200400" lvl="6" indent="-317500" rtl="0">
              <a:spcBef>
                <a:spcPts val="0"/>
              </a:spcBef>
              <a:spcAft>
                <a:spcPts val="0"/>
              </a:spcAft>
              <a:buClr>
                <a:schemeClr val="dk2"/>
              </a:buClr>
              <a:buSzPts val="1400"/>
              <a:buFont typeface="Montserrat"/>
              <a:buChar char="●"/>
              <a:defRPr/>
            </a:lvl7pPr>
            <a:lvl8pPr marL="3657600" lvl="7" indent="-317500" rtl="0">
              <a:spcBef>
                <a:spcPts val="0"/>
              </a:spcBef>
              <a:spcAft>
                <a:spcPts val="0"/>
              </a:spcAft>
              <a:buClr>
                <a:schemeClr val="dk2"/>
              </a:buClr>
              <a:buSzPts val="1400"/>
              <a:buFont typeface="Montserrat"/>
              <a:buChar char="○"/>
              <a:defRPr/>
            </a:lvl8pPr>
            <a:lvl9pPr marL="4114800" lvl="8" indent="-317500" rtl="0">
              <a:spcBef>
                <a:spcPts val="0"/>
              </a:spcBef>
              <a:spcAft>
                <a:spcPts val="0"/>
              </a:spcAft>
              <a:buClr>
                <a:schemeClr val="dk2"/>
              </a:buClr>
              <a:buSzPts val="1400"/>
              <a:buFont typeface="Montserrat"/>
              <a:buChar char="■"/>
              <a:defRPr/>
            </a:lvl9pPr>
          </a:lstStyle>
          <a:p>
            <a:endParaRPr/>
          </a:p>
        </p:txBody>
      </p:sp>
      <p:sp>
        <p:nvSpPr>
          <p:cNvPr id="3425" name="Google Shape;3425;p23"/>
          <p:cNvSpPr txBox="1">
            <a:spLocks noGrp="1"/>
          </p:cNvSpPr>
          <p:nvPr>
            <p:ph type="title"/>
          </p:nvPr>
        </p:nvSpPr>
        <p:spPr>
          <a:xfrm>
            <a:off x="5117913" y="1608600"/>
            <a:ext cx="2937900" cy="806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426" name="Google Shape;3426;p23"/>
          <p:cNvGrpSpPr/>
          <p:nvPr/>
        </p:nvGrpSpPr>
        <p:grpSpPr>
          <a:xfrm>
            <a:off x="6520300" y="4742058"/>
            <a:ext cx="450323" cy="449885"/>
            <a:chOff x="4887569" y="4595026"/>
            <a:chExt cx="381145" cy="381032"/>
          </a:xfrm>
        </p:grpSpPr>
        <p:sp>
          <p:nvSpPr>
            <p:cNvPr id="3427" name="Google Shape;3427;p23"/>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28" name="Google Shape;3428;p23"/>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29" name="Google Shape;3429;p23"/>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0" name="Google Shape;3430;p23"/>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1" name="Google Shape;3431;p23"/>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2" name="Google Shape;3432;p23"/>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3" name="Google Shape;3433;p23"/>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4" name="Google Shape;3434;p23"/>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5" name="Google Shape;3435;p23"/>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6" name="Google Shape;3436;p23"/>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7" name="Google Shape;3437;p23"/>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8" name="Google Shape;3438;p23"/>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9" name="Google Shape;3439;p23"/>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40" name="Google Shape;3440;p23"/>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41" name="Google Shape;3441;p23"/>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42" name="Google Shape;3442;p23"/>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43" name="Google Shape;3443;p23"/>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44" name="Google Shape;3444;p23"/>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45" name="Google Shape;3445;p23"/>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46" name="Google Shape;3446;p23"/>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47" name="Google Shape;3447;p23"/>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3448" name="Google Shape;3448;p23"/>
          <p:cNvSpPr/>
          <p:nvPr/>
        </p:nvSpPr>
        <p:spPr>
          <a:xfrm>
            <a:off x="-747972" y="-295995"/>
            <a:ext cx="4682625" cy="1232200"/>
          </a:xfrm>
          <a:custGeom>
            <a:avLst/>
            <a:gdLst/>
            <a:ahLst/>
            <a:cxnLst/>
            <a:rect l="l" t="t" r="r" b="b"/>
            <a:pathLst>
              <a:path w="187305" h="49288" extrusionOk="0">
                <a:moveTo>
                  <a:pt x="21502" y="48989"/>
                </a:moveTo>
                <a:cubicBezTo>
                  <a:pt x="27967" y="52161"/>
                  <a:pt x="39765" y="29165"/>
                  <a:pt x="48343" y="23445"/>
                </a:cubicBezTo>
                <a:cubicBezTo>
                  <a:pt x="56921" y="17725"/>
                  <a:pt x="63499" y="15174"/>
                  <a:pt x="72971" y="14669"/>
                </a:cubicBezTo>
                <a:cubicBezTo>
                  <a:pt x="82443" y="14164"/>
                  <a:pt x="94947" y="20150"/>
                  <a:pt x="105177" y="20413"/>
                </a:cubicBezTo>
                <a:cubicBezTo>
                  <a:pt x="115407" y="20676"/>
                  <a:pt x="126098" y="17748"/>
                  <a:pt x="134352" y="16246"/>
                </a:cubicBezTo>
                <a:cubicBezTo>
                  <a:pt x="142606" y="14744"/>
                  <a:pt x="146809" y="13516"/>
                  <a:pt x="154702" y="11401"/>
                </a:cubicBezTo>
                <a:cubicBezTo>
                  <a:pt x="162595" y="9287"/>
                  <a:pt x="179241" y="5204"/>
                  <a:pt x="181709" y="3559"/>
                </a:cubicBezTo>
                <a:cubicBezTo>
                  <a:pt x="184177" y="1914"/>
                  <a:pt x="198203" y="1388"/>
                  <a:pt x="169510" y="1530"/>
                </a:cubicBezTo>
                <a:cubicBezTo>
                  <a:pt x="140817" y="1672"/>
                  <a:pt x="34219" y="-3499"/>
                  <a:pt x="9551" y="4411"/>
                </a:cubicBezTo>
                <a:cubicBezTo>
                  <a:pt x="-15117" y="12321"/>
                  <a:pt x="15037" y="45817"/>
                  <a:pt x="21502" y="48989"/>
                </a:cubicBezTo>
                <a:close/>
              </a:path>
            </a:pathLst>
          </a:custGeom>
          <a:solidFill>
            <a:schemeClr val="accent2"/>
          </a:solidFill>
          <a:ln>
            <a:noFill/>
          </a:ln>
        </p:spPr>
      </p:sp>
      <p:sp>
        <p:nvSpPr>
          <p:cNvPr id="3449" name="Google Shape;3449;p23"/>
          <p:cNvSpPr/>
          <p:nvPr/>
        </p:nvSpPr>
        <p:spPr>
          <a:xfrm>
            <a:off x="6276694" y="4312047"/>
            <a:ext cx="3668850" cy="984900"/>
          </a:xfrm>
          <a:custGeom>
            <a:avLst/>
            <a:gdLst/>
            <a:ahLst/>
            <a:cxnLst/>
            <a:rect l="l" t="t" r="r" b="b"/>
            <a:pathLst>
              <a:path w="146754" h="39396" extrusionOk="0">
                <a:moveTo>
                  <a:pt x="129209" y="6733"/>
                </a:moveTo>
                <a:cubicBezTo>
                  <a:pt x="123609" y="662"/>
                  <a:pt x="113099" y="-974"/>
                  <a:pt x="105330" y="516"/>
                </a:cubicBezTo>
                <a:cubicBezTo>
                  <a:pt x="97561" y="2006"/>
                  <a:pt x="89606" y="11694"/>
                  <a:pt x="82596" y="15672"/>
                </a:cubicBezTo>
                <a:cubicBezTo>
                  <a:pt x="75587" y="19650"/>
                  <a:pt x="70730" y="22494"/>
                  <a:pt x="63273" y="24386"/>
                </a:cubicBezTo>
                <a:cubicBezTo>
                  <a:pt x="55816" y="26278"/>
                  <a:pt x="44928" y="25720"/>
                  <a:pt x="37856" y="27023"/>
                </a:cubicBezTo>
                <a:cubicBezTo>
                  <a:pt x="30784" y="28327"/>
                  <a:pt x="25061" y="30792"/>
                  <a:pt x="20841" y="32207"/>
                </a:cubicBezTo>
                <a:cubicBezTo>
                  <a:pt x="16621" y="33622"/>
                  <a:pt x="14528" y="34650"/>
                  <a:pt x="12536" y="35514"/>
                </a:cubicBezTo>
                <a:cubicBezTo>
                  <a:pt x="10544" y="36378"/>
                  <a:pt x="-12176" y="37153"/>
                  <a:pt x="8890" y="37391"/>
                </a:cubicBezTo>
                <a:cubicBezTo>
                  <a:pt x="29956" y="37629"/>
                  <a:pt x="118879" y="42054"/>
                  <a:pt x="138932" y="36944"/>
                </a:cubicBezTo>
                <a:cubicBezTo>
                  <a:pt x="158985" y="31834"/>
                  <a:pt x="134809" y="12804"/>
                  <a:pt x="129209" y="6733"/>
                </a:cubicBezTo>
                <a:close/>
              </a:path>
            </a:pathLst>
          </a:custGeom>
          <a:solidFill>
            <a:schemeClr val="lt2"/>
          </a:solidFill>
          <a:ln>
            <a:noFill/>
          </a:ln>
        </p:spPr>
      </p:sp>
      <p:grpSp>
        <p:nvGrpSpPr>
          <p:cNvPr id="3450" name="Google Shape;3450;p23"/>
          <p:cNvGrpSpPr/>
          <p:nvPr/>
        </p:nvGrpSpPr>
        <p:grpSpPr>
          <a:xfrm>
            <a:off x="8476854" y="1381192"/>
            <a:ext cx="146389" cy="48298"/>
            <a:chOff x="8546813" y="1502731"/>
            <a:chExt cx="118094" cy="38963"/>
          </a:xfrm>
        </p:grpSpPr>
        <p:sp>
          <p:nvSpPr>
            <p:cNvPr id="3451" name="Google Shape;3451;p23"/>
            <p:cNvSpPr/>
            <p:nvPr/>
          </p:nvSpPr>
          <p:spPr>
            <a:xfrm>
              <a:off x="8546813" y="1502731"/>
              <a:ext cx="33956" cy="25147"/>
            </a:xfrm>
            <a:custGeom>
              <a:avLst/>
              <a:gdLst/>
              <a:ahLst/>
              <a:cxnLst/>
              <a:rect l="l" t="t" r="r" b="b"/>
              <a:pathLst>
                <a:path w="902" h="668" extrusionOk="0">
                  <a:moveTo>
                    <a:pt x="467" y="0"/>
                  </a:moveTo>
                  <a:cubicBezTo>
                    <a:pt x="0" y="0"/>
                    <a:pt x="0" y="667"/>
                    <a:pt x="467" y="667"/>
                  </a:cubicBezTo>
                  <a:cubicBezTo>
                    <a:pt x="901" y="667"/>
                    <a:pt x="901"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23"/>
            <p:cNvSpPr/>
            <p:nvPr/>
          </p:nvSpPr>
          <p:spPr>
            <a:xfrm>
              <a:off x="8629709" y="1516547"/>
              <a:ext cx="35198" cy="25147"/>
            </a:xfrm>
            <a:custGeom>
              <a:avLst/>
              <a:gdLst/>
              <a:ahLst/>
              <a:cxnLst/>
              <a:rect l="l" t="t" r="r" b="b"/>
              <a:pathLst>
                <a:path w="935" h="668" extrusionOk="0">
                  <a:moveTo>
                    <a:pt x="467" y="0"/>
                  </a:moveTo>
                  <a:cubicBezTo>
                    <a:pt x="0" y="0"/>
                    <a:pt x="0" y="667"/>
                    <a:pt x="467" y="667"/>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3" name="Google Shape;3453;p23"/>
          <p:cNvSpPr/>
          <p:nvPr/>
        </p:nvSpPr>
        <p:spPr>
          <a:xfrm>
            <a:off x="8826810" y="1523157"/>
            <a:ext cx="87077" cy="83157"/>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4" name="Google Shape;3454;p23"/>
          <p:cNvGrpSpPr/>
          <p:nvPr/>
        </p:nvGrpSpPr>
        <p:grpSpPr>
          <a:xfrm>
            <a:off x="1480868" y="4370675"/>
            <a:ext cx="111726" cy="84079"/>
            <a:chOff x="1480868" y="4370675"/>
            <a:chExt cx="111726" cy="84079"/>
          </a:xfrm>
        </p:grpSpPr>
        <p:sp>
          <p:nvSpPr>
            <p:cNvPr id="3455" name="Google Shape;3455;p23"/>
            <p:cNvSpPr/>
            <p:nvPr/>
          </p:nvSpPr>
          <p:spPr>
            <a:xfrm>
              <a:off x="1559183" y="440405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23"/>
            <p:cNvSpPr/>
            <p:nvPr/>
          </p:nvSpPr>
          <p:spPr>
            <a:xfrm>
              <a:off x="1480868" y="4430559"/>
              <a:ext cx="32272" cy="24195"/>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23"/>
            <p:cNvSpPr/>
            <p:nvPr/>
          </p:nvSpPr>
          <p:spPr>
            <a:xfrm>
              <a:off x="1500438" y="4370675"/>
              <a:ext cx="32272" cy="2536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8" name="Google Shape;3458;p23"/>
          <p:cNvGrpSpPr/>
          <p:nvPr/>
        </p:nvGrpSpPr>
        <p:grpSpPr>
          <a:xfrm>
            <a:off x="-252628" y="3834369"/>
            <a:ext cx="1383287" cy="1398835"/>
            <a:chOff x="-252633" y="3653137"/>
            <a:chExt cx="1562506" cy="1580069"/>
          </a:xfrm>
        </p:grpSpPr>
        <p:grpSp>
          <p:nvGrpSpPr>
            <p:cNvPr id="3459" name="Google Shape;3459;p23"/>
            <p:cNvGrpSpPr/>
            <p:nvPr/>
          </p:nvGrpSpPr>
          <p:grpSpPr>
            <a:xfrm rot="-820414">
              <a:off x="-93823" y="4052283"/>
              <a:ext cx="584197" cy="414002"/>
              <a:chOff x="357531" y="3743933"/>
              <a:chExt cx="584172" cy="413984"/>
            </a:xfrm>
          </p:grpSpPr>
          <p:sp>
            <p:nvSpPr>
              <p:cNvPr id="3460" name="Google Shape;3460;p23"/>
              <p:cNvSpPr/>
              <p:nvPr/>
            </p:nvSpPr>
            <p:spPr>
              <a:xfrm>
                <a:off x="357531" y="3755645"/>
                <a:ext cx="477032" cy="402272"/>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23"/>
              <p:cNvSpPr/>
              <p:nvPr/>
            </p:nvSpPr>
            <p:spPr>
              <a:xfrm>
                <a:off x="668480" y="3818980"/>
                <a:ext cx="261727" cy="94364"/>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23"/>
              <p:cNvSpPr/>
              <p:nvPr/>
            </p:nvSpPr>
            <p:spPr>
              <a:xfrm>
                <a:off x="771508" y="3797132"/>
                <a:ext cx="133366" cy="112174"/>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23"/>
              <p:cNvSpPr/>
              <p:nvPr/>
            </p:nvSpPr>
            <p:spPr>
              <a:xfrm>
                <a:off x="716974" y="3773144"/>
                <a:ext cx="62023" cy="134643"/>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23"/>
              <p:cNvSpPr/>
              <p:nvPr/>
            </p:nvSpPr>
            <p:spPr>
              <a:xfrm>
                <a:off x="903288" y="3860606"/>
                <a:ext cx="38415" cy="2543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23"/>
              <p:cNvSpPr/>
              <p:nvPr/>
            </p:nvSpPr>
            <p:spPr>
              <a:xfrm>
                <a:off x="885261" y="3789841"/>
                <a:ext cx="32893" cy="24471"/>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23"/>
              <p:cNvSpPr/>
              <p:nvPr/>
            </p:nvSpPr>
            <p:spPr>
              <a:xfrm>
                <a:off x="813914" y="3743933"/>
                <a:ext cx="34584" cy="25369"/>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23"/>
              <p:cNvSpPr/>
              <p:nvPr/>
            </p:nvSpPr>
            <p:spPr>
              <a:xfrm>
                <a:off x="692226" y="3759303"/>
                <a:ext cx="34550" cy="25369"/>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23"/>
              <p:cNvSpPr/>
              <p:nvPr/>
            </p:nvSpPr>
            <p:spPr>
              <a:xfrm>
                <a:off x="649600" y="3807659"/>
                <a:ext cx="36897" cy="25369"/>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9" name="Google Shape;3469;p23"/>
            <p:cNvGrpSpPr/>
            <p:nvPr/>
          </p:nvGrpSpPr>
          <p:grpSpPr>
            <a:xfrm>
              <a:off x="225491" y="4803799"/>
              <a:ext cx="971390" cy="384361"/>
              <a:chOff x="1928754" y="4491924"/>
              <a:chExt cx="971390" cy="384361"/>
            </a:xfrm>
          </p:grpSpPr>
          <p:sp>
            <p:nvSpPr>
              <p:cNvPr id="3470" name="Google Shape;3470;p23"/>
              <p:cNvSpPr/>
              <p:nvPr/>
            </p:nvSpPr>
            <p:spPr>
              <a:xfrm>
                <a:off x="1929030" y="4491924"/>
                <a:ext cx="971114" cy="384290"/>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23"/>
              <p:cNvSpPr/>
              <p:nvPr/>
            </p:nvSpPr>
            <p:spPr>
              <a:xfrm>
                <a:off x="1928754" y="4596368"/>
                <a:ext cx="964487" cy="232907"/>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23"/>
              <p:cNvSpPr/>
              <p:nvPr/>
            </p:nvSpPr>
            <p:spPr>
              <a:xfrm>
                <a:off x="2644534" y="4512219"/>
                <a:ext cx="126049" cy="175785"/>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23"/>
              <p:cNvSpPr/>
              <p:nvPr/>
            </p:nvSpPr>
            <p:spPr>
              <a:xfrm>
                <a:off x="2466089" y="4498413"/>
                <a:ext cx="159183" cy="277259"/>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23"/>
              <p:cNvSpPr/>
              <p:nvPr/>
            </p:nvSpPr>
            <p:spPr>
              <a:xfrm>
                <a:off x="2278395" y="4553155"/>
                <a:ext cx="153592" cy="289719"/>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23"/>
              <p:cNvSpPr/>
              <p:nvPr/>
            </p:nvSpPr>
            <p:spPr>
              <a:xfrm>
                <a:off x="2091908" y="4660808"/>
                <a:ext cx="148932" cy="215477"/>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6" name="Google Shape;3476;p23"/>
            <p:cNvGrpSpPr/>
            <p:nvPr/>
          </p:nvGrpSpPr>
          <p:grpSpPr>
            <a:xfrm>
              <a:off x="-252633" y="4098388"/>
              <a:ext cx="1187844" cy="1134819"/>
              <a:chOff x="287292" y="3972850"/>
              <a:chExt cx="1187844" cy="1134819"/>
            </a:xfrm>
          </p:grpSpPr>
          <p:sp>
            <p:nvSpPr>
              <p:cNvPr id="3477" name="Google Shape;3477;p23"/>
              <p:cNvSpPr/>
              <p:nvPr/>
            </p:nvSpPr>
            <p:spPr>
              <a:xfrm>
                <a:off x="287292" y="3972850"/>
                <a:ext cx="1094609" cy="1134819"/>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23"/>
              <p:cNvSpPr/>
              <p:nvPr/>
            </p:nvSpPr>
            <p:spPr>
              <a:xfrm>
                <a:off x="476919" y="4940801"/>
                <a:ext cx="420255" cy="59400"/>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23"/>
              <p:cNvSpPr/>
              <p:nvPr/>
            </p:nvSpPr>
            <p:spPr>
              <a:xfrm>
                <a:off x="551749" y="4800116"/>
                <a:ext cx="429470" cy="87530"/>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23"/>
              <p:cNvSpPr/>
              <p:nvPr/>
            </p:nvSpPr>
            <p:spPr>
              <a:xfrm>
                <a:off x="634828" y="4650444"/>
                <a:ext cx="438686" cy="120941"/>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23"/>
              <p:cNvSpPr/>
              <p:nvPr/>
            </p:nvSpPr>
            <p:spPr>
              <a:xfrm>
                <a:off x="734818" y="4527686"/>
                <a:ext cx="368448" cy="94019"/>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23"/>
              <p:cNvSpPr/>
              <p:nvPr/>
            </p:nvSpPr>
            <p:spPr>
              <a:xfrm>
                <a:off x="894831" y="4446919"/>
                <a:ext cx="249889" cy="53119"/>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3"/>
              <p:cNvSpPr/>
              <p:nvPr/>
            </p:nvSpPr>
            <p:spPr>
              <a:xfrm>
                <a:off x="998481" y="4381030"/>
                <a:ext cx="216478" cy="63404"/>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3"/>
              <p:cNvSpPr/>
              <p:nvPr/>
            </p:nvSpPr>
            <p:spPr>
              <a:xfrm>
                <a:off x="1119354" y="4323458"/>
                <a:ext cx="181963" cy="65509"/>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23"/>
              <p:cNvSpPr/>
              <p:nvPr/>
            </p:nvSpPr>
            <p:spPr>
              <a:xfrm>
                <a:off x="1195357" y="4256118"/>
                <a:ext cx="232217" cy="46112"/>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3"/>
              <p:cNvSpPr/>
              <p:nvPr/>
            </p:nvSpPr>
            <p:spPr>
              <a:xfrm>
                <a:off x="1282853" y="4128791"/>
                <a:ext cx="192283" cy="86495"/>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3"/>
              <p:cNvSpPr/>
              <p:nvPr/>
            </p:nvSpPr>
            <p:spPr>
              <a:xfrm>
                <a:off x="1240261" y="4033287"/>
                <a:ext cx="73966" cy="162428"/>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3"/>
              <p:cNvSpPr/>
              <p:nvPr/>
            </p:nvSpPr>
            <p:spPr>
              <a:xfrm>
                <a:off x="1172335" y="4076707"/>
                <a:ext cx="67580" cy="176579"/>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3"/>
              <p:cNvSpPr/>
              <p:nvPr/>
            </p:nvSpPr>
            <p:spPr>
              <a:xfrm>
                <a:off x="1061782" y="4151260"/>
                <a:ext cx="89463" cy="156111"/>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3"/>
              <p:cNvSpPr/>
              <p:nvPr/>
            </p:nvSpPr>
            <p:spPr>
              <a:xfrm>
                <a:off x="982362" y="4176767"/>
                <a:ext cx="79626" cy="168606"/>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3"/>
              <p:cNvSpPr/>
              <p:nvPr/>
            </p:nvSpPr>
            <p:spPr>
              <a:xfrm>
                <a:off x="856864" y="4232924"/>
                <a:ext cx="94433" cy="159666"/>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23"/>
              <p:cNvSpPr/>
              <p:nvPr/>
            </p:nvSpPr>
            <p:spPr>
              <a:xfrm>
                <a:off x="767055" y="4265472"/>
                <a:ext cx="99058" cy="180065"/>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23"/>
              <p:cNvSpPr/>
              <p:nvPr/>
            </p:nvSpPr>
            <p:spPr>
              <a:xfrm>
                <a:off x="662267" y="4355799"/>
                <a:ext cx="119767" cy="173783"/>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23"/>
              <p:cNvSpPr/>
              <p:nvPr/>
            </p:nvSpPr>
            <p:spPr>
              <a:xfrm>
                <a:off x="562103" y="4460311"/>
                <a:ext cx="141650" cy="162531"/>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23"/>
              <p:cNvSpPr/>
              <p:nvPr/>
            </p:nvSpPr>
            <p:spPr>
              <a:xfrm>
                <a:off x="448134" y="4525304"/>
                <a:ext cx="184897" cy="205778"/>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23"/>
              <p:cNvSpPr/>
              <p:nvPr/>
            </p:nvSpPr>
            <p:spPr>
              <a:xfrm>
                <a:off x="410132" y="4644141"/>
                <a:ext cx="152004" cy="185967"/>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23"/>
              <p:cNvSpPr/>
              <p:nvPr/>
            </p:nvSpPr>
            <p:spPr>
              <a:xfrm>
                <a:off x="387214" y="4767361"/>
                <a:ext cx="108170" cy="159459"/>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3"/>
              <p:cNvSpPr/>
              <p:nvPr/>
            </p:nvSpPr>
            <p:spPr>
              <a:xfrm>
                <a:off x="1353437" y="4158681"/>
                <a:ext cx="76416" cy="33687"/>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3"/>
              <p:cNvSpPr/>
              <p:nvPr/>
            </p:nvSpPr>
            <p:spPr>
              <a:xfrm>
                <a:off x="1289756" y="4270511"/>
                <a:ext cx="89843" cy="161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23"/>
              <p:cNvSpPr/>
              <p:nvPr/>
            </p:nvSpPr>
            <p:spPr>
              <a:xfrm>
                <a:off x="1267873" y="4065559"/>
                <a:ext cx="10389" cy="62852"/>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23"/>
              <p:cNvSpPr/>
              <p:nvPr/>
            </p:nvSpPr>
            <p:spPr>
              <a:xfrm>
                <a:off x="1190731" y="4102456"/>
                <a:ext cx="11563" cy="59849"/>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23"/>
              <p:cNvSpPr/>
              <p:nvPr/>
            </p:nvSpPr>
            <p:spPr>
              <a:xfrm>
                <a:off x="1100923" y="4173799"/>
                <a:ext cx="8111" cy="59055"/>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23"/>
              <p:cNvSpPr/>
              <p:nvPr/>
            </p:nvSpPr>
            <p:spPr>
              <a:xfrm>
                <a:off x="1168158" y="4353279"/>
                <a:ext cx="68305" cy="22159"/>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23"/>
              <p:cNvSpPr/>
              <p:nvPr/>
            </p:nvSpPr>
            <p:spPr>
              <a:xfrm>
                <a:off x="1101302" y="4409712"/>
                <a:ext cx="77590" cy="19846"/>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23"/>
              <p:cNvSpPr/>
              <p:nvPr/>
            </p:nvSpPr>
            <p:spPr>
              <a:xfrm>
                <a:off x="1015739" y="4470839"/>
                <a:ext cx="71412" cy="13841"/>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23"/>
              <p:cNvSpPr/>
              <p:nvPr/>
            </p:nvSpPr>
            <p:spPr>
              <a:xfrm>
                <a:off x="933178" y="4542907"/>
                <a:ext cx="65820" cy="23677"/>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23"/>
              <p:cNvSpPr/>
              <p:nvPr/>
            </p:nvSpPr>
            <p:spPr>
              <a:xfrm>
                <a:off x="1019673" y="4213561"/>
                <a:ext cx="11079" cy="58123"/>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23"/>
              <p:cNvSpPr/>
              <p:nvPr/>
            </p:nvSpPr>
            <p:spPr>
              <a:xfrm>
                <a:off x="900941" y="4277138"/>
                <a:ext cx="30097" cy="50599"/>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23"/>
              <p:cNvSpPr/>
              <p:nvPr/>
            </p:nvSpPr>
            <p:spPr>
              <a:xfrm>
                <a:off x="806058" y="4310515"/>
                <a:ext cx="36344" cy="58158"/>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23"/>
              <p:cNvSpPr/>
              <p:nvPr/>
            </p:nvSpPr>
            <p:spPr>
              <a:xfrm>
                <a:off x="606732" y="4521438"/>
                <a:ext cx="55983" cy="51807"/>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23"/>
              <p:cNvSpPr/>
              <p:nvPr/>
            </p:nvSpPr>
            <p:spPr>
              <a:xfrm>
                <a:off x="697472" y="4402671"/>
                <a:ext cx="45801" cy="68064"/>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23"/>
              <p:cNvSpPr/>
              <p:nvPr/>
            </p:nvSpPr>
            <p:spPr>
              <a:xfrm>
                <a:off x="859142" y="4679243"/>
                <a:ext cx="97574" cy="13979"/>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23"/>
              <p:cNvSpPr/>
              <p:nvPr/>
            </p:nvSpPr>
            <p:spPr>
              <a:xfrm>
                <a:off x="806541" y="4825899"/>
                <a:ext cx="95261" cy="18155"/>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23"/>
              <p:cNvSpPr/>
              <p:nvPr/>
            </p:nvSpPr>
            <p:spPr>
              <a:xfrm>
                <a:off x="699474" y="4963615"/>
                <a:ext cx="106755" cy="19743"/>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23"/>
              <p:cNvSpPr/>
              <p:nvPr/>
            </p:nvSpPr>
            <p:spPr>
              <a:xfrm>
                <a:off x="517786" y="4574385"/>
                <a:ext cx="71239" cy="66269"/>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23"/>
              <p:cNvSpPr/>
              <p:nvPr/>
            </p:nvSpPr>
            <p:spPr>
              <a:xfrm>
                <a:off x="458005" y="4696224"/>
                <a:ext cx="63162" cy="74276"/>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23"/>
              <p:cNvSpPr/>
              <p:nvPr/>
            </p:nvSpPr>
            <p:spPr>
              <a:xfrm>
                <a:off x="413446" y="4798701"/>
                <a:ext cx="49011" cy="74276"/>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8" name="Google Shape;3518;p23"/>
            <p:cNvGrpSpPr/>
            <p:nvPr/>
          </p:nvGrpSpPr>
          <p:grpSpPr>
            <a:xfrm>
              <a:off x="497557" y="3828541"/>
              <a:ext cx="111691" cy="96746"/>
              <a:chOff x="511469" y="3533641"/>
              <a:chExt cx="111691" cy="96746"/>
            </a:xfrm>
          </p:grpSpPr>
          <p:sp>
            <p:nvSpPr>
              <p:cNvPr id="3519" name="Google Shape;3519;p23"/>
              <p:cNvSpPr/>
              <p:nvPr/>
            </p:nvSpPr>
            <p:spPr>
              <a:xfrm>
                <a:off x="589750" y="3606193"/>
                <a:ext cx="33411" cy="24195"/>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3"/>
              <p:cNvSpPr/>
              <p:nvPr/>
            </p:nvSpPr>
            <p:spPr>
              <a:xfrm>
                <a:off x="511469" y="3592387"/>
                <a:ext cx="32272" cy="25334"/>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3"/>
              <p:cNvSpPr/>
              <p:nvPr/>
            </p:nvSpPr>
            <p:spPr>
              <a:xfrm>
                <a:off x="543707" y="353364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2" name="Google Shape;3522;p23"/>
            <p:cNvSpPr/>
            <p:nvPr/>
          </p:nvSpPr>
          <p:spPr>
            <a:xfrm>
              <a:off x="1061766" y="4740292"/>
              <a:ext cx="40314" cy="33411"/>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23"/>
            <p:cNvSpPr/>
            <p:nvPr/>
          </p:nvSpPr>
          <p:spPr>
            <a:xfrm>
              <a:off x="1266108" y="5006636"/>
              <a:ext cx="43765" cy="33411"/>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23"/>
            <p:cNvSpPr/>
            <p:nvPr/>
          </p:nvSpPr>
          <p:spPr>
            <a:xfrm>
              <a:off x="57151" y="4083160"/>
              <a:ext cx="40348" cy="33411"/>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23"/>
            <p:cNvSpPr/>
            <p:nvPr/>
          </p:nvSpPr>
          <p:spPr>
            <a:xfrm>
              <a:off x="888199" y="4497897"/>
              <a:ext cx="66787" cy="49529"/>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3"/>
            <p:cNvSpPr/>
            <p:nvPr/>
          </p:nvSpPr>
          <p:spPr>
            <a:xfrm>
              <a:off x="112291" y="3846498"/>
              <a:ext cx="65648" cy="49529"/>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3"/>
            <p:cNvSpPr/>
            <p:nvPr/>
          </p:nvSpPr>
          <p:spPr>
            <a:xfrm>
              <a:off x="225497" y="3653137"/>
              <a:ext cx="63266" cy="61644"/>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3"/>
            <p:cNvSpPr/>
            <p:nvPr/>
          </p:nvSpPr>
          <p:spPr>
            <a:xfrm>
              <a:off x="639704" y="4634616"/>
              <a:ext cx="64405" cy="6236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9" name="Google Shape;3529;p23"/>
          <p:cNvGrpSpPr/>
          <p:nvPr/>
        </p:nvGrpSpPr>
        <p:grpSpPr>
          <a:xfrm>
            <a:off x="668920" y="-104315"/>
            <a:ext cx="581335" cy="634588"/>
            <a:chOff x="1169653" y="125998"/>
            <a:chExt cx="342002" cy="326317"/>
          </a:xfrm>
        </p:grpSpPr>
        <p:sp>
          <p:nvSpPr>
            <p:cNvPr id="3530" name="Google Shape;3530;p23"/>
            <p:cNvSpPr/>
            <p:nvPr/>
          </p:nvSpPr>
          <p:spPr>
            <a:xfrm>
              <a:off x="1466917" y="183995"/>
              <a:ext cx="44738"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23"/>
            <p:cNvSpPr/>
            <p:nvPr/>
          </p:nvSpPr>
          <p:spPr>
            <a:xfrm>
              <a:off x="1169653" y="4027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23"/>
            <p:cNvSpPr/>
            <p:nvPr/>
          </p:nvSpPr>
          <p:spPr>
            <a:xfrm>
              <a:off x="1294123" y="125998"/>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3" name="Google Shape;3533;p23"/>
          <p:cNvGrpSpPr/>
          <p:nvPr/>
        </p:nvGrpSpPr>
        <p:grpSpPr>
          <a:xfrm>
            <a:off x="-492925" y="-152625"/>
            <a:ext cx="1383197" cy="1710405"/>
            <a:chOff x="-490086" y="0"/>
            <a:chExt cx="1575215" cy="1947626"/>
          </a:xfrm>
        </p:grpSpPr>
        <p:grpSp>
          <p:nvGrpSpPr>
            <p:cNvPr id="3534" name="Google Shape;3534;p23"/>
            <p:cNvGrpSpPr/>
            <p:nvPr/>
          </p:nvGrpSpPr>
          <p:grpSpPr>
            <a:xfrm rot="554175">
              <a:off x="-377986" y="98660"/>
              <a:ext cx="1351016" cy="1505965"/>
              <a:chOff x="-257414" y="402406"/>
              <a:chExt cx="1351063" cy="1506018"/>
            </a:xfrm>
          </p:grpSpPr>
          <p:sp>
            <p:nvSpPr>
              <p:cNvPr id="3535" name="Google Shape;3535;p23"/>
              <p:cNvSpPr/>
              <p:nvPr/>
            </p:nvSpPr>
            <p:spPr>
              <a:xfrm rot="-1607166">
                <a:off x="-67853" y="674286"/>
                <a:ext cx="971941" cy="1072682"/>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23"/>
              <p:cNvSpPr/>
              <p:nvPr/>
            </p:nvSpPr>
            <p:spPr>
              <a:xfrm rot="-1607166">
                <a:off x="194048" y="1107334"/>
                <a:ext cx="168879" cy="205900"/>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3"/>
              <p:cNvSpPr/>
              <p:nvPr/>
            </p:nvSpPr>
            <p:spPr>
              <a:xfrm rot="-1607166">
                <a:off x="381260" y="1117082"/>
                <a:ext cx="197134"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3"/>
              <p:cNvSpPr/>
              <p:nvPr/>
            </p:nvSpPr>
            <p:spPr>
              <a:xfrm rot="-1607166">
                <a:off x="366768" y="850057"/>
                <a:ext cx="96683" cy="200720"/>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3"/>
              <p:cNvSpPr/>
              <p:nvPr/>
            </p:nvSpPr>
            <p:spPr>
              <a:xfrm rot="-1607166">
                <a:off x="495136" y="830587"/>
                <a:ext cx="167466" cy="90887"/>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3"/>
              <p:cNvSpPr/>
              <p:nvPr/>
            </p:nvSpPr>
            <p:spPr>
              <a:xfrm rot="-1607166">
                <a:off x="480383" y="596024"/>
                <a:ext cx="88243" cy="163337"/>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3"/>
              <p:cNvSpPr/>
              <p:nvPr/>
            </p:nvSpPr>
            <p:spPr>
              <a:xfrm rot="-1607166">
                <a:off x="533986" y="427815"/>
                <a:ext cx="154715" cy="176196"/>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3"/>
              <p:cNvSpPr/>
              <p:nvPr/>
            </p:nvSpPr>
            <p:spPr>
              <a:xfrm rot="-1607166">
                <a:off x="381802" y="1552966"/>
                <a:ext cx="44737"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43" name="Google Shape;3543;p23"/>
            <p:cNvSpPr/>
            <p:nvPr/>
          </p:nvSpPr>
          <p:spPr>
            <a:xfrm>
              <a:off x="102705" y="1883073"/>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4" name="Google Shape;3544;p23"/>
          <p:cNvGrpSpPr/>
          <p:nvPr/>
        </p:nvGrpSpPr>
        <p:grpSpPr>
          <a:xfrm>
            <a:off x="6906089" y="3487252"/>
            <a:ext cx="2708236" cy="1832467"/>
            <a:chOff x="6906089" y="3487252"/>
            <a:chExt cx="2708236" cy="1832467"/>
          </a:xfrm>
        </p:grpSpPr>
        <p:sp>
          <p:nvSpPr>
            <p:cNvPr id="3545" name="Google Shape;3545;p23"/>
            <p:cNvSpPr/>
            <p:nvPr/>
          </p:nvSpPr>
          <p:spPr>
            <a:xfrm>
              <a:off x="7903254" y="4693877"/>
              <a:ext cx="64082"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3"/>
            <p:cNvSpPr/>
            <p:nvPr/>
          </p:nvSpPr>
          <p:spPr>
            <a:xfrm>
              <a:off x="6906089" y="4810514"/>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7" name="Google Shape;3547;p23"/>
            <p:cNvGrpSpPr/>
            <p:nvPr/>
          </p:nvGrpSpPr>
          <p:grpSpPr>
            <a:xfrm rot="-1253440">
              <a:off x="8393308" y="3636190"/>
              <a:ext cx="1048937" cy="1158529"/>
              <a:chOff x="8231925" y="3292177"/>
              <a:chExt cx="1048895" cy="1158482"/>
            </a:xfrm>
          </p:grpSpPr>
          <p:sp>
            <p:nvSpPr>
              <p:cNvPr id="3548" name="Google Shape;3548;p23"/>
              <p:cNvSpPr/>
              <p:nvPr/>
            </p:nvSpPr>
            <p:spPr>
              <a:xfrm>
                <a:off x="8308758" y="3292177"/>
                <a:ext cx="972062"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3"/>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3"/>
              <p:cNvSpPr/>
              <p:nvPr/>
            </p:nvSpPr>
            <p:spPr>
              <a:xfrm>
                <a:off x="8618846" y="3806757"/>
                <a:ext cx="196050"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3"/>
              <p:cNvSpPr/>
              <p:nvPr/>
            </p:nvSpPr>
            <p:spPr>
              <a:xfrm>
                <a:off x="8631923"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3"/>
              <p:cNvSpPr/>
              <p:nvPr/>
            </p:nvSpPr>
            <p:spPr>
              <a:xfrm>
                <a:off x="8418013" y="4009473"/>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3"/>
              <p:cNvSpPr/>
              <p:nvPr/>
            </p:nvSpPr>
            <p:spPr>
              <a:xfrm>
                <a:off x="8415586" y="4175421"/>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3"/>
              <p:cNvSpPr/>
              <p:nvPr/>
            </p:nvSpPr>
            <p:spPr>
              <a:xfrm>
                <a:off x="8231925"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5" name="Google Shape;3555;p23"/>
            <p:cNvGrpSpPr/>
            <p:nvPr/>
          </p:nvGrpSpPr>
          <p:grpSpPr>
            <a:xfrm rot="2700000" flipH="1">
              <a:off x="8159393" y="4829632"/>
              <a:ext cx="408102" cy="405131"/>
              <a:chOff x="233409" y="90004"/>
              <a:chExt cx="408106" cy="405134"/>
            </a:xfrm>
          </p:grpSpPr>
          <p:sp>
            <p:nvSpPr>
              <p:cNvPr id="3556" name="Google Shape;3556;p23"/>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3"/>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3"/>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3"/>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3"/>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3"/>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3"/>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3"/>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3"/>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65" name="Google Shape;3565;p23"/>
          <p:cNvGrpSpPr/>
          <p:nvPr/>
        </p:nvGrpSpPr>
        <p:grpSpPr>
          <a:xfrm rot="-456742">
            <a:off x="8604058" y="784882"/>
            <a:ext cx="758165" cy="538905"/>
            <a:chOff x="8213498" y="948701"/>
            <a:chExt cx="611658" cy="434768"/>
          </a:xfrm>
        </p:grpSpPr>
        <p:sp>
          <p:nvSpPr>
            <p:cNvPr id="3566" name="Google Shape;3566;p23"/>
            <p:cNvSpPr/>
            <p:nvPr/>
          </p:nvSpPr>
          <p:spPr>
            <a:xfrm>
              <a:off x="8325080" y="948701"/>
              <a:ext cx="500076" cy="422904"/>
            </a:xfrm>
            <a:custGeom>
              <a:avLst/>
              <a:gdLst/>
              <a:ahLst/>
              <a:cxnLst/>
              <a:rect l="l" t="t" r="r" b="b"/>
              <a:pathLst>
                <a:path w="13284" h="11234" extrusionOk="0">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3"/>
            <p:cNvSpPr/>
            <p:nvPr/>
          </p:nvSpPr>
          <p:spPr>
            <a:xfrm>
              <a:off x="8224453" y="1205331"/>
              <a:ext cx="275448" cy="99232"/>
            </a:xfrm>
            <a:custGeom>
              <a:avLst/>
              <a:gdLst/>
              <a:ahLst/>
              <a:cxnLst/>
              <a:rect l="l" t="t" r="r" b="b"/>
              <a:pathLst>
                <a:path w="7317" h="2636" extrusionOk="0">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3"/>
            <p:cNvSpPr/>
            <p:nvPr/>
          </p:nvSpPr>
          <p:spPr>
            <a:xfrm>
              <a:off x="8252235" y="1209284"/>
              <a:ext cx="140265" cy="119448"/>
            </a:xfrm>
            <a:custGeom>
              <a:avLst/>
              <a:gdLst/>
              <a:ahLst/>
              <a:cxnLst/>
              <a:rect l="l" t="t" r="r" b="b"/>
              <a:pathLst>
                <a:path w="3726" h="3173" extrusionOk="0">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3"/>
            <p:cNvSpPr/>
            <p:nvPr/>
          </p:nvSpPr>
          <p:spPr>
            <a:xfrm>
              <a:off x="8383129" y="1211467"/>
              <a:ext cx="65766" cy="141846"/>
            </a:xfrm>
            <a:custGeom>
              <a:avLst/>
              <a:gdLst/>
              <a:ahLst/>
              <a:cxnLst/>
              <a:rect l="l" t="t" r="r" b="b"/>
              <a:pathLst>
                <a:path w="1747" h="3768" extrusionOk="0">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3"/>
            <p:cNvSpPr/>
            <p:nvPr/>
          </p:nvSpPr>
          <p:spPr>
            <a:xfrm>
              <a:off x="8213498" y="1235109"/>
              <a:ext cx="38774" cy="25448"/>
            </a:xfrm>
            <a:custGeom>
              <a:avLst/>
              <a:gdLst/>
              <a:ahLst/>
              <a:cxnLst/>
              <a:rect l="l" t="t" r="r" b="b"/>
              <a:pathLst>
                <a:path w="1030" h="676" extrusionOk="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3"/>
            <p:cNvSpPr/>
            <p:nvPr/>
          </p:nvSpPr>
          <p:spPr>
            <a:xfrm>
              <a:off x="8250466" y="1313110"/>
              <a:ext cx="37683" cy="26389"/>
            </a:xfrm>
            <a:custGeom>
              <a:avLst/>
              <a:gdLst/>
              <a:ahLst/>
              <a:cxnLst/>
              <a:rect l="l" t="t" r="r" b="b"/>
              <a:pathLst>
                <a:path w="1001" h="701" extrusionOk="0">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3"/>
            <p:cNvSpPr/>
            <p:nvPr/>
          </p:nvSpPr>
          <p:spPr>
            <a:xfrm>
              <a:off x="8328317" y="1357043"/>
              <a:ext cx="28911" cy="26427"/>
            </a:xfrm>
            <a:custGeom>
              <a:avLst/>
              <a:gdLst/>
              <a:ahLst/>
              <a:cxnLst/>
              <a:rect l="l" t="t" r="r" b="b"/>
              <a:pathLst>
                <a:path w="768" h="702" extrusionOk="0">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3"/>
            <p:cNvSpPr/>
            <p:nvPr/>
          </p:nvSpPr>
          <p:spPr>
            <a:xfrm>
              <a:off x="8442572" y="1340742"/>
              <a:ext cx="27669" cy="26389"/>
            </a:xfrm>
            <a:custGeom>
              <a:avLst/>
              <a:gdLst/>
              <a:ahLst/>
              <a:cxnLst/>
              <a:rect l="l" t="t" r="r" b="b"/>
              <a:pathLst>
                <a:path w="735" h="701" extrusionOk="0">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23"/>
            <p:cNvSpPr/>
            <p:nvPr/>
          </p:nvSpPr>
          <p:spPr>
            <a:xfrm>
              <a:off x="8480255" y="1289243"/>
              <a:ext cx="38963" cy="26427"/>
            </a:xfrm>
            <a:custGeom>
              <a:avLst/>
              <a:gdLst/>
              <a:ahLst/>
              <a:cxnLst/>
              <a:rect l="l" t="t" r="r" b="b"/>
              <a:pathLst>
                <a:path w="1035" h="702" extrusionOk="0">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5" name="Google Shape;3575;p23"/>
          <p:cNvGrpSpPr/>
          <p:nvPr/>
        </p:nvGrpSpPr>
        <p:grpSpPr>
          <a:xfrm>
            <a:off x="8496264" y="-45476"/>
            <a:ext cx="632933" cy="835927"/>
            <a:chOff x="8556864" y="319795"/>
            <a:chExt cx="705768" cy="1177197"/>
          </a:xfrm>
        </p:grpSpPr>
        <p:sp>
          <p:nvSpPr>
            <p:cNvPr id="3576" name="Google Shape;3576;p23"/>
            <p:cNvSpPr/>
            <p:nvPr/>
          </p:nvSpPr>
          <p:spPr>
            <a:xfrm>
              <a:off x="8556864" y="319795"/>
              <a:ext cx="705768" cy="1177197"/>
            </a:xfrm>
            <a:custGeom>
              <a:avLst/>
              <a:gdLst/>
              <a:ahLst/>
              <a:cxnLst/>
              <a:rect l="l" t="t" r="r" b="b"/>
              <a:pathLst>
                <a:path w="18748" h="31271" extrusionOk="0">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3"/>
            <p:cNvSpPr/>
            <p:nvPr/>
          </p:nvSpPr>
          <p:spPr>
            <a:xfrm>
              <a:off x="8794672" y="325780"/>
              <a:ext cx="415714" cy="1066671"/>
            </a:xfrm>
            <a:custGeom>
              <a:avLst/>
              <a:gdLst/>
              <a:ahLst/>
              <a:cxnLst/>
              <a:rect l="l" t="t" r="r" b="b"/>
              <a:pathLst>
                <a:path w="11043" h="28335" extrusionOk="0">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3"/>
            <p:cNvSpPr/>
            <p:nvPr/>
          </p:nvSpPr>
          <p:spPr>
            <a:xfrm>
              <a:off x="8699127" y="959204"/>
              <a:ext cx="370803" cy="252899"/>
            </a:xfrm>
            <a:custGeom>
              <a:avLst/>
              <a:gdLst/>
              <a:ahLst/>
              <a:cxnLst/>
              <a:rect l="l" t="t" r="r" b="b"/>
              <a:pathLst>
                <a:path w="9850" h="6718" extrusionOk="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3"/>
            <p:cNvSpPr/>
            <p:nvPr/>
          </p:nvSpPr>
          <p:spPr>
            <a:xfrm>
              <a:off x="8713809" y="708071"/>
              <a:ext cx="471579" cy="168198"/>
            </a:xfrm>
            <a:custGeom>
              <a:avLst/>
              <a:gdLst/>
              <a:ahLst/>
              <a:cxnLst/>
              <a:rect l="l" t="t" r="r" b="b"/>
              <a:pathLst>
                <a:path w="12527" h="4468" extrusionOk="0">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3"/>
            <p:cNvSpPr/>
            <p:nvPr/>
          </p:nvSpPr>
          <p:spPr>
            <a:xfrm>
              <a:off x="8890066" y="510168"/>
              <a:ext cx="316557" cy="135070"/>
            </a:xfrm>
            <a:custGeom>
              <a:avLst/>
              <a:gdLst/>
              <a:ahLst/>
              <a:cxnLst/>
              <a:rect l="l" t="t" r="r" b="b"/>
              <a:pathLst>
                <a:path w="8409" h="3588" extrusionOk="0">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3"/>
            <p:cNvSpPr/>
            <p:nvPr/>
          </p:nvSpPr>
          <p:spPr>
            <a:xfrm>
              <a:off x="8815528" y="743006"/>
              <a:ext cx="23905" cy="17618"/>
            </a:xfrm>
            <a:custGeom>
              <a:avLst/>
              <a:gdLst/>
              <a:ahLst/>
              <a:cxnLst/>
              <a:rect l="l" t="t" r="r" b="b"/>
              <a:pathLst>
                <a:path w="635" h="468" extrusionOk="0">
                  <a:moveTo>
                    <a:pt x="301" y="0"/>
                  </a:moveTo>
                  <a:cubicBezTo>
                    <a:pt x="1" y="0"/>
                    <a:pt x="1" y="467"/>
                    <a:pt x="301" y="467"/>
                  </a:cubicBezTo>
                  <a:cubicBezTo>
                    <a:pt x="635" y="467"/>
                    <a:pt x="635"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3"/>
            <p:cNvSpPr/>
            <p:nvPr/>
          </p:nvSpPr>
          <p:spPr>
            <a:xfrm>
              <a:off x="8846924" y="717896"/>
              <a:ext cx="20140" cy="17618"/>
            </a:xfrm>
            <a:custGeom>
              <a:avLst/>
              <a:gdLst/>
              <a:ahLst/>
              <a:cxnLst/>
              <a:rect l="l" t="t" r="r" b="b"/>
              <a:pathLst>
                <a:path w="535" h="468" extrusionOk="0">
                  <a:moveTo>
                    <a:pt x="268" y="0"/>
                  </a:moveTo>
                  <a:cubicBezTo>
                    <a:pt x="1" y="33"/>
                    <a:pt x="1" y="434"/>
                    <a:pt x="268" y="467"/>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3"/>
            <p:cNvSpPr/>
            <p:nvPr/>
          </p:nvSpPr>
          <p:spPr>
            <a:xfrm>
              <a:off x="8855733" y="757123"/>
              <a:ext cx="17618" cy="19500"/>
            </a:xfrm>
            <a:custGeom>
              <a:avLst/>
              <a:gdLst/>
              <a:ahLst/>
              <a:cxnLst/>
              <a:rect l="l" t="t" r="r" b="b"/>
              <a:pathLst>
                <a:path w="468" h="518" extrusionOk="0">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3"/>
            <p:cNvSpPr/>
            <p:nvPr/>
          </p:nvSpPr>
          <p:spPr>
            <a:xfrm>
              <a:off x="8879601" y="960221"/>
              <a:ext cx="20102" cy="16376"/>
            </a:xfrm>
            <a:custGeom>
              <a:avLst/>
              <a:gdLst/>
              <a:ahLst/>
              <a:cxnLst/>
              <a:rect l="l" t="t" r="r" b="b"/>
              <a:pathLst>
                <a:path w="534" h="435" extrusionOk="0">
                  <a:moveTo>
                    <a:pt x="267" y="1"/>
                  </a:moveTo>
                  <a:cubicBezTo>
                    <a:pt x="0" y="34"/>
                    <a:pt x="0" y="401"/>
                    <a:pt x="267" y="435"/>
                  </a:cubicBezTo>
                  <a:cubicBezTo>
                    <a:pt x="534" y="401"/>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3"/>
            <p:cNvSpPr/>
            <p:nvPr/>
          </p:nvSpPr>
          <p:spPr>
            <a:xfrm>
              <a:off x="8907195" y="930104"/>
              <a:ext cx="20140" cy="17618"/>
            </a:xfrm>
            <a:custGeom>
              <a:avLst/>
              <a:gdLst/>
              <a:ahLst/>
              <a:cxnLst/>
              <a:rect l="l" t="t" r="r" b="b"/>
              <a:pathLst>
                <a:path w="535" h="468" extrusionOk="0">
                  <a:moveTo>
                    <a:pt x="268" y="0"/>
                  </a:moveTo>
                  <a:cubicBezTo>
                    <a:pt x="1" y="34"/>
                    <a:pt x="1" y="434"/>
                    <a:pt x="268" y="467"/>
                  </a:cubicBezTo>
                  <a:cubicBezTo>
                    <a:pt x="535" y="434"/>
                    <a:pt x="535" y="34"/>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3"/>
            <p:cNvSpPr/>
            <p:nvPr/>
          </p:nvSpPr>
          <p:spPr>
            <a:xfrm>
              <a:off x="8864505" y="921295"/>
              <a:ext cx="22662" cy="16376"/>
            </a:xfrm>
            <a:custGeom>
              <a:avLst/>
              <a:gdLst/>
              <a:ahLst/>
              <a:cxnLst/>
              <a:rect l="l" t="t" r="r" b="b"/>
              <a:pathLst>
                <a:path w="602" h="435" extrusionOk="0">
                  <a:moveTo>
                    <a:pt x="301" y="1"/>
                  </a:moveTo>
                  <a:cubicBezTo>
                    <a:pt x="1" y="1"/>
                    <a:pt x="1" y="435"/>
                    <a:pt x="301" y="435"/>
                  </a:cubicBezTo>
                  <a:cubicBezTo>
                    <a:pt x="601" y="435"/>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3"/>
            <p:cNvSpPr/>
            <p:nvPr/>
          </p:nvSpPr>
          <p:spPr>
            <a:xfrm>
              <a:off x="9076751" y="1075717"/>
              <a:ext cx="22625" cy="16413"/>
            </a:xfrm>
            <a:custGeom>
              <a:avLst/>
              <a:gdLst/>
              <a:ahLst/>
              <a:cxnLst/>
              <a:rect l="l" t="t" r="r" b="b"/>
              <a:pathLst>
                <a:path w="601" h="436" extrusionOk="0">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3"/>
            <p:cNvSpPr/>
            <p:nvPr/>
          </p:nvSpPr>
          <p:spPr>
            <a:xfrm>
              <a:off x="9059170" y="1033065"/>
              <a:ext cx="20102" cy="17618"/>
            </a:xfrm>
            <a:custGeom>
              <a:avLst/>
              <a:gdLst/>
              <a:ahLst/>
              <a:cxnLst/>
              <a:rect l="l" t="t" r="r" b="b"/>
              <a:pathLst>
                <a:path w="534" h="468" extrusionOk="0">
                  <a:moveTo>
                    <a:pt x="267" y="1"/>
                  </a:moveTo>
                  <a:cubicBezTo>
                    <a:pt x="0" y="34"/>
                    <a:pt x="0" y="434"/>
                    <a:pt x="267" y="468"/>
                  </a:cubicBezTo>
                  <a:cubicBezTo>
                    <a:pt x="534" y="434"/>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3"/>
            <p:cNvSpPr/>
            <p:nvPr/>
          </p:nvSpPr>
          <p:spPr>
            <a:xfrm>
              <a:off x="9137022" y="704081"/>
              <a:ext cx="22625" cy="17618"/>
            </a:xfrm>
            <a:custGeom>
              <a:avLst/>
              <a:gdLst/>
              <a:ahLst/>
              <a:cxnLst/>
              <a:rect l="l" t="t" r="r" b="b"/>
              <a:pathLst>
                <a:path w="601" h="468" extrusionOk="0">
                  <a:moveTo>
                    <a:pt x="301" y="0"/>
                  </a:moveTo>
                  <a:cubicBezTo>
                    <a:pt x="0" y="0"/>
                    <a:pt x="0" y="467"/>
                    <a:pt x="301" y="467"/>
                  </a:cubicBezTo>
                  <a:cubicBezTo>
                    <a:pt x="601" y="434"/>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3"/>
            <p:cNvSpPr/>
            <p:nvPr/>
          </p:nvSpPr>
          <p:spPr>
            <a:xfrm>
              <a:off x="9085522" y="459196"/>
              <a:ext cx="23905" cy="17618"/>
            </a:xfrm>
            <a:custGeom>
              <a:avLst/>
              <a:gdLst/>
              <a:ahLst/>
              <a:cxnLst/>
              <a:rect l="l" t="t" r="r" b="b"/>
              <a:pathLst>
                <a:path w="635" h="468" extrusionOk="0">
                  <a:moveTo>
                    <a:pt x="334" y="0"/>
                  </a:moveTo>
                  <a:cubicBezTo>
                    <a:pt x="1" y="0"/>
                    <a:pt x="1" y="467"/>
                    <a:pt x="334" y="467"/>
                  </a:cubicBezTo>
                  <a:cubicBezTo>
                    <a:pt x="634" y="467"/>
                    <a:pt x="634"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3"/>
            <p:cNvSpPr/>
            <p:nvPr/>
          </p:nvSpPr>
          <p:spPr>
            <a:xfrm>
              <a:off x="8865785" y="1308066"/>
              <a:ext cx="23867" cy="17618"/>
            </a:xfrm>
            <a:custGeom>
              <a:avLst/>
              <a:gdLst/>
              <a:ahLst/>
              <a:cxnLst/>
              <a:rect l="l" t="t" r="r" b="b"/>
              <a:pathLst>
                <a:path w="634" h="468" extrusionOk="0">
                  <a:moveTo>
                    <a:pt x="334" y="1"/>
                  </a:moveTo>
                  <a:cubicBezTo>
                    <a:pt x="0" y="1"/>
                    <a:pt x="0" y="468"/>
                    <a:pt x="334" y="468"/>
                  </a:cubicBezTo>
                  <a:cubicBezTo>
                    <a:pt x="634" y="468"/>
                    <a:pt x="634" y="1"/>
                    <a:pt x="3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3"/>
            <p:cNvSpPr/>
            <p:nvPr/>
          </p:nvSpPr>
          <p:spPr>
            <a:xfrm>
              <a:off x="8887130" y="1266656"/>
              <a:ext cx="25147" cy="17618"/>
            </a:xfrm>
            <a:custGeom>
              <a:avLst/>
              <a:gdLst/>
              <a:ahLst/>
              <a:cxnLst/>
              <a:rect l="l" t="t" r="r" b="b"/>
              <a:pathLst>
                <a:path w="668" h="468" extrusionOk="0">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3" name="Google Shape;3593;p23"/>
          <p:cNvGrpSpPr/>
          <p:nvPr/>
        </p:nvGrpSpPr>
        <p:grpSpPr>
          <a:xfrm>
            <a:off x="7146856" y="49808"/>
            <a:ext cx="143263" cy="109010"/>
            <a:chOff x="7529664" y="637523"/>
            <a:chExt cx="115572" cy="87940"/>
          </a:xfrm>
        </p:grpSpPr>
        <p:sp>
          <p:nvSpPr>
            <p:cNvPr id="3594" name="Google Shape;3594;p23"/>
            <p:cNvSpPr/>
            <p:nvPr/>
          </p:nvSpPr>
          <p:spPr>
            <a:xfrm>
              <a:off x="7529664" y="665155"/>
              <a:ext cx="35198" cy="26389"/>
            </a:xfrm>
            <a:custGeom>
              <a:avLst/>
              <a:gdLst/>
              <a:ahLst/>
              <a:cxnLst/>
              <a:rect l="l" t="t" r="r" b="b"/>
              <a:pathLst>
                <a:path w="935" h="701" extrusionOk="0">
                  <a:moveTo>
                    <a:pt x="467" y="0"/>
                  </a:moveTo>
                  <a:cubicBezTo>
                    <a:pt x="0" y="0"/>
                    <a:pt x="0" y="701"/>
                    <a:pt x="467" y="701"/>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23"/>
            <p:cNvSpPr/>
            <p:nvPr/>
          </p:nvSpPr>
          <p:spPr>
            <a:xfrm>
              <a:off x="7615045" y="637523"/>
              <a:ext cx="30191" cy="25147"/>
            </a:xfrm>
            <a:custGeom>
              <a:avLst/>
              <a:gdLst/>
              <a:ahLst/>
              <a:cxnLst/>
              <a:rect l="l" t="t" r="r" b="b"/>
              <a:pathLst>
                <a:path w="802" h="668" extrusionOk="0">
                  <a:moveTo>
                    <a:pt x="401" y="0"/>
                  </a:moveTo>
                  <a:cubicBezTo>
                    <a:pt x="0" y="34"/>
                    <a:pt x="0" y="634"/>
                    <a:pt x="401" y="667"/>
                  </a:cubicBezTo>
                  <a:cubicBezTo>
                    <a:pt x="801" y="634"/>
                    <a:pt x="801" y="34"/>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3"/>
            <p:cNvSpPr/>
            <p:nvPr/>
          </p:nvSpPr>
          <p:spPr>
            <a:xfrm>
              <a:off x="7593700" y="699036"/>
              <a:ext cx="31434" cy="26427"/>
            </a:xfrm>
            <a:custGeom>
              <a:avLst/>
              <a:gdLst/>
              <a:ahLst/>
              <a:cxnLst/>
              <a:rect l="l" t="t" r="r" b="b"/>
              <a:pathLst>
                <a:path w="835" h="702" extrusionOk="0">
                  <a:moveTo>
                    <a:pt x="434" y="1"/>
                  </a:moveTo>
                  <a:cubicBezTo>
                    <a:pt x="0" y="67"/>
                    <a:pt x="0" y="668"/>
                    <a:pt x="434" y="701"/>
                  </a:cubicBezTo>
                  <a:cubicBezTo>
                    <a:pt x="834" y="668"/>
                    <a:pt x="834" y="67"/>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7" name="Google Shape;3597;p23"/>
          <p:cNvGrpSpPr/>
          <p:nvPr/>
        </p:nvGrpSpPr>
        <p:grpSpPr>
          <a:xfrm>
            <a:off x="7426701" y="-69892"/>
            <a:ext cx="1265128" cy="499266"/>
            <a:chOff x="7778276" y="-85874"/>
            <a:chExt cx="1020594" cy="402764"/>
          </a:xfrm>
        </p:grpSpPr>
        <p:sp>
          <p:nvSpPr>
            <p:cNvPr id="3598" name="Google Shape;3598;p23"/>
            <p:cNvSpPr/>
            <p:nvPr/>
          </p:nvSpPr>
          <p:spPr>
            <a:xfrm>
              <a:off x="7778276" y="-85836"/>
              <a:ext cx="1018448" cy="402726"/>
            </a:xfrm>
            <a:custGeom>
              <a:avLst/>
              <a:gdLst/>
              <a:ahLst/>
              <a:cxnLst/>
              <a:rect l="l" t="t" r="r" b="b"/>
              <a:pathLst>
                <a:path w="27054" h="10698" extrusionOk="0">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3"/>
            <p:cNvSpPr/>
            <p:nvPr/>
          </p:nvSpPr>
          <p:spPr>
            <a:xfrm>
              <a:off x="7785843" y="-36972"/>
              <a:ext cx="1013027" cy="245069"/>
            </a:xfrm>
            <a:custGeom>
              <a:avLst/>
              <a:gdLst/>
              <a:ahLst/>
              <a:cxnLst/>
              <a:rect l="l" t="t" r="r" b="b"/>
              <a:pathLst>
                <a:path w="26910" h="6510" extrusionOk="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3"/>
            <p:cNvSpPr/>
            <p:nvPr/>
          </p:nvSpPr>
          <p:spPr>
            <a:xfrm>
              <a:off x="7915758" y="112029"/>
              <a:ext cx="130026" cy="184235"/>
            </a:xfrm>
            <a:custGeom>
              <a:avLst/>
              <a:gdLst/>
              <a:ahLst/>
              <a:cxnLst/>
              <a:rect l="l" t="t" r="r" b="b"/>
              <a:pathLst>
                <a:path w="3454" h="4894" extrusionOk="0">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3"/>
            <p:cNvSpPr/>
            <p:nvPr/>
          </p:nvSpPr>
          <p:spPr>
            <a:xfrm>
              <a:off x="8067809" y="20249"/>
              <a:ext cx="165111" cy="291109"/>
            </a:xfrm>
            <a:custGeom>
              <a:avLst/>
              <a:gdLst/>
              <a:ahLst/>
              <a:cxnLst/>
              <a:rect l="l" t="t" r="r" b="b"/>
              <a:pathLst>
                <a:path w="4386" h="7733" extrusionOk="0">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3"/>
            <p:cNvSpPr/>
            <p:nvPr/>
          </p:nvSpPr>
          <p:spPr>
            <a:xfrm>
              <a:off x="8270230" y="-50713"/>
              <a:ext cx="164847" cy="303005"/>
            </a:xfrm>
            <a:custGeom>
              <a:avLst/>
              <a:gdLst/>
              <a:ahLst/>
              <a:cxnLst/>
              <a:rect l="l" t="t" r="r" b="b"/>
              <a:pathLst>
                <a:path w="4379" h="8049" extrusionOk="0">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3"/>
            <p:cNvSpPr/>
            <p:nvPr/>
          </p:nvSpPr>
          <p:spPr>
            <a:xfrm>
              <a:off x="8471145" y="-85874"/>
              <a:ext cx="154796" cy="226359"/>
            </a:xfrm>
            <a:custGeom>
              <a:avLst/>
              <a:gdLst/>
              <a:ahLst/>
              <a:cxnLst/>
              <a:rect l="l" t="t" r="r" b="b"/>
              <a:pathLst>
                <a:path w="4112" h="6013" extrusionOk="0">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4" name="Google Shape;3604;p23"/>
          <p:cNvSpPr/>
          <p:nvPr/>
        </p:nvSpPr>
        <p:spPr>
          <a:xfrm>
            <a:off x="8283838" y="1071186"/>
            <a:ext cx="51425" cy="42092"/>
          </a:xfrm>
          <a:custGeom>
            <a:avLst/>
            <a:gdLst/>
            <a:ahLst/>
            <a:cxnLst/>
            <a:rect l="l" t="t" r="r" b="b"/>
            <a:pathLst>
              <a:path w="1102" h="902" extrusionOk="0">
                <a:moveTo>
                  <a:pt x="534" y="1"/>
                </a:moveTo>
                <a:cubicBezTo>
                  <a:pt x="0" y="34"/>
                  <a:pt x="0" y="868"/>
                  <a:pt x="534" y="902"/>
                </a:cubicBezTo>
                <a:cubicBezTo>
                  <a:pt x="1101" y="868"/>
                  <a:pt x="1101" y="34"/>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3"/>
          <p:cNvSpPr/>
          <p:nvPr/>
        </p:nvSpPr>
        <p:spPr>
          <a:xfrm>
            <a:off x="7554713" y="460302"/>
            <a:ext cx="57631" cy="43632"/>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3"/>
          <p:cNvSpPr/>
          <p:nvPr/>
        </p:nvSpPr>
        <p:spPr>
          <a:xfrm>
            <a:off x="9071565" y="1389751"/>
            <a:ext cx="57631" cy="43632"/>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3"/>
          <p:cNvSpPr/>
          <p:nvPr/>
        </p:nvSpPr>
        <p:spPr>
          <a:xfrm>
            <a:off x="8079659" y="683296"/>
            <a:ext cx="85677" cy="63884"/>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3"/>
          <p:cNvSpPr/>
          <p:nvPr/>
        </p:nvSpPr>
        <p:spPr>
          <a:xfrm>
            <a:off x="8431016" y="683317"/>
            <a:ext cx="85677" cy="63838"/>
          </a:xfrm>
          <a:custGeom>
            <a:avLst/>
            <a:gdLst/>
            <a:ahLst/>
            <a:cxnLst/>
            <a:rect l="l" t="t" r="r" b="b"/>
            <a:pathLst>
              <a:path w="1836" h="1368" extrusionOk="0">
                <a:moveTo>
                  <a:pt x="902" y="0"/>
                </a:moveTo>
                <a:cubicBezTo>
                  <a:pt x="1" y="0"/>
                  <a:pt x="1" y="1368"/>
                  <a:pt x="902" y="1368"/>
                </a:cubicBezTo>
                <a:cubicBezTo>
                  <a:pt x="1836" y="1368"/>
                  <a:pt x="1836" y="0"/>
                  <a:pt x="90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9" name="Google Shape;3609;p23"/>
          <p:cNvGrpSpPr/>
          <p:nvPr/>
        </p:nvGrpSpPr>
        <p:grpSpPr>
          <a:xfrm rot="-1110745">
            <a:off x="7968487" y="97713"/>
            <a:ext cx="968004" cy="405209"/>
            <a:chOff x="7936040" y="253594"/>
            <a:chExt cx="780871" cy="326875"/>
          </a:xfrm>
        </p:grpSpPr>
        <p:sp>
          <p:nvSpPr>
            <p:cNvPr id="3610" name="Google Shape;3610;p23"/>
            <p:cNvSpPr/>
            <p:nvPr/>
          </p:nvSpPr>
          <p:spPr>
            <a:xfrm>
              <a:off x="7992019" y="253594"/>
              <a:ext cx="724892" cy="284559"/>
            </a:xfrm>
            <a:custGeom>
              <a:avLst/>
              <a:gdLst/>
              <a:ahLst/>
              <a:cxnLst/>
              <a:rect l="l" t="t" r="r" b="b"/>
              <a:pathLst>
                <a:path w="19256" h="7559" extrusionOk="0">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3"/>
            <p:cNvSpPr/>
            <p:nvPr/>
          </p:nvSpPr>
          <p:spPr>
            <a:xfrm>
              <a:off x="8020630" y="379594"/>
              <a:ext cx="122836" cy="65163"/>
            </a:xfrm>
            <a:custGeom>
              <a:avLst/>
              <a:gdLst/>
              <a:ahLst/>
              <a:cxnLst/>
              <a:rect l="l" t="t" r="r" b="b"/>
              <a:pathLst>
                <a:path w="3263" h="1731" extrusionOk="0">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3"/>
            <p:cNvSpPr/>
            <p:nvPr/>
          </p:nvSpPr>
          <p:spPr>
            <a:xfrm>
              <a:off x="7962651" y="321846"/>
              <a:ext cx="154495" cy="100173"/>
            </a:xfrm>
            <a:custGeom>
              <a:avLst/>
              <a:gdLst/>
              <a:ahLst/>
              <a:cxnLst/>
              <a:rect l="l" t="t" r="r" b="b"/>
              <a:pathLst>
                <a:path w="4104" h="2661" extrusionOk="0">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3"/>
            <p:cNvSpPr/>
            <p:nvPr/>
          </p:nvSpPr>
          <p:spPr>
            <a:xfrm>
              <a:off x="7936040" y="463920"/>
              <a:ext cx="159012" cy="116549"/>
            </a:xfrm>
            <a:custGeom>
              <a:avLst/>
              <a:gdLst/>
              <a:ahLst/>
              <a:cxnLst/>
              <a:rect l="l" t="t" r="r" b="b"/>
              <a:pathLst>
                <a:path w="4224" h="3096" extrusionOk="0">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3"/>
            <p:cNvSpPr/>
            <p:nvPr/>
          </p:nvSpPr>
          <p:spPr>
            <a:xfrm>
              <a:off x="8195452" y="389909"/>
              <a:ext cx="19161" cy="55752"/>
            </a:xfrm>
            <a:custGeom>
              <a:avLst/>
              <a:gdLst/>
              <a:ahLst/>
              <a:cxnLst/>
              <a:rect l="l" t="t" r="r" b="b"/>
              <a:pathLst>
                <a:path w="509" h="1481" extrusionOk="0">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3"/>
            <p:cNvSpPr/>
            <p:nvPr/>
          </p:nvSpPr>
          <p:spPr>
            <a:xfrm>
              <a:off x="8231893" y="379895"/>
              <a:ext cx="19124" cy="47019"/>
            </a:xfrm>
            <a:custGeom>
              <a:avLst/>
              <a:gdLst/>
              <a:ahLst/>
              <a:cxnLst/>
              <a:rect l="l" t="t" r="r" b="b"/>
              <a:pathLst>
                <a:path w="508" h="1249" extrusionOk="0">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3"/>
            <p:cNvSpPr/>
            <p:nvPr/>
          </p:nvSpPr>
          <p:spPr>
            <a:xfrm>
              <a:off x="8266301" y="376658"/>
              <a:ext cx="19839" cy="50633"/>
            </a:xfrm>
            <a:custGeom>
              <a:avLst/>
              <a:gdLst/>
              <a:ahLst/>
              <a:cxnLst/>
              <a:rect l="l" t="t" r="r" b="b"/>
              <a:pathLst>
                <a:path w="527" h="1345" extrusionOk="0">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ONE_COLUMN_TEXT_1">
    <p:spTree>
      <p:nvGrpSpPr>
        <p:cNvPr id="1" name="Shape 3741"/>
        <p:cNvGrpSpPr/>
        <p:nvPr/>
      </p:nvGrpSpPr>
      <p:grpSpPr>
        <a:xfrm>
          <a:off x="0" y="0"/>
          <a:ext cx="0" cy="0"/>
          <a:chOff x="0" y="0"/>
          <a:chExt cx="0" cy="0"/>
        </a:xfrm>
      </p:grpSpPr>
      <p:sp>
        <p:nvSpPr>
          <p:cNvPr id="3742" name="Google Shape;3742;p25"/>
          <p:cNvSpPr/>
          <p:nvPr/>
        </p:nvSpPr>
        <p:spPr>
          <a:xfrm flipH="1">
            <a:off x="8398638" y="45280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5"/>
          <p:cNvSpPr txBox="1">
            <a:spLocks noGrp="1"/>
          </p:cNvSpPr>
          <p:nvPr>
            <p:ph type="body" idx="1"/>
          </p:nvPr>
        </p:nvSpPr>
        <p:spPr>
          <a:xfrm>
            <a:off x="4272900" y="2026375"/>
            <a:ext cx="4187700" cy="1467900"/>
          </a:xfrm>
          <a:prstGeom prst="rect">
            <a:avLst/>
          </a:prstGeom>
        </p:spPr>
        <p:txBody>
          <a:bodyPr spcFirstLastPara="1" wrap="square" lIns="91425" tIns="91425" rIns="91425" bIns="91425" anchor="t" anchorCtr="0">
            <a:noAutofit/>
          </a:bodyPr>
          <a:lstStyle>
            <a:lvl1pPr marL="457200" lvl="0" indent="-317500" algn="r" rtl="0">
              <a:lnSpc>
                <a:spcPct val="100000"/>
              </a:lnSpc>
              <a:spcBef>
                <a:spcPts val="0"/>
              </a:spcBef>
              <a:spcAft>
                <a:spcPts val="0"/>
              </a:spcAft>
              <a:buClr>
                <a:srgbClr val="41294A"/>
              </a:buClr>
              <a:buSzPts val="1400"/>
              <a:buFont typeface="Montserrat"/>
              <a:buChar char="●"/>
              <a:defRPr/>
            </a:lvl1pPr>
            <a:lvl2pPr marL="914400" lvl="1" indent="-317500" algn="l" rtl="0">
              <a:spcBef>
                <a:spcPts val="0"/>
              </a:spcBef>
              <a:spcAft>
                <a:spcPts val="0"/>
              </a:spcAft>
              <a:buClr>
                <a:schemeClr val="dk2"/>
              </a:buClr>
              <a:buSzPts val="1400"/>
              <a:buFont typeface="Montserrat"/>
              <a:buChar char="○"/>
              <a:defRPr/>
            </a:lvl2pPr>
            <a:lvl3pPr marL="1371600" lvl="2" indent="-317500" algn="l" rtl="0">
              <a:spcBef>
                <a:spcPts val="0"/>
              </a:spcBef>
              <a:spcAft>
                <a:spcPts val="0"/>
              </a:spcAft>
              <a:buClr>
                <a:schemeClr val="dk2"/>
              </a:buClr>
              <a:buSzPts val="1400"/>
              <a:buFont typeface="Montserrat"/>
              <a:buChar char="■"/>
              <a:defRPr/>
            </a:lvl3pPr>
            <a:lvl4pPr marL="1828800" lvl="3" indent="-317500" algn="l" rtl="0">
              <a:spcBef>
                <a:spcPts val="0"/>
              </a:spcBef>
              <a:spcAft>
                <a:spcPts val="0"/>
              </a:spcAft>
              <a:buClr>
                <a:schemeClr val="dk2"/>
              </a:buClr>
              <a:buSzPts val="1400"/>
              <a:buFont typeface="Montserrat"/>
              <a:buChar char="●"/>
              <a:defRPr/>
            </a:lvl4pPr>
            <a:lvl5pPr marL="2286000" lvl="4" indent="-317500" algn="l" rtl="0">
              <a:spcBef>
                <a:spcPts val="0"/>
              </a:spcBef>
              <a:spcAft>
                <a:spcPts val="0"/>
              </a:spcAft>
              <a:buClr>
                <a:schemeClr val="dk2"/>
              </a:buClr>
              <a:buSzPts val="1400"/>
              <a:buFont typeface="Montserrat"/>
              <a:buChar char="○"/>
              <a:defRPr/>
            </a:lvl5pPr>
            <a:lvl6pPr marL="2743200" lvl="5" indent="-317500" algn="l" rtl="0">
              <a:spcBef>
                <a:spcPts val="0"/>
              </a:spcBef>
              <a:spcAft>
                <a:spcPts val="0"/>
              </a:spcAft>
              <a:buClr>
                <a:schemeClr val="dk2"/>
              </a:buClr>
              <a:buSzPts val="1400"/>
              <a:buFont typeface="Montserrat"/>
              <a:buChar char="■"/>
              <a:defRPr/>
            </a:lvl6pPr>
            <a:lvl7pPr marL="3200400" lvl="6" indent="-317500" algn="l" rtl="0">
              <a:spcBef>
                <a:spcPts val="0"/>
              </a:spcBef>
              <a:spcAft>
                <a:spcPts val="0"/>
              </a:spcAft>
              <a:buClr>
                <a:schemeClr val="dk2"/>
              </a:buClr>
              <a:buSzPts val="1400"/>
              <a:buFont typeface="Montserrat"/>
              <a:buChar char="●"/>
              <a:defRPr/>
            </a:lvl7pPr>
            <a:lvl8pPr marL="3657600" lvl="7" indent="-317500" algn="l" rtl="0">
              <a:spcBef>
                <a:spcPts val="0"/>
              </a:spcBef>
              <a:spcAft>
                <a:spcPts val="0"/>
              </a:spcAft>
              <a:buClr>
                <a:schemeClr val="dk2"/>
              </a:buClr>
              <a:buSzPts val="1400"/>
              <a:buFont typeface="Montserrat"/>
              <a:buChar char="○"/>
              <a:defRPr/>
            </a:lvl8pPr>
            <a:lvl9pPr marL="4114800" lvl="8" indent="-317500" algn="l" rtl="0">
              <a:spcBef>
                <a:spcPts val="0"/>
              </a:spcBef>
              <a:spcAft>
                <a:spcPts val="0"/>
              </a:spcAft>
              <a:buClr>
                <a:schemeClr val="dk2"/>
              </a:buClr>
              <a:buSzPts val="1400"/>
              <a:buFont typeface="Montserrat"/>
              <a:buChar char="■"/>
              <a:defRPr/>
            </a:lvl9pPr>
          </a:lstStyle>
          <a:p>
            <a:endParaRPr/>
          </a:p>
        </p:txBody>
      </p:sp>
      <p:sp>
        <p:nvSpPr>
          <p:cNvPr id="3744" name="Google Shape;3744;p25"/>
          <p:cNvSpPr/>
          <p:nvPr/>
        </p:nvSpPr>
        <p:spPr>
          <a:xfrm>
            <a:off x="-790050" y="-61650"/>
            <a:ext cx="8217273" cy="482986"/>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3745" name="Google Shape;3745;p25"/>
          <p:cNvSpPr/>
          <p:nvPr/>
        </p:nvSpPr>
        <p:spPr>
          <a:xfrm>
            <a:off x="6192325" y="-1561600"/>
            <a:ext cx="6052187" cy="245452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3746" name="Google Shape;3746;p25"/>
          <p:cNvSpPr/>
          <p:nvPr/>
        </p:nvSpPr>
        <p:spPr>
          <a:xfrm>
            <a:off x="2578900" y="4291062"/>
            <a:ext cx="8173600" cy="1019275"/>
          </a:xfrm>
          <a:custGeom>
            <a:avLst/>
            <a:gdLst/>
            <a:ahLst/>
            <a:cxnLst/>
            <a:rect l="l" t="t" r="r" b="b"/>
            <a:pathLst>
              <a:path w="326944" h="40771" extrusionOk="0">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sp>
      <p:sp>
        <p:nvSpPr>
          <p:cNvPr id="3747" name="Google Shape;3747;p25"/>
          <p:cNvSpPr/>
          <p:nvPr/>
        </p:nvSpPr>
        <p:spPr>
          <a:xfrm>
            <a:off x="-1118909" y="4083413"/>
            <a:ext cx="6361450" cy="1233800"/>
          </a:xfrm>
          <a:custGeom>
            <a:avLst/>
            <a:gdLst/>
            <a:ahLst/>
            <a:cxnLst/>
            <a:rect l="l" t="t" r="r" b="b"/>
            <a:pathLst>
              <a:path w="254458" h="49352" extrusionOk="0">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sp>
      <p:sp>
        <p:nvSpPr>
          <p:cNvPr id="3748" name="Google Shape;3748;p25"/>
          <p:cNvSpPr/>
          <p:nvPr/>
        </p:nvSpPr>
        <p:spPr>
          <a:xfrm rot="1121112" flipH="1">
            <a:off x="6850509" y="4655345"/>
            <a:ext cx="388189" cy="335984"/>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9" name="Google Shape;3749;p25"/>
          <p:cNvGrpSpPr/>
          <p:nvPr/>
        </p:nvGrpSpPr>
        <p:grpSpPr>
          <a:xfrm flipH="1">
            <a:off x="-24881" y="4443453"/>
            <a:ext cx="781823" cy="759783"/>
            <a:chOff x="8197580" y="4205811"/>
            <a:chExt cx="998242" cy="969977"/>
          </a:xfrm>
        </p:grpSpPr>
        <p:sp>
          <p:nvSpPr>
            <p:cNvPr id="3750" name="Google Shape;3750;p25"/>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25"/>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25"/>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25"/>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25"/>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25"/>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25"/>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25"/>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25"/>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25"/>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25"/>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25"/>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25"/>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5"/>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25"/>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25"/>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25"/>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7" name="Google Shape;3767;p25"/>
          <p:cNvGrpSpPr/>
          <p:nvPr/>
        </p:nvGrpSpPr>
        <p:grpSpPr>
          <a:xfrm flipH="1">
            <a:off x="8302206" y="-128204"/>
            <a:ext cx="910774" cy="885126"/>
            <a:chOff x="-36607" y="-28910"/>
            <a:chExt cx="999532" cy="971385"/>
          </a:xfrm>
        </p:grpSpPr>
        <p:sp>
          <p:nvSpPr>
            <p:cNvPr id="3768" name="Google Shape;3768;p25"/>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25"/>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25"/>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25"/>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25"/>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25"/>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25"/>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25"/>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25"/>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25"/>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25"/>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25"/>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25"/>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25"/>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25"/>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25"/>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25"/>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5" name="Google Shape;3785;p25"/>
          <p:cNvGrpSpPr/>
          <p:nvPr/>
        </p:nvGrpSpPr>
        <p:grpSpPr>
          <a:xfrm rot="-1291731" flipH="1">
            <a:off x="5620108" y="4578515"/>
            <a:ext cx="605580" cy="757306"/>
            <a:chOff x="3291645" y="4438907"/>
            <a:chExt cx="662976" cy="829031"/>
          </a:xfrm>
        </p:grpSpPr>
        <p:sp>
          <p:nvSpPr>
            <p:cNvPr id="3786" name="Google Shape;3786;p25"/>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25"/>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25"/>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25"/>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25"/>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25"/>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25"/>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25"/>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25"/>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25"/>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6" name="Google Shape;3796;p25"/>
          <p:cNvGrpSpPr/>
          <p:nvPr/>
        </p:nvGrpSpPr>
        <p:grpSpPr>
          <a:xfrm flipH="1">
            <a:off x="1904002" y="4574096"/>
            <a:ext cx="578478" cy="673232"/>
            <a:chOff x="7255010" y="4438892"/>
            <a:chExt cx="633323" cy="736981"/>
          </a:xfrm>
        </p:grpSpPr>
        <p:sp>
          <p:nvSpPr>
            <p:cNvPr id="3797" name="Google Shape;3797;p25"/>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25"/>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25"/>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25"/>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25"/>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25"/>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25"/>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4" name="Google Shape;3804;p25"/>
          <p:cNvGrpSpPr/>
          <p:nvPr/>
        </p:nvGrpSpPr>
        <p:grpSpPr>
          <a:xfrm flipH="1">
            <a:off x="4449325" y="4493797"/>
            <a:ext cx="589552" cy="624470"/>
            <a:chOff x="4174996" y="4517026"/>
            <a:chExt cx="645448" cy="683601"/>
          </a:xfrm>
        </p:grpSpPr>
        <p:sp>
          <p:nvSpPr>
            <p:cNvPr id="3805" name="Google Shape;3805;p25"/>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25"/>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25"/>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25"/>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9" name="Google Shape;3809;p25"/>
          <p:cNvSpPr/>
          <p:nvPr/>
        </p:nvSpPr>
        <p:spPr>
          <a:xfrm rot="-2493606" flipH="1">
            <a:off x="3819967" y="4575353"/>
            <a:ext cx="280109" cy="249958"/>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0" name="Google Shape;3810;p25"/>
          <p:cNvGrpSpPr/>
          <p:nvPr/>
        </p:nvGrpSpPr>
        <p:grpSpPr>
          <a:xfrm rot="-578099">
            <a:off x="8302137" y="1107722"/>
            <a:ext cx="968704" cy="759791"/>
            <a:chOff x="2246497" y="-36012"/>
            <a:chExt cx="829747" cy="650802"/>
          </a:xfrm>
        </p:grpSpPr>
        <p:sp>
          <p:nvSpPr>
            <p:cNvPr id="3811" name="Google Shape;3811;p25"/>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25"/>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25"/>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25"/>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25"/>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25"/>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25"/>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25"/>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9" name="Google Shape;3819;p25"/>
          <p:cNvGrpSpPr/>
          <p:nvPr/>
        </p:nvGrpSpPr>
        <p:grpSpPr>
          <a:xfrm flipH="1">
            <a:off x="7500583" y="-156357"/>
            <a:ext cx="576735" cy="672391"/>
            <a:chOff x="1258903" y="17252"/>
            <a:chExt cx="632940" cy="737918"/>
          </a:xfrm>
        </p:grpSpPr>
        <p:sp>
          <p:nvSpPr>
            <p:cNvPr id="3820" name="Google Shape;3820;p25"/>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25"/>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25"/>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25"/>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25"/>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25"/>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25"/>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7" name="Google Shape;3827;p25"/>
          <p:cNvGrpSpPr/>
          <p:nvPr/>
        </p:nvGrpSpPr>
        <p:grpSpPr>
          <a:xfrm rot="6734613" flipH="1">
            <a:off x="7706186" y="4417988"/>
            <a:ext cx="1023139" cy="802110"/>
            <a:chOff x="6116480" y="4524652"/>
            <a:chExt cx="830410" cy="650968"/>
          </a:xfrm>
        </p:grpSpPr>
        <p:sp>
          <p:nvSpPr>
            <p:cNvPr id="3828" name="Google Shape;3828;p25"/>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25"/>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25"/>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25"/>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25"/>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25"/>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25"/>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25"/>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6" name="Google Shape;3836;p25"/>
          <p:cNvSpPr/>
          <p:nvPr/>
        </p:nvSpPr>
        <p:spPr>
          <a:xfrm rot="-10128894" flipH="1">
            <a:off x="119400" y="829203"/>
            <a:ext cx="291826" cy="252586"/>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37" name="Google Shape;3837;p25"/>
          <p:cNvGrpSpPr/>
          <p:nvPr/>
        </p:nvGrpSpPr>
        <p:grpSpPr>
          <a:xfrm rot="8817145" flipH="1">
            <a:off x="3740008" y="-343182"/>
            <a:ext cx="564095" cy="705453"/>
            <a:chOff x="3291645" y="4438907"/>
            <a:chExt cx="662976" cy="829031"/>
          </a:xfrm>
        </p:grpSpPr>
        <p:sp>
          <p:nvSpPr>
            <p:cNvPr id="3838" name="Google Shape;3838;p25"/>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25"/>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25"/>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25"/>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25"/>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25"/>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25"/>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25"/>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25"/>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25"/>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8" name="Google Shape;3848;p25"/>
          <p:cNvGrpSpPr/>
          <p:nvPr/>
        </p:nvGrpSpPr>
        <p:grpSpPr>
          <a:xfrm rot="10800000" flipH="1">
            <a:off x="2551850" y="-128191"/>
            <a:ext cx="375393" cy="397651"/>
            <a:chOff x="4174996" y="4517026"/>
            <a:chExt cx="645448" cy="683601"/>
          </a:xfrm>
        </p:grpSpPr>
        <p:sp>
          <p:nvSpPr>
            <p:cNvPr id="3849" name="Google Shape;3849;p25"/>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25"/>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25"/>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25"/>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3" name="Google Shape;3853;p25"/>
          <p:cNvSpPr/>
          <p:nvPr/>
        </p:nvSpPr>
        <p:spPr>
          <a:xfrm rot="5400000" flipH="1">
            <a:off x="5104225" y="52400"/>
            <a:ext cx="234678" cy="209423"/>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25"/>
          <p:cNvSpPr/>
          <p:nvPr/>
        </p:nvSpPr>
        <p:spPr>
          <a:xfrm rot="10800000" flipH="1">
            <a:off x="1571267" y="54851"/>
            <a:ext cx="280111" cy="249964"/>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5" name="Google Shape;3855;p25"/>
          <p:cNvGrpSpPr/>
          <p:nvPr/>
        </p:nvGrpSpPr>
        <p:grpSpPr>
          <a:xfrm rot="-9117171" flipH="1">
            <a:off x="-126244" y="-34974"/>
            <a:ext cx="861497" cy="675395"/>
            <a:chOff x="6116480" y="4524652"/>
            <a:chExt cx="830410" cy="650968"/>
          </a:xfrm>
        </p:grpSpPr>
        <p:sp>
          <p:nvSpPr>
            <p:cNvPr id="3856" name="Google Shape;3856;p25"/>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25"/>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25"/>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25"/>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25"/>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25"/>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25"/>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25"/>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4" name="Google Shape;3864;p25"/>
          <p:cNvSpPr txBox="1">
            <a:spLocks noGrp="1"/>
          </p:cNvSpPr>
          <p:nvPr>
            <p:ph type="title"/>
          </p:nvPr>
        </p:nvSpPr>
        <p:spPr>
          <a:xfrm>
            <a:off x="560850"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21_1_1_1">
    <p:spTree>
      <p:nvGrpSpPr>
        <p:cNvPr id="1" name="Shape 4133"/>
        <p:cNvGrpSpPr/>
        <p:nvPr/>
      </p:nvGrpSpPr>
      <p:grpSpPr>
        <a:xfrm>
          <a:off x="0" y="0"/>
          <a:ext cx="0" cy="0"/>
          <a:chOff x="0" y="0"/>
          <a:chExt cx="0" cy="0"/>
        </a:xfrm>
      </p:grpSpPr>
      <p:sp>
        <p:nvSpPr>
          <p:cNvPr id="4134" name="Google Shape;4134;p28"/>
          <p:cNvSpPr/>
          <p:nvPr/>
        </p:nvSpPr>
        <p:spPr>
          <a:xfrm>
            <a:off x="-1066562" y="-210759"/>
            <a:ext cx="7139300" cy="2357325"/>
          </a:xfrm>
          <a:custGeom>
            <a:avLst/>
            <a:gdLst/>
            <a:ahLst/>
            <a:cxnLst/>
            <a:rect l="l" t="t" r="r" b="b"/>
            <a:pathLst>
              <a:path w="285572" h="94293" extrusionOk="0">
                <a:moveTo>
                  <a:pt x="33246" y="91466"/>
                </a:moveTo>
                <a:cubicBezTo>
                  <a:pt x="46065" y="102629"/>
                  <a:pt x="71324" y="77266"/>
                  <a:pt x="91974" y="75214"/>
                </a:cubicBezTo>
                <a:cubicBezTo>
                  <a:pt x="112624" y="73162"/>
                  <a:pt x="140662" y="80384"/>
                  <a:pt x="157144" y="79153"/>
                </a:cubicBezTo>
                <a:cubicBezTo>
                  <a:pt x="173626" y="77922"/>
                  <a:pt x="183036" y="75090"/>
                  <a:pt x="190866" y="67826"/>
                </a:cubicBezTo>
                <a:cubicBezTo>
                  <a:pt x="198697" y="60562"/>
                  <a:pt x="196612" y="43325"/>
                  <a:pt x="204127" y="35568"/>
                </a:cubicBezTo>
                <a:cubicBezTo>
                  <a:pt x="211642" y="27811"/>
                  <a:pt x="223800" y="26107"/>
                  <a:pt x="235955" y="21286"/>
                </a:cubicBezTo>
                <a:cubicBezTo>
                  <a:pt x="248110" y="16466"/>
                  <a:pt x="273300" y="9717"/>
                  <a:pt x="277056" y="6645"/>
                </a:cubicBezTo>
                <a:cubicBezTo>
                  <a:pt x="280812" y="3573"/>
                  <a:pt x="302156" y="2591"/>
                  <a:pt x="258490" y="2856"/>
                </a:cubicBezTo>
                <a:cubicBezTo>
                  <a:pt x="214824" y="3121"/>
                  <a:pt x="52600" y="-6533"/>
                  <a:pt x="15059" y="8235"/>
                </a:cubicBezTo>
                <a:cubicBezTo>
                  <a:pt x="-22482" y="23003"/>
                  <a:pt x="20427" y="80303"/>
                  <a:pt x="33246" y="91466"/>
                </a:cubicBezTo>
                <a:close/>
              </a:path>
            </a:pathLst>
          </a:custGeom>
          <a:solidFill>
            <a:schemeClr val="accent2"/>
          </a:solidFill>
          <a:ln>
            <a:noFill/>
          </a:ln>
        </p:spPr>
      </p:sp>
      <p:sp>
        <p:nvSpPr>
          <p:cNvPr id="4135" name="Google Shape;4135;p28"/>
          <p:cNvSpPr/>
          <p:nvPr/>
        </p:nvSpPr>
        <p:spPr>
          <a:xfrm>
            <a:off x="-36207" y="-57722"/>
            <a:ext cx="1188943" cy="1132778"/>
          </a:xfrm>
          <a:custGeom>
            <a:avLst/>
            <a:gdLst/>
            <a:ahLst/>
            <a:cxnLst/>
            <a:rect l="l" t="t" r="r" b="b"/>
            <a:pathLst>
              <a:path w="28154" h="26824" extrusionOk="0">
                <a:moveTo>
                  <a:pt x="0" y="1"/>
                </a:moveTo>
                <a:lnTo>
                  <a:pt x="0" y="26653"/>
                </a:lnTo>
                <a:cubicBezTo>
                  <a:pt x="242" y="26768"/>
                  <a:pt x="500" y="26824"/>
                  <a:pt x="755" y="26824"/>
                </a:cubicBezTo>
                <a:cubicBezTo>
                  <a:pt x="1241" y="26824"/>
                  <a:pt x="1719" y="26624"/>
                  <a:pt x="2068" y="26253"/>
                </a:cubicBezTo>
                <a:cubicBezTo>
                  <a:pt x="3936" y="24151"/>
                  <a:pt x="3736" y="20916"/>
                  <a:pt x="5271" y="18681"/>
                </a:cubicBezTo>
                <a:cubicBezTo>
                  <a:pt x="5938" y="17680"/>
                  <a:pt x="6972" y="16579"/>
                  <a:pt x="8206" y="16446"/>
                </a:cubicBezTo>
                <a:cubicBezTo>
                  <a:pt x="8268" y="16439"/>
                  <a:pt x="8330" y="16436"/>
                  <a:pt x="8391" y="16436"/>
                </a:cubicBezTo>
                <a:cubicBezTo>
                  <a:pt x="9272" y="16436"/>
                  <a:pt x="9977" y="17091"/>
                  <a:pt x="10508" y="17747"/>
                </a:cubicBezTo>
                <a:cubicBezTo>
                  <a:pt x="11108" y="18547"/>
                  <a:pt x="11675" y="19515"/>
                  <a:pt x="12576" y="20015"/>
                </a:cubicBezTo>
                <a:cubicBezTo>
                  <a:pt x="12944" y="20236"/>
                  <a:pt x="13353" y="20344"/>
                  <a:pt x="13756" y="20344"/>
                </a:cubicBezTo>
                <a:cubicBezTo>
                  <a:pt x="14448" y="20344"/>
                  <a:pt x="15123" y="20026"/>
                  <a:pt x="15545" y="19415"/>
                </a:cubicBezTo>
                <a:cubicBezTo>
                  <a:pt x="17079" y="17080"/>
                  <a:pt x="16645" y="13711"/>
                  <a:pt x="16645" y="11042"/>
                </a:cubicBezTo>
                <a:cubicBezTo>
                  <a:pt x="16645" y="10575"/>
                  <a:pt x="17012" y="10208"/>
                  <a:pt x="17479" y="10208"/>
                </a:cubicBezTo>
                <a:cubicBezTo>
                  <a:pt x="17680" y="10196"/>
                  <a:pt x="17881" y="10191"/>
                  <a:pt x="18082" y="10191"/>
                </a:cubicBezTo>
                <a:cubicBezTo>
                  <a:pt x="19742" y="10191"/>
                  <a:pt x="21400" y="10550"/>
                  <a:pt x="23044" y="10550"/>
                </a:cubicBezTo>
                <a:cubicBezTo>
                  <a:pt x="23447" y="10550"/>
                  <a:pt x="23849" y="10529"/>
                  <a:pt x="24251" y="10475"/>
                </a:cubicBezTo>
                <a:cubicBezTo>
                  <a:pt x="26486" y="10175"/>
                  <a:pt x="27987" y="7973"/>
                  <a:pt x="28087" y="5805"/>
                </a:cubicBezTo>
                <a:cubicBezTo>
                  <a:pt x="28154" y="3670"/>
                  <a:pt x="27019" y="1635"/>
                  <a:pt x="254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28"/>
          <p:cNvSpPr/>
          <p:nvPr/>
        </p:nvSpPr>
        <p:spPr>
          <a:xfrm rot="10800000">
            <a:off x="4473476" y="2910911"/>
            <a:ext cx="5478429" cy="2386169"/>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4137" name="Google Shape;4137;p28"/>
          <p:cNvSpPr/>
          <p:nvPr/>
        </p:nvSpPr>
        <p:spPr>
          <a:xfrm>
            <a:off x="7551404" y="3900018"/>
            <a:ext cx="1624100" cy="1315312"/>
          </a:xfrm>
          <a:custGeom>
            <a:avLst/>
            <a:gdLst/>
            <a:ahLst/>
            <a:cxnLst/>
            <a:rect l="l" t="t" r="r" b="b"/>
            <a:pathLst>
              <a:path w="29622" h="23990" extrusionOk="0">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8"/>
          <p:cNvSpPr/>
          <p:nvPr/>
        </p:nvSpPr>
        <p:spPr>
          <a:xfrm>
            <a:off x="7903254" y="4693877"/>
            <a:ext cx="64082"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8"/>
          <p:cNvSpPr/>
          <p:nvPr/>
        </p:nvSpPr>
        <p:spPr>
          <a:xfrm>
            <a:off x="7834389" y="4881089"/>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40" name="Google Shape;4140;p28"/>
          <p:cNvGrpSpPr/>
          <p:nvPr/>
        </p:nvGrpSpPr>
        <p:grpSpPr>
          <a:xfrm>
            <a:off x="7200600" y="0"/>
            <a:ext cx="2019599" cy="2082325"/>
            <a:chOff x="7200600" y="0"/>
            <a:chExt cx="2019599" cy="2082325"/>
          </a:xfrm>
        </p:grpSpPr>
        <p:sp>
          <p:nvSpPr>
            <p:cNvPr id="4141" name="Google Shape;4141;p28"/>
            <p:cNvSpPr/>
            <p:nvPr/>
          </p:nvSpPr>
          <p:spPr>
            <a:xfrm>
              <a:off x="7701626" y="48864"/>
              <a:ext cx="1018448" cy="402726"/>
            </a:xfrm>
            <a:custGeom>
              <a:avLst/>
              <a:gdLst/>
              <a:ahLst/>
              <a:cxnLst/>
              <a:rect l="l" t="t" r="r" b="b"/>
              <a:pathLst>
                <a:path w="27054" h="10698" extrusionOk="0">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8"/>
            <p:cNvSpPr/>
            <p:nvPr/>
          </p:nvSpPr>
          <p:spPr>
            <a:xfrm>
              <a:off x="7709193" y="97728"/>
              <a:ext cx="1013027" cy="245069"/>
            </a:xfrm>
            <a:custGeom>
              <a:avLst/>
              <a:gdLst/>
              <a:ahLst/>
              <a:cxnLst/>
              <a:rect l="l" t="t" r="r" b="b"/>
              <a:pathLst>
                <a:path w="26910" h="6510" extrusionOk="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8"/>
            <p:cNvSpPr/>
            <p:nvPr/>
          </p:nvSpPr>
          <p:spPr>
            <a:xfrm>
              <a:off x="7839108" y="246729"/>
              <a:ext cx="130026" cy="184235"/>
            </a:xfrm>
            <a:custGeom>
              <a:avLst/>
              <a:gdLst/>
              <a:ahLst/>
              <a:cxnLst/>
              <a:rect l="l" t="t" r="r" b="b"/>
              <a:pathLst>
                <a:path w="3454" h="4894" extrusionOk="0">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8"/>
            <p:cNvSpPr/>
            <p:nvPr/>
          </p:nvSpPr>
          <p:spPr>
            <a:xfrm>
              <a:off x="7991159" y="154949"/>
              <a:ext cx="165111" cy="291109"/>
            </a:xfrm>
            <a:custGeom>
              <a:avLst/>
              <a:gdLst/>
              <a:ahLst/>
              <a:cxnLst/>
              <a:rect l="l" t="t" r="r" b="b"/>
              <a:pathLst>
                <a:path w="4386" h="7733" extrusionOk="0">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8"/>
            <p:cNvSpPr/>
            <p:nvPr/>
          </p:nvSpPr>
          <p:spPr>
            <a:xfrm>
              <a:off x="8193580" y="83987"/>
              <a:ext cx="164847" cy="303005"/>
            </a:xfrm>
            <a:custGeom>
              <a:avLst/>
              <a:gdLst/>
              <a:ahLst/>
              <a:cxnLst/>
              <a:rect l="l" t="t" r="r" b="b"/>
              <a:pathLst>
                <a:path w="4379" h="8049" extrusionOk="0">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8"/>
            <p:cNvSpPr/>
            <p:nvPr/>
          </p:nvSpPr>
          <p:spPr>
            <a:xfrm>
              <a:off x="8394495" y="48826"/>
              <a:ext cx="154796" cy="226359"/>
            </a:xfrm>
            <a:custGeom>
              <a:avLst/>
              <a:gdLst/>
              <a:ahLst/>
              <a:cxnLst/>
              <a:rect l="l" t="t" r="r" b="b"/>
              <a:pathLst>
                <a:path w="4112" h="6013" extrusionOk="0">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8"/>
            <p:cNvSpPr/>
            <p:nvPr/>
          </p:nvSpPr>
          <p:spPr>
            <a:xfrm>
              <a:off x="8480214" y="454495"/>
              <a:ext cx="705768" cy="1177197"/>
            </a:xfrm>
            <a:custGeom>
              <a:avLst/>
              <a:gdLst/>
              <a:ahLst/>
              <a:cxnLst/>
              <a:rect l="l" t="t" r="r" b="b"/>
              <a:pathLst>
                <a:path w="18748" h="31271" extrusionOk="0">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8"/>
            <p:cNvSpPr/>
            <p:nvPr/>
          </p:nvSpPr>
          <p:spPr>
            <a:xfrm>
              <a:off x="8305651" y="0"/>
              <a:ext cx="900054" cy="1099498"/>
            </a:xfrm>
            <a:custGeom>
              <a:avLst/>
              <a:gdLst/>
              <a:ahLst/>
              <a:cxnLst/>
              <a:rect l="l" t="t" r="r" b="b"/>
              <a:pathLst>
                <a:path w="23909" h="29207" extrusionOk="0">
                  <a:moveTo>
                    <a:pt x="21595" y="1"/>
                  </a:moveTo>
                  <a:cubicBezTo>
                    <a:pt x="19643" y="1"/>
                    <a:pt x="17539" y="836"/>
                    <a:pt x="15845" y="1433"/>
                  </a:cubicBezTo>
                  <a:cubicBezTo>
                    <a:pt x="14478" y="1833"/>
                    <a:pt x="13143" y="2467"/>
                    <a:pt x="11943" y="3267"/>
                  </a:cubicBezTo>
                  <a:cubicBezTo>
                    <a:pt x="10842" y="4101"/>
                    <a:pt x="9941" y="5135"/>
                    <a:pt x="9241" y="6336"/>
                  </a:cubicBezTo>
                  <a:cubicBezTo>
                    <a:pt x="8440" y="7804"/>
                    <a:pt x="7740" y="9339"/>
                    <a:pt x="7206" y="10906"/>
                  </a:cubicBezTo>
                  <a:cubicBezTo>
                    <a:pt x="6505" y="12841"/>
                    <a:pt x="5872" y="14776"/>
                    <a:pt x="5238" y="16744"/>
                  </a:cubicBezTo>
                  <a:cubicBezTo>
                    <a:pt x="3970" y="20813"/>
                    <a:pt x="2202" y="24750"/>
                    <a:pt x="34" y="28419"/>
                  </a:cubicBezTo>
                  <a:cubicBezTo>
                    <a:pt x="1" y="28452"/>
                    <a:pt x="1" y="28519"/>
                    <a:pt x="67" y="28552"/>
                  </a:cubicBezTo>
                  <a:cubicBezTo>
                    <a:pt x="825" y="29032"/>
                    <a:pt x="1688" y="29206"/>
                    <a:pt x="2582" y="29206"/>
                  </a:cubicBezTo>
                  <a:cubicBezTo>
                    <a:pt x="4049" y="29206"/>
                    <a:pt x="5600" y="28738"/>
                    <a:pt x="6906" y="28385"/>
                  </a:cubicBezTo>
                  <a:cubicBezTo>
                    <a:pt x="7023" y="28356"/>
                    <a:pt x="6986" y="28173"/>
                    <a:pt x="6885" y="28173"/>
                  </a:cubicBezTo>
                  <a:cubicBezTo>
                    <a:pt x="6871" y="28173"/>
                    <a:pt x="6855" y="28177"/>
                    <a:pt x="6839" y="28185"/>
                  </a:cubicBezTo>
                  <a:cubicBezTo>
                    <a:pt x="5436" y="28571"/>
                    <a:pt x="3964" y="28978"/>
                    <a:pt x="2500" y="28978"/>
                  </a:cubicBezTo>
                  <a:cubicBezTo>
                    <a:pt x="2189" y="28978"/>
                    <a:pt x="1878" y="28960"/>
                    <a:pt x="1568" y="28919"/>
                  </a:cubicBezTo>
                  <a:cubicBezTo>
                    <a:pt x="1135" y="28852"/>
                    <a:pt x="735" y="28686"/>
                    <a:pt x="368" y="28486"/>
                  </a:cubicBezTo>
                  <a:cubicBezTo>
                    <a:pt x="201" y="28419"/>
                    <a:pt x="1101" y="26984"/>
                    <a:pt x="1202" y="26818"/>
                  </a:cubicBezTo>
                  <a:cubicBezTo>
                    <a:pt x="1769" y="25817"/>
                    <a:pt x="2302" y="24750"/>
                    <a:pt x="2803" y="23682"/>
                  </a:cubicBezTo>
                  <a:cubicBezTo>
                    <a:pt x="4637" y="19779"/>
                    <a:pt x="5738" y="15610"/>
                    <a:pt x="7206" y="11573"/>
                  </a:cubicBezTo>
                  <a:cubicBezTo>
                    <a:pt x="8507" y="7938"/>
                    <a:pt x="9974" y="4302"/>
                    <a:pt x="13610" y="2500"/>
                  </a:cubicBezTo>
                  <a:cubicBezTo>
                    <a:pt x="15145" y="1800"/>
                    <a:pt x="16713" y="1233"/>
                    <a:pt x="18314" y="832"/>
                  </a:cubicBezTo>
                  <a:cubicBezTo>
                    <a:pt x="19335" y="526"/>
                    <a:pt x="20507" y="220"/>
                    <a:pt x="21644" y="220"/>
                  </a:cubicBezTo>
                  <a:cubicBezTo>
                    <a:pt x="22364" y="220"/>
                    <a:pt x="23071" y="342"/>
                    <a:pt x="23718" y="666"/>
                  </a:cubicBezTo>
                  <a:cubicBezTo>
                    <a:pt x="23727" y="669"/>
                    <a:pt x="23735" y="670"/>
                    <a:pt x="23744" y="670"/>
                  </a:cubicBezTo>
                  <a:cubicBezTo>
                    <a:pt x="23834" y="670"/>
                    <a:pt x="23909" y="526"/>
                    <a:pt x="23818" y="465"/>
                  </a:cubicBezTo>
                  <a:cubicBezTo>
                    <a:pt x="23124" y="133"/>
                    <a:pt x="22372" y="1"/>
                    <a:pt x="2159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8"/>
            <p:cNvSpPr/>
            <p:nvPr/>
          </p:nvSpPr>
          <p:spPr>
            <a:xfrm>
              <a:off x="8304785" y="33768"/>
              <a:ext cx="915413" cy="1038738"/>
            </a:xfrm>
            <a:custGeom>
              <a:avLst/>
              <a:gdLst/>
              <a:ahLst/>
              <a:cxnLst/>
              <a:rect l="l" t="t" r="r" b="b"/>
              <a:pathLst>
                <a:path w="24317" h="27593" extrusionOk="0">
                  <a:moveTo>
                    <a:pt x="24157" y="0"/>
                  </a:moveTo>
                  <a:cubicBezTo>
                    <a:pt x="24128" y="0"/>
                    <a:pt x="24099" y="10"/>
                    <a:pt x="24074" y="35"/>
                  </a:cubicBezTo>
                  <a:cubicBezTo>
                    <a:pt x="23040" y="969"/>
                    <a:pt x="21806" y="1703"/>
                    <a:pt x="20772" y="2671"/>
                  </a:cubicBezTo>
                  <a:cubicBezTo>
                    <a:pt x="19538" y="3838"/>
                    <a:pt x="18370" y="5072"/>
                    <a:pt x="17236" y="6340"/>
                  </a:cubicBezTo>
                  <a:cubicBezTo>
                    <a:pt x="15235" y="8542"/>
                    <a:pt x="13567" y="11010"/>
                    <a:pt x="12232" y="13679"/>
                  </a:cubicBezTo>
                  <a:cubicBezTo>
                    <a:pt x="10831" y="16481"/>
                    <a:pt x="9130" y="19082"/>
                    <a:pt x="7162" y="21518"/>
                  </a:cubicBezTo>
                  <a:cubicBezTo>
                    <a:pt x="6195" y="22618"/>
                    <a:pt x="5161" y="23652"/>
                    <a:pt x="4060" y="24620"/>
                  </a:cubicBezTo>
                  <a:cubicBezTo>
                    <a:pt x="3459" y="25120"/>
                    <a:pt x="2859" y="25587"/>
                    <a:pt x="2259" y="26054"/>
                  </a:cubicBezTo>
                  <a:cubicBezTo>
                    <a:pt x="1558" y="26588"/>
                    <a:pt x="991" y="27188"/>
                    <a:pt x="124" y="27388"/>
                  </a:cubicBezTo>
                  <a:cubicBezTo>
                    <a:pt x="1" y="27419"/>
                    <a:pt x="48" y="27592"/>
                    <a:pt x="135" y="27592"/>
                  </a:cubicBezTo>
                  <a:cubicBezTo>
                    <a:pt x="142" y="27592"/>
                    <a:pt x="149" y="27591"/>
                    <a:pt x="157" y="27589"/>
                  </a:cubicBezTo>
                  <a:cubicBezTo>
                    <a:pt x="1391" y="27288"/>
                    <a:pt x="2359" y="26254"/>
                    <a:pt x="3326" y="25520"/>
                  </a:cubicBezTo>
                  <a:cubicBezTo>
                    <a:pt x="4527" y="24553"/>
                    <a:pt x="5661" y="23486"/>
                    <a:pt x="6728" y="22318"/>
                  </a:cubicBezTo>
                  <a:cubicBezTo>
                    <a:pt x="8763" y="20050"/>
                    <a:pt x="10498" y="17548"/>
                    <a:pt x="11865" y="14846"/>
                  </a:cubicBezTo>
                  <a:cubicBezTo>
                    <a:pt x="13367" y="11911"/>
                    <a:pt x="15001" y="9175"/>
                    <a:pt x="17169" y="6707"/>
                  </a:cubicBezTo>
                  <a:cubicBezTo>
                    <a:pt x="18303" y="5439"/>
                    <a:pt x="19504" y="4238"/>
                    <a:pt x="20705" y="3038"/>
                  </a:cubicBezTo>
                  <a:cubicBezTo>
                    <a:pt x="21773" y="1970"/>
                    <a:pt x="23107" y="1203"/>
                    <a:pt x="24241" y="169"/>
                  </a:cubicBezTo>
                  <a:cubicBezTo>
                    <a:pt x="24316" y="94"/>
                    <a:pt x="24241" y="0"/>
                    <a:pt x="2415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8"/>
            <p:cNvSpPr/>
            <p:nvPr/>
          </p:nvSpPr>
          <p:spPr>
            <a:xfrm>
              <a:off x="8363437" y="976601"/>
              <a:ext cx="61550" cy="115871"/>
            </a:xfrm>
            <a:custGeom>
              <a:avLst/>
              <a:gdLst/>
              <a:ahLst/>
              <a:cxnLst/>
              <a:rect l="l" t="t" r="r" b="b"/>
              <a:pathLst>
                <a:path w="1635" h="3078" extrusionOk="0">
                  <a:moveTo>
                    <a:pt x="109" y="0"/>
                  </a:moveTo>
                  <a:cubicBezTo>
                    <a:pt x="81" y="0"/>
                    <a:pt x="53" y="12"/>
                    <a:pt x="33" y="42"/>
                  </a:cubicBezTo>
                  <a:lnTo>
                    <a:pt x="33" y="75"/>
                  </a:lnTo>
                  <a:cubicBezTo>
                    <a:pt x="0" y="108"/>
                    <a:pt x="0" y="142"/>
                    <a:pt x="33" y="209"/>
                  </a:cubicBezTo>
                  <a:cubicBezTo>
                    <a:pt x="300" y="442"/>
                    <a:pt x="901" y="442"/>
                    <a:pt x="1201" y="475"/>
                  </a:cubicBezTo>
                  <a:lnTo>
                    <a:pt x="1434" y="509"/>
                  </a:lnTo>
                  <a:cubicBezTo>
                    <a:pt x="1368" y="509"/>
                    <a:pt x="1368" y="1209"/>
                    <a:pt x="1368" y="1276"/>
                  </a:cubicBezTo>
                  <a:cubicBezTo>
                    <a:pt x="1368" y="1843"/>
                    <a:pt x="1368" y="2410"/>
                    <a:pt x="1401" y="2977"/>
                  </a:cubicBezTo>
                  <a:cubicBezTo>
                    <a:pt x="1401" y="3044"/>
                    <a:pt x="1459" y="3077"/>
                    <a:pt x="1518" y="3077"/>
                  </a:cubicBezTo>
                  <a:cubicBezTo>
                    <a:pt x="1576" y="3077"/>
                    <a:pt x="1635" y="3044"/>
                    <a:pt x="1635" y="2977"/>
                  </a:cubicBezTo>
                  <a:cubicBezTo>
                    <a:pt x="1568" y="2110"/>
                    <a:pt x="1568" y="1276"/>
                    <a:pt x="1635" y="409"/>
                  </a:cubicBezTo>
                  <a:cubicBezTo>
                    <a:pt x="1635" y="342"/>
                    <a:pt x="1568" y="309"/>
                    <a:pt x="1535" y="309"/>
                  </a:cubicBezTo>
                  <a:cubicBezTo>
                    <a:pt x="1343" y="309"/>
                    <a:pt x="639" y="108"/>
                    <a:pt x="334" y="108"/>
                  </a:cubicBezTo>
                  <a:cubicBezTo>
                    <a:pt x="266" y="108"/>
                    <a:pt x="218" y="118"/>
                    <a:pt x="200" y="142"/>
                  </a:cubicBezTo>
                  <a:cubicBezTo>
                    <a:pt x="247" y="71"/>
                    <a:pt x="178" y="0"/>
                    <a:pt x="10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8"/>
            <p:cNvSpPr/>
            <p:nvPr/>
          </p:nvSpPr>
          <p:spPr>
            <a:xfrm>
              <a:off x="8412791" y="854968"/>
              <a:ext cx="187171" cy="155775"/>
            </a:xfrm>
            <a:custGeom>
              <a:avLst/>
              <a:gdLst/>
              <a:ahLst/>
              <a:cxnLst/>
              <a:rect l="l" t="t" r="r" b="b"/>
              <a:pathLst>
                <a:path w="4972" h="4138" extrusionOk="0">
                  <a:moveTo>
                    <a:pt x="161" y="0"/>
                  </a:moveTo>
                  <a:cubicBezTo>
                    <a:pt x="48" y="0"/>
                    <a:pt x="0" y="173"/>
                    <a:pt x="123" y="204"/>
                  </a:cubicBezTo>
                  <a:cubicBezTo>
                    <a:pt x="857" y="304"/>
                    <a:pt x="1591" y="437"/>
                    <a:pt x="2292" y="571"/>
                  </a:cubicBezTo>
                  <a:lnTo>
                    <a:pt x="3259" y="738"/>
                  </a:lnTo>
                  <a:cubicBezTo>
                    <a:pt x="3626" y="838"/>
                    <a:pt x="3593" y="1238"/>
                    <a:pt x="3659" y="1538"/>
                  </a:cubicBezTo>
                  <a:cubicBezTo>
                    <a:pt x="3859" y="2405"/>
                    <a:pt x="4060" y="3440"/>
                    <a:pt x="4727" y="4107"/>
                  </a:cubicBezTo>
                  <a:cubicBezTo>
                    <a:pt x="4748" y="4128"/>
                    <a:pt x="4773" y="4138"/>
                    <a:pt x="4798" y="4138"/>
                  </a:cubicBezTo>
                  <a:cubicBezTo>
                    <a:pt x="4887" y="4138"/>
                    <a:pt x="4972" y="4018"/>
                    <a:pt x="4894" y="3940"/>
                  </a:cubicBezTo>
                  <a:cubicBezTo>
                    <a:pt x="4060" y="3139"/>
                    <a:pt x="3926" y="1738"/>
                    <a:pt x="3693" y="671"/>
                  </a:cubicBezTo>
                  <a:cubicBezTo>
                    <a:pt x="3659" y="638"/>
                    <a:pt x="3659" y="604"/>
                    <a:pt x="3626" y="604"/>
                  </a:cubicBezTo>
                  <a:cubicBezTo>
                    <a:pt x="2458" y="371"/>
                    <a:pt x="1324" y="204"/>
                    <a:pt x="190" y="4"/>
                  </a:cubicBezTo>
                  <a:cubicBezTo>
                    <a:pt x="180" y="1"/>
                    <a:pt x="170" y="0"/>
                    <a:pt x="16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8"/>
            <p:cNvSpPr/>
            <p:nvPr/>
          </p:nvSpPr>
          <p:spPr>
            <a:xfrm>
              <a:off x="8471405" y="715717"/>
              <a:ext cx="280380" cy="172151"/>
            </a:xfrm>
            <a:custGeom>
              <a:avLst/>
              <a:gdLst/>
              <a:ahLst/>
              <a:cxnLst/>
              <a:rect l="l" t="t" r="r" b="b"/>
              <a:pathLst>
                <a:path w="7448" h="4573" extrusionOk="0">
                  <a:moveTo>
                    <a:pt x="134" y="0"/>
                  </a:moveTo>
                  <a:cubicBezTo>
                    <a:pt x="1" y="0"/>
                    <a:pt x="1" y="234"/>
                    <a:pt x="134" y="234"/>
                  </a:cubicBezTo>
                  <a:lnTo>
                    <a:pt x="2703" y="234"/>
                  </a:lnTo>
                  <a:cubicBezTo>
                    <a:pt x="2996" y="234"/>
                    <a:pt x="3494" y="176"/>
                    <a:pt x="3981" y="176"/>
                  </a:cubicBezTo>
                  <a:cubicBezTo>
                    <a:pt x="4604" y="176"/>
                    <a:pt x="5207" y="270"/>
                    <a:pt x="5338" y="701"/>
                  </a:cubicBezTo>
                  <a:cubicBezTo>
                    <a:pt x="5672" y="2102"/>
                    <a:pt x="6339" y="3403"/>
                    <a:pt x="7239" y="4537"/>
                  </a:cubicBezTo>
                  <a:cubicBezTo>
                    <a:pt x="7256" y="4562"/>
                    <a:pt x="7279" y="4572"/>
                    <a:pt x="7302" y="4572"/>
                  </a:cubicBezTo>
                  <a:cubicBezTo>
                    <a:pt x="7373" y="4572"/>
                    <a:pt x="7448" y="4478"/>
                    <a:pt x="7373" y="4403"/>
                  </a:cubicBezTo>
                  <a:cubicBezTo>
                    <a:pt x="6339" y="3169"/>
                    <a:pt x="5838" y="1668"/>
                    <a:pt x="5371" y="134"/>
                  </a:cubicBezTo>
                  <a:cubicBezTo>
                    <a:pt x="5371" y="100"/>
                    <a:pt x="5338" y="67"/>
                    <a:pt x="5271" y="67"/>
                  </a:cubicBezTo>
                  <a:cubicBezTo>
                    <a:pt x="3570" y="0"/>
                    <a:pt x="1835"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8"/>
            <p:cNvSpPr/>
            <p:nvPr/>
          </p:nvSpPr>
          <p:spPr>
            <a:xfrm>
              <a:off x="8525803" y="521805"/>
              <a:ext cx="361618" cy="220374"/>
            </a:xfrm>
            <a:custGeom>
              <a:avLst/>
              <a:gdLst/>
              <a:ahLst/>
              <a:cxnLst/>
              <a:rect l="l" t="t" r="r" b="b"/>
              <a:pathLst>
                <a:path w="9606" h="5854" extrusionOk="0">
                  <a:moveTo>
                    <a:pt x="6779" y="0"/>
                  </a:moveTo>
                  <a:cubicBezTo>
                    <a:pt x="6765" y="0"/>
                    <a:pt x="6748" y="4"/>
                    <a:pt x="6728" y="14"/>
                  </a:cubicBezTo>
                  <a:cubicBezTo>
                    <a:pt x="4560" y="481"/>
                    <a:pt x="2292" y="214"/>
                    <a:pt x="124" y="681"/>
                  </a:cubicBezTo>
                  <a:cubicBezTo>
                    <a:pt x="0" y="712"/>
                    <a:pt x="48" y="885"/>
                    <a:pt x="161" y="885"/>
                  </a:cubicBezTo>
                  <a:cubicBezTo>
                    <a:pt x="170" y="885"/>
                    <a:pt x="180" y="884"/>
                    <a:pt x="190" y="881"/>
                  </a:cubicBezTo>
                  <a:lnTo>
                    <a:pt x="190" y="915"/>
                  </a:lnTo>
                  <a:cubicBezTo>
                    <a:pt x="1358" y="681"/>
                    <a:pt x="2559" y="581"/>
                    <a:pt x="3760" y="548"/>
                  </a:cubicBezTo>
                  <a:cubicBezTo>
                    <a:pt x="4360" y="548"/>
                    <a:pt x="4960" y="481"/>
                    <a:pt x="5594" y="448"/>
                  </a:cubicBezTo>
                  <a:cubicBezTo>
                    <a:pt x="5874" y="417"/>
                    <a:pt x="6124" y="342"/>
                    <a:pt x="6343" y="342"/>
                  </a:cubicBezTo>
                  <a:cubicBezTo>
                    <a:pt x="6593" y="342"/>
                    <a:pt x="6801" y="440"/>
                    <a:pt x="6962" y="815"/>
                  </a:cubicBezTo>
                  <a:cubicBezTo>
                    <a:pt x="7662" y="2549"/>
                    <a:pt x="8129" y="4417"/>
                    <a:pt x="9397" y="5818"/>
                  </a:cubicBezTo>
                  <a:cubicBezTo>
                    <a:pt x="9422" y="5843"/>
                    <a:pt x="9449" y="5854"/>
                    <a:pt x="9474" y="5854"/>
                  </a:cubicBezTo>
                  <a:cubicBezTo>
                    <a:pt x="9549" y="5854"/>
                    <a:pt x="9605" y="5760"/>
                    <a:pt x="9530" y="5685"/>
                  </a:cubicBezTo>
                  <a:cubicBezTo>
                    <a:pt x="8163" y="4084"/>
                    <a:pt x="7696" y="1949"/>
                    <a:pt x="6862" y="47"/>
                  </a:cubicBezTo>
                  <a:cubicBezTo>
                    <a:pt x="6838" y="24"/>
                    <a:pt x="6815" y="0"/>
                    <a:pt x="677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8"/>
            <p:cNvSpPr/>
            <p:nvPr/>
          </p:nvSpPr>
          <p:spPr>
            <a:xfrm>
              <a:off x="8607042" y="342311"/>
              <a:ext cx="412401" cy="253727"/>
            </a:xfrm>
            <a:custGeom>
              <a:avLst/>
              <a:gdLst/>
              <a:ahLst/>
              <a:cxnLst/>
              <a:rect l="l" t="t" r="r" b="b"/>
              <a:pathLst>
                <a:path w="10955" h="6740" extrusionOk="0">
                  <a:moveTo>
                    <a:pt x="6054" y="0"/>
                  </a:moveTo>
                  <a:cubicBezTo>
                    <a:pt x="5391" y="0"/>
                    <a:pt x="4705" y="93"/>
                    <a:pt x="4103" y="112"/>
                  </a:cubicBezTo>
                  <a:cubicBezTo>
                    <a:pt x="2802" y="112"/>
                    <a:pt x="1468" y="145"/>
                    <a:pt x="167" y="145"/>
                  </a:cubicBezTo>
                  <a:cubicBezTo>
                    <a:pt x="0" y="145"/>
                    <a:pt x="0" y="379"/>
                    <a:pt x="167" y="379"/>
                  </a:cubicBezTo>
                  <a:lnTo>
                    <a:pt x="167" y="346"/>
                  </a:lnTo>
                  <a:cubicBezTo>
                    <a:pt x="1301" y="346"/>
                    <a:pt x="2402" y="312"/>
                    <a:pt x="3536" y="312"/>
                  </a:cubicBezTo>
                  <a:cubicBezTo>
                    <a:pt x="4264" y="291"/>
                    <a:pt x="5048" y="201"/>
                    <a:pt x="5806" y="201"/>
                  </a:cubicBezTo>
                  <a:cubicBezTo>
                    <a:pt x="6229" y="201"/>
                    <a:pt x="6645" y="229"/>
                    <a:pt x="7039" y="312"/>
                  </a:cubicBezTo>
                  <a:cubicBezTo>
                    <a:pt x="7639" y="412"/>
                    <a:pt x="7839" y="846"/>
                    <a:pt x="8039" y="1313"/>
                  </a:cubicBezTo>
                  <a:cubicBezTo>
                    <a:pt x="8340" y="1980"/>
                    <a:pt x="8673" y="2614"/>
                    <a:pt x="9007" y="3281"/>
                  </a:cubicBezTo>
                  <a:cubicBezTo>
                    <a:pt x="9574" y="4415"/>
                    <a:pt x="10174" y="5516"/>
                    <a:pt x="10708" y="6683"/>
                  </a:cubicBezTo>
                  <a:cubicBezTo>
                    <a:pt x="10728" y="6724"/>
                    <a:pt x="10760" y="6740"/>
                    <a:pt x="10794" y="6740"/>
                  </a:cubicBezTo>
                  <a:cubicBezTo>
                    <a:pt x="10871" y="6740"/>
                    <a:pt x="10955" y="6653"/>
                    <a:pt x="10908" y="6583"/>
                  </a:cubicBezTo>
                  <a:cubicBezTo>
                    <a:pt x="10274" y="5216"/>
                    <a:pt x="9574" y="3915"/>
                    <a:pt x="8907" y="2614"/>
                  </a:cubicBezTo>
                  <a:cubicBezTo>
                    <a:pt x="8607" y="2013"/>
                    <a:pt x="8340" y="1446"/>
                    <a:pt x="8073" y="879"/>
                  </a:cubicBezTo>
                  <a:cubicBezTo>
                    <a:pt x="7973" y="579"/>
                    <a:pt x="7773" y="379"/>
                    <a:pt x="7506" y="246"/>
                  </a:cubicBezTo>
                  <a:cubicBezTo>
                    <a:pt x="7069" y="56"/>
                    <a:pt x="6568" y="0"/>
                    <a:pt x="605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8"/>
            <p:cNvSpPr/>
            <p:nvPr/>
          </p:nvSpPr>
          <p:spPr>
            <a:xfrm>
              <a:off x="8706615" y="169631"/>
              <a:ext cx="404496" cy="352320"/>
            </a:xfrm>
            <a:custGeom>
              <a:avLst/>
              <a:gdLst/>
              <a:ahLst/>
              <a:cxnLst/>
              <a:rect l="l" t="t" r="r" b="b"/>
              <a:pathLst>
                <a:path w="10745" h="9359" extrusionOk="0">
                  <a:moveTo>
                    <a:pt x="1882" y="0"/>
                  </a:moveTo>
                  <a:cubicBezTo>
                    <a:pt x="1296" y="0"/>
                    <a:pt x="710" y="43"/>
                    <a:pt x="124" y="129"/>
                  </a:cubicBezTo>
                  <a:cubicBezTo>
                    <a:pt x="1" y="160"/>
                    <a:pt x="20" y="333"/>
                    <a:pt x="129" y="333"/>
                  </a:cubicBezTo>
                  <a:cubicBezTo>
                    <a:pt x="138" y="333"/>
                    <a:pt x="147" y="332"/>
                    <a:pt x="157" y="329"/>
                  </a:cubicBezTo>
                  <a:cubicBezTo>
                    <a:pt x="723" y="250"/>
                    <a:pt x="1289" y="213"/>
                    <a:pt x="1853" y="213"/>
                  </a:cubicBezTo>
                  <a:cubicBezTo>
                    <a:pt x="2718" y="213"/>
                    <a:pt x="3579" y="301"/>
                    <a:pt x="4427" y="463"/>
                  </a:cubicBezTo>
                  <a:cubicBezTo>
                    <a:pt x="5028" y="563"/>
                    <a:pt x="5628" y="696"/>
                    <a:pt x="6195" y="830"/>
                  </a:cubicBezTo>
                  <a:cubicBezTo>
                    <a:pt x="6795" y="963"/>
                    <a:pt x="7896" y="1063"/>
                    <a:pt x="8263" y="1597"/>
                  </a:cubicBezTo>
                  <a:cubicBezTo>
                    <a:pt x="8463" y="2097"/>
                    <a:pt x="8563" y="2564"/>
                    <a:pt x="8630" y="3098"/>
                  </a:cubicBezTo>
                  <a:cubicBezTo>
                    <a:pt x="8797" y="3798"/>
                    <a:pt x="9097" y="4466"/>
                    <a:pt x="9264" y="5166"/>
                  </a:cubicBezTo>
                  <a:cubicBezTo>
                    <a:pt x="9631" y="6534"/>
                    <a:pt x="9898" y="8035"/>
                    <a:pt x="10531" y="9302"/>
                  </a:cubicBezTo>
                  <a:cubicBezTo>
                    <a:pt x="10552" y="9343"/>
                    <a:pt x="10581" y="9359"/>
                    <a:pt x="10610" y="9359"/>
                  </a:cubicBezTo>
                  <a:cubicBezTo>
                    <a:pt x="10677" y="9359"/>
                    <a:pt x="10745" y="9272"/>
                    <a:pt x="10698" y="9202"/>
                  </a:cubicBezTo>
                  <a:cubicBezTo>
                    <a:pt x="9964" y="7668"/>
                    <a:pt x="9698" y="5867"/>
                    <a:pt x="9231" y="4232"/>
                  </a:cubicBezTo>
                  <a:cubicBezTo>
                    <a:pt x="9030" y="3565"/>
                    <a:pt x="8830" y="2931"/>
                    <a:pt x="8663" y="2231"/>
                  </a:cubicBezTo>
                  <a:cubicBezTo>
                    <a:pt x="8597" y="1897"/>
                    <a:pt x="8530" y="1430"/>
                    <a:pt x="8196" y="1263"/>
                  </a:cubicBezTo>
                  <a:cubicBezTo>
                    <a:pt x="7663" y="996"/>
                    <a:pt x="7096" y="796"/>
                    <a:pt x="6495" y="696"/>
                  </a:cubicBezTo>
                  <a:cubicBezTo>
                    <a:pt x="5761" y="496"/>
                    <a:pt x="4994" y="363"/>
                    <a:pt x="4227" y="229"/>
                  </a:cubicBezTo>
                  <a:cubicBezTo>
                    <a:pt x="3445" y="77"/>
                    <a:pt x="2664" y="0"/>
                    <a:pt x="188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8"/>
            <p:cNvSpPr/>
            <p:nvPr/>
          </p:nvSpPr>
          <p:spPr>
            <a:xfrm>
              <a:off x="8869508" y="1305209"/>
              <a:ext cx="51498" cy="590612"/>
            </a:xfrm>
            <a:custGeom>
              <a:avLst/>
              <a:gdLst/>
              <a:ahLst/>
              <a:cxnLst/>
              <a:rect l="l" t="t" r="r" b="b"/>
              <a:pathLst>
                <a:path w="1368" h="15689" extrusionOk="0">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28"/>
            <p:cNvSpPr/>
            <p:nvPr/>
          </p:nvSpPr>
          <p:spPr>
            <a:xfrm>
              <a:off x="8880162" y="1775402"/>
              <a:ext cx="87299" cy="86245"/>
            </a:xfrm>
            <a:custGeom>
              <a:avLst/>
              <a:gdLst/>
              <a:ahLst/>
              <a:cxnLst/>
              <a:rect l="l" t="t" r="r" b="b"/>
              <a:pathLst>
                <a:path w="2319" h="2291" extrusionOk="0">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28"/>
            <p:cNvSpPr/>
            <p:nvPr/>
          </p:nvSpPr>
          <p:spPr>
            <a:xfrm>
              <a:off x="8892096" y="1646278"/>
              <a:ext cx="76645" cy="83798"/>
            </a:xfrm>
            <a:custGeom>
              <a:avLst/>
              <a:gdLst/>
              <a:ahLst/>
              <a:cxnLst/>
              <a:rect l="l" t="t" r="r" b="b"/>
              <a:pathLst>
                <a:path w="2036" h="2226" extrusionOk="0">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8"/>
            <p:cNvSpPr/>
            <p:nvPr/>
          </p:nvSpPr>
          <p:spPr>
            <a:xfrm>
              <a:off x="8834347" y="1549378"/>
              <a:ext cx="77925" cy="73822"/>
            </a:xfrm>
            <a:custGeom>
              <a:avLst/>
              <a:gdLst/>
              <a:ahLst/>
              <a:cxnLst/>
              <a:rect l="l" t="t" r="r" b="b"/>
              <a:pathLst>
                <a:path w="2070" h="1961" extrusionOk="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8"/>
            <p:cNvSpPr/>
            <p:nvPr/>
          </p:nvSpPr>
          <p:spPr>
            <a:xfrm>
              <a:off x="8907154" y="1484176"/>
              <a:ext cx="98630" cy="71036"/>
            </a:xfrm>
            <a:custGeom>
              <a:avLst/>
              <a:gdLst/>
              <a:ahLst/>
              <a:cxnLst/>
              <a:rect l="l" t="t" r="r" b="b"/>
              <a:pathLst>
                <a:path w="2620" h="1887" extrusionOk="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8"/>
            <p:cNvSpPr/>
            <p:nvPr/>
          </p:nvSpPr>
          <p:spPr>
            <a:xfrm>
              <a:off x="8248430" y="1083401"/>
              <a:ext cx="500076" cy="422904"/>
            </a:xfrm>
            <a:custGeom>
              <a:avLst/>
              <a:gdLst/>
              <a:ahLst/>
              <a:cxnLst/>
              <a:rect l="l" t="t" r="r" b="b"/>
              <a:pathLst>
                <a:path w="13284" h="11234" extrusionOk="0">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8"/>
            <p:cNvSpPr/>
            <p:nvPr/>
          </p:nvSpPr>
          <p:spPr>
            <a:xfrm>
              <a:off x="8147803" y="1340031"/>
              <a:ext cx="275448" cy="99232"/>
            </a:xfrm>
            <a:custGeom>
              <a:avLst/>
              <a:gdLst/>
              <a:ahLst/>
              <a:cxnLst/>
              <a:rect l="l" t="t" r="r" b="b"/>
              <a:pathLst>
                <a:path w="7317" h="2636" extrusionOk="0">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8"/>
            <p:cNvSpPr/>
            <p:nvPr/>
          </p:nvSpPr>
          <p:spPr>
            <a:xfrm>
              <a:off x="8175585" y="1343984"/>
              <a:ext cx="140265" cy="119448"/>
            </a:xfrm>
            <a:custGeom>
              <a:avLst/>
              <a:gdLst/>
              <a:ahLst/>
              <a:cxnLst/>
              <a:rect l="l" t="t" r="r" b="b"/>
              <a:pathLst>
                <a:path w="3726" h="3173" extrusionOk="0">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8"/>
            <p:cNvSpPr/>
            <p:nvPr/>
          </p:nvSpPr>
          <p:spPr>
            <a:xfrm>
              <a:off x="8306479" y="1346167"/>
              <a:ext cx="65766" cy="141846"/>
            </a:xfrm>
            <a:custGeom>
              <a:avLst/>
              <a:gdLst/>
              <a:ahLst/>
              <a:cxnLst/>
              <a:rect l="l" t="t" r="r" b="b"/>
              <a:pathLst>
                <a:path w="1747" h="3768" extrusionOk="0">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8"/>
            <p:cNvSpPr/>
            <p:nvPr/>
          </p:nvSpPr>
          <p:spPr>
            <a:xfrm>
              <a:off x="8136848" y="1369809"/>
              <a:ext cx="38774" cy="25448"/>
            </a:xfrm>
            <a:custGeom>
              <a:avLst/>
              <a:gdLst/>
              <a:ahLst/>
              <a:cxnLst/>
              <a:rect l="l" t="t" r="r" b="b"/>
              <a:pathLst>
                <a:path w="1030" h="676" extrusionOk="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8"/>
            <p:cNvSpPr/>
            <p:nvPr/>
          </p:nvSpPr>
          <p:spPr>
            <a:xfrm>
              <a:off x="8173816" y="1447810"/>
              <a:ext cx="37683" cy="26389"/>
            </a:xfrm>
            <a:custGeom>
              <a:avLst/>
              <a:gdLst/>
              <a:ahLst/>
              <a:cxnLst/>
              <a:rect l="l" t="t" r="r" b="b"/>
              <a:pathLst>
                <a:path w="1001" h="701" extrusionOk="0">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8"/>
            <p:cNvSpPr/>
            <p:nvPr/>
          </p:nvSpPr>
          <p:spPr>
            <a:xfrm>
              <a:off x="8251667" y="1491743"/>
              <a:ext cx="28911" cy="26427"/>
            </a:xfrm>
            <a:custGeom>
              <a:avLst/>
              <a:gdLst/>
              <a:ahLst/>
              <a:cxnLst/>
              <a:rect l="l" t="t" r="r" b="b"/>
              <a:pathLst>
                <a:path w="768" h="702" extrusionOk="0">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8"/>
            <p:cNvSpPr/>
            <p:nvPr/>
          </p:nvSpPr>
          <p:spPr>
            <a:xfrm>
              <a:off x="8365922" y="1475442"/>
              <a:ext cx="27669" cy="26389"/>
            </a:xfrm>
            <a:custGeom>
              <a:avLst/>
              <a:gdLst/>
              <a:ahLst/>
              <a:cxnLst/>
              <a:rect l="l" t="t" r="r" b="b"/>
              <a:pathLst>
                <a:path w="735" h="701" extrusionOk="0">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8"/>
            <p:cNvSpPr/>
            <p:nvPr/>
          </p:nvSpPr>
          <p:spPr>
            <a:xfrm>
              <a:off x="8403605" y="1423943"/>
              <a:ext cx="38963" cy="26427"/>
            </a:xfrm>
            <a:custGeom>
              <a:avLst/>
              <a:gdLst/>
              <a:ahLst/>
              <a:cxnLst/>
              <a:rect l="l" t="t" r="r" b="b"/>
              <a:pathLst>
                <a:path w="1035" h="702" extrusionOk="0">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8"/>
            <p:cNvSpPr/>
            <p:nvPr/>
          </p:nvSpPr>
          <p:spPr>
            <a:xfrm>
              <a:off x="7674032" y="86585"/>
              <a:ext cx="1150281" cy="1191276"/>
            </a:xfrm>
            <a:custGeom>
              <a:avLst/>
              <a:gdLst/>
              <a:ahLst/>
              <a:cxnLst/>
              <a:rect l="l" t="t" r="r" b="b"/>
              <a:pathLst>
                <a:path w="30556" h="31645" extrusionOk="0">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8"/>
            <p:cNvSpPr/>
            <p:nvPr/>
          </p:nvSpPr>
          <p:spPr>
            <a:xfrm>
              <a:off x="8183867" y="199559"/>
              <a:ext cx="440785" cy="62641"/>
            </a:xfrm>
            <a:custGeom>
              <a:avLst/>
              <a:gdLst/>
              <a:ahLst/>
              <a:cxnLst/>
              <a:rect l="l" t="t" r="r" b="b"/>
              <a:pathLst>
                <a:path w="11709" h="1664" extrusionOk="0">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8"/>
            <p:cNvSpPr/>
            <p:nvPr/>
          </p:nvSpPr>
          <p:spPr>
            <a:xfrm>
              <a:off x="8094685" y="317616"/>
              <a:ext cx="450837" cy="91816"/>
            </a:xfrm>
            <a:custGeom>
              <a:avLst/>
              <a:gdLst/>
              <a:ahLst/>
              <a:cxnLst/>
              <a:rect l="l" t="t" r="r" b="b"/>
              <a:pathLst>
                <a:path w="11976" h="2439" extrusionOk="0">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8"/>
            <p:cNvSpPr/>
            <p:nvPr/>
          </p:nvSpPr>
          <p:spPr>
            <a:xfrm>
              <a:off x="8001775" y="441959"/>
              <a:ext cx="459608" cy="126864"/>
            </a:xfrm>
            <a:custGeom>
              <a:avLst/>
              <a:gdLst/>
              <a:ahLst/>
              <a:cxnLst/>
              <a:rect l="l" t="t" r="r" b="b"/>
              <a:pathLst>
                <a:path w="12209" h="3370" extrusionOk="0">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8"/>
            <p:cNvSpPr/>
            <p:nvPr/>
          </p:nvSpPr>
          <p:spPr>
            <a:xfrm>
              <a:off x="7966614" y="597661"/>
              <a:ext cx="386802" cy="98818"/>
            </a:xfrm>
            <a:custGeom>
              <a:avLst/>
              <a:gdLst/>
              <a:ahLst/>
              <a:cxnLst/>
              <a:rect l="l" t="t" r="r" b="b"/>
              <a:pathLst>
                <a:path w="10275" h="2625" extrusionOk="0">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8"/>
            <p:cNvSpPr/>
            <p:nvPr/>
          </p:nvSpPr>
          <p:spPr>
            <a:xfrm>
              <a:off x="7923924" y="724639"/>
              <a:ext cx="261219" cy="55602"/>
            </a:xfrm>
            <a:custGeom>
              <a:avLst/>
              <a:gdLst/>
              <a:ahLst/>
              <a:cxnLst/>
              <a:rect l="l" t="t" r="r" b="b"/>
              <a:pathLst>
                <a:path w="6939" h="1477" extrusionOk="0">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8"/>
            <p:cNvSpPr/>
            <p:nvPr/>
          </p:nvSpPr>
          <p:spPr>
            <a:xfrm>
              <a:off x="7849837" y="783065"/>
              <a:ext cx="226058" cy="65766"/>
            </a:xfrm>
            <a:custGeom>
              <a:avLst/>
              <a:gdLst/>
              <a:ahLst/>
              <a:cxnLst/>
              <a:rect l="l" t="t" r="r" b="b"/>
              <a:pathLst>
                <a:path w="6005" h="1747" extrusionOk="0">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8"/>
            <p:cNvSpPr/>
            <p:nvPr/>
          </p:nvSpPr>
          <p:spPr>
            <a:xfrm>
              <a:off x="7758132" y="841340"/>
              <a:ext cx="190935" cy="67799"/>
            </a:xfrm>
            <a:custGeom>
              <a:avLst/>
              <a:gdLst/>
              <a:ahLst/>
              <a:cxnLst/>
              <a:rect l="l" t="t" r="r" b="b"/>
              <a:pathLst>
                <a:path w="5072" h="1801" extrusionOk="0">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8"/>
            <p:cNvSpPr/>
            <p:nvPr/>
          </p:nvSpPr>
          <p:spPr>
            <a:xfrm>
              <a:off x="7625394" y="932480"/>
              <a:ext cx="244542" cy="47809"/>
            </a:xfrm>
            <a:custGeom>
              <a:avLst/>
              <a:gdLst/>
              <a:ahLst/>
              <a:cxnLst/>
              <a:rect l="l" t="t" r="r" b="b"/>
              <a:pathLst>
                <a:path w="6496" h="1270" extrusionOk="0">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8"/>
            <p:cNvSpPr/>
            <p:nvPr/>
          </p:nvSpPr>
          <p:spPr>
            <a:xfrm>
              <a:off x="7576078" y="1023357"/>
              <a:ext cx="202191" cy="90988"/>
            </a:xfrm>
            <a:custGeom>
              <a:avLst/>
              <a:gdLst/>
              <a:ahLst/>
              <a:cxnLst/>
              <a:rect l="l" t="t" r="r" b="b"/>
              <a:pathLst>
                <a:path w="5371" h="2417" extrusionOk="0">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8"/>
            <p:cNvSpPr/>
            <p:nvPr/>
          </p:nvSpPr>
          <p:spPr>
            <a:xfrm>
              <a:off x="7745295" y="1043459"/>
              <a:ext cx="78189" cy="170871"/>
            </a:xfrm>
            <a:custGeom>
              <a:avLst/>
              <a:gdLst/>
              <a:ahLst/>
              <a:cxnLst/>
              <a:rect l="l" t="t" r="r" b="b"/>
              <a:pathLst>
                <a:path w="2077" h="4539" extrusionOk="0">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8"/>
            <p:cNvSpPr/>
            <p:nvPr/>
          </p:nvSpPr>
          <p:spPr>
            <a:xfrm>
              <a:off x="7823787" y="984431"/>
              <a:ext cx="71262" cy="185100"/>
            </a:xfrm>
            <a:custGeom>
              <a:avLst/>
              <a:gdLst/>
              <a:ahLst/>
              <a:cxnLst/>
              <a:rect l="l" t="t" r="r" b="b"/>
              <a:pathLst>
                <a:path w="1893" h="4917" extrusionOk="0">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8"/>
            <p:cNvSpPr/>
            <p:nvPr/>
          </p:nvSpPr>
          <p:spPr>
            <a:xfrm>
              <a:off x="7916508" y="926683"/>
              <a:ext cx="94075" cy="163869"/>
            </a:xfrm>
            <a:custGeom>
              <a:avLst/>
              <a:gdLst/>
              <a:ahLst/>
              <a:cxnLst/>
              <a:rect l="l" t="t" r="r" b="b"/>
              <a:pathLst>
                <a:path w="2499" h="4353" extrusionOk="0">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8"/>
            <p:cNvSpPr/>
            <p:nvPr/>
          </p:nvSpPr>
          <p:spPr>
            <a:xfrm>
              <a:off x="8010208" y="886477"/>
              <a:ext cx="83271" cy="177496"/>
            </a:xfrm>
            <a:custGeom>
              <a:avLst/>
              <a:gdLst/>
              <a:ahLst/>
              <a:cxnLst/>
              <a:rect l="l" t="t" r="r" b="b"/>
              <a:pathLst>
                <a:path w="2212" h="4715" extrusionOk="0">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8"/>
            <p:cNvSpPr/>
            <p:nvPr/>
          </p:nvSpPr>
          <p:spPr>
            <a:xfrm>
              <a:off x="8126081" y="836258"/>
              <a:ext cx="99232" cy="168763"/>
            </a:xfrm>
            <a:custGeom>
              <a:avLst/>
              <a:gdLst/>
              <a:ahLst/>
              <a:cxnLst/>
              <a:rect l="l" t="t" r="r" b="b"/>
              <a:pathLst>
                <a:path w="2636" h="4483" extrusionOk="0">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8"/>
            <p:cNvSpPr/>
            <p:nvPr/>
          </p:nvSpPr>
          <p:spPr>
            <a:xfrm>
              <a:off x="8216506" y="780995"/>
              <a:ext cx="104239" cy="190371"/>
            </a:xfrm>
            <a:custGeom>
              <a:avLst/>
              <a:gdLst/>
              <a:ahLst/>
              <a:cxnLst/>
              <a:rect l="l" t="t" r="r" b="b"/>
              <a:pathLst>
                <a:path w="2769" h="5057" extrusionOk="0">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8"/>
            <p:cNvSpPr/>
            <p:nvPr/>
          </p:nvSpPr>
          <p:spPr>
            <a:xfrm>
              <a:off x="8304409" y="693092"/>
              <a:ext cx="124341" cy="182917"/>
            </a:xfrm>
            <a:custGeom>
              <a:avLst/>
              <a:gdLst/>
              <a:ahLst/>
              <a:cxnLst/>
              <a:rect l="l" t="t" r="r" b="b"/>
              <a:pathLst>
                <a:path w="3303" h="4859" extrusionOk="0">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8"/>
            <p:cNvSpPr/>
            <p:nvPr/>
          </p:nvSpPr>
          <p:spPr>
            <a:xfrm>
              <a:off x="8386025" y="596418"/>
              <a:ext cx="148208" cy="170005"/>
            </a:xfrm>
            <a:custGeom>
              <a:avLst/>
              <a:gdLst/>
              <a:ahLst/>
              <a:cxnLst/>
              <a:rect l="l" t="t" r="r" b="b"/>
              <a:pathLst>
                <a:path w="3937" h="4516" extrusionOk="0">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8"/>
            <p:cNvSpPr/>
            <p:nvPr/>
          </p:nvSpPr>
          <p:spPr>
            <a:xfrm>
              <a:off x="8460526" y="482127"/>
              <a:ext cx="193006" cy="215480"/>
            </a:xfrm>
            <a:custGeom>
              <a:avLst/>
              <a:gdLst/>
              <a:ahLst/>
              <a:cxnLst/>
              <a:rect l="l" t="t" r="r" b="b"/>
              <a:pathLst>
                <a:path w="5127" h="5724" extrusionOk="0">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8"/>
            <p:cNvSpPr/>
            <p:nvPr/>
          </p:nvSpPr>
          <p:spPr>
            <a:xfrm>
              <a:off x="8534198" y="379166"/>
              <a:ext cx="159540" cy="195829"/>
            </a:xfrm>
            <a:custGeom>
              <a:avLst/>
              <a:gdLst/>
              <a:ahLst/>
              <a:cxnLst/>
              <a:rect l="l" t="t" r="r" b="b"/>
              <a:pathLst>
                <a:path w="4238" h="5202" extrusionOk="0">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28"/>
            <p:cNvSpPr/>
            <p:nvPr/>
          </p:nvSpPr>
          <p:spPr>
            <a:xfrm>
              <a:off x="8604520" y="276205"/>
              <a:ext cx="113387" cy="168386"/>
            </a:xfrm>
            <a:custGeom>
              <a:avLst/>
              <a:gdLst/>
              <a:ahLst/>
              <a:cxnLst/>
              <a:rect l="l" t="t" r="r" b="b"/>
              <a:pathLst>
                <a:path w="3012" h="4473" extrusionOk="0">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8"/>
            <p:cNvSpPr/>
            <p:nvPr/>
          </p:nvSpPr>
          <p:spPr>
            <a:xfrm>
              <a:off x="8718022" y="460480"/>
              <a:ext cx="415714" cy="1066671"/>
            </a:xfrm>
            <a:custGeom>
              <a:avLst/>
              <a:gdLst/>
              <a:ahLst/>
              <a:cxnLst/>
              <a:rect l="l" t="t" r="r" b="b"/>
              <a:pathLst>
                <a:path w="11043" h="28335" extrusionOk="0">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8"/>
            <p:cNvSpPr/>
            <p:nvPr/>
          </p:nvSpPr>
          <p:spPr>
            <a:xfrm>
              <a:off x="8622477" y="1093904"/>
              <a:ext cx="370803" cy="252899"/>
            </a:xfrm>
            <a:custGeom>
              <a:avLst/>
              <a:gdLst/>
              <a:ahLst/>
              <a:cxnLst/>
              <a:rect l="l" t="t" r="r" b="b"/>
              <a:pathLst>
                <a:path w="9850" h="6718" extrusionOk="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8"/>
            <p:cNvSpPr/>
            <p:nvPr/>
          </p:nvSpPr>
          <p:spPr>
            <a:xfrm>
              <a:off x="8637159" y="842771"/>
              <a:ext cx="471579" cy="168198"/>
            </a:xfrm>
            <a:custGeom>
              <a:avLst/>
              <a:gdLst/>
              <a:ahLst/>
              <a:cxnLst/>
              <a:rect l="l" t="t" r="r" b="b"/>
              <a:pathLst>
                <a:path w="12527" h="4468" extrusionOk="0">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8"/>
            <p:cNvSpPr/>
            <p:nvPr/>
          </p:nvSpPr>
          <p:spPr>
            <a:xfrm>
              <a:off x="8813416" y="644868"/>
              <a:ext cx="316557" cy="135070"/>
            </a:xfrm>
            <a:custGeom>
              <a:avLst/>
              <a:gdLst/>
              <a:ahLst/>
              <a:cxnLst/>
              <a:rect l="l" t="t" r="r" b="b"/>
              <a:pathLst>
                <a:path w="8409" h="3588" extrusionOk="0">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8"/>
            <p:cNvSpPr/>
            <p:nvPr/>
          </p:nvSpPr>
          <p:spPr>
            <a:xfrm>
              <a:off x="8738878" y="877706"/>
              <a:ext cx="23905" cy="17618"/>
            </a:xfrm>
            <a:custGeom>
              <a:avLst/>
              <a:gdLst/>
              <a:ahLst/>
              <a:cxnLst/>
              <a:rect l="l" t="t" r="r" b="b"/>
              <a:pathLst>
                <a:path w="635" h="468" extrusionOk="0">
                  <a:moveTo>
                    <a:pt x="301" y="0"/>
                  </a:moveTo>
                  <a:cubicBezTo>
                    <a:pt x="1" y="0"/>
                    <a:pt x="1" y="467"/>
                    <a:pt x="301" y="467"/>
                  </a:cubicBezTo>
                  <a:cubicBezTo>
                    <a:pt x="635" y="467"/>
                    <a:pt x="635"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8"/>
            <p:cNvSpPr/>
            <p:nvPr/>
          </p:nvSpPr>
          <p:spPr>
            <a:xfrm>
              <a:off x="8770274" y="852596"/>
              <a:ext cx="20140" cy="17618"/>
            </a:xfrm>
            <a:custGeom>
              <a:avLst/>
              <a:gdLst/>
              <a:ahLst/>
              <a:cxnLst/>
              <a:rect l="l" t="t" r="r" b="b"/>
              <a:pathLst>
                <a:path w="535" h="468" extrusionOk="0">
                  <a:moveTo>
                    <a:pt x="268" y="0"/>
                  </a:moveTo>
                  <a:cubicBezTo>
                    <a:pt x="1" y="33"/>
                    <a:pt x="1" y="434"/>
                    <a:pt x="268" y="467"/>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8"/>
            <p:cNvSpPr/>
            <p:nvPr/>
          </p:nvSpPr>
          <p:spPr>
            <a:xfrm>
              <a:off x="8779083" y="891823"/>
              <a:ext cx="17618" cy="19500"/>
            </a:xfrm>
            <a:custGeom>
              <a:avLst/>
              <a:gdLst/>
              <a:ahLst/>
              <a:cxnLst/>
              <a:rect l="l" t="t" r="r" b="b"/>
              <a:pathLst>
                <a:path w="468" h="518" extrusionOk="0">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8"/>
            <p:cNvSpPr/>
            <p:nvPr/>
          </p:nvSpPr>
          <p:spPr>
            <a:xfrm>
              <a:off x="8802951" y="1094921"/>
              <a:ext cx="20102" cy="16376"/>
            </a:xfrm>
            <a:custGeom>
              <a:avLst/>
              <a:gdLst/>
              <a:ahLst/>
              <a:cxnLst/>
              <a:rect l="l" t="t" r="r" b="b"/>
              <a:pathLst>
                <a:path w="534" h="435" extrusionOk="0">
                  <a:moveTo>
                    <a:pt x="267" y="1"/>
                  </a:moveTo>
                  <a:cubicBezTo>
                    <a:pt x="0" y="34"/>
                    <a:pt x="0" y="401"/>
                    <a:pt x="267" y="435"/>
                  </a:cubicBezTo>
                  <a:cubicBezTo>
                    <a:pt x="534" y="401"/>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8"/>
            <p:cNvSpPr/>
            <p:nvPr/>
          </p:nvSpPr>
          <p:spPr>
            <a:xfrm>
              <a:off x="8830545" y="1064804"/>
              <a:ext cx="20140" cy="17618"/>
            </a:xfrm>
            <a:custGeom>
              <a:avLst/>
              <a:gdLst/>
              <a:ahLst/>
              <a:cxnLst/>
              <a:rect l="l" t="t" r="r" b="b"/>
              <a:pathLst>
                <a:path w="535" h="468" extrusionOk="0">
                  <a:moveTo>
                    <a:pt x="268" y="0"/>
                  </a:moveTo>
                  <a:cubicBezTo>
                    <a:pt x="1" y="34"/>
                    <a:pt x="1" y="434"/>
                    <a:pt x="268" y="467"/>
                  </a:cubicBezTo>
                  <a:cubicBezTo>
                    <a:pt x="535" y="434"/>
                    <a:pt x="535" y="34"/>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8"/>
            <p:cNvSpPr/>
            <p:nvPr/>
          </p:nvSpPr>
          <p:spPr>
            <a:xfrm>
              <a:off x="8787855" y="1055995"/>
              <a:ext cx="22662" cy="16376"/>
            </a:xfrm>
            <a:custGeom>
              <a:avLst/>
              <a:gdLst/>
              <a:ahLst/>
              <a:cxnLst/>
              <a:rect l="l" t="t" r="r" b="b"/>
              <a:pathLst>
                <a:path w="602" h="435" extrusionOk="0">
                  <a:moveTo>
                    <a:pt x="301" y="1"/>
                  </a:moveTo>
                  <a:cubicBezTo>
                    <a:pt x="1" y="1"/>
                    <a:pt x="1" y="435"/>
                    <a:pt x="301" y="435"/>
                  </a:cubicBezTo>
                  <a:cubicBezTo>
                    <a:pt x="601" y="435"/>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8"/>
            <p:cNvSpPr/>
            <p:nvPr/>
          </p:nvSpPr>
          <p:spPr>
            <a:xfrm>
              <a:off x="9000101" y="1210417"/>
              <a:ext cx="22625" cy="16413"/>
            </a:xfrm>
            <a:custGeom>
              <a:avLst/>
              <a:gdLst/>
              <a:ahLst/>
              <a:cxnLst/>
              <a:rect l="l" t="t" r="r" b="b"/>
              <a:pathLst>
                <a:path w="601" h="436" extrusionOk="0">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8"/>
            <p:cNvSpPr/>
            <p:nvPr/>
          </p:nvSpPr>
          <p:spPr>
            <a:xfrm>
              <a:off x="8982520" y="1167765"/>
              <a:ext cx="20102" cy="17618"/>
            </a:xfrm>
            <a:custGeom>
              <a:avLst/>
              <a:gdLst/>
              <a:ahLst/>
              <a:cxnLst/>
              <a:rect l="l" t="t" r="r" b="b"/>
              <a:pathLst>
                <a:path w="534" h="468" extrusionOk="0">
                  <a:moveTo>
                    <a:pt x="267" y="1"/>
                  </a:moveTo>
                  <a:cubicBezTo>
                    <a:pt x="0" y="34"/>
                    <a:pt x="0" y="434"/>
                    <a:pt x="267" y="468"/>
                  </a:cubicBezTo>
                  <a:cubicBezTo>
                    <a:pt x="534" y="434"/>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8"/>
            <p:cNvSpPr/>
            <p:nvPr/>
          </p:nvSpPr>
          <p:spPr>
            <a:xfrm>
              <a:off x="9060372" y="838781"/>
              <a:ext cx="22625" cy="17618"/>
            </a:xfrm>
            <a:custGeom>
              <a:avLst/>
              <a:gdLst/>
              <a:ahLst/>
              <a:cxnLst/>
              <a:rect l="l" t="t" r="r" b="b"/>
              <a:pathLst>
                <a:path w="601" h="468" extrusionOk="0">
                  <a:moveTo>
                    <a:pt x="301" y="0"/>
                  </a:moveTo>
                  <a:cubicBezTo>
                    <a:pt x="0" y="0"/>
                    <a:pt x="0" y="467"/>
                    <a:pt x="301" y="467"/>
                  </a:cubicBezTo>
                  <a:cubicBezTo>
                    <a:pt x="601" y="434"/>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8"/>
            <p:cNvSpPr/>
            <p:nvPr/>
          </p:nvSpPr>
          <p:spPr>
            <a:xfrm>
              <a:off x="9008872" y="593896"/>
              <a:ext cx="23905" cy="17618"/>
            </a:xfrm>
            <a:custGeom>
              <a:avLst/>
              <a:gdLst/>
              <a:ahLst/>
              <a:cxnLst/>
              <a:rect l="l" t="t" r="r" b="b"/>
              <a:pathLst>
                <a:path w="635" h="468" extrusionOk="0">
                  <a:moveTo>
                    <a:pt x="334" y="0"/>
                  </a:moveTo>
                  <a:cubicBezTo>
                    <a:pt x="1" y="0"/>
                    <a:pt x="1" y="467"/>
                    <a:pt x="334" y="467"/>
                  </a:cubicBezTo>
                  <a:cubicBezTo>
                    <a:pt x="634" y="467"/>
                    <a:pt x="634"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8"/>
            <p:cNvSpPr/>
            <p:nvPr/>
          </p:nvSpPr>
          <p:spPr>
            <a:xfrm>
              <a:off x="8789135" y="1442766"/>
              <a:ext cx="23867" cy="17618"/>
            </a:xfrm>
            <a:custGeom>
              <a:avLst/>
              <a:gdLst/>
              <a:ahLst/>
              <a:cxnLst/>
              <a:rect l="l" t="t" r="r" b="b"/>
              <a:pathLst>
                <a:path w="634" h="468" extrusionOk="0">
                  <a:moveTo>
                    <a:pt x="334" y="1"/>
                  </a:moveTo>
                  <a:cubicBezTo>
                    <a:pt x="0" y="1"/>
                    <a:pt x="0" y="468"/>
                    <a:pt x="334" y="468"/>
                  </a:cubicBezTo>
                  <a:cubicBezTo>
                    <a:pt x="634" y="468"/>
                    <a:pt x="634" y="1"/>
                    <a:pt x="3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8"/>
            <p:cNvSpPr/>
            <p:nvPr/>
          </p:nvSpPr>
          <p:spPr>
            <a:xfrm>
              <a:off x="8810480" y="1401356"/>
              <a:ext cx="25147" cy="17618"/>
            </a:xfrm>
            <a:custGeom>
              <a:avLst/>
              <a:gdLst/>
              <a:ahLst/>
              <a:cxnLst/>
              <a:rect l="l" t="t" r="r" b="b"/>
              <a:pathLst>
                <a:path w="668" h="468" extrusionOk="0">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8"/>
            <p:cNvSpPr/>
            <p:nvPr/>
          </p:nvSpPr>
          <p:spPr>
            <a:xfrm>
              <a:off x="7624302" y="1047073"/>
              <a:ext cx="80749" cy="35838"/>
            </a:xfrm>
            <a:custGeom>
              <a:avLst/>
              <a:gdLst/>
              <a:ahLst/>
              <a:cxnLst/>
              <a:rect l="l" t="t" r="r" b="b"/>
              <a:pathLst>
                <a:path w="2145" h="952" extrusionOk="0">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8"/>
            <p:cNvSpPr/>
            <p:nvPr/>
          </p:nvSpPr>
          <p:spPr>
            <a:xfrm>
              <a:off x="7676517" y="949270"/>
              <a:ext cx="94225" cy="16376"/>
            </a:xfrm>
            <a:custGeom>
              <a:avLst/>
              <a:gdLst/>
              <a:ahLst/>
              <a:cxnLst/>
              <a:rect l="l" t="t" r="r" b="b"/>
              <a:pathLst>
                <a:path w="2503" h="435" extrusionOk="0">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8"/>
            <p:cNvSpPr/>
            <p:nvPr/>
          </p:nvSpPr>
          <p:spPr>
            <a:xfrm>
              <a:off x="7782489" y="1114798"/>
              <a:ext cx="10842" cy="65879"/>
            </a:xfrm>
            <a:custGeom>
              <a:avLst/>
              <a:gdLst/>
              <a:ahLst/>
              <a:cxnLst/>
              <a:rect l="l" t="t" r="r" b="b"/>
              <a:pathLst>
                <a:path w="288" h="1750" extrusionOk="0">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8"/>
            <p:cNvSpPr/>
            <p:nvPr/>
          </p:nvSpPr>
          <p:spPr>
            <a:xfrm>
              <a:off x="7862373" y="1079561"/>
              <a:ext cx="12611" cy="62114"/>
            </a:xfrm>
            <a:custGeom>
              <a:avLst/>
              <a:gdLst/>
              <a:ahLst/>
              <a:cxnLst/>
              <a:rect l="l" t="t" r="r" b="b"/>
              <a:pathLst>
                <a:path w="335" h="1650" extrusionOk="0">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8"/>
            <p:cNvSpPr/>
            <p:nvPr/>
          </p:nvSpPr>
          <p:spPr>
            <a:xfrm>
              <a:off x="7960327" y="1003254"/>
              <a:ext cx="8809" cy="64109"/>
            </a:xfrm>
            <a:custGeom>
              <a:avLst/>
              <a:gdLst/>
              <a:ahLst/>
              <a:cxnLst/>
              <a:rect l="l" t="t" r="r" b="b"/>
              <a:pathLst>
                <a:path w="234" h="1703" extrusionOk="0">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8"/>
            <p:cNvSpPr/>
            <p:nvPr/>
          </p:nvSpPr>
          <p:spPr>
            <a:xfrm>
              <a:off x="7826346" y="854968"/>
              <a:ext cx="71224" cy="24018"/>
            </a:xfrm>
            <a:custGeom>
              <a:avLst/>
              <a:gdLst/>
              <a:ahLst/>
              <a:cxnLst/>
              <a:rect l="l" t="t" r="r" b="b"/>
              <a:pathLst>
                <a:path w="1892" h="638" extrusionOk="0">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8"/>
            <p:cNvSpPr/>
            <p:nvPr/>
          </p:nvSpPr>
          <p:spPr>
            <a:xfrm>
              <a:off x="7886617" y="798424"/>
              <a:ext cx="82518" cy="21533"/>
            </a:xfrm>
            <a:custGeom>
              <a:avLst/>
              <a:gdLst/>
              <a:ahLst/>
              <a:cxnLst/>
              <a:rect l="l" t="t" r="r" b="b"/>
              <a:pathLst>
                <a:path w="2192" h="572" extrusionOk="0">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8"/>
            <p:cNvSpPr/>
            <p:nvPr/>
          </p:nvSpPr>
          <p:spPr>
            <a:xfrm>
              <a:off x="7982915" y="740827"/>
              <a:ext cx="75403" cy="15096"/>
            </a:xfrm>
            <a:custGeom>
              <a:avLst/>
              <a:gdLst/>
              <a:ahLst/>
              <a:cxnLst/>
              <a:rect l="l" t="t" r="r" b="b"/>
              <a:pathLst>
                <a:path w="2003" h="401" extrusionOk="0">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8"/>
            <p:cNvSpPr/>
            <p:nvPr/>
          </p:nvSpPr>
          <p:spPr>
            <a:xfrm>
              <a:off x="8076389" y="654920"/>
              <a:ext cx="69116" cy="24921"/>
            </a:xfrm>
            <a:custGeom>
              <a:avLst/>
              <a:gdLst/>
              <a:ahLst/>
              <a:cxnLst/>
              <a:rect l="l" t="t" r="r" b="b"/>
              <a:pathLst>
                <a:path w="1836" h="662" extrusionOk="0">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8"/>
            <p:cNvSpPr/>
            <p:nvPr/>
          </p:nvSpPr>
          <p:spPr>
            <a:xfrm>
              <a:off x="8043223" y="964328"/>
              <a:ext cx="12084" cy="61813"/>
            </a:xfrm>
            <a:custGeom>
              <a:avLst/>
              <a:gdLst/>
              <a:ahLst/>
              <a:cxnLst/>
              <a:rect l="l" t="t" r="r" b="b"/>
              <a:pathLst>
                <a:path w="321" h="1642" extrusionOk="0">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8"/>
            <p:cNvSpPr/>
            <p:nvPr/>
          </p:nvSpPr>
          <p:spPr>
            <a:xfrm>
              <a:off x="8146937" y="905714"/>
              <a:ext cx="32450" cy="52703"/>
            </a:xfrm>
            <a:custGeom>
              <a:avLst/>
              <a:gdLst/>
              <a:ahLst/>
              <a:cxnLst/>
              <a:rect l="l" t="t" r="r" b="b"/>
              <a:pathLst>
                <a:path w="862" h="1400" extrusionOk="0">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8"/>
            <p:cNvSpPr/>
            <p:nvPr/>
          </p:nvSpPr>
          <p:spPr>
            <a:xfrm>
              <a:off x="8240712" y="862309"/>
              <a:ext cx="37871" cy="61474"/>
            </a:xfrm>
            <a:custGeom>
              <a:avLst/>
              <a:gdLst/>
              <a:ahLst/>
              <a:cxnLst/>
              <a:rect l="l" t="t" r="r" b="b"/>
              <a:pathLst>
                <a:path w="1006" h="1633" extrusionOk="0">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8"/>
            <p:cNvSpPr/>
            <p:nvPr/>
          </p:nvSpPr>
          <p:spPr>
            <a:xfrm>
              <a:off x="8428188" y="648482"/>
              <a:ext cx="59893" cy="54773"/>
            </a:xfrm>
            <a:custGeom>
              <a:avLst/>
              <a:gdLst/>
              <a:ahLst/>
              <a:cxnLst/>
              <a:rect l="l" t="t" r="r" b="b"/>
              <a:pathLst>
                <a:path w="1591" h="1455" extrusionOk="0">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8"/>
            <p:cNvSpPr/>
            <p:nvPr/>
          </p:nvSpPr>
          <p:spPr>
            <a:xfrm>
              <a:off x="8344050" y="755584"/>
              <a:ext cx="47922" cy="71525"/>
            </a:xfrm>
            <a:custGeom>
              <a:avLst/>
              <a:gdLst/>
              <a:ahLst/>
              <a:cxnLst/>
              <a:rect l="l" t="t" r="r" b="b"/>
              <a:pathLst>
                <a:path w="1273" h="1900" extrusionOk="0">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8"/>
            <p:cNvSpPr/>
            <p:nvPr/>
          </p:nvSpPr>
          <p:spPr>
            <a:xfrm>
              <a:off x="8119794" y="521052"/>
              <a:ext cx="103034" cy="15133"/>
            </a:xfrm>
            <a:custGeom>
              <a:avLst/>
              <a:gdLst/>
              <a:ahLst/>
              <a:cxnLst/>
              <a:rect l="l" t="t" r="r" b="b"/>
              <a:pathLst>
                <a:path w="2737" h="402" extrusionOk="0">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8"/>
            <p:cNvSpPr/>
            <p:nvPr/>
          </p:nvSpPr>
          <p:spPr>
            <a:xfrm>
              <a:off x="8178823" y="363957"/>
              <a:ext cx="100098" cy="19237"/>
            </a:xfrm>
            <a:custGeom>
              <a:avLst/>
              <a:gdLst/>
              <a:ahLst/>
              <a:cxnLst/>
              <a:rect l="l" t="t" r="r" b="b"/>
              <a:pathLst>
                <a:path w="2659" h="511" extrusionOk="0">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8"/>
            <p:cNvSpPr/>
            <p:nvPr/>
          </p:nvSpPr>
          <p:spPr>
            <a:xfrm>
              <a:off x="8276777" y="217064"/>
              <a:ext cx="112709" cy="21495"/>
            </a:xfrm>
            <a:custGeom>
              <a:avLst/>
              <a:gdLst/>
              <a:ahLst/>
              <a:cxnLst/>
              <a:rect l="l" t="t" r="r" b="b"/>
              <a:pathLst>
                <a:path w="2994" h="571" extrusionOk="0">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8"/>
            <p:cNvSpPr/>
            <p:nvPr/>
          </p:nvSpPr>
          <p:spPr>
            <a:xfrm>
              <a:off x="8506152" y="576993"/>
              <a:ext cx="74876" cy="69756"/>
            </a:xfrm>
            <a:custGeom>
              <a:avLst/>
              <a:gdLst/>
              <a:ahLst/>
              <a:cxnLst/>
              <a:rect l="l" t="t" r="r" b="b"/>
              <a:pathLst>
                <a:path w="1989" h="1853" extrusionOk="0">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8"/>
            <p:cNvSpPr/>
            <p:nvPr/>
          </p:nvSpPr>
          <p:spPr>
            <a:xfrm>
              <a:off x="8577641" y="440378"/>
              <a:ext cx="66368" cy="78527"/>
            </a:xfrm>
            <a:custGeom>
              <a:avLst/>
              <a:gdLst/>
              <a:ahLst/>
              <a:cxnLst/>
              <a:rect l="l" t="t" r="r" b="b"/>
              <a:pathLst>
                <a:path w="1763" h="2086" extrusionOk="0">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8"/>
            <p:cNvSpPr/>
            <p:nvPr/>
          </p:nvSpPr>
          <p:spPr>
            <a:xfrm>
              <a:off x="8638815" y="333088"/>
              <a:ext cx="51649" cy="78377"/>
            </a:xfrm>
            <a:custGeom>
              <a:avLst/>
              <a:gdLst/>
              <a:ahLst/>
              <a:cxnLst/>
              <a:rect l="l" t="t" r="r" b="b"/>
              <a:pathLst>
                <a:path w="1372" h="2082" extrusionOk="0">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8"/>
            <p:cNvSpPr/>
            <p:nvPr/>
          </p:nvSpPr>
          <p:spPr>
            <a:xfrm>
              <a:off x="7667444" y="360644"/>
              <a:ext cx="724892" cy="284559"/>
            </a:xfrm>
            <a:custGeom>
              <a:avLst/>
              <a:gdLst/>
              <a:ahLst/>
              <a:cxnLst/>
              <a:rect l="l" t="t" r="r" b="b"/>
              <a:pathLst>
                <a:path w="19256" h="7559" extrusionOk="0">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8"/>
            <p:cNvSpPr/>
            <p:nvPr/>
          </p:nvSpPr>
          <p:spPr>
            <a:xfrm>
              <a:off x="7696055" y="486644"/>
              <a:ext cx="122836" cy="65163"/>
            </a:xfrm>
            <a:custGeom>
              <a:avLst/>
              <a:gdLst/>
              <a:ahLst/>
              <a:cxnLst/>
              <a:rect l="l" t="t" r="r" b="b"/>
              <a:pathLst>
                <a:path w="3263" h="1731" extrusionOk="0">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8"/>
            <p:cNvSpPr/>
            <p:nvPr/>
          </p:nvSpPr>
          <p:spPr>
            <a:xfrm>
              <a:off x="7617488" y="428896"/>
              <a:ext cx="154495" cy="100173"/>
            </a:xfrm>
            <a:custGeom>
              <a:avLst/>
              <a:gdLst/>
              <a:ahLst/>
              <a:cxnLst/>
              <a:rect l="l" t="t" r="r" b="b"/>
              <a:pathLst>
                <a:path w="4104" h="2661" extrusionOk="0">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8"/>
            <p:cNvSpPr/>
            <p:nvPr/>
          </p:nvSpPr>
          <p:spPr>
            <a:xfrm>
              <a:off x="7611465" y="570970"/>
              <a:ext cx="159012" cy="116549"/>
            </a:xfrm>
            <a:custGeom>
              <a:avLst/>
              <a:gdLst/>
              <a:ahLst/>
              <a:cxnLst/>
              <a:rect l="l" t="t" r="r" b="b"/>
              <a:pathLst>
                <a:path w="4224" h="3096" extrusionOk="0">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8"/>
            <p:cNvSpPr/>
            <p:nvPr/>
          </p:nvSpPr>
          <p:spPr>
            <a:xfrm>
              <a:off x="7850289" y="496959"/>
              <a:ext cx="19161" cy="55752"/>
            </a:xfrm>
            <a:custGeom>
              <a:avLst/>
              <a:gdLst/>
              <a:ahLst/>
              <a:cxnLst/>
              <a:rect l="l" t="t" r="r" b="b"/>
              <a:pathLst>
                <a:path w="509" h="1481" extrusionOk="0">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8"/>
            <p:cNvSpPr/>
            <p:nvPr/>
          </p:nvSpPr>
          <p:spPr>
            <a:xfrm>
              <a:off x="7886730" y="486945"/>
              <a:ext cx="19124" cy="47019"/>
            </a:xfrm>
            <a:custGeom>
              <a:avLst/>
              <a:gdLst/>
              <a:ahLst/>
              <a:cxnLst/>
              <a:rect l="l" t="t" r="r" b="b"/>
              <a:pathLst>
                <a:path w="508" h="1249" extrusionOk="0">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8"/>
            <p:cNvSpPr/>
            <p:nvPr/>
          </p:nvSpPr>
          <p:spPr>
            <a:xfrm>
              <a:off x="7921138" y="483708"/>
              <a:ext cx="19839" cy="50633"/>
            </a:xfrm>
            <a:custGeom>
              <a:avLst/>
              <a:gdLst/>
              <a:ahLst/>
              <a:cxnLst/>
              <a:rect l="l" t="t" r="r" b="b"/>
              <a:pathLst>
                <a:path w="527" h="1345" extrusionOk="0">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8"/>
            <p:cNvSpPr/>
            <p:nvPr/>
          </p:nvSpPr>
          <p:spPr>
            <a:xfrm>
              <a:off x="7453014" y="799855"/>
              <a:ext cx="35198" cy="26389"/>
            </a:xfrm>
            <a:custGeom>
              <a:avLst/>
              <a:gdLst/>
              <a:ahLst/>
              <a:cxnLst/>
              <a:rect l="l" t="t" r="r" b="b"/>
              <a:pathLst>
                <a:path w="935" h="701" extrusionOk="0">
                  <a:moveTo>
                    <a:pt x="467" y="0"/>
                  </a:moveTo>
                  <a:cubicBezTo>
                    <a:pt x="0" y="0"/>
                    <a:pt x="0" y="701"/>
                    <a:pt x="467" y="701"/>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8"/>
            <p:cNvSpPr/>
            <p:nvPr/>
          </p:nvSpPr>
          <p:spPr>
            <a:xfrm>
              <a:off x="7538395" y="772223"/>
              <a:ext cx="30191" cy="25147"/>
            </a:xfrm>
            <a:custGeom>
              <a:avLst/>
              <a:gdLst/>
              <a:ahLst/>
              <a:cxnLst/>
              <a:rect l="l" t="t" r="r" b="b"/>
              <a:pathLst>
                <a:path w="802" h="668" extrusionOk="0">
                  <a:moveTo>
                    <a:pt x="401" y="0"/>
                  </a:moveTo>
                  <a:cubicBezTo>
                    <a:pt x="0" y="34"/>
                    <a:pt x="0" y="634"/>
                    <a:pt x="401" y="667"/>
                  </a:cubicBezTo>
                  <a:cubicBezTo>
                    <a:pt x="801" y="634"/>
                    <a:pt x="801" y="34"/>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8"/>
            <p:cNvSpPr/>
            <p:nvPr/>
          </p:nvSpPr>
          <p:spPr>
            <a:xfrm>
              <a:off x="7517050" y="833736"/>
              <a:ext cx="31434" cy="26427"/>
            </a:xfrm>
            <a:custGeom>
              <a:avLst/>
              <a:gdLst/>
              <a:ahLst/>
              <a:cxnLst/>
              <a:rect l="l" t="t" r="r" b="b"/>
              <a:pathLst>
                <a:path w="835" h="702" extrusionOk="0">
                  <a:moveTo>
                    <a:pt x="434" y="1"/>
                  </a:moveTo>
                  <a:cubicBezTo>
                    <a:pt x="0" y="67"/>
                    <a:pt x="0" y="668"/>
                    <a:pt x="434" y="701"/>
                  </a:cubicBezTo>
                  <a:cubicBezTo>
                    <a:pt x="834" y="668"/>
                    <a:pt x="834" y="67"/>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8"/>
            <p:cNvSpPr/>
            <p:nvPr/>
          </p:nvSpPr>
          <p:spPr>
            <a:xfrm>
              <a:off x="8470163" y="1637431"/>
              <a:ext cx="33956" cy="25147"/>
            </a:xfrm>
            <a:custGeom>
              <a:avLst/>
              <a:gdLst/>
              <a:ahLst/>
              <a:cxnLst/>
              <a:rect l="l" t="t" r="r" b="b"/>
              <a:pathLst>
                <a:path w="902" h="668" extrusionOk="0">
                  <a:moveTo>
                    <a:pt x="467" y="0"/>
                  </a:moveTo>
                  <a:cubicBezTo>
                    <a:pt x="0" y="0"/>
                    <a:pt x="0" y="667"/>
                    <a:pt x="467" y="667"/>
                  </a:cubicBezTo>
                  <a:cubicBezTo>
                    <a:pt x="901" y="667"/>
                    <a:pt x="901"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8"/>
            <p:cNvSpPr/>
            <p:nvPr/>
          </p:nvSpPr>
          <p:spPr>
            <a:xfrm>
              <a:off x="8553059" y="1651247"/>
              <a:ext cx="35198" cy="25147"/>
            </a:xfrm>
            <a:custGeom>
              <a:avLst/>
              <a:gdLst/>
              <a:ahLst/>
              <a:cxnLst/>
              <a:rect l="l" t="t" r="r" b="b"/>
              <a:pathLst>
                <a:path w="935" h="668" extrusionOk="0">
                  <a:moveTo>
                    <a:pt x="467" y="0"/>
                  </a:moveTo>
                  <a:cubicBezTo>
                    <a:pt x="0" y="0"/>
                    <a:pt x="0" y="667"/>
                    <a:pt x="467" y="667"/>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8"/>
            <p:cNvSpPr/>
            <p:nvPr/>
          </p:nvSpPr>
          <p:spPr>
            <a:xfrm>
              <a:off x="7837264" y="1425185"/>
              <a:ext cx="41485" cy="33956"/>
            </a:xfrm>
            <a:custGeom>
              <a:avLst/>
              <a:gdLst/>
              <a:ahLst/>
              <a:cxnLst/>
              <a:rect l="l" t="t" r="r" b="b"/>
              <a:pathLst>
                <a:path w="1102" h="902" extrusionOk="0">
                  <a:moveTo>
                    <a:pt x="534" y="1"/>
                  </a:moveTo>
                  <a:cubicBezTo>
                    <a:pt x="0" y="34"/>
                    <a:pt x="0" y="868"/>
                    <a:pt x="534" y="902"/>
                  </a:cubicBezTo>
                  <a:cubicBezTo>
                    <a:pt x="1101" y="868"/>
                    <a:pt x="1101" y="34"/>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8"/>
            <p:cNvSpPr/>
            <p:nvPr/>
          </p:nvSpPr>
          <p:spPr>
            <a:xfrm>
              <a:off x="7509520" y="317616"/>
              <a:ext cx="46492" cy="35198"/>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8"/>
            <p:cNvSpPr/>
            <p:nvPr/>
          </p:nvSpPr>
          <p:spPr>
            <a:xfrm>
              <a:off x="9011395" y="1612321"/>
              <a:ext cx="46492" cy="35198"/>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8"/>
            <p:cNvSpPr/>
            <p:nvPr/>
          </p:nvSpPr>
          <p:spPr>
            <a:xfrm>
              <a:off x="7200600" y="544919"/>
              <a:ext cx="69116" cy="51536"/>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8"/>
            <p:cNvSpPr/>
            <p:nvPr/>
          </p:nvSpPr>
          <p:spPr>
            <a:xfrm>
              <a:off x="7547166" y="1465391"/>
              <a:ext cx="69116" cy="51498"/>
            </a:xfrm>
            <a:custGeom>
              <a:avLst/>
              <a:gdLst/>
              <a:ahLst/>
              <a:cxnLst/>
              <a:rect l="l" t="t" r="r" b="b"/>
              <a:pathLst>
                <a:path w="1836" h="1368" extrusionOk="0">
                  <a:moveTo>
                    <a:pt x="902" y="0"/>
                  </a:moveTo>
                  <a:cubicBezTo>
                    <a:pt x="1" y="0"/>
                    <a:pt x="1" y="1368"/>
                    <a:pt x="902" y="1368"/>
                  </a:cubicBezTo>
                  <a:cubicBezTo>
                    <a:pt x="1836" y="1368"/>
                    <a:pt x="1836" y="0"/>
                    <a:pt x="90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8"/>
            <p:cNvSpPr/>
            <p:nvPr/>
          </p:nvSpPr>
          <p:spPr>
            <a:xfrm>
              <a:off x="8912198" y="2015242"/>
              <a:ext cx="70246" cy="6708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8"/>
            <p:cNvSpPr/>
            <p:nvPr/>
          </p:nvSpPr>
          <p:spPr>
            <a:xfrm>
              <a:off x="7329951" y="257345"/>
              <a:ext cx="74123" cy="68363"/>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6" name="Google Shape;4246;p28"/>
          <p:cNvGrpSpPr/>
          <p:nvPr/>
        </p:nvGrpSpPr>
        <p:grpSpPr>
          <a:xfrm>
            <a:off x="-91100" y="3099894"/>
            <a:ext cx="1767101" cy="2090660"/>
            <a:chOff x="-91100" y="3099894"/>
            <a:chExt cx="1767101" cy="2090660"/>
          </a:xfrm>
        </p:grpSpPr>
        <p:sp>
          <p:nvSpPr>
            <p:cNvPr id="4247" name="Google Shape;4247;p28"/>
            <p:cNvSpPr/>
            <p:nvPr/>
          </p:nvSpPr>
          <p:spPr>
            <a:xfrm>
              <a:off x="407830" y="4738761"/>
              <a:ext cx="1019227" cy="403329"/>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8"/>
            <p:cNvSpPr/>
            <p:nvPr/>
          </p:nvSpPr>
          <p:spPr>
            <a:xfrm>
              <a:off x="407540" y="4848379"/>
              <a:ext cx="1012271" cy="244446"/>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8"/>
            <p:cNvSpPr/>
            <p:nvPr/>
          </p:nvSpPr>
          <p:spPr>
            <a:xfrm>
              <a:off x="1158778" y="4760062"/>
              <a:ext cx="132294" cy="184494"/>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8"/>
            <p:cNvSpPr/>
            <p:nvPr/>
          </p:nvSpPr>
          <p:spPr>
            <a:xfrm>
              <a:off x="971493" y="4745571"/>
              <a:ext cx="167070" cy="290995"/>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8"/>
            <p:cNvSpPr/>
            <p:nvPr/>
          </p:nvSpPr>
          <p:spPr>
            <a:xfrm>
              <a:off x="774501" y="4803025"/>
              <a:ext cx="161201" cy="304073"/>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8"/>
            <p:cNvSpPr/>
            <p:nvPr/>
          </p:nvSpPr>
          <p:spPr>
            <a:xfrm>
              <a:off x="578776" y="4916011"/>
              <a:ext cx="156311" cy="226153"/>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8"/>
            <p:cNvSpPr/>
            <p:nvPr/>
          </p:nvSpPr>
          <p:spPr>
            <a:xfrm>
              <a:off x="-59258" y="3558760"/>
              <a:ext cx="706931" cy="1176262"/>
            </a:xfrm>
            <a:custGeom>
              <a:avLst/>
              <a:gdLst/>
              <a:ahLst/>
              <a:cxnLst/>
              <a:rect l="l" t="t" r="r" b="b"/>
              <a:pathLst>
                <a:path w="19515" h="32471" extrusionOk="0">
                  <a:moveTo>
                    <a:pt x="13443" y="1"/>
                  </a:moveTo>
                  <a:cubicBezTo>
                    <a:pt x="11003" y="1"/>
                    <a:pt x="9082" y="5832"/>
                    <a:pt x="8173" y="7586"/>
                  </a:cubicBezTo>
                  <a:cubicBezTo>
                    <a:pt x="7512" y="6672"/>
                    <a:pt x="6791" y="4628"/>
                    <a:pt x="5364" y="4628"/>
                  </a:cubicBezTo>
                  <a:cubicBezTo>
                    <a:pt x="5280" y="4628"/>
                    <a:pt x="5193" y="4635"/>
                    <a:pt x="5104" y="4650"/>
                  </a:cubicBezTo>
                  <a:cubicBezTo>
                    <a:pt x="3770" y="4917"/>
                    <a:pt x="3636" y="7452"/>
                    <a:pt x="3503" y="8486"/>
                  </a:cubicBezTo>
                  <a:cubicBezTo>
                    <a:pt x="3370" y="9921"/>
                    <a:pt x="3370" y="11422"/>
                    <a:pt x="3503" y="12856"/>
                  </a:cubicBezTo>
                  <a:cubicBezTo>
                    <a:pt x="3703" y="14090"/>
                    <a:pt x="4204" y="15358"/>
                    <a:pt x="4204" y="16559"/>
                  </a:cubicBezTo>
                  <a:cubicBezTo>
                    <a:pt x="3510" y="15981"/>
                    <a:pt x="2657" y="14683"/>
                    <a:pt x="1832" y="14683"/>
                  </a:cubicBezTo>
                  <a:cubicBezTo>
                    <a:pt x="1466" y="14683"/>
                    <a:pt x="1106" y="14938"/>
                    <a:pt x="768" y="15625"/>
                  </a:cubicBezTo>
                  <a:cubicBezTo>
                    <a:pt x="1" y="17059"/>
                    <a:pt x="1402" y="30135"/>
                    <a:pt x="1869" y="32470"/>
                  </a:cubicBezTo>
                  <a:lnTo>
                    <a:pt x="1902" y="32470"/>
                  </a:lnTo>
                  <a:cubicBezTo>
                    <a:pt x="3670" y="30669"/>
                    <a:pt x="8974" y="26366"/>
                    <a:pt x="10675" y="24898"/>
                  </a:cubicBezTo>
                  <a:cubicBezTo>
                    <a:pt x="12209" y="23597"/>
                    <a:pt x="13644" y="22196"/>
                    <a:pt x="15011" y="20695"/>
                  </a:cubicBezTo>
                  <a:cubicBezTo>
                    <a:pt x="15845" y="19861"/>
                    <a:pt x="17546" y="18227"/>
                    <a:pt x="17747" y="17026"/>
                  </a:cubicBezTo>
                  <a:cubicBezTo>
                    <a:pt x="17980" y="15158"/>
                    <a:pt x="14945" y="14858"/>
                    <a:pt x="13644" y="14658"/>
                  </a:cubicBezTo>
                  <a:cubicBezTo>
                    <a:pt x="14878" y="13557"/>
                    <a:pt x="19514" y="11522"/>
                    <a:pt x="18314" y="9220"/>
                  </a:cubicBezTo>
                  <a:cubicBezTo>
                    <a:pt x="17889" y="8457"/>
                    <a:pt x="16628" y="8211"/>
                    <a:pt x="15311" y="8211"/>
                  </a:cubicBezTo>
                  <a:cubicBezTo>
                    <a:pt x="14038" y="8211"/>
                    <a:pt x="12714" y="8440"/>
                    <a:pt x="12042" y="8653"/>
                  </a:cubicBezTo>
                  <a:cubicBezTo>
                    <a:pt x="13077" y="7386"/>
                    <a:pt x="17079" y="381"/>
                    <a:pt x="13644" y="14"/>
                  </a:cubicBezTo>
                  <a:cubicBezTo>
                    <a:pt x="13576" y="5"/>
                    <a:pt x="13510" y="1"/>
                    <a:pt x="1344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28"/>
            <p:cNvSpPr/>
            <p:nvPr/>
          </p:nvSpPr>
          <p:spPr>
            <a:xfrm>
              <a:off x="-77805" y="4090909"/>
              <a:ext cx="900698" cy="1099646"/>
            </a:xfrm>
            <a:custGeom>
              <a:avLst/>
              <a:gdLst/>
              <a:ahLst/>
              <a:cxnLst/>
              <a:rect l="l" t="t" r="r" b="b"/>
              <a:pathLst>
                <a:path w="24864" h="30356" extrusionOk="0">
                  <a:moveTo>
                    <a:pt x="22148" y="0"/>
                  </a:moveTo>
                  <a:cubicBezTo>
                    <a:pt x="20644" y="0"/>
                    <a:pt x="19058" y="478"/>
                    <a:pt x="17725" y="868"/>
                  </a:cubicBezTo>
                  <a:cubicBezTo>
                    <a:pt x="17603" y="929"/>
                    <a:pt x="17648" y="1073"/>
                    <a:pt x="17732" y="1073"/>
                  </a:cubicBezTo>
                  <a:cubicBezTo>
                    <a:pt x="17741" y="1073"/>
                    <a:pt x="17749" y="1071"/>
                    <a:pt x="17758" y="1068"/>
                  </a:cubicBezTo>
                  <a:cubicBezTo>
                    <a:pt x="19197" y="669"/>
                    <a:pt x="20679" y="247"/>
                    <a:pt x="22170" y="247"/>
                  </a:cubicBezTo>
                  <a:cubicBezTo>
                    <a:pt x="22544" y="247"/>
                    <a:pt x="22920" y="274"/>
                    <a:pt x="23295" y="334"/>
                  </a:cubicBezTo>
                  <a:cubicBezTo>
                    <a:pt x="23729" y="401"/>
                    <a:pt x="24129" y="535"/>
                    <a:pt x="24496" y="735"/>
                  </a:cubicBezTo>
                  <a:cubicBezTo>
                    <a:pt x="24663" y="835"/>
                    <a:pt x="23762" y="2202"/>
                    <a:pt x="23662" y="2336"/>
                  </a:cubicBezTo>
                  <a:cubicBezTo>
                    <a:pt x="23062" y="3437"/>
                    <a:pt x="22495" y="4537"/>
                    <a:pt x="21961" y="5672"/>
                  </a:cubicBezTo>
                  <a:cubicBezTo>
                    <a:pt x="20060" y="9708"/>
                    <a:pt x="18892" y="14011"/>
                    <a:pt x="17391" y="18247"/>
                  </a:cubicBezTo>
                  <a:cubicBezTo>
                    <a:pt x="16090" y="21983"/>
                    <a:pt x="14556" y="25786"/>
                    <a:pt x="10853" y="27687"/>
                  </a:cubicBezTo>
                  <a:cubicBezTo>
                    <a:pt x="9252" y="28421"/>
                    <a:pt x="7618" y="29022"/>
                    <a:pt x="5916" y="29455"/>
                  </a:cubicBezTo>
                  <a:cubicBezTo>
                    <a:pt x="4812" y="29789"/>
                    <a:pt x="3538" y="30122"/>
                    <a:pt x="2315" y="30122"/>
                  </a:cubicBezTo>
                  <a:cubicBezTo>
                    <a:pt x="1580" y="30122"/>
                    <a:pt x="863" y="30002"/>
                    <a:pt x="212" y="29689"/>
                  </a:cubicBezTo>
                  <a:cubicBezTo>
                    <a:pt x="191" y="29678"/>
                    <a:pt x="170" y="29673"/>
                    <a:pt x="151" y="29673"/>
                  </a:cubicBezTo>
                  <a:cubicBezTo>
                    <a:pt x="53" y="29673"/>
                    <a:pt x="0" y="29800"/>
                    <a:pt x="112" y="29856"/>
                  </a:cubicBezTo>
                  <a:cubicBezTo>
                    <a:pt x="856" y="30213"/>
                    <a:pt x="1658" y="30356"/>
                    <a:pt x="2483" y="30356"/>
                  </a:cubicBezTo>
                  <a:cubicBezTo>
                    <a:pt x="4580" y="30356"/>
                    <a:pt x="6823" y="29435"/>
                    <a:pt x="8618" y="28788"/>
                  </a:cubicBezTo>
                  <a:cubicBezTo>
                    <a:pt x="10019" y="28355"/>
                    <a:pt x="11320" y="27754"/>
                    <a:pt x="12521" y="26920"/>
                  </a:cubicBezTo>
                  <a:cubicBezTo>
                    <a:pt x="13655" y="26053"/>
                    <a:pt x="14589" y="24952"/>
                    <a:pt x="15323" y="23684"/>
                  </a:cubicBezTo>
                  <a:cubicBezTo>
                    <a:pt x="16157" y="22150"/>
                    <a:pt x="16858" y="20549"/>
                    <a:pt x="17425" y="18881"/>
                  </a:cubicBezTo>
                  <a:cubicBezTo>
                    <a:pt x="18158" y="16880"/>
                    <a:pt x="18792" y="14845"/>
                    <a:pt x="19459" y="12843"/>
                  </a:cubicBezTo>
                  <a:cubicBezTo>
                    <a:pt x="20794" y="8640"/>
                    <a:pt x="22595" y="4604"/>
                    <a:pt x="24830" y="835"/>
                  </a:cubicBezTo>
                  <a:cubicBezTo>
                    <a:pt x="24863" y="801"/>
                    <a:pt x="24863" y="735"/>
                    <a:pt x="24797" y="701"/>
                  </a:cubicBezTo>
                  <a:cubicBezTo>
                    <a:pt x="24000" y="188"/>
                    <a:pt x="23090" y="0"/>
                    <a:pt x="2214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8"/>
            <p:cNvSpPr/>
            <p:nvPr/>
          </p:nvSpPr>
          <p:spPr>
            <a:xfrm>
              <a:off x="-91100" y="4117389"/>
              <a:ext cx="916094" cy="1039259"/>
            </a:xfrm>
            <a:custGeom>
              <a:avLst/>
              <a:gdLst/>
              <a:ahLst/>
              <a:cxnLst/>
              <a:rect l="l" t="t" r="r" b="b"/>
              <a:pathLst>
                <a:path w="25289" h="28689" extrusionOk="0">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28"/>
            <p:cNvSpPr/>
            <p:nvPr/>
          </p:nvSpPr>
          <p:spPr>
            <a:xfrm>
              <a:off x="703210" y="4096958"/>
              <a:ext cx="62887" cy="116355"/>
            </a:xfrm>
            <a:custGeom>
              <a:avLst/>
              <a:gdLst/>
              <a:ahLst/>
              <a:cxnLst/>
              <a:rect l="l" t="t" r="r" b="b"/>
              <a:pathLst>
                <a:path w="1736" h="3212" extrusionOk="0">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28"/>
            <p:cNvSpPr/>
            <p:nvPr/>
          </p:nvSpPr>
          <p:spPr>
            <a:xfrm>
              <a:off x="528822" y="4180421"/>
              <a:ext cx="186160" cy="154753"/>
            </a:xfrm>
            <a:custGeom>
              <a:avLst/>
              <a:gdLst/>
              <a:ahLst/>
              <a:cxnLst/>
              <a:rect l="l" t="t" r="r" b="b"/>
              <a:pathLst>
                <a:path w="5139" h="4272" extrusionOk="0">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8"/>
            <p:cNvSpPr/>
            <p:nvPr/>
          </p:nvSpPr>
          <p:spPr>
            <a:xfrm>
              <a:off x="377871" y="4303515"/>
              <a:ext cx="279476" cy="171707"/>
            </a:xfrm>
            <a:custGeom>
              <a:avLst/>
              <a:gdLst/>
              <a:ahLst/>
              <a:cxnLst/>
              <a:rect l="l" t="t" r="r" b="b"/>
              <a:pathLst>
                <a:path w="7715" h="4740" extrusionOk="0">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8"/>
            <p:cNvSpPr/>
            <p:nvPr/>
          </p:nvSpPr>
          <p:spPr>
            <a:xfrm>
              <a:off x="241194" y="4447474"/>
              <a:ext cx="361417" cy="220393"/>
            </a:xfrm>
            <a:custGeom>
              <a:avLst/>
              <a:gdLst/>
              <a:ahLst/>
              <a:cxnLst/>
              <a:rect l="l" t="t" r="r" b="b"/>
              <a:pathLst>
                <a:path w="9977" h="6084" extrusionOk="0">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8"/>
            <p:cNvSpPr/>
            <p:nvPr/>
          </p:nvSpPr>
          <p:spPr>
            <a:xfrm>
              <a:off x="110638" y="4595200"/>
              <a:ext cx="412567" cy="251293"/>
            </a:xfrm>
            <a:custGeom>
              <a:avLst/>
              <a:gdLst/>
              <a:ahLst/>
              <a:cxnLst/>
              <a:rect l="l" t="t" r="r" b="b"/>
              <a:pathLst>
                <a:path w="11389" h="6937" extrusionOk="0">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8"/>
            <p:cNvSpPr/>
            <p:nvPr/>
          </p:nvSpPr>
          <p:spPr>
            <a:xfrm>
              <a:off x="18409" y="4669462"/>
              <a:ext cx="405358" cy="351672"/>
            </a:xfrm>
            <a:custGeom>
              <a:avLst/>
              <a:gdLst/>
              <a:ahLst/>
              <a:cxnLst/>
              <a:rect l="l" t="t" r="r" b="b"/>
              <a:pathLst>
                <a:path w="11190" h="9708" extrusionOk="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28"/>
            <p:cNvSpPr/>
            <p:nvPr/>
          </p:nvSpPr>
          <p:spPr>
            <a:xfrm>
              <a:off x="210221" y="3294388"/>
              <a:ext cx="48360" cy="591373"/>
            </a:xfrm>
            <a:custGeom>
              <a:avLst/>
              <a:gdLst/>
              <a:ahLst/>
              <a:cxnLst/>
              <a:rect l="l" t="t" r="r" b="b"/>
              <a:pathLst>
                <a:path w="1335" h="16325" extrusionOk="0">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28"/>
            <p:cNvSpPr/>
            <p:nvPr/>
          </p:nvSpPr>
          <p:spPr>
            <a:xfrm>
              <a:off x="163092" y="3329055"/>
              <a:ext cx="86542" cy="86542"/>
            </a:xfrm>
            <a:custGeom>
              <a:avLst/>
              <a:gdLst/>
              <a:ahLst/>
              <a:cxnLst/>
              <a:rect l="l" t="t" r="r" b="b"/>
              <a:pathLst>
                <a:path w="2389" h="2389" extrusionOk="0">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28"/>
            <p:cNvSpPr/>
            <p:nvPr/>
          </p:nvSpPr>
          <p:spPr>
            <a:xfrm>
              <a:off x="231340" y="3409294"/>
              <a:ext cx="93714" cy="84078"/>
            </a:xfrm>
            <a:custGeom>
              <a:avLst/>
              <a:gdLst/>
              <a:ahLst/>
              <a:cxnLst/>
              <a:rect l="l" t="t" r="r" b="b"/>
              <a:pathLst>
                <a:path w="2587" h="2321" extrusionOk="0">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28"/>
            <p:cNvSpPr/>
            <p:nvPr/>
          </p:nvSpPr>
          <p:spPr>
            <a:xfrm>
              <a:off x="160665" y="3459684"/>
              <a:ext cx="76181" cy="83788"/>
            </a:xfrm>
            <a:custGeom>
              <a:avLst/>
              <a:gdLst/>
              <a:ahLst/>
              <a:cxnLst/>
              <a:rect l="l" t="t" r="r" b="b"/>
              <a:pathLst>
                <a:path w="2103" h="2313" extrusionOk="0">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8"/>
            <p:cNvSpPr/>
            <p:nvPr/>
          </p:nvSpPr>
          <p:spPr>
            <a:xfrm>
              <a:off x="216742" y="3568178"/>
              <a:ext cx="78101" cy="73537"/>
            </a:xfrm>
            <a:custGeom>
              <a:avLst/>
              <a:gdLst/>
              <a:ahLst/>
              <a:cxnLst/>
              <a:rect l="l" t="t" r="r" b="b"/>
              <a:pathLst>
                <a:path w="2156" h="2030" extrusionOk="0">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8"/>
            <p:cNvSpPr/>
            <p:nvPr/>
          </p:nvSpPr>
          <p:spPr>
            <a:xfrm>
              <a:off x="124367" y="3635557"/>
              <a:ext cx="96866" cy="70059"/>
            </a:xfrm>
            <a:custGeom>
              <a:avLst/>
              <a:gdLst/>
              <a:ahLst/>
              <a:cxnLst/>
              <a:rect l="l" t="t" r="r" b="b"/>
              <a:pathLst>
                <a:path w="2674" h="1934" extrusionOk="0">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8"/>
            <p:cNvSpPr/>
            <p:nvPr/>
          </p:nvSpPr>
          <p:spPr>
            <a:xfrm>
              <a:off x="379755" y="3684679"/>
              <a:ext cx="500666" cy="422202"/>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8"/>
            <p:cNvSpPr/>
            <p:nvPr/>
          </p:nvSpPr>
          <p:spPr>
            <a:xfrm>
              <a:off x="706108" y="3751152"/>
              <a:ext cx="274694" cy="99039"/>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8"/>
            <p:cNvSpPr/>
            <p:nvPr/>
          </p:nvSpPr>
          <p:spPr>
            <a:xfrm>
              <a:off x="814240" y="3728221"/>
              <a:ext cx="139973" cy="117731"/>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8"/>
            <p:cNvSpPr/>
            <p:nvPr/>
          </p:nvSpPr>
          <p:spPr>
            <a:xfrm>
              <a:off x="757004" y="3703045"/>
              <a:ext cx="65096" cy="141314"/>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8"/>
            <p:cNvSpPr/>
            <p:nvPr/>
          </p:nvSpPr>
          <p:spPr>
            <a:xfrm>
              <a:off x="952548" y="3794840"/>
              <a:ext cx="40318" cy="2669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28"/>
            <p:cNvSpPr/>
            <p:nvPr/>
          </p:nvSpPr>
          <p:spPr>
            <a:xfrm>
              <a:off x="917119" y="3717390"/>
              <a:ext cx="34522" cy="25684"/>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8"/>
            <p:cNvSpPr/>
            <p:nvPr/>
          </p:nvSpPr>
          <p:spPr>
            <a:xfrm>
              <a:off x="844597" y="3672833"/>
              <a:ext cx="36297" cy="26625"/>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8"/>
            <p:cNvSpPr/>
            <p:nvPr/>
          </p:nvSpPr>
          <p:spPr>
            <a:xfrm>
              <a:off x="731031" y="3688519"/>
              <a:ext cx="36261" cy="26625"/>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8"/>
            <p:cNvSpPr/>
            <p:nvPr/>
          </p:nvSpPr>
          <p:spPr>
            <a:xfrm>
              <a:off x="686293" y="3739270"/>
              <a:ext cx="38725" cy="26625"/>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28"/>
            <p:cNvSpPr/>
            <p:nvPr/>
          </p:nvSpPr>
          <p:spPr>
            <a:xfrm>
              <a:off x="306037" y="3912644"/>
              <a:ext cx="1148840" cy="1191042"/>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8"/>
            <p:cNvSpPr/>
            <p:nvPr/>
          </p:nvSpPr>
          <p:spPr>
            <a:xfrm>
              <a:off x="505058" y="4928545"/>
              <a:ext cx="441076" cy="62343"/>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8"/>
            <p:cNvSpPr/>
            <p:nvPr/>
          </p:nvSpPr>
          <p:spPr>
            <a:xfrm>
              <a:off x="583594" y="4780891"/>
              <a:ext cx="450748" cy="91867"/>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8"/>
            <p:cNvSpPr/>
            <p:nvPr/>
          </p:nvSpPr>
          <p:spPr>
            <a:xfrm>
              <a:off x="666985" y="4621391"/>
              <a:ext cx="460420" cy="126932"/>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8"/>
            <p:cNvSpPr/>
            <p:nvPr/>
          </p:nvSpPr>
          <p:spPr>
            <a:xfrm>
              <a:off x="775733" y="4494965"/>
              <a:ext cx="386702" cy="98677"/>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8"/>
            <p:cNvSpPr/>
            <p:nvPr/>
          </p:nvSpPr>
          <p:spPr>
            <a:xfrm>
              <a:off x="943673" y="4410198"/>
              <a:ext cx="262269" cy="55750"/>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8"/>
            <p:cNvSpPr/>
            <p:nvPr/>
          </p:nvSpPr>
          <p:spPr>
            <a:xfrm>
              <a:off x="1052457" y="4341044"/>
              <a:ext cx="227203" cy="66545"/>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8"/>
            <p:cNvSpPr/>
            <p:nvPr/>
          </p:nvSpPr>
          <p:spPr>
            <a:xfrm>
              <a:off x="1179317" y="4280620"/>
              <a:ext cx="190978" cy="68755"/>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8"/>
            <p:cNvSpPr/>
            <p:nvPr/>
          </p:nvSpPr>
          <p:spPr>
            <a:xfrm>
              <a:off x="1259085" y="4209945"/>
              <a:ext cx="243722" cy="48397"/>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8"/>
            <p:cNvSpPr/>
            <p:nvPr/>
          </p:nvSpPr>
          <p:spPr>
            <a:xfrm>
              <a:off x="1350916" y="4076310"/>
              <a:ext cx="201809" cy="90780"/>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8"/>
            <p:cNvSpPr/>
            <p:nvPr/>
          </p:nvSpPr>
          <p:spPr>
            <a:xfrm>
              <a:off x="1306214" y="3976075"/>
              <a:ext cx="77630" cy="170475"/>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8"/>
            <p:cNvSpPr/>
            <p:nvPr/>
          </p:nvSpPr>
          <p:spPr>
            <a:xfrm>
              <a:off x="1234923" y="4021646"/>
              <a:ext cx="70929" cy="185327"/>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8"/>
            <p:cNvSpPr/>
            <p:nvPr/>
          </p:nvSpPr>
          <p:spPr>
            <a:xfrm>
              <a:off x="1118894" y="4099893"/>
              <a:ext cx="93895" cy="163846"/>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28"/>
            <p:cNvSpPr/>
            <p:nvPr/>
          </p:nvSpPr>
          <p:spPr>
            <a:xfrm>
              <a:off x="1035540" y="4126663"/>
              <a:ext cx="83571" cy="176959"/>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8"/>
            <p:cNvSpPr/>
            <p:nvPr/>
          </p:nvSpPr>
          <p:spPr>
            <a:xfrm>
              <a:off x="903825" y="4185601"/>
              <a:ext cx="99112" cy="167577"/>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8"/>
            <p:cNvSpPr/>
            <p:nvPr/>
          </p:nvSpPr>
          <p:spPr>
            <a:xfrm>
              <a:off x="809567" y="4219762"/>
              <a:ext cx="103966" cy="188986"/>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8"/>
            <p:cNvSpPr/>
            <p:nvPr/>
          </p:nvSpPr>
          <p:spPr>
            <a:xfrm>
              <a:off x="699587" y="4314563"/>
              <a:ext cx="125701" cy="182393"/>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8"/>
            <p:cNvSpPr/>
            <p:nvPr/>
          </p:nvSpPr>
          <p:spPr>
            <a:xfrm>
              <a:off x="594462" y="4424253"/>
              <a:ext cx="148667" cy="170584"/>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8"/>
            <p:cNvSpPr/>
            <p:nvPr/>
          </p:nvSpPr>
          <p:spPr>
            <a:xfrm>
              <a:off x="474846" y="4492466"/>
              <a:ext cx="194057" cy="215973"/>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8"/>
            <p:cNvSpPr/>
            <p:nvPr/>
          </p:nvSpPr>
          <p:spPr>
            <a:xfrm>
              <a:off x="434962" y="4617189"/>
              <a:ext cx="159535" cy="195180"/>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8"/>
            <p:cNvSpPr/>
            <p:nvPr/>
          </p:nvSpPr>
          <p:spPr>
            <a:xfrm>
              <a:off x="410909" y="4746513"/>
              <a:ext cx="113529" cy="167360"/>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8"/>
            <p:cNvSpPr/>
            <p:nvPr/>
          </p:nvSpPr>
          <p:spPr>
            <a:xfrm>
              <a:off x="-5283" y="3663704"/>
              <a:ext cx="415573" cy="1066355"/>
            </a:xfrm>
            <a:custGeom>
              <a:avLst/>
              <a:gdLst/>
              <a:ahLst/>
              <a:cxnLst/>
              <a:rect l="l" t="t" r="r" b="b"/>
              <a:pathLst>
                <a:path w="11472" h="29437" extrusionOk="0">
                  <a:moveTo>
                    <a:pt x="11353" y="1"/>
                  </a:moveTo>
                  <a:cubicBezTo>
                    <a:pt x="11304" y="1"/>
                    <a:pt x="11249" y="27"/>
                    <a:pt x="11220" y="85"/>
                  </a:cubicBezTo>
                  <a:cubicBezTo>
                    <a:pt x="10819" y="1286"/>
                    <a:pt x="10252" y="2454"/>
                    <a:pt x="9552" y="3555"/>
                  </a:cubicBezTo>
                  <a:cubicBezTo>
                    <a:pt x="8951" y="4622"/>
                    <a:pt x="8384" y="5756"/>
                    <a:pt x="7884" y="6924"/>
                  </a:cubicBezTo>
                  <a:cubicBezTo>
                    <a:pt x="6850" y="9325"/>
                    <a:pt x="5916" y="11761"/>
                    <a:pt x="5115" y="14229"/>
                  </a:cubicBezTo>
                  <a:cubicBezTo>
                    <a:pt x="3547" y="19299"/>
                    <a:pt x="2513" y="24536"/>
                    <a:pt x="45" y="29273"/>
                  </a:cubicBezTo>
                  <a:cubicBezTo>
                    <a:pt x="0" y="29362"/>
                    <a:pt x="75" y="29436"/>
                    <a:pt x="149" y="29436"/>
                  </a:cubicBezTo>
                  <a:cubicBezTo>
                    <a:pt x="186" y="29436"/>
                    <a:pt x="223" y="29418"/>
                    <a:pt x="245" y="29373"/>
                  </a:cubicBezTo>
                  <a:cubicBezTo>
                    <a:pt x="2647" y="24736"/>
                    <a:pt x="3714" y="19566"/>
                    <a:pt x="5249" y="14563"/>
                  </a:cubicBezTo>
                  <a:cubicBezTo>
                    <a:pt x="6083" y="11927"/>
                    <a:pt x="7083" y="9292"/>
                    <a:pt x="8217" y="6757"/>
                  </a:cubicBezTo>
                  <a:cubicBezTo>
                    <a:pt x="8684" y="5589"/>
                    <a:pt x="9252" y="4489"/>
                    <a:pt x="9885" y="3421"/>
                  </a:cubicBezTo>
                  <a:cubicBezTo>
                    <a:pt x="10519" y="2387"/>
                    <a:pt x="11053" y="1286"/>
                    <a:pt x="11453" y="119"/>
                  </a:cubicBezTo>
                  <a:cubicBezTo>
                    <a:pt x="11472" y="44"/>
                    <a:pt x="11417" y="1"/>
                    <a:pt x="1135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8"/>
            <p:cNvSpPr/>
            <p:nvPr/>
          </p:nvSpPr>
          <p:spPr>
            <a:xfrm>
              <a:off x="136213" y="3842983"/>
              <a:ext cx="369749" cy="252054"/>
            </a:xfrm>
            <a:custGeom>
              <a:avLst/>
              <a:gdLst/>
              <a:ahLst/>
              <a:cxnLst/>
              <a:rect l="l" t="t" r="r" b="b"/>
              <a:pathLst>
                <a:path w="10207" h="6958" extrusionOk="0">
                  <a:moveTo>
                    <a:pt x="144" y="1"/>
                  </a:moveTo>
                  <a:cubicBezTo>
                    <a:pt x="74" y="1"/>
                    <a:pt x="0" y="58"/>
                    <a:pt x="42" y="140"/>
                  </a:cubicBezTo>
                  <a:cubicBezTo>
                    <a:pt x="409" y="1274"/>
                    <a:pt x="809" y="2408"/>
                    <a:pt x="1176" y="3543"/>
                  </a:cubicBezTo>
                  <a:cubicBezTo>
                    <a:pt x="1576" y="4710"/>
                    <a:pt x="2010" y="5711"/>
                    <a:pt x="2077" y="6845"/>
                  </a:cubicBezTo>
                  <a:cubicBezTo>
                    <a:pt x="2077" y="6920"/>
                    <a:pt x="2133" y="6957"/>
                    <a:pt x="2189" y="6957"/>
                  </a:cubicBezTo>
                  <a:cubicBezTo>
                    <a:pt x="2208" y="6957"/>
                    <a:pt x="2227" y="6953"/>
                    <a:pt x="2243" y="6945"/>
                  </a:cubicBezTo>
                  <a:cubicBezTo>
                    <a:pt x="3478" y="5811"/>
                    <a:pt x="4812" y="4810"/>
                    <a:pt x="6246" y="3976"/>
                  </a:cubicBezTo>
                  <a:cubicBezTo>
                    <a:pt x="7163" y="3414"/>
                    <a:pt x="8447" y="2459"/>
                    <a:pt x="9610" y="2459"/>
                  </a:cubicBezTo>
                  <a:cubicBezTo>
                    <a:pt x="9759" y="2459"/>
                    <a:pt x="9905" y="2474"/>
                    <a:pt x="10049" y="2508"/>
                  </a:cubicBezTo>
                  <a:cubicBezTo>
                    <a:pt x="10058" y="2511"/>
                    <a:pt x="10066" y="2512"/>
                    <a:pt x="10074" y="2512"/>
                  </a:cubicBezTo>
                  <a:cubicBezTo>
                    <a:pt x="10186" y="2512"/>
                    <a:pt x="10207" y="2308"/>
                    <a:pt x="10082" y="2308"/>
                  </a:cubicBezTo>
                  <a:cubicBezTo>
                    <a:pt x="9929" y="2274"/>
                    <a:pt x="9774" y="2259"/>
                    <a:pt x="9620" y="2259"/>
                  </a:cubicBezTo>
                  <a:cubicBezTo>
                    <a:pt x="8570" y="2259"/>
                    <a:pt x="7523" y="2981"/>
                    <a:pt x="6680" y="3476"/>
                  </a:cubicBezTo>
                  <a:cubicBezTo>
                    <a:pt x="5102" y="4378"/>
                    <a:pt x="3617" y="5466"/>
                    <a:pt x="2255" y="6681"/>
                  </a:cubicBezTo>
                  <a:lnTo>
                    <a:pt x="2255" y="6681"/>
                  </a:lnTo>
                  <a:cubicBezTo>
                    <a:pt x="2145" y="5746"/>
                    <a:pt x="1917" y="4815"/>
                    <a:pt x="1543" y="3943"/>
                  </a:cubicBezTo>
                  <a:cubicBezTo>
                    <a:pt x="1109" y="2675"/>
                    <a:pt x="642" y="1374"/>
                    <a:pt x="242" y="73"/>
                  </a:cubicBezTo>
                  <a:cubicBezTo>
                    <a:pt x="229" y="22"/>
                    <a:pt x="187" y="1"/>
                    <a:pt x="1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8"/>
            <p:cNvSpPr/>
            <p:nvPr/>
          </p:nvSpPr>
          <p:spPr>
            <a:xfrm>
              <a:off x="20184" y="4180240"/>
              <a:ext cx="471613" cy="166671"/>
            </a:xfrm>
            <a:custGeom>
              <a:avLst/>
              <a:gdLst/>
              <a:ahLst/>
              <a:cxnLst/>
              <a:rect l="l" t="t" r="r" b="b"/>
              <a:pathLst>
                <a:path w="13019" h="4601" extrusionOk="0">
                  <a:moveTo>
                    <a:pt x="12715" y="0"/>
                  </a:moveTo>
                  <a:cubicBezTo>
                    <a:pt x="10939" y="0"/>
                    <a:pt x="9199" y="994"/>
                    <a:pt x="7615" y="1738"/>
                  </a:cubicBezTo>
                  <a:cubicBezTo>
                    <a:pt x="6647" y="2238"/>
                    <a:pt x="5680" y="2772"/>
                    <a:pt x="4779" y="3406"/>
                  </a:cubicBezTo>
                  <a:cubicBezTo>
                    <a:pt x="4536" y="3568"/>
                    <a:pt x="3659" y="3927"/>
                    <a:pt x="3334" y="4270"/>
                  </a:cubicBezTo>
                  <a:lnTo>
                    <a:pt x="3334" y="4270"/>
                  </a:lnTo>
                  <a:cubicBezTo>
                    <a:pt x="2586" y="2687"/>
                    <a:pt x="1304" y="1489"/>
                    <a:pt x="209" y="103"/>
                  </a:cubicBezTo>
                  <a:cubicBezTo>
                    <a:pt x="193" y="78"/>
                    <a:pt x="170" y="68"/>
                    <a:pt x="146" y="68"/>
                  </a:cubicBezTo>
                  <a:cubicBezTo>
                    <a:pt x="76" y="68"/>
                    <a:pt x="1" y="162"/>
                    <a:pt x="76" y="237"/>
                  </a:cubicBezTo>
                  <a:cubicBezTo>
                    <a:pt x="1162" y="1652"/>
                    <a:pt x="2475" y="2839"/>
                    <a:pt x="3214" y="4472"/>
                  </a:cubicBezTo>
                  <a:lnTo>
                    <a:pt x="3214" y="4472"/>
                  </a:lnTo>
                  <a:cubicBezTo>
                    <a:pt x="3212" y="4484"/>
                    <a:pt x="3211" y="4495"/>
                    <a:pt x="3211" y="4507"/>
                  </a:cubicBezTo>
                  <a:lnTo>
                    <a:pt x="3228" y="4501"/>
                  </a:lnTo>
                  <a:lnTo>
                    <a:pt x="3228" y="4501"/>
                  </a:lnTo>
                  <a:cubicBezTo>
                    <a:pt x="3233" y="4514"/>
                    <a:pt x="3239" y="4527"/>
                    <a:pt x="3245" y="4540"/>
                  </a:cubicBezTo>
                  <a:cubicBezTo>
                    <a:pt x="3259" y="4582"/>
                    <a:pt x="3296" y="4600"/>
                    <a:pt x="3335" y="4600"/>
                  </a:cubicBezTo>
                  <a:cubicBezTo>
                    <a:pt x="3389" y="4600"/>
                    <a:pt x="3445" y="4565"/>
                    <a:pt x="3445" y="4507"/>
                  </a:cubicBezTo>
                  <a:cubicBezTo>
                    <a:pt x="3445" y="4306"/>
                    <a:pt x="5146" y="3406"/>
                    <a:pt x="5380" y="3239"/>
                  </a:cubicBezTo>
                  <a:cubicBezTo>
                    <a:pt x="6147" y="2772"/>
                    <a:pt x="6914" y="2305"/>
                    <a:pt x="7715" y="1905"/>
                  </a:cubicBezTo>
                  <a:cubicBezTo>
                    <a:pt x="9232" y="1162"/>
                    <a:pt x="11000" y="200"/>
                    <a:pt x="12716" y="200"/>
                  </a:cubicBezTo>
                  <a:cubicBezTo>
                    <a:pt x="12772" y="200"/>
                    <a:pt x="12829" y="201"/>
                    <a:pt x="12885" y="203"/>
                  </a:cubicBezTo>
                  <a:cubicBezTo>
                    <a:pt x="13018" y="203"/>
                    <a:pt x="13018" y="3"/>
                    <a:pt x="12885" y="3"/>
                  </a:cubicBezTo>
                  <a:cubicBezTo>
                    <a:pt x="12828" y="1"/>
                    <a:pt x="12772" y="0"/>
                    <a:pt x="1271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8"/>
            <p:cNvSpPr/>
            <p:nvPr/>
          </p:nvSpPr>
          <p:spPr>
            <a:xfrm>
              <a:off x="-573" y="4410995"/>
              <a:ext cx="315520" cy="134322"/>
            </a:xfrm>
            <a:custGeom>
              <a:avLst/>
              <a:gdLst/>
              <a:ahLst/>
              <a:cxnLst/>
              <a:rect l="l" t="t" r="r" b="b"/>
              <a:pathLst>
                <a:path w="8710" h="3708" extrusionOk="0">
                  <a:moveTo>
                    <a:pt x="8515" y="0"/>
                  </a:moveTo>
                  <a:cubicBezTo>
                    <a:pt x="8506" y="0"/>
                    <a:pt x="8497" y="2"/>
                    <a:pt x="8488" y="5"/>
                  </a:cubicBezTo>
                  <a:lnTo>
                    <a:pt x="8488" y="38"/>
                  </a:lnTo>
                  <a:cubicBezTo>
                    <a:pt x="6853" y="738"/>
                    <a:pt x="5452" y="1806"/>
                    <a:pt x="3918" y="2673"/>
                  </a:cubicBezTo>
                  <a:cubicBezTo>
                    <a:pt x="3618" y="2873"/>
                    <a:pt x="3284" y="3040"/>
                    <a:pt x="2950" y="3207"/>
                  </a:cubicBezTo>
                  <a:cubicBezTo>
                    <a:pt x="2771" y="3292"/>
                    <a:pt x="2634" y="3329"/>
                    <a:pt x="2523" y="3329"/>
                  </a:cubicBezTo>
                  <a:cubicBezTo>
                    <a:pt x="2198" y="3329"/>
                    <a:pt x="2098" y="3012"/>
                    <a:pt x="1850" y="2640"/>
                  </a:cubicBezTo>
                  <a:cubicBezTo>
                    <a:pt x="1383" y="1906"/>
                    <a:pt x="749" y="1272"/>
                    <a:pt x="249" y="538"/>
                  </a:cubicBezTo>
                  <a:cubicBezTo>
                    <a:pt x="220" y="510"/>
                    <a:pt x="186" y="498"/>
                    <a:pt x="154" y="498"/>
                  </a:cubicBezTo>
                  <a:cubicBezTo>
                    <a:pt x="73" y="498"/>
                    <a:pt x="1" y="576"/>
                    <a:pt x="48" y="672"/>
                  </a:cubicBezTo>
                  <a:cubicBezTo>
                    <a:pt x="782" y="1639"/>
                    <a:pt x="1683" y="2506"/>
                    <a:pt x="2150" y="3640"/>
                  </a:cubicBezTo>
                  <a:cubicBezTo>
                    <a:pt x="2150" y="3707"/>
                    <a:pt x="2217" y="3707"/>
                    <a:pt x="2250" y="3707"/>
                  </a:cubicBezTo>
                  <a:cubicBezTo>
                    <a:pt x="4518" y="2807"/>
                    <a:pt x="6353" y="1139"/>
                    <a:pt x="8588" y="205"/>
                  </a:cubicBezTo>
                  <a:cubicBezTo>
                    <a:pt x="8709" y="144"/>
                    <a:pt x="8610" y="0"/>
                    <a:pt x="851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8"/>
            <p:cNvSpPr/>
            <p:nvPr/>
          </p:nvSpPr>
          <p:spPr>
            <a:xfrm>
              <a:off x="367294" y="4295147"/>
              <a:ext cx="21807" cy="18149"/>
            </a:xfrm>
            <a:custGeom>
              <a:avLst/>
              <a:gdLst/>
              <a:ahLst/>
              <a:cxnLst/>
              <a:rect l="l" t="t" r="r" b="b"/>
              <a:pathLst>
                <a:path w="602" h="501" extrusionOk="0">
                  <a:moveTo>
                    <a:pt x="301" y="0"/>
                  </a:moveTo>
                  <a:cubicBezTo>
                    <a:pt x="1" y="0"/>
                    <a:pt x="1" y="501"/>
                    <a:pt x="301" y="501"/>
                  </a:cubicBezTo>
                  <a:cubicBezTo>
                    <a:pt x="601" y="467"/>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8"/>
            <p:cNvSpPr/>
            <p:nvPr/>
          </p:nvSpPr>
          <p:spPr>
            <a:xfrm>
              <a:off x="338313" y="4321736"/>
              <a:ext cx="19344" cy="16953"/>
            </a:xfrm>
            <a:custGeom>
              <a:avLst/>
              <a:gdLst/>
              <a:ahLst/>
              <a:cxnLst/>
              <a:rect l="l" t="t" r="r" b="b"/>
              <a:pathLst>
                <a:path w="534" h="468" extrusionOk="0">
                  <a:moveTo>
                    <a:pt x="267" y="0"/>
                  </a:moveTo>
                  <a:cubicBezTo>
                    <a:pt x="0" y="33"/>
                    <a:pt x="0" y="400"/>
                    <a:pt x="267" y="467"/>
                  </a:cubicBezTo>
                  <a:cubicBezTo>
                    <a:pt x="534" y="400"/>
                    <a:pt x="534" y="33"/>
                    <a:pt x="2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8"/>
            <p:cNvSpPr/>
            <p:nvPr/>
          </p:nvSpPr>
          <p:spPr>
            <a:xfrm>
              <a:off x="332264" y="4280041"/>
              <a:ext cx="18149" cy="19670"/>
            </a:xfrm>
            <a:custGeom>
              <a:avLst/>
              <a:gdLst/>
              <a:ahLst/>
              <a:cxnLst/>
              <a:rect l="l" t="t" r="r" b="b"/>
              <a:pathLst>
                <a:path w="501" h="543" extrusionOk="0">
                  <a:moveTo>
                    <a:pt x="250" y="0"/>
                  </a:moveTo>
                  <a:cubicBezTo>
                    <a:pt x="125" y="0"/>
                    <a:pt x="0" y="84"/>
                    <a:pt x="0" y="250"/>
                  </a:cubicBezTo>
                  <a:lnTo>
                    <a:pt x="0" y="317"/>
                  </a:lnTo>
                  <a:cubicBezTo>
                    <a:pt x="0" y="467"/>
                    <a:pt x="125" y="542"/>
                    <a:pt x="250" y="542"/>
                  </a:cubicBezTo>
                  <a:cubicBezTo>
                    <a:pt x="375" y="542"/>
                    <a:pt x="501" y="467"/>
                    <a:pt x="501" y="317"/>
                  </a:cubicBezTo>
                  <a:lnTo>
                    <a:pt x="501" y="250"/>
                  </a:lnTo>
                  <a:cubicBezTo>
                    <a:pt x="501" y="84"/>
                    <a:pt x="375" y="0"/>
                    <a:pt x="25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8"/>
            <p:cNvSpPr/>
            <p:nvPr/>
          </p:nvSpPr>
          <p:spPr>
            <a:xfrm>
              <a:off x="305674" y="4078846"/>
              <a:ext cx="20576" cy="16953"/>
            </a:xfrm>
            <a:custGeom>
              <a:avLst/>
              <a:gdLst/>
              <a:ahLst/>
              <a:cxnLst/>
              <a:rect l="l" t="t" r="r" b="b"/>
              <a:pathLst>
                <a:path w="568" h="468" extrusionOk="0">
                  <a:moveTo>
                    <a:pt x="301" y="0"/>
                  </a:moveTo>
                  <a:cubicBezTo>
                    <a:pt x="0" y="34"/>
                    <a:pt x="0" y="434"/>
                    <a:pt x="301" y="467"/>
                  </a:cubicBezTo>
                  <a:cubicBezTo>
                    <a:pt x="567" y="434"/>
                    <a:pt x="567" y="34"/>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8"/>
            <p:cNvSpPr/>
            <p:nvPr/>
          </p:nvSpPr>
          <p:spPr>
            <a:xfrm>
              <a:off x="276658" y="4109058"/>
              <a:ext cx="23003" cy="16953"/>
            </a:xfrm>
            <a:custGeom>
              <a:avLst/>
              <a:gdLst/>
              <a:ahLst/>
              <a:cxnLst/>
              <a:rect l="l" t="t" r="r" b="b"/>
              <a:pathLst>
                <a:path w="635" h="468" extrusionOk="0">
                  <a:moveTo>
                    <a:pt x="334" y="0"/>
                  </a:moveTo>
                  <a:cubicBezTo>
                    <a:pt x="1" y="0"/>
                    <a:pt x="1" y="467"/>
                    <a:pt x="334" y="467"/>
                  </a:cubicBezTo>
                  <a:cubicBezTo>
                    <a:pt x="635" y="467"/>
                    <a:pt x="635"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8"/>
            <p:cNvSpPr/>
            <p:nvPr/>
          </p:nvSpPr>
          <p:spPr>
            <a:xfrm>
              <a:off x="318969" y="4117498"/>
              <a:ext cx="21771" cy="18185"/>
            </a:xfrm>
            <a:custGeom>
              <a:avLst/>
              <a:gdLst/>
              <a:ahLst/>
              <a:cxnLst/>
              <a:rect l="l" t="t" r="r" b="b"/>
              <a:pathLst>
                <a:path w="601" h="502" extrusionOk="0">
                  <a:moveTo>
                    <a:pt x="301" y="1"/>
                  </a:moveTo>
                  <a:cubicBezTo>
                    <a:pt x="0" y="1"/>
                    <a:pt x="0" y="501"/>
                    <a:pt x="301" y="501"/>
                  </a:cubicBezTo>
                  <a:cubicBezTo>
                    <a:pt x="601" y="468"/>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8"/>
            <p:cNvSpPr/>
            <p:nvPr/>
          </p:nvSpPr>
          <p:spPr>
            <a:xfrm>
              <a:off x="106291" y="3962852"/>
              <a:ext cx="23003" cy="18149"/>
            </a:xfrm>
            <a:custGeom>
              <a:avLst/>
              <a:gdLst/>
              <a:ahLst/>
              <a:cxnLst/>
              <a:rect l="l" t="t" r="r" b="b"/>
              <a:pathLst>
                <a:path w="635" h="501" extrusionOk="0">
                  <a:moveTo>
                    <a:pt x="301" y="0"/>
                  </a:moveTo>
                  <a:cubicBezTo>
                    <a:pt x="0" y="0"/>
                    <a:pt x="0" y="500"/>
                    <a:pt x="301" y="500"/>
                  </a:cubicBezTo>
                  <a:cubicBezTo>
                    <a:pt x="634" y="500"/>
                    <a:pt x="634"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8"/>
            <p:cNvSpPr/>
            <p:nvPr/>
          </p:nvSpPr>
          <p:spPr>
            <a:xfrm>
              <a:off x="125635" y="4005127"/>
              <a:ext cx="21771" cy="16953"/>
            </a:xfrm>
            <a:custGeom>
              <a:avLst/>
              <a:gdLst/>
              <a:ahLst/>
              <a:cxnLst/>
              <a:rect l="l" t="t" r="r" b="b"/>
              <a:pathLst>
                <a:path w="601" h="468" extrusionOk="0">
                  <a:moveTo>
                    <a:pt x="300" y="1"/>
                  </a:moveTo>
                  <a:cubicBezTo>
                    <a:pt x="0" y="1"/>
                    <a:pt x="0" y="468"/>
                    <a:pt x="300" y="468"/>
                  </a:cubicBezTo>
                  <a:cubicBezTo>
                    <a:pt x="601" y="468"/>
                    <a:pt x="601" y="1"/>
                    <a:pt x="3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8"/>
            <p:cNvSpPr/>
            <p:nvPr/>
          </p:nvSpPr>
          <p:spPr>
            <a:xfrm>
              <a:off x="47063" y="4333799"/>
              <a:ext cx="20612" cy="18185"/>
            </a:xfrm>
            <a:custGeom>
              <a:avLst/>
              <a:gdLst/>
              <a:ahLst/>
              <a:cxnLst/>
              <a:rect l="l" t="t" r="r" b="b"/>
              <a:pathLst>
                <a:path w="569" h="502" extrusionOk="0">
                  <a:moveTo>
                    <a:pt x="301" y="1"/>
                  </a:moveTo>
                  <a:cubicBezTo>
                    <a:pt x="1" y="34"/>
                    <a:pt x="1" y="434"/>
                    <a:pt x="301" y="501"/>
                  </a:cubicBezTo>
                  <a:cubicBezTo>
                    <a:pt x="568" y="434"/>
                    <a:pt x="568" y="34"/>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8"/>
            <p:cNvSpPr/>
            <p:nvPr/>
          </p:nvSpPr>
          <p:spPr>
            <a:xfrm>
              <a:off x="97814" y="4579116"/>
              <a:ext cx="20612" cy="16953"/>
            </a:xfrm>
            <a:custGeom>
              <a:avLst/>
              <a:gdLst/>
              <a:ahLst/>
              <a:cxnLst/>
              <a:rect l="l" t="t" r="r" b="b"/>
              <a:pathLst>
                <a:path w="569" h="468" extrusionOk="0">
                  <a:moveTo>
                    <a:pt x="301" y="0"/>
                  </a:moveTo>
                  <a:cubicBezTo>
                    <a:pt x="1" y="34"/>
                    <a:pt x="1" y="434"/>
                    <a:pt x="301" y="467"/>
                  </a:cubicBezTo>
                  <a:cubicBezTo>
                    <a:pt x="568" y="434"/>
                    <a:pt x="568" y="34"/>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28"/>
            <p:cNvSpPr/>
            <p:nvPr/>
          </p:nvSpPr>
          <p:spPr>
            <a:xfrm>
              <a:off x="317737" y="3729634"/>
              <a:ext cx="19380" cy="18149"/>
            </a:xfrm>
            <a:custGeom>
              <a:avLst/>
              <a:gdLst/>
              <a:ahLst/>
              <a:cxnLst/>
              <a:rect l="l" t="t" r="r" b="b"/>
              <a:pathLst>
                <a:path w="535" h="501" extrusionOk="0">
                  <a:moveTo>
                    <a:pt x="268" y="0"/>
                  </a:moveTo>
                  <a:cubicBezTo>
                    <a:pt x="1" y="33"/>
                    <a:pt x="1" y="434"/>
                    <a:pt x="268" y="500"/>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28"/>
            <p:cNvSpPr/>
            <p:nvPr/>
          </p:nvSpPr>
          <p:spPr>
            <a:xfrm>
              <a:off x="293575" y="3771909"/>
              <a:ext cx="24198" cy="16953"/>
            </a:xfrm>
            <a:custGeom>
              <a:avLst/>
              <a:gdLst/>
              <a:ahLst/>
              <a:cxnLst/>
              <a:rect l="l" t="t" r="r" b="b"/>
              <a:pathLst>
                <a:path w="668" h="468" extrusionOk="0">
                  <a:moveTo>
                    <a:pt x="301" y="1"/>
                  </a:moveTo>
                  <a:cubicBezTo>
                    <a:pt x="1" y="1"/>
                    <a:pt x="1" y="468"/>
                    <a:pt x="301" y="468"/>
                  </a:cubicBezTo>
                  <a:lnTo>
                    <a:pt x="368" y="468"/>
                  </a:lnTo>
                  <a:cubicBezTo>
                    <a:pt x="668" y="468"/>
                    <a:pt x="668" y="1"/>
                    <a:pt x="3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8"/>
            <p:cNvSpPr/>
            <p:nvPr/>
          </p:nvSpPr>
          <p:spPr>
            <a:xfrm>
              <a:off x="1424997" y="4107681"/>
              <a:ext cx="80202" cy="35356"/>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8"/>
            <p:cNvSpPr/>
            <p:nvPr/>
          </p:nvSpPr>
          <p:spPr>
            <a:xfrm>
              <a:off x="1358161" y="4225051"/>
              <a:ext cx="94294" cy="169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8"/>
            <p:cNvSpPr/>
            <p:nvPr/>
          </p:nvSpPr>
          <p:spPr>
            <a:xfrm>
              <a:off x="1335194" y="4009945"/>
              <a:ext cx="10904" cy="65966"/>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8"/>
            <p:cNvSpPr/>
            <p:nvPr/>
          </p:nvSpPr>
          <p:spPr>
            <a:xfrm>
              <a:off x="1254231" y="4048670"/>
              <a:ext cx="12135" cy="62814"/>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8"/>
            <p:cNvSpPr/>
            <p:nvPr/>
          </p:nvSpPr>
          <p:spPr>
            <a:xfrm>
              <a:off x="1159973" y="4123548"/>
              <a:ext cx="8513" cy="61981"/>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28"/>
            <p:cNvSpPr/>
            <p:nvPr/>
          </p:nvSpPr>
          <p:spPr>
            <a:xfrm>
              <a:off x="1230540" y="4311919"/>
              <a:ext cx="71689" cy="23256"/>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28"/>
            <p:cNvSpPr/>
            <p:nvPr/>
          </p:nvSpPr>
          <p:spPr>
            <a:xfrm>
              <a:off x="1160372" y="4371147"/>
              <a:ext cx="81434" cy="20829"/>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28"/>
            <p:cNvSpPr/>
            <p:nvPr/>
          </p:nvSpPr>
          <p:spPr>
            <a:xfrm>
              <a:off x="1070569" y="4435302"/>
              <a:ext cx="74950" cy="14526"/>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28"/>
            <p:cNvSpPr/>
            <p:nvPr/>
          </p:nvSpPr>
          <p:spPr>
            <a:xfrm>
              <a:off x="983919" y="4510940"/>
              <a:ext cx="69081" cy="24850"/>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8"/>
            <p:cNvSpPr/>
            <p:nvPr/>
          </p:nvSpPr>
          <p:spPr>
            <a:xfrm>
              <a:off x="1074699" y="4165279"/>
              <a:ext cx="11628" cy="61003"/>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28"/>
            <p:cNvSpPr/>
            <p:nvPr/>
          </p:nvSpPr>
          <p:spPr>
            <a:xfrm>
              <a:off x="950084" y="4232006"/>
              <a:ext cx="31588" cy="53106"/>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28"/>
            <p:cNvSpPr/>
            <p:nvPr/>
          </p:nvSpPr>
          <p:spPr>
            <a:xfrm>
              <a:off x="850501" y="4267036"/>
              <a:ext cx="38145" cy="61039"/>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8"/>
            <p:cNvSpPr/>
            <p:nvPr/>
          </p:nvSpPr>
          <p:spPr>
            <a:xfrm>
              <a:off x="641301" y="4488408"/>
              <a:ext cx="58757" cy="54374"/>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8"/>
            <p:cNvSpPr/>
            <p:nvPr/>
          </p:nvSpPr>
          <p:spPr>
            <a:xfrm>
              <a:off x="736537" y="4363757"/>
              <a:ext cx="48071" cy="71436"/>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8"/>
            <p:cNvSpPr/>
            <p:nvPr/>
          </p:nvSpPr>
          <p:spPr>
            <a:xfrm>
              <a:off x="906216" y="4654030"/>
              <a:ext cx="102408" cy="14671"/>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8"/>
            <p:cNvSpPr/>
            <p:nvPr/>
          </p:nvSpPr>
          <p:spPr>
            <a:xfrm>
              <a:off x="851008" y="4807951"/>
              <a:ext cx="99981" cy="19054"/>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8"/>
            <p:cNvSpPr/>
            <p:nvPr/>
          </p:nvSpPr>
          <p:spPr>
            <a:xfrm>
              <a:off x="738638" y="4952490"/>
              <a:ext cx="112044" cy="20721"/>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8"/>
            <p:cNvSpPr/>
            <p:nvPr/>
          </p:nvSpPr>
          <p:spPr>
            <a:xfrm>
              <a:off x="547949" y="4543978"/>
              <a:ext cx="74768" cy="69552"/>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8"/>
            <p:cNvSpPr/>
            <p:nvPr/>
          </p:nvSpPr>
          <p:spPr>
            <a:xfrm>
              <a:off x="485207" y="4671853"/>
              <a:ext cx="66292" cy="77956"/>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8"/>
            <p:cNvSpPr/>
            <p:nvPr/>
          </p:nvSpPr>
          <p:spPr>
            <a:xfrm>
              <a:off x="438440" y="4779406"/>
              <a:ext cx="51440" cy="77956"/>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28"/>
            <p:cNvSpPr/>
            <p:nvPr/>
          </p:nvSpPr>
          <p:spPr>
            <a:xfrm>
              <a:off x="737515" y="4545499"/>
              <a:ext cx="723884" cy="284004"/>
            </a:xfrm>
            <a:custGeom>
              <a:avLst/>
              <a:gdLst/>
              <a:ahLst/>
              <a:cxnLst/>
              <a:rect l="l" t="t" r="r" b="b"/>
              <a:pathLst>
                <a:path w="19983" h="7840" extrusionOk="0">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28"/>
            <p:cNvSpPr/>
            <p:nvPr/>
          </p:nvSpPr>
          <p:spPr>
            <a:xfrm>
              <a:off x="1310597" y="4638961"/>
              <a:ext cx="122078" cy="64807"/>
            </a:xfrm>
            <a:custGeom>
              <a:avLst/>
              <a:gdLst/>
              <a:ahLst/>
              <a:cxnLst/>
              <a:rect l="l" t="t" r="r" b="b"/>
              <a:pathLst>
                <a:path w="3370" h="1789" extrusionOk="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8"/>
            <p:cNvSpPr/>
            <p:nvPr/>
          </p:nvSpPr>
          <p:spPr>
            <a:xfrm>
              <a:off x="1358161" y="4660877"/>
              <a:ext cx="153485" cy="100488"/>
            </a:xfrm>
            <a:custGeom>
              <a:avLst/>
              <a:gdLst/>
              <a:ahLst/>
              <a:cxnLst/>
              <a:rect l="l" t="t" r="r" b="b"/>
              <a:pathLst>
                <a:path w="4237" h="2774" extrusionOk="0">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8"/>
            <p:cNvSpPr/>
            <p:nvPr/>
          </p:nvSpPr>
          <p:spPr>
            <a:xfrm>
              <a:off x="1360045" y="4503768"/>
              <a:ext cx="158521" cy="115558"/>
            </a:xfrm>
            <a:custGeom>
              <a:avLst/>
              <a:gdLst/>
              <a:ahLst/>
              <a:cxnLst/>
              <a:rect l="l" t="t" r="r" b="b"/>
              <a:pathLst>
                <a:path w="4376" h="3190" extrusionOk="0">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8"/>
            <p:cNvSpPr/>
            <p:nvPr/>
          </p:nvSpPr>
          <p:spPr>
            <a:xfrm>
              <a:off x="1259592" y="4638852"/>
              <a:ext cx="19598" cy="54084"/>
            </a:xfrm>
            <a:custGeom>
              <a:avLst/>
              <a:gdLst/>
              <a:ahLst/>
              <a:cxnLst/>
              <a:rect l="l" t="t" r="r" b="b"/>
              <a:pathLst>
                <a:path w="541" h="1493" extrusionOk="0">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8"/>
            <p:cNvSpPr/>
            <p:nvPr/>
          </p:nvSpPr>
          <p:spPr>
            <a:xfrm>
              <a:off x="1223295" y="4656240"/>
              <a:ext cx="19634" cy="47563"/>
            </a:xfrm>
            <a:custGeom>
              <a:avLst/>
              <a:gdLst/>
              <a:ahLst/>
              <a:cxnLst/>
              <a:rect l="l" t="t" r="r" b="b"/>
              <a:pathLst>
                <a:path w="542" h="1313" extrusionOk="0">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8"/>
            <p:cNvSpPr/>
            <p:nvPr/>
          </p:nvSpPr>
          <p:spPr>
            <a:xfrm>
              <a:off x="1188229" y="4656240"/>
              <a:ext cx="19634" cy="50679"/>
            </a:xfrm>
            <a:custGeom>
              <a:avLst/>
              <a:gdLst/>
              <a:ahLst/>
              <a:cxnLst/>
              <a:rect l="l" t="t" r="r" b="b"/>
              <a:pathLst>
                <a:path w="542" h="1399" extrusionOk="0">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8"/>
            <p:cNvSpPr/>
            <p:nvPr/>
          </p:nvSpPr>
          <p:spPr>
            <a:xfrm>
              <a:off x="1640935" y="4365206"/>
              <a:ext cx="35066" cy="254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8"/>
            <p:cNvSpPr/>
            <p:nvPr/>
          </p:nvSpPr>
          <p:spPr>
            <a:xfrm>
              <a:off x="1558740" y="4393027"/>
              <a:ext cx="33870" cy="25394"/>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8"/>
            <p:cNvSpPr/>
            <p:nvPr/>
          </p:nvSpPr>
          <p:spPr>
            <a:xfrm>
              <a:off x="1579280" y="4330176"/>
              <a:ext cx="33870" cy="26625"/>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28"/>
            <p:cNvSpPr/>
            <p:nvPr/>
          </p:nvSpPr>
          <p:spPr>
            <a:xfrm>
              <a:off x="623478" y="3527823"/>
              <a:ext cx="35066" cy="25394"/>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28"/>
            <p:cNvSpPr/>
            <p:nvPr/>
          </p:nvSpPr>
          <p:spPr>
            <a:xfrm>
              <a:off x="541319" y="3513333"/>
              <a:ext cx="33870" cy="26589"/>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28"/>
            <p:cNvSpPr/>
            <p:nvPr/>
          </p:nvSpPr>
          <p:spPr>
            <a:xfrm>
              <a:off x="575154" y="3451678"/>
              <a:ext cx="35066" cy="254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28"/>
            <p:cNvSpPr/>
            <p:nvPr/>
          </p:nvSpPr>
          <p:spPr>
            <a:xfrm>
              <a:off x="1249413" y="3730830"/>
              <a:ext cx="42311" cy="35066"/>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28"/>
            <p:cNvSpPr/>
            <p:nvPr/>
          </p:nvSpPr>
          <p:spPr>
            <a:xfrm>
              <a:off x="1573266" y="4837692"/>
              <a:ext cx="45933" cy="35066"/>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28"/>
            <p:cNvSpPr/>
            <p:nvPr/>
          </p:nvSpPr>
          <p:spPr>
            <a:xfrm>
              <a:off x="73652" y="3543545"/>
              <a:ext cx="42347" cy="35066"/>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28"/>
            <p:cNvSpPr/>
            <p:nvPr/>
          </p:nvSpPr>
          <p:spPr>
            <a:xfrm>
              <a:off x="1512843" y="3674028"/>
              <a:ext cx="70095" cy="51983"/>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28"/>
            <p:cNvSpPr/>
            <p:nvPr/>
          </p:nvSpPr>
          <p:spPr>
            <a:xfrm>
              <a:off x="461551" y="3272870"/>
              <a:ext cx="68900" cy="51983"/>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28"/>
            <p:cNvSpPr/>
            <p:nvPr/>
          </p:nvSpPr>
          <p:spPr>
            <a:xfrm>
              <a:off x="201744" y="3099894"/>
              <a:ext cx="66400" cy="64698"/>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28"/>
            <p:cNvSpPr/>
            <p:nvPr/>
          </p:nvSpPr>
          <p:spPr>
            <a:xfrm>
              <a:off x="1048834" y="3928837"/>
              <a:ext cx="67596" cy="6545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4" name="Google Shape;4354;p28"/>
          <p:cNvSpPr/>
          <p:nvPr/>
        </p:nvSpPr>
        <p:spPr>
          <a:xfrm>
            <a:off x="-91111" y="661521"/>
            <a:ext cx="971953" cy="1072695"/>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28"/>
          <p:cNvSpPr/>
          <p:nvPr/>
        </p:nvSpPr>
        <p:spPr>
          <a:xfrm>
            <a:off x="185939" y="1031671"/>
            <a:ext cx="168881" cy="205903"/>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28"/>
          <p:cNvSpPr/>
          <p:nvPr/>
        </p:nvSpPr>
        <p:spPr>
          <a:xfrm>
            <a:off x="375180" y="1137775"/>
            <a:ext cx="197136"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28"/>
          <p:cNvSpPr/>
          <p:nvPr/>
        </p:nvSpPr>
        <p:spPr>
          <a:xfrm>
            <a:off x="461106" y="863839"/>
            <a:ext cx="96685" cy="200723"/>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28"/>
          <p:cNvSpPr/>
          <p:nvPr/>
        </p:nvSpPr>
        <p:spPr>
          <a:xfrm>
            <a:off x="605427" y="926147"/>
            <a:ext cx="167468" cy="90889"/>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28"/>
          <p:cNvSpPr/>
          <p:nvPr/>
        </p:nvSpPr>
        <p:spPr>
          <a:xfrm>
            <a:off x="685883" y="688364"/>
            <a:ext cx="88244" cy="163339"/>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28"/>
          <p:cNvSpPr/>
          <p:nvPr/>
        </p:nvSpPr>
        <p:spPr>
          <a:xfrm>
            <a:off x="803072" y="576645"/>
            <a:ext cx="154717" cy="176198"/>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28"/>
          <p:cNvSpPr/>
          <p:nvPr/>
        </p:nvSpPr>
        <p:spPr>
          <a:xfrm>
            <a:off x="8308758" y="3292177"/>
            <a:ext cx="972062"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28"/>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28"/>
          <p:cNvSpPr/>
          <p:nvPr/>
        </p:nvSpPr>
        <p:spPr>
          <a:xfrm>
            <a:off x="8618846" y="3806757"/>
            <a:ext cx="196050"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28"/>
          <p:cNvSpPr/>
          <p:nvPr/>
        </p:nvSpPr>
        <p:spPr>
          <a:xfrm>
            <a:off x="8631923"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28"/>
          <p:cNvSpPr/>
          <p:nvPr/>
        </p:nvSpPr>
        <p:spPr>
          <a:xfrm>
            <a:off x="8418013" y="4009473"/>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8"/>
          <p:cNvSpPr/>
          <p:nvPr/>
        </p:nvSpPr>
        <p:spPr>
          <a:xfrm>
            <a:off x="8415586" y="4175421"/>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8"/>
          <p:cNvSpPr/>
          <p:nvPr/>
        </p:nvSpPr>
        <p:spPr>
          <a:xfrm>
            <a:off x="8231925"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8" name="Google Shape;4368;p28"/>
          <p:cNvGrpSpPr/>
          <p:nvPr/>
        </p:nvGrpSpPr>
        <p:grpSpPr>
          <a:xfrm>
            <a:off x="185959" y="86592"/>
            <a:ext cx="408106" cy="405134"/>
            <a:chOff x="233409" y="90004"/>
            <a:chExt cx="408106" cy="405134"/>
          </a:xfrm>
        </p:grpSpPr>
        <p:sp>
          <p:nvSpPr>
            <p:cNvPr id="4369" name="Google Shape;4369;p28"/>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28"/>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28"/>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28"/>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28"/>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28"/>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8"/>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8"/>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8"/>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78" name="Google Shape;4378;p28"/>
          <p:cNvSpPr/>
          <p:nvPr/>
        </p:nvSpPr>
        <p:spPr>
          <a:xfrm>
            <a:off x="1466917" y="183995"/>
            <a:ext cx="44738"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8"/>
          <p:cNvSpPr/>
          <p:nvPr/>
        </p:nvSpPr>
        <p:spPr>
          <a:xfrm>
            <a:off x="1169653" y="4027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8"/>
          <p:cNvSpPr/>
          <p:nvPr/>
        </p:nvSpPr>
        <p:spPr>
          <a:xfrm>
            <a:off x="1294123" y="125998"/>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8"/>
          <p:cNvSpPr/>
          <p:nvPr/>
        </p:nvSpPr>
        <p:spPr>
          <a:xfrm>
            <a:off x="198158" y="1495354"/>
            <a:ext cx="44738"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8"/>
          <p:cNvSpPr/>
          <p:nvPr/>
        </p:nvSpPr>
        <p:spPr>
          <a:xfrm>
            <a:off x="102705" y="1883073"/>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3" name="Google Shape;4383;p28"/>
          <p:cNvGrpSpPr/>
          <p:nvPr/>
        </p:nvGrpSpPr>
        <p:grpSpPr>
          <a:xfrm rot="2700000" flipH="1">
            <a:off x="8445743" y="4652657"/>
            <a:ext cx="408102" cy="405131"/>
            <a:chOff x="233409" y="90004"/>
            <a:chExt cx="408106" cy="405134"/>
          </a:xfrm>
        </p:grpSpPr>
        <p:sp>
          <p:nvSpPr>
            <p:cNvPr id="4384" name="Google Shape;4384;p28"/>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8"/>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8"/>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8"/>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8"/>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8"/>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8"/>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8"/>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8"/>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21_1_1_1_1">
    <p:spTree>
      <p:nvGrpSpPr>
        <p:cNvPr id="1" name="Shape 4393"/>
        <p:cNvGrpSpPr/>
        <p:nvPr/>
      </p:nvGrpSpPr>
      <p:grpSpPr>
        <a:xfrm>
          <a:off x="0" y="0"/>
          <a:ext cx="0" cy="0"/>
          <a:chOff x="0" y="0"/>
          <a:chExt cx="0" cy="0"/>
        </a:xfrm>
      </p:grpSpPr>
      <p:grpSp>
        <p:nvGrpSpPr>
          <p:cNvPr id="4394" name="Google Shape;4394;p29"/>
          <p:cNvGrpSpPr/>
          <p:nvPr/>
        </p:nvGrpSpPr>
        <p:grpSpPr>
          <a:xfrm flipH="1">
            <a:off x="2150750" y="4665858"/>
            <a:ext cx="450323" cy="449885"/>
            <a:chOff x="4887569" y="4595026"/>
            <a:chExt cx="381145" cy="381032"/>
          </a:xfrm>
        </p:grpSpPr>
        <p:sp>
          <p:nvSpPr>
            <p:cNvPr id="4395" name="Google Shape;4395;p29"/>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396" name="Google Shape;4396;p29"/>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397" name="Google Shape;4397;p29"/>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398" name="Google Shape;4398;p29"/>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399" name="Google Shape;4399;p29"/>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0" name="Google Shape;4400;p29"/>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1" name="Google Shape;4401;p29"/>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2" name="Google Shape;4402;p29"/>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3" name="Google Shape;4403;p29"/>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4" name="Google Shape;4404;p29"/>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5" name="Google Shape;4405;p29"/>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6" name="Google Shape;4406;p29"/>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7" name="Google Shape;4407;p29"/>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8" name="Google Shape;4408;p29"/>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9" name="Google Shape;4409;p29"/>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10" name="Google Shape;4410;p29"/>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11" name="Google Shape;4411;p29"/>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12" name="Google Shape;4412;p29"/>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13" name="Google Shape;4413;p29"/>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14" name="Google Shape;4414;p29"/>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15" name="Google Shape;4415;p29"/>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4416" name="Google Shape;4416;p29"/>
          <p:cNvSpPr/>
          <p:nvPr/>
        </p:nvSpPr>
        <p:spPr>
          <a:xfrm flipH="1">
            <a:off x="5186719" y="-143595"/>
            <a:ext cx="4682625" cy="1232200"/>
          </a:xfrm>
          <a:custGeom>
            <a:avLst/>
            <a:gdLst/>
            <a:ahLst/>
            <a:cxnLst/>
            <a:rect l="l" t="t" r="r" b="b"/>
            <a:pathLst>
              <a:path w="187305" h="49288" extrusionOk="0">
                <a:moveTo>
                  <a:pt x="21502" y="48989"/>
                </a:moveTo>
                <a:cubicBezTo>
                  <a:pt x="27967" y="52161"/>
                  <a:pt x="39765" y="29165"/>
                  <a:pt x="48343" y="23445"/>
                </a:cubicBezTo>
                <a:cubicBezTo>
                  <a:pt x="56921" y="17725"/>
                  <a:pt x="63499" y="15174"/>
                  <a:pt x="72971" y="14669"/>
                </a:cubicBezTo>
                <a:cubicBezTo>
                  <a:pt x="82443" y="14164"/>
                  <a:pt x="94947" y="20150"/>
                  <a:pt x="105177" y="20413"/>
                </a:cubicBezTo>
                <a:cubicBezTo>
                  <a:pt x="115407" y="20676"/>
                  <a:pt x="126098" y="17748"/>
                  <a:pt x="134352" y="16246"/>
                </a:cubicBezTo>
                <a:cubicBezTo>
                  <a:pt x="142606" y="14744"/>
                  <a:pt x="146809" y="13516"/>
                  <a:pt x="154702" y="11401"/>
                </a:cubicBezTo>
                <a:cubicBezTo>
                  <a:pt x="162595" y="9287"/>
                  <a:pt x="179241" y="5204"/>
                  <a:pt x="181709" y="3559"/>
                </a:cubicBezTo>
                <a:cubicBezTo>
                  <a:pt x="184177" y="1914"/>
                  <a:pt x="198203" y="1388"/>
                  <a:pt x="169510" y="1530"/>
                </a:cubicBezTo>
                <a:cubicBezTo>
                  <a:pt x="140817" y="1672"/>
                  <a:pt x="34219" y="-3499"/>
                  <a:pt x="9551" y="4411"/>
                </a:cubicBezTo>
                <a:cubicBezTo>
                  <a:pt x="-15117" y="12321"/>
                  <a:pt x="15037" y="45817"/>
                  <a:pt x="21502" y="48989"/>
                </a:cubicBezTo>
                <a:close/>
              </a:path>
            </a:pathLst>
          </a:custGeom>
          <a:solidFill>
            <a:schemeClr val="accent2"/>
          </a:solidFill>
          <a:ln>
            <a:noFill/>
          </a:ln>
        </p:spPr>
      </p:sp>
      <p:sp>
        <p:nvSpPr>
          <p:cNvPr id="4417" name="Google Shape;4417;p29"/>
          <p:cNvSpPr/>
          <p:nvPr/>
        </p:nvSpPr>
        <p:spPr>
          <a:xfrm flipH="1">
            <a:off x="-824172" y="4235847"/>
            <a:ext cx="3668850" cy="984900"/>
          </a:xfrm>
          <a:custGeom>
            <a:avLst/>
            <a:gdLst/>
            <a:ahLst/>
            <a:cxnLst/>
            <a:rect l="l" t="t" r="r" b="b"/>
            <a:pathLst>
              <a:path w="146754" h="39396" extrusionOk="0">
                <a:moveTo>
                  <a:pt x="129209" y="6733"/>
                </a:moveTo>
                <a:cubicBezTo>
                  <a:pt x="123609" y="662"/>
                  <a:pt x="113099" y="-974"/>
                  <a:pt x="105330" y="516"/>
                </a:cubicBezTo>
                <a:cubicBezTo>
                  <a:pt x="97561" y="2006"/>
                  <a:pt x="89606" y="11694"/>
                  <a:pt x="82596" y="15672"/>
                </a:cubicBezTo>
                <a:cubicBezTo>
                  <a:pt x="75587" y="19650"/>
                  <a:pt x="70730" y="22494"/>
                  <a:pt x="63273" y="24386"/>
                </a:cubicBezTo>
                <a:cubicBezTo>
                  <a:pt x="55816" y="26278"/>
                  <a:pt x="44928" y="25720"/>
                  <a:pt x="37856" y="27023"/>
                </a:cubicBezTo>
                <a:cubicBezTo>
                  <a:pt x="30784" y="28327"/>
                  <a:pt x="25061" y="30792"/>
                  <a:pt x="20841" y="32207"/>
                </a:cubicBezTo>
                <a:cubicBezTo>
                  <a:pt x="16621" y="33622"/>
                  <a:pt x="14528" y="34650"/>
                  <a:pt x="12536" y="35514"/>
                </a:cubicBezTo>
                <a:cubicBezTo>
                  <a:pt x="10544" y="36378"/>
                  <a:pt x="-12176" y="37153"/>
                  <a:pt x="8890" y="37391"/>
                </a:cubicBezTo>
                <a:cubicBezTo>
                  <a:pt x="29956" y="37629"/>
                  <a:pt x="118879" y="42054"/>
                  <a:pt x="138932" y="36944"/>
                </a:cubicBezTo>
                <a:cubicBezTo>
                  <a:pt x="158985" y="31834"/>
                  <a:pt x="134809" y="12804"/>
                  <a:pt x="129209" y="6733"/>
                </a:cubicBezTo>
                <a:close/>
              </a:path>
            </a:pathLst>
          </a:custGeom>
          <a:solidFill>
            <a:schemeClr val="lt2"/>
          </a:solidFill>
          <a:ln>
            <a:noFill/>
          </a:ln>
        </p:spPr>
      </p:sp>
      <p:grpSp>
        <p:nvGrpSpPr>
          <p:cNvPr id="4418" name="Google Shape;4418;p29"/>
          <p:cNvGrpSpPr/>
          <p:nvPr/>
        </p:nvGrpSpPr>
        <p:grpSpPr>
          <a:xfrm flipH="1">
            <a:off x="396133" y="876726"/>
            <a:ext cx="96530" cy="31848"/>
            <a:chOff x="8546813" y="1502731"/>
            <a:chExt cx="118094" cy="38963"/>
          </a:xfrm>
        </p:grpSpPr>
        <p:sp>
          <p:nvSpPr>
            <p:cNvPr id="4419" name="Google Shape;4419;p29"/>
            <p:cNvSpPr/>
            <p:nvPr/>
          </p:nvSpPr>
          <p:spPr>
            <a:xfrm>
              <a:off x="8546813" y="1502731"/>
              <a:ext cx="33956" cy="25147"/>
            </a:xfrm>
            <a:custGeom>
              <a:avLst/>
              <a:gdLst/>
              <a:ahLst/>
              <a:cxnLst/>
              <a:rect l="l" t="t" r="r" b="b"/>
              <a:pathLst>
                <a:path w="902" h="668" extrusionOk="0">
                  <a:moveTo>
                    <a:pt x="467" y="0"/>
                  </a:moveTo>
                  <a:cubicBezTo>
                    <a:pt x="0" y="0"/>
                    <a:pt x="0" y="667"/>
                    <a:pt x="467" y="667"/>
                  </a:cubicBezTo>
                  <a:cubicBezTo>
                    <a:pt x="901" y="667"/>
                    <a:pt x="901"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9"/>
            <p:cNvSpPr/>
            <p:nvPr/>
          </p:nvSpPr>
          <p:spPr>
            <a:xfrm>
              <a:off x="8629709" y="1516547"/>
              <a:ext cx="35198" cy="25147"/>
            </a:xfrm>
            <a:custGeom>
              <a:avLst/>
              <a:gdLst/>
              <a:ahLst/>
              <a:cxnLst/>
              <a:rect l="l" t="t" r="r" b="b"/>
              <a:pathLst>
                <a:path w="935" h="668" extrusionOk="0">
                  <a:moveTo>
                    <a:pt x="467" y="0"/>
                  </a:moveTo>
                  <a:cubicBezTo>
                    <a:pt x="0" y="0"/>
                    <a:pt x="0" y="667"/>
                    <a:pt x="467" y="667"/>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1" name="Google Shape;4421;p29"/>
          <p:cNvSpPr/>
          <p:nvPr/>
        </p:nvSpPr>
        <p:spPr>
          <a:xfrm flipH="1">
            <a:off x="204780" y="970307"/>
            <a:ext cx="57417" cy="54832"/>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2" name="Google Shape;4422;p29"/>
          <p:cNvGrpSpPr/>
          <p:nvPr/>
        </p:nvGrpSpPr>
        <p:grpSpPr>
          <a:xfrm flipH="1">
            <a:off x="6956757" y="4027082"/>
            <a:ext cx="146361" cy="110144"/>
            <a:chOff x="1480868" y="4370675"/>
            <a:chExt cx="111726" cy="84079"/>
          </a:xfrm>
        </p:grpSpPr>
        <p:sp>
          <p:nvSpPr>
            <p:cNvPr id="4423" name="Google Shape;4423;p29"/>
            <p:cNvSpPr/>
            <p:nvPr/>
          </p:nvSpPr>
          <p:spPr>
            <a:xfrm>
              <a:off x="1559183" y="440405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9"/>
            <p:cNvSpPr/>
            <p:nvPr/>
          </p:nvSpPr>
          <p:spPr>
            <a:xfrm>
              <a:off x="1480868" y="4430559"/>
              <a:ext cx="32272" cy="24195"/>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9"/>
            <p:cNvSpPr/>
            <p:nvPr/>
          </p:nvSpPr>
          <p:spPr>
            <a:xfrm>
              <a:off x="1500438" y="4370675"/>
              <a:ext cx="32272" cy="2536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6" name="Google Shape;4426;p29"/>
          <p:cNvGrpSpPr/>
          <p:nvPr/>
        </p:nvGrpSpPr>
        <p:grpSpPr>
          <a:xfrm flipH="1">
            <a:off x="7618641" y="3388340"/>
            <a:ext cx="1812195" cy="1832406"/>
            <a:chOff x="-252633" y="3653137"/>
            <a:chExt cx="1562506" cy="1580069"/>
          </a:xfrm>
        </p:grpSpPr>
        <p:grpSp>
          <p:nvGrpSpPr>
            <p:cNvPr id="4427" name="Google Shape;4427;p29"/>
            <p:cNvGrpSpPr/>
            <p:nvPr/>
          </p:nvGrpSpPr>
          <p:grpSpPr>
            <a:xfrm rot="-820414">
              <a:off x="-93823" y="4052283"/>
              <a:ext cx="584197" cy="414002"/>
              <a:chOff x="357531" y="3743933"/>
              <a:chExt cx="584172" cy="413984"/>
            </a:xfrm>
          </p:grpSpPr>
          <p:sp>
            <p:nvSpPr>
              <p:cNvPr id="4428" name="Google Shape;4428;p29"/>
              <p:cNvSpPr/>
              <p:nvPr/>
            </p:nvSpPr>
            <p:spPr>
              <a:xfrm>
                <a:off x="357531" y="3755645"/>
                <a:ext cx="477032" cy="402272"/>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9"/>
              <p:cNvSpPr/>
              <p:nvPr/>
            </p:nvSpPr>
            <p:spPr>
              <a:xfrm>
                <a:off x="668480" y="3818980"/>
                <a:ext cx="261727" cy="94364"/>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9"/>
              <p:cNvSpPr/>
              <p:nvPr/>
            </p:nvSpPr>
            <p:spPr>
              <a:xfrm>
                <a:off x="771508" y="3797132"/>
                <a:ext cx="133366" cy="112174"/>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9"/>
              <p:cNvSpPr/>
              <p:nvPr/>
            </p:nvSpPr>
            <p:spPr>
              <a:xfrm>
                <a:off x="716974" y="3773144"/>
                <a:ext cx="62023" cy="134643"/>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9"/>
              <p:cNvSpPr/>
              <p:nvPr/>
            </p:nvSpPr>
            <p:spPr>
              <a:xfrm>
                <a:off x="903288" y="3860606"/>
                <a:ext cx="38415" cy="2543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9"/>
              <p:cNvSpPr/>
              <p:nvPr/>
            </p:nvSpPr>
            <p:spPr>
              <a:xfrm>
                <a:off x="885261" y="3789841"/>
                <a:ext cx="32893" cy="24471"/>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9"/>
              <p:cNvSpPr/>
              <p:nvPr/>
            </p:nvSpPr>
            <p:spPr>
              <a:xfrm>
                <a:off x="813914" y="3743933"/>
                <a:ext cx="34584" cy="25369"/>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9"/>
              <p:cNvSpPr/>
              <p:nvPr/>
            </p:nvSpPr>
            <p:spPr>
              <a:xfrm>
                <a:off x="692226" y="3759303"/>
                <a:ext cx="34550" cy="25369"/>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9"/>
              <p:cNvSpPr/>
              <p:nvPr/>
            </p:nvSpPr>
            <p:spPr>
              <a:xfrm>
                <a:off x="649600" y="3807659"/>
                <a:ext cx="36897" cy="25369"/>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7" name="Google Shape;4437;p29"/>
            <p:cNvGrpSpPr/>
            <p:nvPr/>
          </p:nvGrpSpPr>
          <p:grpSpPr>
            <a:xfrm>
              <a:off x="225491" y="4803799"/>
              <a:ext cx="971390" cy="384361"/>
              <a:chOff x="1928754" y="4491924"/>
              <a:chExt cx="971390" cy="384361"/>
            </a:xfrm>
          </p:grpSpPr>
          <p:sp>
            <p:nvSpPr>
              <p:cNvPr id="4438" name="Google Shape;4438;p29"/>
              <p:cNvSpPr/>
              <p:nvPr/>
            </p:nvSpPr>
            <p:spPr>
              <a:xfrm>
                <a:off x="1929030" y="4491924"/>
                <a:ext cx="971114" cy="384290"/>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29"/>
              <p:cNvSpPr/>
              <p:nvPr/>
            </p:nvSpPr>
            <p:spPr>
              <a:xfrm>
                <a:off x="1928754" y="4596368"/>
                <a:ext cx="964487" cy="232907"/>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9"/>
              <p:cNvSpPr/>
              <p:nvPr/>
            </p:nvSpPr>
            <p:spPr>
              <a:xfrm>
                <a:off x="2644534" y="4512219"/>
                <a:ext cx="126049" cy="175785"/>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9"/>
              <p:cNvSpPr/>
              <p:nvPr/>
            </p:nvSpPr>
            <p:spPr>
              <a:xfrm>
                <a:off x="2466089" y="4498413"/>
                <a:ext cx="159183" cy="277259"/>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9"/>
              <p:cNvSpPr/>
              <p:nvPr/>
            </p:nvSpPr>
            <p:spPr>
              <a:xfrm>
                <a:off x="2278395" y="4553155"/>
                <a:ext cx="153592" cy="289719"/>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9"/>
              <p:cNvSpPr/>
              <p:nvPr/>
            </p:nvSpPr>
            <p:spPr>
              <a:xfrm>
                <a:off x="2091908" y="4660808"/>
                <a:ext cx="148932" cy="215477"/>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4" name="Google Shape;4444;p29"/>
            <p:cNvGrpSpPr/>
            <p:nvPr/>
          </p:nvGrpSpPr>
          <p:grpSpPr>
            <a:xfrm>
              <a:off x="-252633" y="4098388"/>
              <a:ext cx="1187844" cy="1134819"/>
              <a:chOff x="287292" y="3972850"/>
              <a:chExt cx="1187844" cy="1134819"/>
            </a:xfrm>
          </p:grpSpPr>
          <p:sp>
            <p:nvSpPr>
              <p:cNvPr id="4445" name="Google Shape;4445;p29"/>
              <p:cNvSpPr/>
              <p:nvPr/>
            </p:nvSpPr>
            <p:spPr>
              <a:xfrm>
                <a:off x="287292" y="3972850"/>
                <a:ext cx="1094609" cy="1134819"/>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9"/>
              <p:cNvSpPr/>
              <p:nvPr/>
            </p:nvSpPr>
            <p:spPr>
              <a:xfrm>
                <a:off x="476919" y="4940801"/>
                <a:ext cx="420255" cy="59400"/>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9"/>
              <p:cNvSpPr/>
              <p:nvPr/>
            </p:nvSpPr>
            <p:spPr>
              <a:xfrm>
                <a:off x="551749" y="4800116"/>
                <a:ext cx="429470" cy="87530"/>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9"/>
              <p:cNvSpPr/>
              <p:nvPr/>
            </p:nvSpPr>
            <p:spPr>
              <a:xfrm>
                <a:off x="634828" y="4650444"/>
                <a:ext cx="438686" cy="120941"/>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9"/>
              <p:cNvSpPr/>
              <p:nvPr/>
            </p:nvSpPr>
            <p:spPr>
              <a:xfrm>
                <a:off x="734818" y="4527686"/>
                <a:ext cx="368448" cy="94019"/>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9"/>
              <p:cNvSpPr/>
              <p:nvPr/>
            </p:nvSpPr>
            <p:spPr>
              <a:xfrm>
                <a:off x="894831" y="4446919"/>
                <a:ext cx="249889" cy="53119"/>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9"/>
              <p:cNvSpPr/>
              <p:nvPr/>
            </p:nvSpPr>
            <p:spPr>
              <a:xfrm>
                <a:off x="998481" y="4381030"/>
                <a:ext cx="216478" cy="63404"/>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9"/>
              <p:cNvSpPr/>
              <p:nvPr/>
            </p:nvSpPr>
            <p:spPr>
              <a:xfrm>
                <a:off x="1119354" y="4323458"/>
                <a:ext cx="181963" cy="65509"/>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9"/>
              <p:cNvSpPr/>
              <p:nvPr/>
            </p:nvSpPr>
            <p:spPr>
              <a:xfrm>
                <a:off x="1195357" y="4256118"/>
                <a:ext cx="232217" cy="46112"/>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9"/>
              <p:cNvSpPr/>
              <p:nvPr/>
            </p:nvSpPr>
            <p:spPr>
              <a:xfrm>
                <a:off x="1282853" y="4128791"/>
                <a:ext cx="192283" cy="86495"/>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9"/>
              <p:cNvSpPr/>
              <p:nvPr/>
            </p:nvSpPr>
            <p:spPr>
              <a:xfrm>
                <a:off x="1240261" y="4033287"/>
                <a:ext cx="73966" cy="162428"/>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9"/>
              <p:cNvSpPr/>
              <p:nvPr/>
            </p:nvSpPr>
            <p:spPr>
              <a:xfrm>
                <a:off x="1172335" y="4076707"/>
                <a:ext cx="67580" cy="176579"/>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9"/>
              <p:cNvSpPr/>
              <p:nvPr/>
            </p:nvSpPr>
            <p:spPr>
              <a:xfrm>
                <a:off x="1061782" y="4151260"/>
                <a:ext cx="89463" cy="156111"/>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9"/>
              <p:cNvSpPr/>
              <p:nvPr/>
            </p:nvSpPr>
            <p:spPr>
              <a:xfrm>
                <a:off x="982362" y="4176767"/>
                <a:ext cx="79626" cy="168606"/>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9"/>
              <p:cNvSpPr/>
              <p:nvPr/>
            </p:nvSpPr>
            <p:spPr>
              <a:xfrm>
                <a:off x="856864" y="4232924"/>
                <a:ext cx="94433" cy="159666"/>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9"/>
              <p:cNvSpPr/>
              <p:nvPr/>
            </p:nvSpPr>
            <p:spPr>
              <a:xfrm>
                <a:off x="767055" y="4265472"/>
                <a:ext cx="99058" cy="180065"/>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9"/>
              <p:cNvSpPr/>
              <p:nvPr/>
            </p:nvSpPr>
            <p:spPr>
              <a:xfrm>
                <a:off x="662267" y="4355799"/>
                <a:ext cx="119767" cy="173783"/>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9"/>
              <p:cNvSpPr/>
              <p:nvPr/>
            </p:nvSpPr>
            <p:spPr>
              <a:xfrm>
                <a:off x="562103" y="4460311"/>
                <a:ext cx="141650" cy="162531"/>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9"/>
              <p:cNvSpPr/>
              <p:nvPr/>
            </p:nvSpPr>
            <p:spPr>
              <a:xfrm>
                <a:off x="448134" y="4525304"/>
                <a:ext cx="184897" cy="205778"/>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9"/>
              <p:cNvSpPr/>
              <p:nvPr/>
            </p:nvSpPr>
            <p:spPr>
              <a:xfrm>
                <a:off x="410132" y="4644141"/>
                <a:ext cx="152004" cy="185967"/>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9"/>
              <p:cNvSpPr/>
              <p:nvPr/>
            </p:nvSpPr>
            <p:spPr>
              <a:xfrm>
                <a:off x="387214" y="4767361"/>
                <a:ext cx="108170" cy="159459"/>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9"/>
              <p:cNvSpPr/>
              <p:nvPr/>
            </p:nvSpPr>
            <p:spPr>
              <a:xfrm>
                <a:off x="1353437" y="4158681"/>
                <a:ext cx="76416" cy="33687"/>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9"/>
              <p:cNvSpPr/>
              <p:nvPr/>
            </p:nvSpPr>
            <p:spPr>
              <a:xfrm>
                <a:off x="1289756" y="4270511"/>
                <a:ext cx="89843" cy="161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9"/>
              <p:cNvSpPr/>
              <p:nvPr/>
            </p:nvSpPr>
            <p:spPr>
              <a:xfrm>
                <a:off x="1267873" y="4065559"/>
                <a:ext cx="10389" cy="62852"/>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9"/>
              <p:cNvSpPr/>
              <p:nvPr/>
            </p:nvSpPr>
            <p:spPr>
              <a:xfrm>
                <a:off x="1190731" y="4102456"/>
                <a:ext cx="11563" cy="59849"/>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9"/>
              <p:cNvSpPr/>
              <p:nvPr/>
            </p:nvSpPr>
            <p:spPr>
              <a:xfrm>
                <a:off x="1100923" y="4173799"/>
                <a:ext cx="8111" cy="59055"/>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9"/>
              <p:cNvSpPr/>
              <p:nvPr/>
            </p:nvSpPr>
            <p:spPr>
              <a:xfrm>
                <a:off x="1168158" y="4353279"/>
                <a:ext cx="68305" cy="22159"/>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9"/>
              <p:cNvSpPr/>
              <p:nvPr/>
            </p:nvSpPr>
            <p:spPr>
              <a:xfrm>
                <a:off x="1101302" y="4409712"/>
                <a:ext cx="77590" cy="19846"/>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9"/>
              <p:cNvSpPr/>
              <p:nvPr/>
            </p:nvSpPr>
            <p:spPr>
              <a:xfrm>
                <a:off x="1015739" y="4470839"/>
                <a:ext cx="71412" cy="13841"/>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9"/>
              <p:cNvSpPr/>
              <p:nvPr/>
            </p:nvSpPr>
            <p:spPr>
              <a:xfrm>
                <a:off x="933178" y="4542907"/>
                <a:ext cx="65820" cy="23677"/>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29"/>
              <p:cNvSpPr/>
              <p:nvPr/>
            </p:nvSpPr>
            <p:spPr>
              <a:xfrm>
                <a:off x="1019673" y="4213561"/>
                <a:ext cx="11079" cy="58123"/>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29"/>
              <p:cNvSpPr/>
              <p:nvPr/>
            </p:nvSpPr>
            <p:spPr>
              <a:xfrm>
                <a:off x="900941" y="4277138"/>
                <a:ext cx="30097" cy="50599"/>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9"/>
              <p:cNvSpPr/>
              <p:nvPr/>
            </p:nvSpPr>
            <p:spPr>
              <a:xfrm>
                <a:off x="806058" y="4310515"/>
                <a:ext cx="36344" cy="58158"/>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9"/>
              <p:cNvSpPr/>
              <p:nvPr/>
            </p:nvSpPr>
            <p:spPr>
              <a:xfrm>
                <a:off x="606732" y="4521438"/>
                <a:ext cx="55983" cy="51807"/>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9"/>
              <p:cNvSpPr/>
              <p:nvPr/>
            </p:nvSpPr>
            <p:spPr>
              <a:xfrm>
                <a:off x="697472" y="4402671"/>
                <a:ext cx="45801" cy="68064"/>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9"/>
              <p:cNvSpPr/>
              <p:nvPr/>
            </p:nvSpPr>
            <p:spPr>
              <a:xfrm>
                <a:off x="859142" y="4679243"/>
                <a:ext cx="97574" cy="13979"/>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9"/>
              <p:cNvSpPr/>
              <p:nvPr/>
            </p:nvSpPr>
            <p:spPr>
              <a:xfrm>
                <a:off x="806541" y="4825899"/>
                <a:ext cx="95261" cy="18155"/>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9"/>
              <p:cNvSpPr/>
              <p:nvPr/>
            </p:nvSpPr>
            <p:spPr>
              <a:xfrm>
                <a:off x="699474" y="4963615"/>
                <a:ext cx="106755" cy="19743"/>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9"/>
              <p:cNvSpPr/>
              <p:nvPr/>
            </p:nvSpPr>
            <p:spPr>
              <a:xfrm>
                <a:off x="517786" y="4574385"/>
                <a:ext cx="71239" cy="66269"/>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9"/>
              <p:cNvSpPr/>
              <p:nvPr/>
            </p:nvSpPr>
            <p:spPr>
              <a:xfrm>
                <a:off x="458005" y="4696224"/>
                <a:ext cx="63162" cy="74276"/>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9"/>
              <p:cNvSpPr/>
              <p:nvPr/>
            </p:nvSpPr>
            <p:spPr>
              <a:xfrm>
                <a:off x="413446" y="4798701"/>
                <a:ext cx="49011" cy="74276"/>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6" name="Google Shape;4486;p29"/>
            <p:cNvGrpSpPr/>
            <p:nvPr/>
          </p:nvGrpSpPr>
          <p:grpSpPr>
            <a:xfrm>
              <a:off x="497557" y="3828541"/>
              <a:ext cx="111691" cy="96746"/>
              <a:chOff x="511469" y="3533641"/>
              <a:chExt cx="111691" cy="96746"/>
            </a:xfrm>
          </p:grpSpPr>
          <p:sp>
            <p:nvSpPr>
              <p:cNvPr id="4487" name="Google Shape;4487;p29"/>
              <p:cNvSpPr/>
              <p:nvPr/>
            </p:nvSpPr>
            <p:spPr>
              <a:xfrm>
                <a:off x="589750" y="3606193"/>
                <a:ext cx="33411" cy="24195"/>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9"/>
              <p:cNvSpPr/>
              <p:nvPr/>
            </p:nvSpPr>
            <p:spPr>
              <a:xfrm>
                <a:off x="511469" y="3592387"/>
                <a:ext cx="32272" cy="25334"/>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9"/>
              <p:cNvSpPr/>
              <p:nvPr/>
            </p:nvSpPr>
            <p:spPr>
              <a:xfrm>
                <a:off x="543707" y="353364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0" name="Google Shape;4490;p29"/>
            <p:cNvSpPr/>
            <p:nvPr/>
          </p:nvSpPr>
          <p:spPr>
            <a:xfrm>
              <a:off x="1061766" y="4740292"/>
              <a:ext cx="40314" cy="33411"/>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9"/>
            <p:cNvSpPr/>
            <p:nvPr/>
          </p:nvSpPr>
          <p:spPr>
            <a:xfrm>
              <a:off x="1266108" y="5006636"/>
              <a:ext cx="43765" cy="33411"/>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9"/>
            <p:cNvSpPr/>
            <p:nvPr/>
          </p:nvSpPr>
          <p:spPr>
            <a:xfrm>
              <a:off x="57151" y="4083160"/>
              <a:ext cx="40348" cy="33411"/>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9"/>
            <p:cNvSpPr/>
            <p:nvPr/>
          </p:nvSpPr>
          <p:spPr>
            <a:xfrm>
              <a:off x="888199" y="4497897"/>
              <a:ext cx="66787" cy="49529"/>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9"/>
            <p:cNvSpPr/>
            <p:nvPr/>
          </p:nvSpPr>
          <p:spPr>
            <a:xfrm>
              <a:off x="112291" y="3846498"/>
              <a:ext cx="65648" cy="49529"/>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9"/>
            <p:cNvSpPr/>
            <p:nvPr/>
          </p:nvSpPr>
          <p:spPr>
            <a:xfrm>
              <a:off x="225497" y="3653137"/>
              <a:ext cx="63266" cy="61644"/>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9"/>
            <p:cNvSpPr/>
            <p:nvPr/>
          </p:nvSpPr>
          <p:spPr>
            <a:xfrm>
              <a:off x="639704" y="4634616"/>
              <a:ext cx="64405" cy="6236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7" name="Google Shape;4497;p29"/>
          <p:cNvGrpSpPr/>
          <p:nvPr/>
        </p:nvGrpSpPr>
        <p:grpSpPr>
          <a:xfrm flipH="1">
            <a:off x="7871118" y="48085"/>
            <a:ext cx="581335" cy="634588"/>
            <a:chOff x="1169653" y="125998"/>
            <a:chExt cx="342002" cy="326317"/>
          </a:xfrm>
        </p:grpSpPr>
        <p:sp>
          <p:nvSpPr>
            <p:cNvPr id="4498" name="Google Shape;4498;p29"/>
            <p:cNvSpPr/>
            <p:nvPr/>
          </p:nvSpPr>
          <p:spPr>
            <a:xfrm>
              <a:off x="1466917" y="183995"/>
              <a:ext cx="44738"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9"/>
            <p:cNvSpPr/>
            <p:nvPr/>
          </p:nvSpPr>
          <p:spPr>
            <a:xfrm>
              <a:off x="1169653" y="4027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9"/>
            <p:cNvSpPr/>
            <p:nvPr/>
          </p:nvSpPr>
          <p:spPr>
            <a:xfrm>
              <a:off x="1294123" y="125998"/>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1" name="Google Shape;4501;p29"/>
          <p:cNvGrpSpPr/>
          <p:nvPr/>
        </p:nvGrpSpPr>
        <p:grpSpPr>
          <a:xfrm flipH="1">
            <a:off x="8231101" y="-225"/>
            <a:ext cx="1383197" cy="1710405"/>
            <a:chOff x="-490086" y="0"/>
            <a:chExt cx="1575215" cy="1947626"/>
          </a:xfrm>
        </p:grpSpPr>
        <p:grpSp>
          <p:nvGrpSpPr>
            <p:cNvPr id="4502" name="Google Shape;4502;p29"/>
            <p:cNvGrpSpPr/>
            <p:nvPr/>
          </p:nvGrpSpPr>
          <p:grpSpPr>
            <a:xfrm rot="554175">
              <a:off x="-377986" y="98660"/>
              <a:ext cx="1351016" cy="1505965"/>
              <a:chOff x="-257414" y="402406"/>
              <a:chExt cx="1351063" cy="1506018"/>
            </a:xfrm>
          </p:grpSpPr>
          <p:sp>
            <p:nvSpPr>
              <p:cNvPr id="4503" name="Google Shape;4503;p29"/>
              <p:cNvSpPr/>
              <p:nvPr/>
            </p:nvSpPr>
            <p:spPr>
              <a:xfrm rot="-1607166">
                <a:off x="-67853" y="674286"/>
                <a:ext cx="971941" cy="1072682"/>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29"/>
              <p:cNvSpPr/>
              <p:nvPr/>
            </p:nvSpPr>
            <p:spPr>
              <a:xfrm rot="-1607166">
                <a:off x="194048" y="1107334"/>
                <a:ext cx="168879" cy="205900"/>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29"/>
              <p:cNvSpPr/>
              <p:nvPr/>
            </p:nvSpPr>
            <p:spPr>
              <a:xfrm rot="-1607166">
                <a:off x="381260" y="1117082"/>
                <a:ext cx="197134"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29"/>
              <p:cNvSpPr/>
              <p:nvPr/>
            </p:nvSpPr>
            <p:spPr>
              <a:xfrm rot="-1607166">
                <a:off x="366768" y="850057"/>
                <a:ext cx="96683" cy="200720"/>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29"/>
              <p:cNvSpPr/>
              <p:nvPr/>
            </p:nvSpPr>
            <p:spPr>
              <a:xfrm rot="-1607166">
                <a:off x="495136" y="830587"/>
                <a:ext cx="167466" cy="90887"/>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29"/>
              <p:cNvSpPr/>
              <p:nvPr/>
            </p:nvSpPr>
            <p:spPr>
              <a:xfrm rot="-1607166">
                <a:off x="480383" y="596024"/>
                <a:ext cx="88243" cy="163337"/>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29"/>
              <p:cNvSpPr/>
              <p:nvPr/>
            </p:nvSpPr>
            <p:spPr>
              <a:xfrm rot="-1607166">
                <a:off x="533986" y="427815"/>
                <a:ext cx="154715" cy="176196"/>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29"/>
              <p:cNvSpPr/>
              <p:nvPr/>
            </p:nvSpPr>
            <p:spPr>
              <a:xfrm rot="-1607166">
                <a:off x="381802" y="1552966"/>
                <a:ext cx="44737"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1" name="Google Shape;4511;p29"/>
            <p:cNvSpPr/>
            <p:nvPr/>
          </p:nvSpPr>
          <p:spPr>
            <a:xfrm>
              <a:off x="102705" y="1883073"/>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2" name="Google Shape;4512;p29"/>
          <p:cNvGrpSpPr/>
          <p:nvPr/>
        </p:nvGrpSpPr>
        <p:grpSpPr>
          <a:xfrm flipH="1">
            <a:off x="-492952" y="3411052"/>
            <a:ext cx="2708236" cy="1832467"/>
            <a:chOff x="6906089" y="3487252"/>
            <a:chExt cx="2708236" cy="1832467"/>
          </a:xfrm>
        </p:grpSpPr>
        <p:sp>
          <p:nvSpPr>
            <p:cNvPr id="4513" name="Google Shape;4513;p29"/>
            <p:cNvSpPr/>
            <p:nvPr/>
          </p:nvSpPr>
          <p:spPr>
            <a:xfrm>
              <a:off x="7903254" y="4693877"/>
              <a:ext cx="64082"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9"/>
            <p:cNvSpPr/>
            <p:nvPr/>
          </p:nvSpPr>
          <p:spPr>
            <a:xfrm>
              <a:off x="6906089" y="4810514"/>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15" name="Google Shape;4515;p29"/>
            <p:cNvGrpSpPr/>
            <p:nvPr/>
          </p:nvGrpSpPr>
          <p:grpSpPr>
            <a:xfrm rot="-1253440">
              <a:off x="8393308" y="3636190"/>
              <a:ext cx="1048937" cy="1158529"/>
              <a:chOff x="8231925" y="3292177"/>
              <a:chExt cx="1048895" cy="1158482"/>
            </a:xfrm>
          </p:grpSpPr>
          <p:sp>
            <p:nvSpPr>
              <p:cNvPr id="4516" name="Google Shape;4516;p29"/>
              <p:cNvSpPr/>
              <p:nvPr/>
            </p:nvSpPr>
            <p:spPr>
              <a:xfrm>
                <a:off x="8308758" y="3292177"/>
                <a:ext cx="972062"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29"/>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29"/>
              <p:cNvSpPr/>
              <p:nvPr/>
            </p:nvSpPr>
            <p:spPr>
              <a:xfrm>
                <a:off x="8618846" y="3806757"/>
                <a:ext cx="196050"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9"/>
              <p:cNvSpPr/>
              <p:nvPr/>
            </p:nvSpPr>
            <p:spPr>
              <a:xfrm>
                <a:off x="8631923"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9"/>
              <p:cNvSpPr/>
              <p:nvPr/>
            </p:nvSpPr>
            <p:spPr>
              <a:xfrm>
                <a:off x="8418013" y="4009473"/>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9"/>
              <p:cNvSpPr/>
              <p:nvPr/>
            </p:nvSpPr>
            <p:spPr>
              <a:xfrm>
                <a:off x="8415586" y="4175421"/>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9"/>
              <p:cNvSpPr/>
              <p:nvPr/>
            </p:nvSpPr>
            <p:spPr>
              <a:xfrm>
                <a:off x="8231925"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3" name="Google Shape;4523;p29"/>
            <p:cNvGrpSpPr/>
            <p:nvPr/>
          </p:nvGrpSpPr>
          <p:grpSpPr>
            <a:xfrm rot="2700000" flipH="1">
              <a:off x="8159393" y="4829632"/>
              <a:ext cx="408102" cy="405131"/>
              <a:chOff x="233409" y="90004"/>
              <a:chExt cx="408106" cy="405134"/>
            </a:xfrm>
          </p:grpSpPr>
          <p:sp>
            <p:nvSpPr>
              <p:cNvPr id="4524" name="Google Shape;4524;p29"/>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9"/>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9"/>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9"/>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9"/>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29"/>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29"/>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29"/>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9"/>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33" name="Google Shape;4533;p29"/>
          <p:cNvGrpSpPr/>
          <p:nvPr/>
        </p:nvGrpSpPr>
        <p:grpSpPr>
          <a:xfrm rot="456874" flipH="1">
            <a:off x="-90764" y="483230"/>
            <a:ext cx="499912" cy="355339"/>
            <a:chOff x="8213498" y="948701"/>
            <a:chExt cx="611658" cy="434768"/>
          </a:xfrm>
        </p:grpSpPr>
        <p:sp>
          <p:nvSpPr>
            <p:cNvPr id="4534" name="Google Shape;4534;p29"/>
            <p:cNvSpPr/>
            <p:nvPr/>
          </p:nvSpPr>
          <p:spPr>
            <a:xfrm>
              <a:off x="8325080" y="948701"/>
              <a:ext cx="500076" cy="422904"/>
            </a:xfrm>
            <a:custGeom>
              <a:avLst/>
              <a:gdLst/>
              <a:ahLst/>
              <a:cxnLst/>
              <a:rect l="l" t="t" r="r" b="b"/>
              <a:pathLst>
                <a:path w="13284" h="11234" extrusionOk="0">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9"/>
            <p:cNvSpPr/>
            <p:nvPr/>
          </p:nvSpPr>
          <p:spPr>
            <a:xfrm>
              <a:off x="8224453" y="1205331"/>
              <a:ext cx="275448" cy="99232"/>
            </a:xfrm>
            <a:custGeom>
              <a:avLst/>
              <a:gdLst/>
              <a:ahLst/>
              <a:cxnLst/>
              <a:rect l="l" t="t" r="r" b="b"/>
              <a:pathLst>
                <a:path w="7317" h="2636" extrusionOk="0">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29"/>
            <p:cNvSpPr/>
            <p:nvPr/>
          </p:nvSpPr>
          <p:spPr>
            <a:xfrm>
              <a:off x="8252235" y="1209284"/>
              <a:ext cx="140265" cy="119448"/>
            </a:xfrm>
            <a:custGeom>
              <a:avLst/>
              <a:gdLst/>
              <a:ahLst/>
              <a:cxnLst/>
              <a:rect l="l" t="t" r="r" b="b"/>
              <a:pathLst>
                <a:path w="3726" h="3173" extrusionOk="0">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29"/>
            <p:cNvSpPr/>
            <p:nvPr/>
          </p:nvSpPr>
          <p:spPr>
            <a:xfrm>
              <a:off x="8383129" y="1211467"/>
              <a:ext cx="65766" cy="141846"/>
            </a:xfrm>
            <a:custGeom>
              <a:avLst/>
              <a:gdLst/>
              <a:ahLst/>
              <a:cxnLst/>
              <a:rect l="l" t="t" r="r" b="b"/>
              <a:pathLst>
                <a:path w="1747" h="3768" extrusionOk="0">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29"/>
            <p:cNvSpPr/>
            <p:nvPr/>
          </p:nvSpPr>
          <p:spPr>
            <a:xfrm>
              <a:off x="8213498" y="1235109"/>
              <a:ext cx="38774" cy="25448"/>
            </a:xfrm>
            <a:custGeom>
              <a:avLst/>
              <a:gdLst/>
              <a:ahLst/>
              <a:cxnLst/>
              <a:rect l="l" t="t" r="r" b="b"/>
              <a:pathLst>
                <a:path w="1030" h="676" extrusionOk="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29"/>
            <p:cNvSpPr/>
            <p:nvPr/>
          </p:nvSpPr>
          <p:spPr>
            <a:xfrm>
              <a:off x="8250466" y="1313110"/>
              <a:ext cx="37683" cy="26389"/>
            </a:xfrm>
            <a:custGeom>
              <a:avLst/>
              <a:gdLst/>
              <a:ahLst/>
              <a:cxnLst/>
              <a:rect l="l" t="t" r="r" b="b"/>
              <a:pathLst>
                <a:path w="1001" h="701" extrusionOk="0">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29"/>
            <p:cNvSpPr/>
            <p:nvPr/>
          </p:nvSpPr>
          <p:spPr>
            <a:xfrm>
              <a:off x="8328317" y="1357043"/>
              <a:ext cx="28911" cy="26427"/>
            </a:xfrm>
            <a:custGeom>
              <a:avLst/>
              <a:gdLst/>
              <a:ahLst/>
              <a:cxnLst/>
              <a:rect l="l" t="t" r="r" b="b"/>
              <a:pathLst>
                <a:path w="768" h="702" extrusionOk="0">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9"/>
            <p:cNvSpPr/>
            <p:nvPr/>
          </p:nvSpPr>
          <p:spPr>
            <a:xfrm>
              <a:off x="8442572" y="1340742"/>
              <a:ext cx="27669" cy="26389"/>
            </a:xfrm>
            <a:custGeom>
              <a:avLst/>
              <a:gdLst/>
              <a:ahLst/>
              <a:cxnLst/>
              <a:rect l="l" t="t" r="r" b="b"/>
              <a:pathLst>
                <a:path w="735" h="701" extrusionOk="0">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9"/>
            <p:cNvSpPr/>
            <p:nvPr/>
          </p:nvSpPr>
          <p:spPr>
            <a:xfrm>
              <a:off x="8480255" y="1289243"/>
              <a:ext cx="38963" cy="26427"/>
            </a:xfrm>
            <a:custGeom>
              <a:avLst/>
              <a:gdLst/>
              <a:ahLst/>
              <a:cxnLst/>
              <a:rect l="l" t="t" r="r" b="b"/>
              <a:pathLst>
                <a:path w="1035" h="702" extrusionOk="0">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3" name="Google Shape;4543;p29"/>
          <p:cNvGrpSpPr/>
          <p:nvPr/>
        </p:nvGrpSpPr>
        <p:grpSpPr>
          <a:xfrm flipH="1">
            <a:off x="63098" y="-64045"/>
            <a:ext cx="417321" cy="551164"/>
            <a:chOff x="8556864" y="319795"/>
            <a:chExt cx="705768" cy="1177197"/>
          </a:xfrm>
        </p:grpSpPr>
        <p:sp>
          <p:nvSpPr>
            <p:cNvPr id="4544" name="Google Shape;4544;p29"/>
            <p:cNvSpPr/>
            <p:nvPr/>
          </p:nvSpPr>
          <p:spPr>
            <a:xfrm>
              <a:off x="8556864" y="319795"/>
              <a:ext cx="705768" cy="1177197"/>
            </a:xfrm>
            <a:custGeom>
              <a:avLst/>
              <a:gdLst/>
              <a:ahLst/>
              <a:cxnLst/>
              <a:rect l="l" t="t" r="r" b="b"/>
              <a:pathLst>
                <a:path w="18748" h="31271" extrusionOk="0">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9"/>
            <p:cNvSpPr/>
            <p:nvPr/>
          </p:nvSpPr>
          <p:spPr>
            <a:xfrm>
              <a:off x="8794672" y="325780"/>
              <a:ext cx="415714" cy="1066671"/>
            </a:xfrm>
            <a:custGeom>
              <a:avLst/>
              <a:gdLst/>
              <a:ahLst/>
              <a:cxnLst/>
              <a:rect l="l" t="t" r="r" b="b"/>
              <a:pathLst>
                <a:path w="11043" h="28335" extrusionOk="0">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9"/>
            <p:cNvSpPr/>
            <p:nvPr/>
          </p:nvSpPr>
          <p:spPr>
            <a:xfrm>
              <a:off x="8699127" y="959204"/>
              <a:ext cx="370803" cy="252899"/>
            </a:xfrm>
            <a:custGeom>
              <a:avLst/>
              <a:gdLst/>
              <a:ahLst/>
              <a:cxnLst/>
              <a:rect l="l" t="t" r="r" b="b"/>
              <a:pathLst>
                <a:path w="9850" h="6718" extrusionOk="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9"/>
            <p:cNvSpPr/>
            <p:nvPr/>
          </p:nvSpPr>
          <p:spPr>
            <a:xfrm>
              <a:off x="8713809" y="708071"/>
              <a:ext cx="471579" cy="168198"/>
            </a:xfrm>
            <a:custGeom>
              <a:avLst/>
              <a:gdLst/>
              <a:ahLst/>
              <a:cxnLst/>
              <a:rect l="l" t="t" r="r" b="b"/>
              <a:pathLst>
                <a:path w="12527" h="4468" extrusionOk="0">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9"/>
            <p:cNvSpPr/>
            <p:nvPr/>
          </p:nvSpPr>
          <p:spPr>
            <a:xfrm>
              <a:off x="8890066" y="510168"/>
              <a:ext cx="316557" cy="135070"/>
            </a:xfrm>
            <a:custGeom>
              <a:avLst/>
              <a:gdLst/>
              <a:ahLst/>
              <a:cxnLst/>
              <a:rect l="l" t="t" r="r" b="b"/>
              <a:pathLst>
                <a:path w="8409" h="3588" extrusionOk="0">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9"/>
            <p:cNvSpPr/>
            <p:nvPr/>
          </p:nvSpPr>
          <p:spPr>
            <a:xfrm>
              <a:off x="8815528" y="743006"/>
              <a:ext cx="23905" cy="17618"/>
            </a:xfrm>
            <a:custGeom>
              <a:avLst/>
              <a:gdLst/>
              <a:ahLst/>
              <a:cxnLst/>
              <a:rect l="l" t="t" r="r" b="b"/>
              <a:pathLst>
                <a:path w="635" h="468" extrusionOk="0">
                  <a:moveTo>
                    <a:pt x="301" y="0"/>
                  </a:moveTo>
                  <a:cubicBezTo>
                    <a:pt x="1" y="0"/>
                    <a:pt x="1" y="467"/>
                    <a:pt x="301" y="467"/>
                  </a:cubicBezTo>
                  <a:cubicBezTo>
                    <a:pt x="635" y="467"/>
                    <a:pt x="635"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9"/>
            <p:cNvSpPr/>
            <p:nvPr/>
          </p:nvSpPr>
          <p:spPr>
            <a:xfrm>
              <a:off x="8846924" y="717896"/>
              <a:ext cx="20140" cy="17618"/>
            </a:xfrm>
            <a:custGeom>
              <a:avLst/>
              <a:gdLst/>
              <a:ahLst/>
              <a:cxnLst/>
              <a:rect l="l" t="t" r="r" b="b"/>
              <a:pathLst>
                <a:path w="535" h="468" extrusionOk="0">
                  <a:moveTo>
                    <a:pt x="268" y="0"/>
                  </a:moveTo>
                  <a:cubicBezTo>
                    <a:pt x="1" y="33"/>
                    <a:pt x="1" y="434"/>
                    <a:pt x="268" y="467"/>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9"/>
            <p:cNvSpPr/>
            <p:nvPr/>
          </p:nvSpPr>
          <p:spPr>
            <a:xfrm>
              <a:off x="8855733" y="757123"/>
              <a:ext cx="17618" cy="19500"/>
            </a:xfrm>
            <a:custGeom>
              <a:avLst/>
              <a:gdLst/>
              <a:ahLst/>
              <a:cxnLst/>
              <a:rect l="l" t="t" r="r" b="b"/>
              <a:pathLst>
                <a:path w="468" h="518" extrusionOk="0">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9"/>
            <p:cNvSpPr/>
            <p:nvPr/>
          </p:nvSpPr>
          <p:spPr>
            <a:xfrm>
              <a:off x="8879601" y="960221"/>
              <a:ext cx="20102" cy="16376"/>
            </a:xfrm>
            <a:custGeom>
              <a:avLst/>
              <a:gdLst/>
              <a:ahLst/>
              <a:cxnLst/>
              <a:rect l="l" t="t" r="r" b="b"/>
              <a:pathLst>
                <a:path w="534" h="435" extrusionOk="0">
                  <a:moveTo>
                    <a:pt x="267" y="1"/>
                  </a:moveTo>
                  <a:cubicBezTo>
                    <a:pt x="0" y="34"/>
                    <a:pt x="0" y="401"/>
                    <a:pt x="267" y="435"/>
                  </a:cubicBezTo>
                  <a:cubicBezTo>
                    <a:pt x="534" y="401"/>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9"/>
            <p:cNvSpPr/>
            <p:nvPr/>
          </p:nvSpPr>
          <p:spPr>
            <a:xfrm>
              <a:off x="8907195" y="930104"/>
              <a:ext cx="20140" cy="17618"/>
            </a:xfrm>
            <a:custGeom>
              <a:avLst/>
              <a:gdLst/>
              <a:ahLst/>
              <a:cxnLst/>
              <a:rect l="l" t="t" r="r" b="b"/>
              <a:pathLst>
                <a:path w="535" h="468" extrusionOk="0">
                  <a:moveTo>
                    <a:pt x="268" y="0"/>
                  </a:moveTo>
                  <a:cubicBezTo>
                    <a:pt x="1" y="34"/>
                    <a:pt x="1" y="434"/>
                    <a:pt x="268" y="467"/>
                  </a:cubicBezTo>
                  <a:cubicBezTo>
                    <a:pt x="535" y="434"/>
                    <a:pt x="535" y="34"/>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9"/>
            <p:cNvSpPr/>
            <p:nvPr/>
          </p:nvSpPr>
          <p:spPr>
            <a:xfrm>
              <a:off x="8864505" y="921295"/>
              <a:ext cx="22662" cy="16376"/>
            </a:xfrm>
            <a:custGeom>
              <a:avLst/>
              <a:gdLst/>
              <a:ahLst/>
              <a:cxnLst/>
              <a:rect l="l" t="t" r="r" b="b"/>
              <a:pathLst>
                <a:path w="602" h="435" extrusionOk="0">
                  <a:moveTo>
                    <a:pt x="301" y="1"/>
                  </a:moveTo>
                  <a:cubicBezTo>
                    <a:pt x="1" y="1"/>
                    <a:pt x="1" y="435"/>
                    <a:pt x="301" y="435"/>
                  </a:cubicBezTo>
                  <a:cubicBezTo>
                    <a:pt x="601" y="435"/>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9"/>
            <p:cNvSpPr/>
            <p:nvPr/>
          </p:nvSpPr>
          <p:spPr>
            <a:xfrm>
              <a:off x="9076751" y="1075717"/>
              <a:ext cx="22625" cy="16413"/>
            </a:xfrm>
            <a:custGeom>
              <a:avLst/>
              <a:gdLst/>
              <a:ahLst/>
              <a:cxnLst/>
              <a:rect l="l" t="t" r="r" b="b"/>
              <a:pathLst>
                <a:path w="601" h="436" extrusionOk="0">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9"/>
            <p:cNvSpPr/>
            <p:nvPr/>
          </p:nvSpPr>
          <p:spPr>
            <a:xfrm>
              <a:off x="9059170" y="1033065"/>
              <a:ext cx="20102" cy="17618"/>
            </a:xfrm>
            <a:custGeom>
              <a:avLst/>
              <a:gdLst/>
              <a:ahLst/>
              <a:cxnLst/>
              <a:rect l="l" t="t" r="r" b="b"/>
              <a:pathLst>
                <a:path w="534" h="468" extrusionOk="0">
                  <a:moveTo>
                    <a:pt x="267" y="1"/>
                  </a:moveTo>
                  <a:cubicBezTo>
                    <a:pt x="0" y="34"/>
                    <a:pt x="0" y="434"/>
                    <a:pt x="267" y="468"/>
                  </a:cubicBezTo>
                  <a:cubicBezTo>
                    <a:pt x="534" y="434"/>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9"/>
            <p:cNvSpPr/>
            <p:nvPr/>
          </p:nvSpPr>
          <p:spPr>
            <a:xfrm>
              <a:off x="9137022" y="704081"/>
              <a:ext cx="22625" cy="17618"/>
            </a:xfrm>
            <a:custGeom>
              <a:avLst/>
              <a:gdLst/>
              <a:ahLst/>
              <a:cxnLst/>
              <a:rect l="l" t="t" r="r" b="b"/>
              <a:pathLst>
                <a:path w="601" h="468" extrusionOk="0">
                  <a:moveTo>
                    <a:pt x="301" y="0"/>
                  </a:moveTo>
                  <a:cubicBezTo>
                    <a:pt x="0" y="0"/>
                    <a:pt x="0" y="467"/>
                    <a:pt x="301" y="467"/>
                  </a:cubicBezTo>
                  <a:cubicBezTo>
                    <a:pt x="601" y="434"/>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9"/>
            <p:cNvSpPr/>
            <p:nvPr/>
          </p:nvSpPr>
          <p:spPr>
            <a:xfrm>
              <a:off x="9085522" y="459196"/>
              <a:ext cx="23905" cy="17618"/>
            </a:xfrm>
            <a:custGeom>
              <a:avLst/>
              <a:gdLst/>
              <a:ahLst/>
              <a:cxnLst/>
              <a:rect l="l" t="t" r="r" b="b"/>
              <a:pathLst>
                <a:path w="635" h="468" extrusionOk="0">
                  <a:moveTo>
                    <a:pt x="334" y="0"/>
                  </a:moveTo>
                  <a:cubicBezTo>
                    <a:pt x="1" y="0"/>
                    <a:pt x="1" y="467"/>
                    <a:pt x="334" y="467"/>
                  </a:cubicBezTo>
                  <a:cubicBezTo>
                    <a:pt x="634" y="467"/>
                    <a:pt x="634"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9"/>
            <p:cNvSpPr/>
            <p:nvPr/>
          </p:nvSpPr>
          <p:spPr>
            <a:xfrm>
              <a:off x="8865785" y="1308066"/>
              <a:ext cx="23867" cy="17618"/>
            </a:xfrm>
            <a:custGeom>
              <a:avLst/>
              <a:gdLst/>
              <a:ahLst/>
              <a:cxnLst/>
              <a:rect l="l" t="t" r="r" b="b"/>
              <a:pathLst>
                <a:path w="634" h="468" extrusionOk="0">
                  <a:moveTo>
                    <a:pt x="334" y="1"/>
                  </a:moveTo>
                  <a:cubicBezTo>
                    <a:pt x="0" y="1"/>
                    <a:pt x="0" y="468"/>
                    <a:pt x="334" y="468"/>
                  </a:cubicBezTo>
                  <a:cubicBezTo>
                    <a:pt x="634" y="468"/>
                    <a:pt x="634" y="1"/>
                    <a:pt x="3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9"/>
            <p:cNvSpPr/>
            <p:nvPr/>
          </p:nvSpPr>
          <p:spPr>
            <a:xfrm>
              <a:off x="8887130" y="1266656"/>
              <a:ext cx="25147" cy="17618"/>
            </a:xfrm>
            <a:custGeom>
              <a:avLst/>
              <a:gdLst/>
              <a:ahLst/>
              <a:cxnLst/>
              <a:rect l="l" t="t" r="r" b="b"/>
              <a:pathLst>
                <a:path w="668" h="468" extrusionOk="0">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1" name="Google Shape;4561;p29"/>
          <p:cNvGrpSpPr/>
          <p:nvPr/>
        </p:nvGrpSpPr>
        <p:grpSpPr>
          <a:xfrm flipH="1">
            <a:off x="1275201" y="-1193"/>
            <a:ext cx="94468" cy="71882"/>
            <a:chOff x="7529664" y="637523"/>
            <a:chExt cx="115572" cy="87940"/>
          </a:xfrm>
        </p:grpSpPr>
        <p:sp>
          <p:nvSpPr>
            <p:cNvPr id="4562" name="Google Shape;4562;p29"/>
            <p:cNvSpPr/>
            <p:nvPr/>
          </p:nvSpPr>
          <p:spPr>
            <a:xfrm>
              <a:off x="7529664" y="665155"/>
              <a:ext cx="35198" cy="26389"/>
            </a:xfrm>
            <a:custGeom>
              <a:avLst/>
              <a:gdLst/>
              <a:ahLst/>
              <a:cxnLst/>
              <a:rect l="l" t="t" r="r" b="b"/>
              <a:pathLst>
                <a:path w="935" h="701" extrusionOk="0">
                  <a:moveTo>
                    <a:pt x="467" y="0"/>
                  </a:moveTo>
                  <a:cubicBezTo>
                    <a:pt x="0" y="0"/>
                    <a:pt x="0" y="701"/>
                    <a:pt x="467" y="701"/>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9"/>
            <p:cNvSpPr/>
            <p:nvPr/>
          </p:nvSpPr>
          <p:spPr>
            <a:xfrm>
              <a:off x="7615045" y="637523"/>
              <a:ext cx="30191" cy="25147"/>
            </a:xfrm>
            <a:custGeom>
              <a:avLst/>
              <a:gdLst/>
              <a:ahLst/>
              <a:cxnLst/>
              <a:rect l="l" t="t" r="r" b="b"/>
              <a:pathLst>
                <a:path w="802" h="668" extrusionOk="0">
                  <a:moveTo>
                    <a:pt x="401" y="0"/>
                  </a:moveTo>
                  <a:cubicBezTo>
                    <a:pt x="0" y="34"/>
                    <a:pt x="0" y="634"/>
                    <a:pt x="401" y="667"/>
                  </a:cubicBezTo>
                  <a:cubicBezTo>
                    <a:pt x="801" y="634"/>
                    <a:pt x="801" y="34"/>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9"/>
            <p:cNvSpPr/>
            <p:nvPr/>
          </p:nvSpPr>
          <p:spPr>
            <a:xfrm>
              <a:off x="7593700" y="699036"/>
              <a:ext cx="31434" cy="26427"/>
            </a:xfrm>
            <a:custGeom>
              <a:avLst/>
              <a:gdLst/>
              <a:ahLst/>
              <a:cxnLst/>
              <a:rect l="l" t="t" r="r" b="b"/>
              <a:pathLst>
                <a:path w="835" h="702" extrusionOk="0">
                  <a:moveTo>
                    <a:pt x="434" y="1"/>
                  </a:moveTo>
                  <a:cubicBezTo>
                    <a:pt x="0" y="67"/>
                    <a:pt x="0" y="668"/>
                    <a:pt x="434" y="701"/>
                  </a:cubicBezTo>
                  <a:cubicBezTo>
                    <a:pt x="834" y="668"/>
                    <a:pt x="834" y="67"/>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5" name="Google Shape;4565;p29"/>
          <p:cNvGrpSpPr/>
          <p:nvPr/>
        </p:nvGrpSpPr>
        <p:grpSpPr>
          <a:xfrm flipH="1">
            <a:off x="350904" y="-80137"/>
            <a:ext cx="834233" cy="329219"/>
            <a:chOff x="7778276" y="-85874"/>
            <a:chExt cx="1020594" cy="402764"/>
          </a:xfrm>
        </p:grpSpPr>
        <p:sp>
          <p:nvSpPr>
            <p:cNvPr id="4566" name="Google Shape;4566;p29"/>
            <p:cNvSpPr/>
            <p:nvPr/>
          </p:nvSpPr>
          <p:spPr>
            <a:xfrm>
              <a:off x="7778276" y="-85836"/>
              <a:ext cx="1018448" cy="402726"/>
            </a:xfrm>
            <a:custGeom>
              <a:avLst/>
              <a:gdLst/>
              <a:ahLst/>
              <a:cxnLst/>
              <a:rect l="l" t="t" r="r" b="b"/>
              <a:pathLst>
                <a:path w="27054" h="10698" extrusionOk="0">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9"/>
            <p:cNvSpPr/>
            <p:nvPr/>
          </p:nvSpPr>
          <p:spPr>
            <a:xfrm>
              <a:off x="7785843" y="-36972"/>
              <a:ext cx="1013027" cy="245069"/>
            </a:xfrm>
            <a:custGeom>
              <a:avLst/>
              <a:gdLst/>
              <a:ahLst/>
              <a:cxnLst/>
              <a:rect l="l" t="t" r="r" b="b"/>
              <a:pathLst>
                <a:path w="26910" h="6510" extrusionOk="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9"/>
            <p:cNvSpPr/>
            <p:nvPr/>
          </p:nvSpPr>
          <p:spPr>
            <a:xfrm>
              <a:off x="7915758" y="112029"/>
              <a:ext cx="130026" cy="184235"/>
            </a:xfrm>
            <a:custGeom>
              <a:avLst/>
              <a:gdLst/>
              <a:ahLst/>
              <a:cxnLst/>
              <a:rect l="l" t="t" r="r" b="b"/>
              <a:pathLst>
                <a:path w="3454" h="4894" extrusionOk="0">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9"/>
            <p:cNvSpPr/>
            <p:nvPr/>
          </p:nvSpPr>
          <p:spPr>
            <a:xfrm>
              <a:off x="8067809" y="20249"/>
              <a:ext cx="165111" cy="291109"/>
            </a:xfrm>
            <a:custGeom>
              <a:avLst/>
              <a:gdLst/>
              <a:ahLst/>
              <a:cxnLst/>
              <a:rect l="l" t="t" r="r" b="b"/>
              <a:pathLst>
                <a:path w="4386" h="7733" extrusionOk="0">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9"/>
            <p:cNvSpPr/>
            <p:nvPr/>
          </p:nvSpPr>
          <p:spPr>
            <a:xfrm>
              <a:off x="8270230" y="-50713"/>
              <a:ext cx="164847" cy="303005"/>
            </a:xfrm>
            <a:custGeom>
              <a:avLst/>
              <a:gdLst/>
              <a:ahLst/>
              <a:cxnLst/>
              <a:rect l="l" t="t" r="r" b="b"/>
              <a:pathLst>
                <a:path w="4379" h="8049" extrusionOk="0">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9"/>
            <p:cNvSpPr/>
            <p:nvPr/>
          </p:nvSpPr>
          <p:spPr>
            <a:xfrm>
              <a:off x="8471145" y="-85874"/>
              <a:ext cx="154796" cy="226359"/>
            </a:xfrm>
            <a:custGeom>
              <a:avLst/>
              <a:gdLst/>
              <a:ahLst/>
              <a:cxnLst/>
              <a:rect l="l" t="t" r="r" b="b"/>
              <a:pathLst>
                <a:path w="4112" h="6013" extrusionOk="0">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2" name="Google Shape;4572;p29"/>
          <p:cNvSpPr/>
          <p:nvPr/>
        </p:nvSpPr>
        <p:spPr>
          <a:xfrm flipH="1">
            <a:off x="586313" y="672282"/>
            <a:ext cx="33909" cy="27755"/>
          </a:xfrm>
          <a:custGeom>
            <a:avLst/>
            <a:gdLst/>
            <a:ahLst/>
            <a:cxnLst/>
            <a:rect l="l" t="t" r="r" b="b"/>
            <a:pathLst>
              <a:path w="1102" h="902" extrusionOk="0">
                <a:moveTo>
                  <a:pt x="534" y="1"/>
                </a:moveTo>
                <a:cubicBezTo>
                  <a:pt x="0" y="34"/>
                  <a:pt x="0" y="868"/>
                  <a:pt x="534" y="902"/>
                </a:cubicBezTo>
                <a:cubicBezTo>
                  <a:pt x="1101" y="868"/>
                  <a:pt x="1101" y="34"/>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9"/>
          <p:cNvSpPr/>
          <p:nvPr/>
        </p:nvSpPr>
        <p:spPr>
          <a:xfrm flipH="1">
            <a:off x="1062990" y="269470"/>
            <a:ext cx="38001" cy="287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9"/>
          <p:cNvSpPr/>
          <p:nvPr/>
        </p:nvSpPr>
        <p:spPr>
          <a:xfrm flipH="1">
            <a:off x="62810" y="882340"/>
            <a:ext cx="38001" cy="287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9"/>
          <p:cNvSpPr/>
          <p:nvPr/>
        </p:nvSpPr>
        <p:spPr>
          <a:xfrm flipH="1">
            <a:off x="698359" y="416510"/>
            <a:ext cx="56494" cy="42124"/>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9"/>
          <p:cNvSpPr/>
          <p:nvPr/>
        </p:nvSpPr>
        <p:spPr>
          <a:xfrm flipH="1">
            <a:off x="466682" y="416524"/>
            <a:ext cx="56494" cy="42093"/>
          </a:xfrm>
          <a:custGeom>
            <a:avLst/>
            <a:gdLst/>
            <a:ahLst/>
            <a:cxnLst/>
            <a:rect l="l" t="t" r="r" b="b"/>
            <a:pathLst>
              <a:path w="1836" h="1368" extrusionOk="0">
                <a:moveTo>
                  <a:pt x="902" y="0"/>
                </a:moveTo>
                <a:cubicBezTo>
                  <a:pt x="1" y="0"/>
                  <a:pt x="1" y="1368"/>
                  <a:pt x="902" y="1368"/>
                </a:cubicBezTo>
                <a:cubicBezTo>
                  <a:pt x="1836" y="1368"/>
                  <a:pt x="1836" y="0"/>
                  <a:pt x="90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77" name="Google Shape;4577;p29"/>
          <p:cNvGrpSpPr/>
          <p:nvPr/>
        </p:nvGrpSpPr>
        <p:grpSpPr>
          <a:xfrm rot="1110619" flipH="1">
            <a:off x="189893" y="30682"/>
            <a:ext cx="638273" cy="267183"/>
            <a:chOff x="7936040" y="253594"/>
            <a:chExt cx="780871" cy="326875"/>
          </a:xfrm>
        </p:grpSpPr>
        <p:sp>
          <p:nvSpPr>
            <p:cNvPr id="4578" name="Google Shape;4578;p29"/>
            <p:cNvSpPr/>
            <p:nvPr/>
          </p:nvSpPr>
          <p:spPr>
            <a:xfrm>
              <a:off x="7992019" y="253594"/>
              <a:ext cx="724892" cy="284559"/>
            </a:xfrm>
            <a:custGeom>
              <a:avLst/>
              <a:gdLst/>
              <a:ahLst/>
              <a:cxnLst/>
              <a:rect l="l" t="t" r="r" b="b"/>
              <a:pathLst>
                <a:path w="19256" h="7559" extrusionOk="0">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9"/>
            <p:cNvSpPr/>
            <p:nvPr/>
          </p:nvSpPr>
          <p:spPr>
            <a:xfrm>
              <a:off x="8020630" y="379594"/>
              <a:ext cx="122836" cy="65163"/>
            </a:xfrm>
            <a:custGeom>
              <a:avLst/>
              <a:gdLst/>
              <a:ahLst/>
              <a:cxnLst/>
              <a:rect l="l" t="t" r="r" b="b"/>
              <a:pathLst>
                <a:path w="3263" h="1731" extrusionOk="0">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9"/>
            <p:cNvSpPr/>
            <p:nvPr/>
          </p:nvSpPr>
          <p:spPr>
            <a:xfrm>
              <a:off x="7962651" y="321846"/>
              <a:ext cx="154495" cy="100173"/>
            </a:xfrm>
            <a:custGeom>
              <a:avLst/>
              <a:gdLst/>
              <a:ahLst/>
              <a:cxnLst/>
              <a:rect l="l" t="t" r="r" b="b"/>
              <a:pathLst>
                <a:path w="4104" h="2661" extrusionOk="0">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9"/>
            <p:cNvSpPr/>
            <p:nvPr/>
          </p:nvSpPr>
          <p:spPr>
            <a:xfrm>
              <a:off x="7936040" y="463920"/>
              <a:ext cx="159012" cy="116549"/>
            </a:xfrm>
            <a:custGeom>
              <a:avLst/>
              <a:gdLst/>
              <a:ahLst/>
              <a:cxnLst/>
              <a:rect l="l" t="t" r="r" b="b"/>
              <a:pathLst>
                <a:path w="4224" h="3096" extrusionOk="0">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9"/>
            <p:cNvSpPr/>
            <p:nvPr/>
          </p:nvSpPr>
          <p:spPr>
            <a:xfrm>
              <a:off x="8195452" y="389909"/>
              <a:ext cx="19161" cy="55752"/>
            </a:xfrm>
            <a:custGeom>
              <a:avLst/>
              <a:gdLst/>
              <a:ahLst/>
              <a:cxnLst/>
              <a:rect l="l" t="t" r="r" b="b"/>
              <a:pathLst>
                <a:path w="509" h="1481" extrusionOk="0">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9"/>
            <p:cNvSpPr/>
            <p:nvPr/>
          </p:nvSpPr>
          <p:spPr>
            <a:xfrm>
              <a:off x="8231893" y="379895"/>
              <a:ext cx="19124" cy="47019"/>
            </a:xfrm>
            <a:custGeom>
              <a:avLst/>
              <a:gdLst/>
              <a:ahLst/>
              <a:cxnLst/>
              <a:rect l="l" t="t" r="r" b="b"/>
              <a:pathLst>
                <a:path w="508" h="1249" extrusionOk="0">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9"/>
            <p:cNvSpPr/>
            <p:nvPr/>
          </p:nvSpPr>
          <p:spPr>
            <a:xfrm>
              <a:off x="8266301" y="376658"/>
              <a:ext cx="19839" cy="50633"/>
            </a:xfrm>
            <a:custGeom>
              <a:avLst/>
              <a:gdLst/>
              <a:ahLst/>
              <a:cxnLst/>
              <a:rect l="l" t="t" r="r" b="b"/>
              <a:pathLst>
                <a:path w="527" h="1345" extrusionOk="0">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047"/>
        <p:cNvGrpSpPr/>
        <p:nvPr/>
      </p:nvGrpSpPr>
      <p:grpSpPr>
        <a:xfrm>
          <a:off x="0" y="0"/>
          <a:ext cx="0" cy="0"/>
          <a:chOff x="0" y="0"/>
          <a:chExt cx="0" cy="0"/>
        </a:xfrm>
      </p:grpSpPr>
      <p:sp>
        <p:nvSpPr>
          <p:cNvPr id="1048" name="Google Shape;1048;p9"/>
          <p:cNvSpPr txBox="1">
            <a:spLocks noGrp="1"/>
          </p:cNvSpPr>
          <p:nvPr>
            <p:ph type="body" idx="1"/>
          </p:nvPr>
        </p:nvSpPr>
        <p:spPr>
          <a:xfrm flipH="1">
            <a:off x="1000300" y="2583150"/>
            <a:ext cx="3143400" cy="452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a:solidFill>
                  <a:schemeClr val="dk1"/>
                </a:solidFill>
              </a:defRPr>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1049" name="Google Shape;1049;p9"/>
          <p:cNvSpPr txBox="1">
            <a:spLocks noGrp="1"/>
          </p:cNvSpPr>
          <p:nvPr>
            <p:ph type="title"/>
          </p:nvPr>
        </p:nvSpPr>
        <p:spPr>
          <a:xfrm>
            <a:off x="1000375" y="1685250"/>
            <a:ext cx="2831700" cy="399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50" name="Google Shape;1050;p9"/>
          <p:cNvSpPr/>
          <p:nvPr/>
        </p:nvSpPr>
        <p:spPr>
          <a:xfrm>
            <a:off x="508823" y="45280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9"/>
          <p:cNvSpPr/>
          <p:nvPr/>
        </p:nvSpPr>
        <p:spPr>
          <a:xfrm flipH="1">
            <a:off x="1717180" y="-61650"/>
            <a:ext cx="8217273" cy="482986"/>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1052" name="Google Shape;1052;p9"/>
          <p:cNvSpPr/>
          <p:nvPr/>
        </p:nvSpPr>
        <p:spPr>
          <a:xfrm flipH="1">
            <a:off x="-3100109" y="-1561600"/>
            <a:ext cx="6052187" cy="245452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1053" name="Google Shape;1053;p9"/>
          <p:cNvSpPr/>
          <p:nvPr/>
        </p:nvSpPr>
        <p:spPr>
          <a:xfrm flipH="1">
            <a:off x="-1608098" y="4291062"/>
            <a:ext cx="8173600" cy="1019275"/>
          </a:xfrm>
          <a:custGeom>
            <a:avLst/>
            <a:gdLst/>
            <a:ahLst/>
            <a:cxnLst/>
            <a:rect l="l" t="t" r="r" b="b"/>
            <a:pathLst>
              <a:path w="326944" h="40771" extrusionOk="0">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sp>
      <p:sp>
        <p:nvSpPr>
          <p:cNvPr id="1054" name="Google Shape;1054;p9"/>
          <p:cNvSpPr/>
          <p:nvPr/>
        </p:nvSpPr>
        <p:spPr>
          <a:xfrm flipH="1">
            <a:off x="3901862" y="4083413"/>
            <a:ext cx="6361450" cy="1233800"/>
          </a:xfrm>
          <a:custGeom>
            <a:avLst/>
            <a:gdLst/>
            <a:ahLst/>
            <a:cxnLst/>
            <a:rect l="l" t="t" r="r" b="b"/>
            <a:pathLst>
              <a:path w="254458" h="49352" extrusionOk="0">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sp>
      <p:sp>
        <p:nvSpPr>
          <p:cNvPr id="1055" name="Google Shape;1055;p9"/>
          <p:cNvSpPr/>
          <p:nvPr/>
        </p:nvSpPr>
        <p:spPr>
          <a:xfrm rot="-1121112">
            <a:off x="1905705" y="4655345"/>
            <a:ext cx="388189" cy="335984"/>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6" name="Google Shape;1056;p9"/>
          <p:cNvGrpSpPr/>
          <p:nvPr/>
        </p:nvGrpSpPr>
        <p:grpSpPr>
          <a:xfrm>
            <a:off x="8387460" y="4443453"/>
            <a:ext cx="781823" cy="759783"/>
            <a:chOff x="8197580" y="4205811"/>
            <a:chExt cx="998242" cy="969977"/>
          </a:xfrm>
        </p:grpSpPr>
        <p:sp>
          <p:nvSpPr>
            <p:cNvPr id="1057" name="Google Shape;1057;p9"/>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9"/>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9"/>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9"/>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9"/>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9"/>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9"/>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9"/>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9"/>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9"/>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9"/>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9"/>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9"/>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9"/>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9"/>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9"/>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4" name="Google Shape;1074;p9"/>
          <p:cNvGrpSpPr/>
          <p:nvPr/>
        </p:nvGrpSpPr>
        <p:grpSpPr>
          <a:xfrm>
            <a:off x="-68577" y="-128204"/>
            <a:ext cx="910774" cy="885126"/>
            <a:chOff x="-36607" y="-28910"/>
            <a:chExt cx="999532" cy="971385"/>
          </a:xfrm>
        </p:grpSpPr>
        <p:sp>
          <p:nvSpPr>
            <p:cNvPr id="1075" name="Google Shape;1075;p9"/>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9"/>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9"/>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9"/>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9"/>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9"/>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9"/>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9"/>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9"/>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9"/>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9"/>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9"/>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9"/>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9"/>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9"/>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9"/>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9"/>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9"/>
          <p:cNvGrpSpPr/>
          <p:nvPr/>
        </p:nvGrpSpPr>
        <p:grpSpPr>
          <a:xfrm rot="1291731">
            <a:off x="2918714" y="4578515"/>
            <a:ext cx="605580" cy="757306"/>
            <a:chOff x="3291645" y="4438907"/>
            <a:chExt cx="662976" cy="829031"/>
          </a:xfrm>
        </p:grpSpPr>
        <p:sp>
          <p:nvSpPr>
            <p:cNvPr id="1093" name="Google Shape;1093;p9"/>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9"/>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9"/>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9"/>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9"/>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9"/>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9"/>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9"/>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9"/>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9"/>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9"/>
          <p:cNvGrpSpPr/>
          <p:nvPr/>
        </p:nvGrpSpPr>
        <p:grpSpPr>
          <a:xfrm>
            <a:off x="6661923" y="4574096"/>
            <a:ext cx="578478" cy="673232"/>
            <a:chOff x="7255010" y="4438892"/>
            <a:chExt cx="633323" cy="736981"/>
          </a:xfrm>
        </p:grpSpPr>
        <p:sp>
          <p:nvSpPr>
            <p:cNvPr id="1104" name="Google Shape;1104;p9"/>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9"/>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9"/>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9"/>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9"/>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9"/>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9"/>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 name="Google Shape;1111;p9"/>
          <p:cNvGrpSpPr/>
          <p:nvPr/>
        </p:nvGrpSpPr>
        <p:grpSpPr>
          <a:xfrm>
            <a:off x="4105526" y="4493797"/>
            <a:ext cx="589552" cy="624470"/>
            <a:chOff x="4174996" y="4517026"/>
            <a:chExt cx="645448" cy="683601"/>
          </a:xfrm>
        </p:grpSpPr>
        <p:sp>
          <p:nvSpPr>
            <p:cNvPr id="1112" name="Google Shape;1112;p9"/>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9"/>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9"/>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9"/>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6" name="Google Shape;1116;p9"/>
          <p:cNvSpPr/>
          <p:nvPr/>
        </p:nvSpPr>
        <p:spPr>
          <a:xfrm rot="2493606">
            <a:off x="5044326" y="4575353"/>
            <a:ext cx="280109" cy="249958"/>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7" name="Google Shape;1117;p9"/>
          <p:cNvGrpSpPr/>
          <p:nvPr/>
        </p:nvGrpSpPr>
        <p:grpSpPr>
          <a:xfrm rot="578099" flipH="1">
            <a:off x="-126438" y="1107722"/>
            <a:ext cx="968704" cy="759791"/>
            <a:chOff x="2246497" y="-36012"/>
            <a:chExt cx="829747" cy="650802"/>
          </a:xfrm>
        </p:grpSpPr>
        <p:sp>
          <p:nvSpPr>
            <p:cNvPr id="1118" name="Google Shape;1118;p9"/>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9"/>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9"/>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9"/>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9"/>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9"/>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9"/>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9"/>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 name="Google Shape;1126;p9"/>
          <p:cNvGrpSpPr/>
          <p:nvPr/>
        </p:nvGrpSpPr>
        <p:grpSpPr>
          <a:xfrm>
            <a:off x="1067085" y="-156357"/>
            <a:ext cx="576735" cy="672391"/>
            <a:chOff x="1258903" y="17252"/>
            <a:chExt cx="632940" cy="737918"/>
          </a:xfrm>
        </p:grpSpPr>
        <p:sp>
          <p:nvSpPr>
            <p:cNvPr id="1127" name="Google Shape;1127;p9"/>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9"/>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9"/>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9"/>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9"/>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9"/>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9"/>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9"/>
          <p:cNvGrpSpPr/>
          <p:nvPr/>
        </p:nvGrpSpPr>
        <p:grpSpPr>
          <a:xfrm rot="-6734613">
            <a:off x="415078" y="4417988"/>
            <a:ext cx="1023139" cy="802110"/>
            <a:chOff x="6116480" y="4524652"/>
            <a:chExt cx="830410" cy="650968"/>
          </a:xfrm>
        </p:grpSpPr>
        <p:sp>
          <p:nvSpPr>
            <p:cNvPr id="1135" name="Google Shape;1135;p9"/>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9"/>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9"/>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9"/>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9"/>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9"/>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9"/>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9"/>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9"/>
          <p:cNvSpPr/>
          <p:nvPr/>
        </p:nvSpPr>
        <p:spPr>
          <a:xfrm rot="10128894">
            <a:off x="8733177" y="829203"/>
            <a:ext cx="291826" cy="252586"/>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4" name="Google Shape;1144;p9"/>
          <p:cNvGrpSpPr/>
          <p:nvPr/>
        </p:nvGrpSpPr>
        <p:grpSpPr>
          <a:xfrm rot="-8817145">
            <a:off x="4840299" y="-343182"/>
            <a:ext cx="564095" cy="705453"/>
            <a:chOff x="3291645" y="4438907"/>
            <a:chExt cx="662976" cy="829031"/>
          </a:xfrm>
        </p:grpSpPr>
        <p:sp>
          <p:nvSpPr>
            <p:cNvPr id="1145" name="Google Shape;1145;p9"/>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9"/>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9"/>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9"/>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9"/>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9"/>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9"/>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9"/>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9"/>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9"/>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5" name="Google Shape;1155;p9"/>
          <p:cNvGrpSpPr/>
          <p:nvPr/>
        </p:nvGrpSpPr>
        <p:grpSpPr>
          <a:xfrm rot="10800000">
            <a:off x="6217160" y="-128191"/>
            <a:ext cx="375393" cy="397651"/>
            <a:chOff x="4174996" y="4517026"/>
            <a:chExt cx="645448" cy="683601"/>
          </a:xfrm>
        </p:grpSpPr>
        <p:sp>
          <p:nvSpPr>
            <p:cNvPr id="1156" name="Google Shape;1156;p9"/>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9"/>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9"/>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9"/>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0" name="Google Shape;1160;p9"/>
          <p:cNvSpPr/>
          <p:nvPr/>
        </p:nvSpPr>
        <p:spPr>
          <a:xfrm rot="-5400000">
            <a:off x="3805499" y="52400"/>
            <a:ext cx="234678" cy="209423"/>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9"/>
          <p:cNvSpPr/>
          <p:nvPr/>
        </p:nvSpPr>
        <p:spPr>
          <a:xfrm rot="10800000">
            <a:off x="7293025" y="54851"/>
            <a:ext cx="280111" cy="249964"/>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9"/>
          <p:cNvGrpSpPr/>
          <p:nvPr/>
        </p:nvGrpSpPr>
        <p:grpSpPr>
          <a:xfrm rot="9117171">
            <a:off x="8409150" y="-34974"/>
            <a:ext cx="861497" cy="675395"/>
            <a:chOff x="6116480" y="4524652"/>
            <a:chExt cx="830410" cy="650968"/>
          </a:xfrm>
        </p:grpSpPr>
        <p:sp>
          <p:nvSpPr>
            <p:cNvPr id="1163" name="Google Shape;1163;p9"/>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9"/>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9"/>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9"/>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9"/>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9"/>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9"/>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9"/>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88891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flipH="1">
            <a:off x="6884266" y="125866"/>
            <a:ext cx="2150208" cy="2229185"/>
          </a:xfrm>
          <a:custGeom>
            <a:avLst/>
            <a:gdLst/>
            <a:ahLst/>
            <a:cxnLst/>
            <a:rect l="l" t="t" r="r" b="b"/>
            <a:pathLst>
              <a:path w="29050" h="30117" extrusionOk="0">
                <a:moveTo>
                  <a:pt x="21" y="30031"/>
                </a:moveTo>
                <a:cubicBezTo>
                  <a:pt x="8" y="30035"/>
                  <a:pt x="1" y="30037"/>
                  <a:pt x="1" y="30037"/>
                </a:cubicBezTo>
                <a:lnTo>
                  <a:pt x="21" y="30037"/>
                </a:lnTo>
                <a:lnTo>
                  <a:pt x="21" y="30031"/>
                </a:lnTo>
                <a:close/>
                <a:moveTo>
                  <a:pt x="21" y="0"/>
                </a:moveTo>
                <a:lnTo>
                  <a:pt x="21" y="30031"/>
                </a:lnTo>
                <a:lnTo>
                  <a:pt x="21" y="30031"/>
                </a:lnTo>
                <a:cubicBezTo>
                  <a:pt x="186" y="29982"/>
                  <a:pt x="1286" y="29656"/>
                  <a:pt x="1511" y="29656"/>
                </a:cubicBezTo>
                <a:cubicBezTo>
                  <a:pt x="1527" y="29656"/>
                  <a:pt x="1539" y="29657"/>
                  <a:pt x="1546" y="29661"/>
                </a:cubicBezTo>
                <a:cubicBezTo>
                  <a:pt x="1552" y="29664"/>
                  <a:pt x="1557" y="29665"/>
                  <a:pt x="1563" y="29665"/>
                </a:cubicBezTo>
                <a:cubicBezTo>
                  <a:pt x="1652" y="29665"/>
                  <a:pt x="1686" y="29298"/>
                  <a:pt x="1751" y="29234"/>
                </a:cubicBezTo>
                <a:cubicBezTo>
                  <a:pt x="1756" y="29228"/>
                  <a:pt x="1765" y="29226"/>
                  <a:pt x="1775" y="29226"/>
                </a:cubicBezTo>
                <a:cubicBezTo>
                  <a:pt x="1893" y="29226"/>
                  <a:pt x="2288" y="29541"/>
                  <a:pt x="2335" y="29541"/>
                </a:cubicBezTo>
                <a:cubicBezTo>
                  <a:pt x="2386" y="29541"/>
                  <a:pt x="2677" y="30109"/>
                  <a:pt x="2820" y="30109"/>
                </a:cubicBezTo>
                <a:cubicBezTo>
                  <a:pt x="2911" y="30109"/>
                  <a:pt x="3216" y="30116"/>
                  <a:pt x="3476" y="30116"/>
                </a:cubicBezTo>
                <a:cubicBezTo>
                  <a:pt x="3605" y="30116"/>
                  <a:pt x="3723" y="30114"/>
                  <a:pt x="3797" y="30109"/>
                </a:cubicBezTo>
                <a:cubicBezTo>
                  <a:pt x="4019" y="30092"/>
                  <a:pt x="4484" y="29524"/>
                  <a:pt x="4672" y="29473"/>
                </a:cubicBezTo>
                <a:cubicBezTo>
                  <a:pt x="4860" y="29422"/>
                  <a:pt x="5496" y="29200"/>
                  <a:pt x="5718" y="29114"/>
                </a:cubicBezTo>
                <a:cubicBezTo>
                  <a:pt x="5899" y="29045"/>
                  <a:pt x="6265" y="28964"/>
                  <a:pt x="6580" y="28964"/>
                </a:cubicBezTo>
                <a:cubicBezTo>
                  <a:pt x="6651" y="28964"/>
                  <a:pt x="6720" y="28968"/>
                  <a:pt x="6784" y="28978"/>
                </a:cubicBezTo>
                <a:cubicBezTo>
                  <a:pt x="7082" y="29022"/>
                  <a:pt x="7395" y="29158"/>
                  <a:pt x="7618" y="29158"/>
                </a:cubicBezTo>
                <a:cubicBezTo>
                  <a:pt x="7651" y="29158"/>
                  <a:pt x="7682" y="29155"/>
                  <a:pt x="7710" y="29148"/>
                </a:cubicBezTo>
                <a:cubicBezTo>
                  <a:pt x="7932" y="29097"/>
                  <a:pt x="8243" y="29032"/>
                  <a:pt x="8363" y="28964"/>
                </a:cubicBezTo>
                <a:cubicBezTo>
                  <a:pt x="8402" y="28941"/>
                  <a:pt x="8539" y="28933"/>
                  <a:pt x="8714" y="28933"/>
                </a:cubicBezTo>
                <a:cubicBezTo>
                  <a:pt x="9064" y="28933"/>
                  <a:pt x="9568" y="28964"/>
                  <a:pt x="9740" y="28964"/>
                </a:cubicBezTo>
                <a:cubicBezTo>
                  <a:pt x="9746" y="28964"/>
                  <a:pt x="9752" y="28964"/>
                  <a:pt x="9757" y="28964"/>
                </a:cubicBezTo>
                <a:cubicBezTo>
                  <a:pt x="9982" y="28961"/>
                  <a:pt x="10375" y="28602"/>
                  <a:pt x="10427" y="28533"/>
                </a:cubicBezTo>
                <a:cubicBezTo>
                  <a:pt x="10478" y="28465"/>
                  <a:pt x="10751" y="28014"/>
                  <a:pt x="10700" y="27775"/>
                </a:cubicBezTo>
                <a:cubicBezTo>
                  <a:pt x="10649" y="27536"/>
                  <a:pt x="10594" y="27037"/>
                  <a:pt x="10707" y="26797"/>
                </a:cubicBezTo>
                <a:cubicBezTo>
                  <a:pt x="10823" y="26558"/>
                  <a:pt x="11045" y="26353"/>
                  <a:pt x="11045" y="26162"/>
                </a:cubicBezTo>
                <a:cubicBezTo>
                  <a:pt x="11045" y="25974"/>
                  <a:pt x="10977" y="25680"/>
                  <a:pt x="11045" y="25509"/>
                </a:cubicBezTo>
                <a:cubicBezTo>
                  <a:pt x="11113" y="25338"/>
                  <a:pt x="11387" y="24853"/>
                  <a:pt x="11510" y="24734"/>
                </a:cubicBezTo>
                <a:cubicBezTo>
                  <a:pt x="11632" y="24618"/>
                  <a:pt x="12213" y="24130"/>
                  <a:pt x="12451" y="24130"/>
                </a:cubicBezTo>
                <a:cubicBezTo>
                  <a:pt x="12459" y="24130"/>
                  <a:pt x="12466" y="24131"/>
                  <a:pt x="12473" y="24132"/>
                </a:cubicBezTo>
                <a:cubicBezTo>
                  <a:pt x="12481" y="24133"/>
                  <a:pt x="12488" y="24134"/>
                  <a:pt x="12496" y="24134"/>
                </a:cubicBezTo>
                <a:cubicBezTo>
                  <a:pt x="12722" y="24134"/>
                  <a:pt x="13112" y="23661"/>
                  <a:pt x="13212" y="23479"/>
                </a:cubicBezTo>
                <a:cubicBezTo>
                  <a:pt x="13314" y="23292"/>
                  <a:pt x="13519" y="23086"/>
                  <a:pt x="13622" y="22895"/>
                </a:cubicBezTo>
                <a:cubicBezTo>
                  <a:pt x="13724" y="22707"/>
                  <a:pt x="13693" y="22427"/>
                  <a:pt x="14018" y="22427"/>
                </a:cubicBezTo>
                <a:cubicBezTo>
                  <a:pt x="14234" y="22427"/>
                  <a:pt x="14474" y="22397"/>
                  <a:pt x="14650" y="22397"/>
                </a:cubicBezTo>
                <a:cubicBezTo>
                  <a:pt x="14737" y="22397"/>
                  <a:pt x="14810" y="22404"/>
                  <a:pt x="14855" y="22427"/>
                </a:cubicBezTo>
                <a:cubicBezTo>
                  <a:pt x="14946" y="22473"/>
                  <a:pt x="15221" y="22548"/>
                  <a:pt x="15445" y="22548"/>
                </a:cubicBezTo>
                <a:cubicBezTo>
                  <a:pt x="15557" y="22548"/>
                  <a:pt x="15656" y="22529"/>
                  <a:pt x="15713" y="22478"/>
                </a:cubicBezTo>
                <a:cubicBezTo>
                  <a:pt x="15884" y="22324"/>
                  <a:pt x="16301" y="21996"/>
                  <a:pt x="16454" y="21860"/>
                </a:cubicBezTo>
                <a:cubicBezTo>
                  <a:pt x="16608" y="21723"/>
                  <a:pt x="16847" y="21655"/>
                  <a:pt x="17022" y="21569"/>
                </a:cubicBezTo>
                <a:cubicBezTo>
                  <a:pt x="17193" y="21484"/>
                  <a:pt x="17726" y="21279"/>
                  <a:pt x="17914" y="21228"/>
                </a:cubicBezTo>
                <a:cubicBezTo>
                  <a:pt x="18101" y="21176"/>
                  <a:pt x="18272" y="20937"/>
                  <a:pt x="18324" y="20783"/>
                </a:cubicBezTo>
                <a:cubicBezTo>
                  <a:pt x="18375" y="20630"/>
                  <a:pt x="18580" y="20373"/>
                  <a:pt x="18648" y="20284"/>
                </a:cubicBezTo>
                <a:cubicBezTo>
                  <a:pt x="18717" y="20199"/>
                  <a:pt x="19164" y="20182"/>
                  <a:pt x="19284" y="20028"/>
                </a:cubicBezTo>
                <a:cubicBezTo>
                  <a:pt x="19403" y="19874"/>
                  <a:pt x="19889" y="19960"/>
                  <a:pt x="19991" y="19772"/>
                </a:cubicBezTo>
                <a:cubicBezTo>
                  <a:pt x="20094" y="19584"/>
                  <a:pt x="20507" y="19188"/>
                  <a:pt x="20473" y="19034"/>
                </a:cubicBezTo>
                <a:cubicBezTo>
                  <a:pt x="20439" y="18880"/>
                  <a:pt x="20370" y="18531"/>
                  <a:pt x="20388" y="18224"/>
                </a:cubicBezTo>
                <a:cubicBezTo>
                  <a:pt x="20405" y="17916"/>
                  <a:pt x="20182" y="16905"/>
                  <a:pt x="20182" y="16765"/>
                </a:cubicBezTo>
                <a:cubicBezTo>
                  <a:pt x="20182" y="16628"/>
                  <a:pt x="20200" y="16163"/>
                  <a:pt x="20319" y="15975"/>
                </a:cubicBezTo>
                <a:cubicBezTo>
                  <a:pt x="20439" y="15788"/>
                  <a:pt x="20746" y="15548"/>
                  <a:pt x="20678" y="15405"/>
                </a:cubicBezTo>
                <a:cubicBezTo>
                  <a:pt x="20610" y="15268"/>
                  <a:pt x="20422" y="14820"/>
                  <a:pt x="20388" y="14701"/>
                </a:cubicBezTo>
                <a:cubicBezTo>
                  <a:pt x="20353" y="14581"/>
                  <a:pt x="20336" y="14117"/>
                  <a:pt x="20353" y="13894"/>
                </a:cubicBezTo>
                <a:cubicBezTo>
                  <a:pt x="20370" y="13672"/>
                  <a:pt x="20712" y="13259"/>
                  <a:pt x="20763" y="12968"/>
                </a:cubicBezTo>
                <a:cubicBezTo>
                  <a:pt x="20815" y="12678"/>
                  <a:pt x="21054" y="12575"/>
                  <a:pt x="20917" y="12329"/>
                </a:cubicBezTo>
                <a:cubicBezTo>
                  <a:pt x="20780" y="12090"/>
                  <a:pt x="20524" y="11988"/>
                  <a:pt x="20661" y="11728"/>
                </a:cubicBezTo>
                <a:cubicBezTo>
                  <a:pt x="20798" y="11472"/>
                  <a:pt x="21860" y="11178"/>
                  <a:pt x="22069" y="11058"/>
                </a:cubicBezTo>
                <a:cubicBezTo>
                  <a:pt x="22274" y="10939"/>
                  <a:pt x="22445" y="10648"/>
                  <a:pt x="22588" y="10337"/>
                </a:cubicBezTo>
                <a:cubicBezTo>
                  <a:pt x="22721" y="10040"/>
                  <a:pt x="22771" y="9764"/>
                  <a:pt x="22935" y="9764"/>
                </a:cubicBezTo>
                <a:cubicBezTo>
                  <a:pt x="22944" y="9764"/>
                  <a:pt x="22954" y="9765"/>
                  <a:pt x="22964" y="9767"/>
                </a:cubicBezTo>
                <a:cubicBezTo>
                  <a:pt x="23120" y="9795"/>
                  <a:pt x="23359" y="9882"/>
                  <a:pt x="23525" y="9882"/>
                </a:cubicBezTo>
                <a:cubicBezTo>
                  <a:pt x="23559" y="9882"/>
                  <a:pt x="23590" y="9878"/>
                  <a:pt x="23617" y="9869"/>
                </a:cubicBezTo>
                <a:cubicBezTo>
                  <a:pt x="23770" y="9818"/>
                  <a:pt x="24406" y="9404"/>
                  <a:pt x="24543" y="9199"/>
                </a:cubicBezTo>
                <a:cubicBezTo>
                  <a:pt x="24679" y="8994"/>
                  <a:pt x="25093" y="8772"/>
                  <a:pt x="25212" y="8581"/>
                </a:cubicBezTo>
                <a:cubicBezTo>
                  <a:pt x="25332" y="8393"/>
                  <a:pt x="25715" y="8393"/>
                  <a:pt x="25937" y="8205"/>
                </a:cubicBezTo>
                <a:cubicBezTo>
                  <a:pt x="26159" y="8017"/>
                  <a:pt x="26330" y="8154"/>
                  <a:pt x="26453" y="7914"/>
                </a:cubicBezTo>
                <a:cubicBezTo>
                  <a:pt x="26573" y="7675"/>
                  <a:pt x="26935" y="7074"/>
                  <a:pt x="26969" y="6869"/>
                </a:cubicBezTo>
                <a:cubicBezTo>
                  <a:pt x="27003" y="6664"/>
                  <a:pt x="26918" y="6647"/>
                  <a:pt x="27157" y="6213"/>
                </a:cubicBezTo>
                <a:cubicBezTo>
                  <a:pt x="27396" y="5786"/>
                  <a:pt x="27707" y="4996"/>
                  <a:pt x="27861" y="4894"/>
                </a:cubicBezTo>
                <a:cubicBezTo>
                  <a:pt x="28015" y="4791"/>
                  <a:pt x="28062" y="4258"/>
                  <a:pt x="28042" y="4053"/>
                </a:cubicBezTo>
                <a:cubicBezTo>
                  <a:pt x="28021" y="3848"/>
                  <a:pt x="27844" y="3571"/>
                  <a:pt x="27936" y="3298"/>
                </a:cubicBezTo>
                <a:cubicBezTo>
                  <a:pt x="28021" y="3025"/>
                  <a:pt x="28520" y="2574"/>
                  <a:pt x="28623" y="2368"/>
                </a:cubicBezTo>
                <a:cubicBezTo>
                  <a:pt x="28725" y="2163"/>
                  <a:pt x="29050" y="2181"/>
                  <a:pt x="28999" y="1870"/>
                </a:cubicBezTo>
                <a:cubicBezTo>
                  <a:pt x="28947" y="1562"/>
                  <a:pt x="28777" y="1131"/>
                  <a:pt x="28691" y="961"/>
                </a:cubicBezTo>
                <a:cubicBezTo>
                  <a:pt x="28606" y="790"/>
                  <a:pt x="28845" y="0"/>
                  <a:pt x="28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6958358" y="126384"/>
            <a:ext cx="2076117" cy="2194915"/>
          </a:xfrm>
          <a:custGeom>
            <a:avLst/>
            <a:gdLst/>
            <a:ahLst/>
            <a:cxnLst/>
            <a:rect l="l" t="t" r="r" b="b"/>
            <a:pathLst>
              <a:path w="28049" h="29654" extrusionOk="0">
                <a:moveTo>
                  <a:pt x="1" y="0"/>
                </a:moveTo>
                <a:lnTo>
                  <a:pt x="1" y="29340"/>
                </a:lnTo>
                <a:cubicBezTo>
                  <a:pt x="602" y="29124"/>
                  <a:pt x="1378" y="28834"/>
                  <a:pt x="1559" y="28742"/>
                </a:cubicBezTo>
                <a:cubicBezTo>
                  <a:pt x="1577" y="28733"/>
                  <a:pt x="1599" y="28729"/>
                  <a:pt x="1626" y="28729"/>
                </a:cubicBezTo>
                <a:cubicBezTo>
                  <a:pt x="2028" y="28729"/>
                  <a:pt x="3420" y="29654"/>
                  <a:pt x="3796" y="29654"/>
                </a:cubicBezTo>
                <a:cubicBezTo>
                  <a:pt x="3836" y="29654"/>
                  <a:pt x="3865" y="29643"/>
                  <a:pt x="3879" y="29620"/>
                </a:cubicBezTo>
                <a:cubicBezTo>
                  <a:pt x="4030" y="29364"/>
                  <a:pt x="5321" y="28923"/>
                  <a:pt x="5731" y="28731"/>
                </a:cubicBezTo>
                <a:cubicBezTo>
                  <a:pt x="6142" y="28537"/>
                  <a:pt x="9695" y="28537"/>
                  <a:pt x="10006" y="28280"/>
                </a:cubicBezTo>
                <a:cubicBezTo>
                  <a:pt x="10314" y="28024"/>
                  <a:pt x="10314" y="25451"/>
                  <a:pt x="10731" y="24983"/>
                </a:cubicBezTo>
                <a:cubicBezTo>
                  <a:pt x="11141" y="24518"/>
                  <a:pt x="12224" y="23438"/>
                  <a:pt x="12583" y="23131"/>
                </a:cubicBezTo>
                <a:cubicBezTo>
                  <a:pt x="12942" y="22823"/>
                  <a:pt x="13714" y="22051"/>
                  <a:pt x="13977" y="22000"/>
                </a:cubicBezTo>
                <a:cubicBezTo>
                  <a:pt x="14237" y="21948"/>
                  <a:pt x="15313" y="21897"/>
                  <a:pt x="15829" y="21532"/>
                </a:cubicBezTo>
                <a:cubicBezTo>
                  <a:pt x="16345" y="21169"/>
                  <a:pt x="18043" y="20247"/>
                  <a:pt x="18662" y="19679"/>
                </a:cubicBezTo>
                <a:cubicBezTo>
                  <a:pt x="19280" y="19112"/>
                  <a:pt x="19793" y="18805"/>
                  <a:pt x="19844" y="18131"/>
                </a:cubicBezTo>
                <a:cubicBezTo>
                  <a:pt x="19895" y="17462"/>
                  <a:pt x="19537" y="14936"/>
                  <a:pt x="19844" y="13908"/>
                </a:cubicBezTo>
                <a:cubicBezTo>
                  <a:pt x="20152" y="12879"/>
                  <a:pt x="20152" y="11383"/>
                  <a:pt x="20463" y="11024"/>
                </a:cubicBezTo>
                <a:cubicBezTo>
                  <a:pt x="20770" y="10665"/>
                  <a:pt x="23658" y="8758"/>
                  <a:pt x="24016" y="8400"/>
                </a:cubicBezTo>
                <a:cubicBezTo>
                  <a:pt x="24375" y="8041"/>
                  <a:pt x="25872" y="7573"/>
                  <a:pt x="26285" y="7163"/>
                </a:cubicBezTo>
                <a:cubicBezTo>
                  <a:pt x="26696" y="6752"/>
                  <a:pt x="27160" y="5003"/>
                  <a:pt x="27109" y="3865"/>
                </a:cubicBezTo>
                <a:cubicBezTo>
                  <a:pt x="27058" y="2731"/>
                  <a:pt x="27731" y="1808"/>
                  <a:pt x="27936" y="1394"/>
                </a:cubicBezTo>
                <a:cubicBezTo>
                  <a:pt x="28049" y="1162"/>
                  <a:pt x="28038" y="516"/>
                  <a:pt x="2799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134105" y="114304"/>
            <a:ext cx="4477370" cy="4912946"/>
          </a:xfrm>
          <a:custGeom>
            <a:avLst/>
            <a:gdLst/>
            <a:ahLst/>
            <a:cxnLst/>
            <a:rect l="l" t="t" r="r" b="b"/>
            <a:pathLst>
              <a:path w="32450" h="42636" extrusionOk="0">
                <a:moveTo>
                  <a:pt x="1029" y="0"/>
                </a:moveTo>
                <a:cubicBezTo>
                  <a:pt x="1029" y="0"/>
                  <a:pt x="120" y="585"/>
                  <a:pt x="137" y="704"/>
                </a:cubicBezTo>
                <a:cubicBezTo>
                  <a:pt x="155" y="824"/>
                  <a:pt x="240" y="1408"/>
                  <a:pt x="137" y="1579"/>
                </a:cubicBezTo>
                <a:cubicBezTo>
                  <a:pt x="35" y="1750"/>
                  <a:pt x="1" y="2283"/>
                  <a:pt x="1" y="2403"/>
                </a:cubicBezTo>
                <a:cubicBezTo>
                  <a:pt x="1" y="2522"/>
                  <a:pt x="411" y="2761"/>
                  <a:pt x="517" y="2813"/>
                </a:cubicBezTo>
                <a:cubicBezTo>
                  <a:pt x="619" y="2864"/>
                  <a:pt x="1289" y="3086"/>
                  <a:pt x="1426" y="3206"/>
                </a:cubicBezTo>
                <a:cubicBezTo>
                  <a:pt x="1562" y="3325"/>
                  <a:pt x="1699" y="3722"/>
                  <a:pt x="1767" y="3807"/>
                </a:cubicBezTo>
                <a:cubicBezTo>
                  <a:pt x="1836" y="3893"/>
                  <a:pt x="1836" y="4326"/>
                  <a:pt x="1887" y="4429"/>
                </a:cubicBezTo>
                <a:cubicBezTo>
                  <a:pt x="1938" y="4532"/>
                  <a:pt x="1836" y="5235"/>
                  <a:pt x="2007" y="5355"/>
                </a:cubicBezTo>
                <a:cubicBezTo>
                  <a:pt x="2177" y="5475"/>
                  <a:pt x="2492" y="5765"/>
                  <a:pt x="2594" y="5888"/>
                </a:cubicBezTo>
                <a:cubicBezTo>
                  <a:pt x="2697" y="6011"/>
                  <a:pt x="3264" y="6592"/>
                  <a:pt x="3213" y="6763"/>
                </a:cubicBezTo>
                <a:cubicBezTo>
                  <a:pt x="3162" y="6934"/>
                  <a:pt x="3288" y="7436"/>
                  <a:pt x="3216" y="7487"/>
                </a:cubicBezTo>
                <a:cubicBezTo>
                  <a:pt x="3145" y="7539"/>
                  <a:pt x="2338" y="7709"/>
                  <a:pt x="2218" y="8020"/>
                </a:cubicBezTo>
                <a:cubicBezTo>
                  <a:pt x="2099" y="8328"/>
                  <a:pt x="2270" y="8964"/>
                  <a:pt x="2253" y="9220"/>
                </a:cubicBezTo>
                <a:cubicBezTo>
                  <a:pt x="2236" y="9476"/>
                  <a:pt x="1979" y="10060"/>
                  <a:pt x="1945" y="10334"/>
                </a:cubicBezTo>
                <a:cubicBezTo>
                  <a:pt x="1911" y="10607"/>
                  <a:pt x="1979" y="10819"/>
                  <a:pt x="2031" y="10939"/>
                </a:cubicBezTo>
                <a:cubicBezTo>
                  <a:pt x="2082" y="11058"/>
                  <a:pt x="2803" y="11246"/>
                  <a:pt x="2786" y="11711"/>
                </a:cubicBezTo>
                <a:cubicBezTo>
                  <a:pt x="2769" y="12176"/>
                  <a:pt x="2236" y="12927"/>
                  <a:pt x="2253" y="13047"/>
                </a:cubicBezTo>
                <a:cubicBezTo>
                  <a:pt x="2270" y="13167"/>
                  <a:pt x="2509" y="14058"/>
                  <a:pt x="2560" y="14144"/>
                </a:cubicBezTo>
                <a:cubicBezTo>
                  <a:pt x="2611" y="14229"/>
                  <a:pt x="3059" y="14749"/>
                  <a:pt x="2851" y="14971"/>
                </a:cubicBezTo>
                <a:cubicBezTo>
                  <a:pt x="2646" y="15193"/>
                  <a:pt x="2646" y="15261"/>
                  <a:pt x="2782" y="15436"/>
                </a:cubicBezTo>
                <a:cubicBezTo>
                  <a:pt x="2919" y="15606"/>
                  <a:pt x="3725" y="15934"/>
                  <a:pt x="3760" y="16003"/>
                </a:cubicBezTo>
                <a:cubicBezTo>
                  <a:pt x="3794" y="16071"/>
                  <a:pt x="4241" y="16430"/>
                  <a:pt x="4344" y="16553"/>
                </a:cubicBezTo>
                <a:cubicBezTo>
                  <a:pt x="4446" y="16673"/>
                  <a:pt x="4686" y="16895"/>
                  <a:pt x="4634" y="17141"/>
                </a:cubicBezTo>
                <a:cubicBezTo>
                  <a:pt x="4583" y="17380"/>
                  <a:pt x="4481" y="18067"/>
                  <a:pt x="4566" y="18323"/>
                </a:cubicBezTo>
                <a:cubicBezTo>
                  <a:pt x="4651" y="18579"/>
                  <a:pt x="4839" y="18767"/>
                  <a:pt x="4839" y="18959"/>
                </a:cubicBezTo>
                <a:cubicBezTo>
                  <a:pt x="4839" y="19147"/>
                  <a:pt x="4856" y="19632"/>
                  <a:pt x="4839" y="19868"/>
                </a:cubicBezTo>
                <a:cubicBezTo>
                  <a:pt x="4822" y="20107"/>
                  <a:pt x="4891" y="20507"/>
                  <a:pt x="5010" y="20609"/>
                </a:cubicBezTo>
                <a:cubicBezTo>
                  <a:pt x="5130" y="20712"/>
                  <a:pt x="4754" y="21279"/>
                  <a:pt x="4942" y="21347"/>
                </a:cubicBezTo>
                <a:cubicBezTo>
                  <a:pt x="4998" y="21367"/>
                  <a:pt x="5081" y="21373"/>
                  <a:pt x="5176" y="21373"/>
                </a:cubicBezTo>
                <a:cubicBezTo>
                  <a:pt x="5278" y="21373"/>
                  <a:pt x="5392" y="21367"/>
                  <a:pt x="5502" y="21367"/>
                </a:cubicBezTo>
                <a:cubicBezTo>
                  <a:pt x="5638" y="21367"/>
                  <a:pt x="5767" y="21376"/>
                  <a:pt x="5854" y="21415"/>
                </a:cubicBezTo>
                <a:cubicBezTo>
                  <a:pt x="6076" y="21518"/>
                  <a:pt x="6299" y="21467"/>
                  <a:pt x="6404" y="21586"/>
                </a:cubicBezTo>
                <a:cubicBezTo>
                  <a:pt x="6507" y="21706"/>
                  <a:pt x="6609" y="21996"/>
                  <a:pt x="6644" y="22137"/>
                </a:cubicBezTo>
                <a:cubicBezTo>
                  <a:pt x="6678" y="22273"/>
                  <a:pt x="6951" y="22529"/>
                  <a:pt x="7054" y="22601"/>
                </a:cubicBezTo>
                <a:cubicBezTo>
                  <a:pt x="7156" y="22670"/>
                  <a:pt x="6814" y="23360"/>
                  <a:pt x="6985" y="23497"/>
                </a:cubicBezTo>
                <a:cubicBezTo>
                  <a:pt x="7156" y="23633"/>
                  <a:pt x="7536" y="23719"/>
                  <a:pt x="7655" y="23924"/>
                </a:cubicBezTo>
                <a:cubicBezTo>
                  <a:pt x="7775" y="24129"/>
                  <a:pt x="8099" y="24146"/>
                  <a:pt x="8154" y="24317"/>
                </a:cubicBezTo>
                <a:cubicBezTo>
                  <a:pt x="8205" y="24487"/>
                  <a:pt x="8410" y="24761"/>
                  <a:pt x="8444" y="24867"/>
                </a:cubicBezTo>
                <a:cubicBezTo>
                  <a:pt x="8479" y="24969"/>
                  <a:pt x="8496" y="25072"/>
                  <a:pt x="8444" y="25294"/>
                </a:cubicBezTo>
                <a:cubicBezTo>
                  <a:pt x="8393" y="25516"/>
                  <a:pt x="8479" y="25738"/>
                  <a:pt x="8581" y="25861"/>
                </a:cubicBezTo>
                <a:cubicBezTo>
                  <a:pt x="8684" y="25981"/>
                  <a:pt x="8974" y="25981"/>
                  <a:pt x="8940" y="26049"/>
                </a:cubicBezTo>
                <a:cubicBezTo>
                  <a:pt x="8906" y="26117"/>
                  <a:pt x="7997" y="26808"/>
                  <a:pt x="7826" y="26859"/>
                </a:cubicBezTo>
                <a:cubicBezTo>
                  <a:pt x="7655" y="26910"/>
                  <a:pt x="7310" y="27064"/>
                  <a:pt x="7190" y="27358"/>
                </a:cubicBezTo>
                <a:cubicBezTo>
                  <a:pt x="7071" y="27648"/>
                  <a:pt x="7190" y="27665"/>
                  <a:pt x="7037" y="27840"/>
                </a:cubicBezTo>
                <a:cubicBezTo>
                  <a:pt x="6883" y="28011"/>
                  <a:pt x="6678" y="28096"/>
                  <a:pt x="6521" y="28181"/>
                </a:cubicBezTo>
                <a:cubicBezTo>
                  <a:pt x="6367" y="28267"/>
                  <a:pt x="6001" y="28455"/>
                  <a:pt x="5882" y="28523"/>
                </a:cubicBezTo>
                <a:cubicBezTo>
                  <a:pt x="5762" y="28591"/>
                  <a:pt x="5417" y="28609"/>
                  <a:pt x="5246" y="28694"/>
                </a:cubicBezTo>
                <a:cubicBezTo>
                  <a:pt x="5075" y="28779"/>
                  <a:pt x="4679" y="29070"/>
                  <a:pt x="4645" y="29295"/>
                </a:cubicBezTo>
                <a:cubicBezTo>
                  <a:pt x="4610" y="29517"/>
                  <a:pt x="4388" y="29986"/>
                  <a:pt x="4235" y="30037"/>
                </a:cubicBezTo>
                <a:cubicBezTo>
                  <a:pt x="4081" y="30088"/>
                  <a:pt x="4217" y="30655"/>
                  <a:pt x="4337" y="30877"/>
                </a:cubicBezTo>
                <a:cubicBezTo>
                  <a:pt x="4457" y="31100"/>
                  <a:pt x="4730" y="31496"/>
                  <a:pt x="4713" y="31786"/>
                </a:cubicBezTo>
                <a:cubicBezTo>
                  <a:pt x="4696" y="32077"/>
                  <a:pt x="4593" y="32354"/>
                  <a:pt x="4679" y="32712"/>
                </a:cubicBezTo>
                <a:cubicBezTo>
                  <a:pt x="4764" y="33071"/>
                  <a:pt x="4371" y="33608"/>
                  <a:pt x="4354" y="33967"/>
                </a:cubicBezTo>
                <a:cubicBezTo>
                  <a:pt x="4337" y="34325"/>
                  <a:pt x="4423" y="34722"/>
                  <a:pt x="4081" y="35012"/>
                </a:cubicBezTo>
                <a:cubicBezTo>
                  <a:pt x="3739" y="35303"/>
                  <a:pt x="3876" y="35545"/>
                  <a:pt x="3739" y="35750"/>
                </a:cubicBezTo>
                <a:cubicBezTo>
                  <a:pt x="3602" y="35955"/>
                  <a:pt x="3346" y="35921"/>
                  <a:pt x="3329" y="36249"/>
                </a:cubicBezTo>
                <a:cubicBezTo>
                  <a:pt x="3312" y="36574"/>
                  <a:pt x="3295" y="36803"/>
                  <a:pt x="3227" y="36922"/>
                </a:cubicBezTo>
                <a:cubicBezTo>
                  <a:pt x="3158" y="37042"/>
                  <a:pt x="2902" y="37281"/>
                  <a:pt x="2902" y="37387"/>
                </a:cubicBezTo>
                <a:cubicBezTo>
                  <a:pt x="2902" y="37490"/>
                  <a:pt x="2232" y="37473"/>
                  <a:pt x="2078" y="37592"/>
                </a:cubicBezTo>
                <a:cubicBezTo>
                  <a:pt x="1925" y="37712"/>
                  <a:pt x="1771" y="38176"/>
                  <a:pt x="1839" y="38364"/>
                </a:cubicBezTo>
                <a:cubicBezTo>
                  <a:pt x="1908" y="38552"/>
                  <a:pt x="2061" y="38569"/>
                  <a:pt x="2061" y="38740"/>
                </a:cubicBezTo>
                <a:cubicBezTo>
                  <a:pt x="2061" y="38911"/>
                  <a:pt x="2526" y="38774"/>
                  <a:pt x="2266" y="39014"/>
                </a:cubicBezTo>
                <a:cubicBezTo>
                  <a:pt x="2010" y="39253"/>
                  <a:pt x="1747" y="39700"/>
                  <a:pt x="1713" y="39906"/>
                </a:cubicBezTo>
                <a:cubicBezTo>
                  <a:pt x="1679" y="40111"/>
                  <a:pt x="1491" y="40076"/>
                  <a:pt x="1354" y="40264"/>
                </a:cubicBezTo>
                <a:cubicBezTo>
                  <a:pt x="1217" y="40452"/>
                  <a:pt x="1012" y="40298"/>
                  <a:pt x="944" y="40538"/>
                </a:cubicBezTo>
                <a:cubicBezTo>
                  <a:pt x="876" y="40777"/>
                  <a:pt x="722" y="41450"/>
                  <a:pt x="756" y="41621"/>
                </a:cubicBezTo>
                <a:cubicBezTo>
                  <a:pt x="790" y="41792"/>
                  <a:pt x="1149" y="42065"/>
                  <a:pt x="1275" y="42120"/>
                </a:cubicBezTo>
                <a:cubicBezTo>
                  <a:pt x="1395" y="42171"/>
                  <a:pt x="1894" y="42636"/>
                  <a:pt x="1894" y="42636"/>
                </a:cubicBezTo>
                <a:lnTo>
                  <a:pt x="32450" y="42636"/>
                </a:lnTo>
                <a:lnTo>
                  <a:pt x="32450" y="130"/>
                </a:lnTo>
                <a:lnTo>
                  <a:pt x="10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2" name="Google Shape;12;p2"/>
          <p:cNvSpPr/>
          <p:nvPr/>
        </p:nvSpPr>
        <p:spPr>
          <a:xfrm rot="10800000">
            <a:off x="134103" y="122139"/>
            <a:ext cx="4335391" cy="4891744"/>
          </a:xfrm>
          <a:custGeom>
            <a:avLst/>
            <a:gdLst/>
            <a:ahLst/>
            <a:cxnLst/>
            <a:rect l="l" t="t" r="r" b="b"/>
            <a:pathLst>
              <a:path w="31421" h="42452" extrusionOk="0">
                <a:moveTo>
                  <a:pt x="1504" y="1"/>
                </a:moveTo>
                <a:cubicBezTo>
                  <a:pt x="848" y="582"/>
                  <a:pt x="0" y="1350"/>
                  <a:pt x="0" y="1446"/>
                </a:cubicBezTo>
                <a:cubicBezTo>
                  <a:pt x="0" y="1600"/>
                  <a:pt x="981" y="3196"/>
                  <a:pt x="1131" y="3503"/>
                </a:cubicBezTo>
                <a:cubicBezTo>
                  <a:pt x="1285" y="3814"/>
                  <a:pt x="1388" y="5102"/>
                  <a:pt x="1753" y="5461"/>
                </a:cubicBezTo>
                <a:cubicBezTo>
                  <a:pt x="2116" y="5820"/>
                  <a:pt x="2679" y="6746"/>
                  <a:pt x="2782" y="7159"/>
                </a:cubicBezTo>
                <a:cubicBezTo>
                  <a:pt x="2884" y="7570"/>
                  <a:pt x="1285" y="9736"/>
                  <a:pt x="1388" y="9941"/>
                </a:cubicBezTo>
                <a:cubicBezTo>
                  <a:pt x="1494" y="10146"/>
                  <a:pt x="2112" y="11277"/>
                  <a:pt x="2215" y="11540"/>
                </a:cubicBezTo>
                <a:cubicBezTo>
                  <a:pt x="2317" y="11800"/>
                  <a:pt x="2061" y="13700"/>
                  <a:pt x="2163" y="13857"/>
                </a:cubicBezTo>
                <a:cubicBezTo>
                  <a:pt x="2266" y="14011"/>
                  <a:pt x="4015" y="16587"/>
                  <a:pt x="4220" y="17001"/>
                </a:cubicBezTo>
                <a:cubicBezTo>
                  <a:pt x="4425" y="17411"/>
                  <a:pt x="4118" y="19885"/>
                  <a:pt x="4220" y="20090"/>
                </a:cubicBezTo>
                <a:cubicBezTo>
                  <a:pt x="4323" y="20295"/>
                  <a:pt x="5768" y="21272"/>
                  <a:pt x="5922" y="21484"/>
                </a:cubicBezTo>
                <a:cubicBezTo>
                  <a:pt x="6076" y="21689"/>
                  <a:pt x="7364" y="23801"/>
                  <a:pt x="7569" y="24057"/>
                </a:cubicBezTo>
                <a:cubicBezTo>
                  <a:pt x="7774" y="24313"/>
                  <a:pt x="8495" y="25554"/>
                  <a:pt x="8290" y="25810"/>
                </a:cubicBezTo>
                <a:cubicBezTo>
                  <a:pt x="8085" y="26066"/>
                  <a:pt x="6079" y="28130"/>
                  <a:pt x="5768" y="28387"/>
                </a:cubicBezTo>
                <a:cubicBezTo>
                  <a:pt x="5461" y="28643"/>
                  <a:pt x="3657" y="29569"/>
                  <a:pt x="3605" y="29931"/>
                </a:cubicBezTo>
                <a:cubicBezTo>
                  <a:pt x="3554" y="30293"/>
                  <a:pt x="4207" y="32251"/>
                  <a:pt x="4166" y="32815"/>
                </a:cubicBezTo>
                <a:cubicBezTo>
                  <a:pt x="4121" y="33382"/>
                  <a:pt x="3349" y="35340"/>
                  <a:pt x="3093" y="36010"/>
                </a:cubicBezTo>
                <a:cubicBezTo>
                  <a:pt x="2837" y="36680"/>
                  <a:pt x="1962" y="37914"/>
                  <a:pt x="1910" y="38330"/>
                </a:cubicBezTo>
                <a:cubicBezTo>
                  <a:pt x="1859" y="38740"/>
                  <a:pt x="1500" y="39359"/>
                  <a:pt x="1087" y="39772"/>
                </a:cubicBezTo>
                <a:cubicBezTo>
                  <a:pt x="677" y="40182"/>
                  <a:pt x="315" y="41320"/>
                  <a:pt x="468" y="41372"/>
                </a:cubicBezTo>
                <a:cubicBezTo>
                  <a:pt x="564" y="41406"/>
                  <a:pt x="1056" y="42021"/>
                  <a:pt x="1388" y="42451"/>
                </a:cubicBezTo>
                <a:lnTo>
                  <a:pt x="31421" y="42451"/>
                </a:lnTo>
                <a:lnTo>
                  <a:pt x="31421" y="14"/>
                </a:lnTo>
                <a:lnTo>
                  <a:pt x="1504" y="14"/>
                </a:lnTo>
                <a:lnTo>
                  <a:pt x="1504"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3" name="Google Shape;13;p2"/>
          <p:cNvSpPr txBox="1">
            <a:spLocks noGrp="1"/>
          </p:cNvSpPr>
          <p:nvPr>
            <p:ph type="ctrTitle"/>
          </p:nvPr>
        </p:nvSpPr>
        <p:spPr>
          <a:xfrm>
            <a:off x="4169750" y="1324875"/>
            <a:ext cx="4253100" cy="2115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4169750" y="3440550"/>
            <a:ext cx="4151700" cy="52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5" name="Google Shape;15;p2"/>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6" name="Google Shape;16;p2"/>
          <p:cNvGrpSpPr/>
          <p:nvPr/>
        </p:nvGrpSpPr>
        <p:grpSpPr>
          <a:xfrm>
            <a:off x="185420" y="2993415"/>
            <a:ext cx="533907" cy="447130"/>
            <a:chOff x="114295" y="3014615"/>
            <a:chExt cx="533907" cy="447130"/>
          </a:xfrm>
        </p:grpSpPr>
        <p:sp>
          <p:nvSpPr>
            <p:cNvPr id="17" name="Google Shape;17;p2"/>
            <p:cNvSpPr/>
            <p:nvPr/>
          </p:nvSpPr>
          <p:spPr>
            <a:xfrm rot="-1018026">
              <a:off x="152133" y="3074345"/>
              <a:ext cx="458231" cy="327670"/>
            </a:xfrm>
            <a:custGeom>
              <a:avLst/>
              <a:gdLst/>
              <a:ahLst/>
              <a:cxnLst/>
              <a:rect l="l" t="t" r="r" b="b"/>
              <a:pathLst>
                <a:path w="12477" h="8922" extrusionOk="0">
                  <a:moveTo>
                    <a:pt x="8455" y="1"/>
                  </a:moveTo>
                  <a:cubicBezTo>
                    <a:pt x="8159" y="1"/>
                    <a:pt x="7865" y="56"/>
                    <a:pt x="7587" y="159"/>
                  </a:cubicBezTo>
                  <a:cubicBezTo>
                    <a:pt x="6790" y="449"/>
                    <a:pt x="6141" y="1147"/>
                    <a:pt x="5861" y="1939"/>
                  </a:cubicBezTo>
                  <a:cubicBezTo>
                    <a:pt x="5352" y="1365"/>
                    <a:pt x="4603" y="1000"/>
                    <a:pt x="3831" y="979"/>
                  </a:cubicBezTo>
                  <a:cubicBezTo>
                    <a:pt x="3810" y="979"/>
                    <a:pt x="3789" y="978"/>
                    <a:pt x="3767" y="978"/>
                  </a:cubicBezTo>
                  <a:cubicBezTo>
                    <a:pt x="2856" y="978"/>
                    <a:pt x="2023" y="1479"/>
                    <a:pt x="1542" y="2247"/>
                  </a:cubicBezTo>
                  <a:cubicBezTo>
                    <a:pt x="1306" y="2623"/>
                    <a:pt x="1156" y="3067"/>
                    <a:pt x="1156" y="3518"/>
                  </a:cubicBezTo>
                  <a:cubicBezTo>
                    <a:pt x="1152" y="4048"/>
                    <a:pt x="1333" y="4550"/>
                    <a:pt x="1596" y="4998"/>
                  </a:cubicBezTo>
                  <a:cubicBezTo>
                    <a:pt x="1856" y="5449"/>
                    <a:pt x="2187" y="5849"/>
                    <a:pt x="2563" y="6204"/>
                  </a:cubicBezTo>
                  <a:cubicBezTo>
                    <a:pt x="2307" y="6327"/>
                    <a:pt x="2061" y="6484"/>
                    <a:pt x="1849" y="6672"/>
                  </a:cubicBezTo>
                  <a:cubicBezTo>
                    <a:pt x="1846" y="6672"/>
                    <a:pt x="1839" y="6669"/>
                    <a:pt x="1832" y="6669"/>
                  </a:cubicBezTo>
                  <a:cubicBezTo>
                    <a:pt x="1589" y="6628"/>
                    <a:pt x="1350" y="6580"/>
                    <a:pt x="1104" y="6535"/>
                  </a:cubicBezTo>
                  <a:cubicBezTo>
                    <a:pt x="1100" y="6535"/>
                    <a:pt x="1096" y="6534"/>
                    <a:pt x="1092" y="6534"/>
                  </a:cubicBezTo>
                  <a:cubicBezTo>
                    <a:pt x="1049" y="6534"/>
                    <a:pt x="992" y="6565"/>
                    <a:pt x="961" y="6587"/>
                  </a:cubicBezTo>
                  <a:cubicBezTo>
                    <a:pt x="916" y="6621"/>
                    <a:pt x="872" y="6672"/>
                    <a:pt x="858" y="6730"/>
                  </a:cubicBezTo>
                  <a:cubicBezTo>
                    <a:pt x="845" y="6771"/>
                    <a:pt x="838" y="6826"/>
                    <a:pt x="862" y="6870"/>
                  </a:cubicBezTo>
                  <a:cubicBezTo>
                    <a:pt x="889" y="6911"/>
                    <a:pt x="923" y="6928"/>
                    <a:pt x="968" y="6939"/>
                  </a:cubicBezTo>
                  <a:cubicBezTo>
                    <a:pt x="1145" y="6973"/>
                    <a:pt x="1323" y="7004"/>
                    <a:pt x="1497" y="7038"/>
                  </a:cubicBezTo>
                  <a:cubicBezTo>
                    <a:pt x="1453" y="7096"/>
                    <a:pt x="1405" y="7157"/>
                    <a:pt x="1361" y="7215"/>
                  </a:cubicBezTo>
                  <a:cubicBezTo>
                    <a:pt x="1346" y="7215"/>
                    <a:pt x="1331" y="7215"/>
                    <a:pt x="1316" y="7215"/>
                  </a:cubicBezTo>
                  <a:cubicBezTo>
                    <a:pt x="927" y="7215"/>
                    <a:pt x="540" y="7300"/>
                    <a:pt x="182" y="7455"/>
                  </a:cubicBezTo>
                  <a:cubicBezTo>
                    <a:pt x="93" y="7499"/>
                    <a:pt x="1" y="7619"/>
                    <a:pt x="21" y="7725"/>
                  </a:cubicBezTo>
                  <a:cubicBezTo>
                    <a:pt x="38" y="7798"/>
                    <a:pt x="93" y="7831"/>
                    <a:pt x="156" y="7831"/>
                  </a:cubicBezTo>
                  <a:cubicBezTo>
                    <a:pt x="183" y="7831"/>
                    <a:pt x="212" y="7825"/>
                    <a:pt x="240" y="7813"/>
                  </a:cubicBezTo>
                  <a:cubicBezTo>
                    <a:pt x="281" y="7796"/>
                    <a:pt x="325" y="7776"/>
                    <a:pt x="366" y="7759"/>
                  </a:cubicBezTo>
                  <a:cubicBezTo>
                    <a:pt x="383" y="7755"/>
                    <a:pt x="400" y="7745"/>
                    <a:pt x="414" y="7742"/>
                  </a:cubicBezTo>
                  <a:cubicBezTo>
                    <a:pt x="411" y="7742"/>
                    <a:pt x="462" y="7725"/>
                    <a:pt x="465" y="7725"/>
                  </a:cubicBezTo>
                  <a:cubicBezTo>
                    <a:pt x="547" y="7697"/>
                    <a:pt x="633" y="7677"/>
                    <a:pt x="718" y="7660"/>
                  </a:cubicBezTo>
                  <a:cubicBezTo>
                    <a:pt x="797" y="7643"/>
                    <a:pt x="882" y="7629"/>
                    <a:pt x="968" y="7622"/>
                  </a:cubicBezTo>
                  <a:cubicBezTo>
                    <a:pt x="974" y="7622"/>
                    <a:pt x="1009" y="7619"/>
                    <a:pt x="1015" y="7619"/>
                  </a:cubicBezTo>
                  <a:cubicBezTo>
                    <a:pt x="1036" y="7619"/>
                    <a:pt x="1063" y="7612"/>
                    <a:pt x="1084" y="7612"/>
                  </a:cubicBezTo>
                  <a:lnTo>
                    <a:pt x="1152" y="7612"/>
                  </a:lnTo>
                  <a:cubicBezTo>
                    <a:pt x="1152" y="7643"/>
                    <a:pt x="1162" y="7673"/>
                    <a:pt x="1173" y="7694"/>
                  </a:cubicBezTo>
                  <a:cubicBezTo>
                    <a:pt x="1224" y="8049"/>
                    <a:pt x="1234" y="8405"/>
                    <a:pt x="1203" y="8763"/>
                  </a:cubicBezTo>
                  <a:cubicBezTo>
                    <a:pt x="1197" y="8848"/>
                    <a:pt x="1255" y="8921"/>
                    <a:pt x="1339" y="8921"/>
                  </a:cubicBezTo>
                  <a:cubicBezTo>
                    <a:pt x="1350" y="8921"/>
                    <a:pt x="1362" y="8920"/>
                    <a:pt x="1374" y="8917"/>
                  </a:cubicBezTo>
                  <a:cubicBezTo>
                    <a:pt x="1480" y="8890"/>
                    <a:pt x="1576" y="8791"/>
                    <a:pt x="1589" y="8681"/>
                  </a:cubicBezTo>
                  <a:cubicBezTo>
                    <a:pt x="1624" y="8292"/>
                    <a:pt x="1613" y="7899"/>
                    <a:pt x="1559" y="7516"/>
                  </a:cubicBezTo>
                  <a:cubicBezTo>
                    <a:pt x="1579" y="7475"/>
                    <a:pt x="1607" y="7441"/>
                    <a:pt x="1627" y="7407"/>
                  </a:cubicBezTo>
                  <a:cubicBezTo>
                    <a:pt x="1641" y="7390"/>
                    <a:pt x="1651" y="7373"/>
                    <a:pt x="1665" y="7352"/>
                  </a:cubicBezTo>
                  <a:cubicBezTo>
                    <a:pt x="1668" y="7349"/>
                    <a:pt x="1668" y="7349"/>
                    <a:pt x="1668" y="7345"/>
                  </a:cubicBezTo>
                  <a:cubicBezTo>
                    <a:pt x="1668" y="7345"/>
                    <a:pt x="1668" y="7338"/>
                    <a:pt x="1675" y="7338"/>
                  </a:cubicBezTo>
                  <a:cubicBezTo>
                    <a:pt x="1699" y="7311"/>
                    <a:pt x="1719" y="7277"/>
                    <a:pt x="1747" y="7246"/>
                  </a:cubicBezTo>
                  <a:cubicBezTo>
                    <a:pt x="1764" y="7226"/>
                    <a:pt x="1781" y="7209"/>
                    <a:pt x="1798" y="7185"/>
                  </a:cubicBezTo>
                  <a:cubicBezTo>
                    <a:pt x="1846" y="7263"/>
                    <a:pt x="1883" y="7345"/>
                    <a:pt x="1914" y="7431"/>
                  </a:cubicBezTo>
                  <a:cubicBezTo>
                    <a:pt x="1941" y="7523"/>
                    <a:pt x="1955" y="7622"/>
                    <a:pt x="1959" y="7725"/>
                  </a:cubicBezTo>
                  <a:cubicBezTo>
                    <a:pt x="1959" y="7766"/>
                    <a:pt x="2000" y="7810"/>
                    <a:pt x="2037" y="7824"/>
                  </a:cubicBezTo>
                  <a:cubicBezTo>
                    <a:pt x="2052" y="7830"/>
                    <a:pt x="2068" y="7832"/>
                    <a:pt x="2086" y="7832"/>
                  </a:cubicBezTo>
                  <a:cubicBezTo>
                    <a:pt x="2118" y="7832"/>
                    <a:pt x="2153" y="7823"/>
                    <a:pt x="2177" y="7810"/>
                  </a:cubicBezTo>
                  <a:cubicBezTo>
                    <a:pt x="2280" y="7759"/>
                    <a:pt x="2345" y="7656"/>
                    <a:pt x="2341" y="7540"/>
                  </a:cubicBezTo>
                  <a:cubicBezTo>
                    <a:pt x="2331" y="7301"/>
                    <a:pt x="2249" y="7072"/>
                    <a:pt x="2119" y="6870"/>
                  </a:cubicBezTo>
                  <a:cubicBezTo>
                    <a:pt x="2160" y="6836"/>
                    <a:pt x="2198" y="6805"/>
                    <a:pt x="2242" y="6775"/>
                  </a:cubicBezTo>
                  <a:cubicBezTo>
                    <a:pt x="2273" y="6754"/>
                    <a:pt x="2300" y="6734"/>
                    <a:pt x="2331" y="6716"/>
                  </a:cubicBezTo>
                  <a:cubicBezTo>
                    <a:pt x="2348" y="6703"/>
                    <a:pt x="2369" y="6689"/>
                    <a:pt x="2386" y="6682"/>
                  </a:cubicBezTo>
                  <a:cubicBezTo>
                    <a:pt x="2396" y="6679"/>
                    <a:pt x="2399" y="6672"/>
                    <a:pt x="2399" y="6672"/>
                  </a:cubicBezTo>
                  <a:cubicBezTo>
                    <a:pt x="2403" y="6672"/>
                    <a:pt x="2403" y="6669"/>
                    <a:pt x="2413" y="6665"/>
                  </a:cubicBezTo>
                  <a:cubicBezTo>
                    <a:pt x="2553" y="6583"/>
                    <a:pt x="2693" y="6515"/>
                    <a:pt x="2844" y="6460"/>
                  </a:cubicBezTo>
                  <a:cubicBezTo>
                    <a:pt x="2844" y="6460"/>
                    <a:pt x="2847" y="6460"/>
                    <a:pt x="2847" y="6457"/>
                  </a:cubicBezTo>
                  <a:cubicBezTo>
                    <a:pt x="3076" y="6645"/>
                    <a:pt x="3319" y="6816"/>
                    <a:pt x="3571" y="6969"/>
                  </a:cubicBezTo>
                  <a:cubicBezTo>
                    <a:pt x="4357" y="7448"/>
                    <a:pt x="5256" y="7742"/>
                    <a:pt x="6175" y="7810"/>
                  </a:cubicBezTo>
                  <a:cubicBezTo>
                    <a:pt x="6291" y="7817"/>
                    <a:pt x="6408" y="7824"/>
                    <a:pt x="6520" y="7824"/>
                  </a:cubicBezTo>
                  <a:cubicBezTo>
                    <a:pt x="6633" y="7824"/>
                    <a:pt x="6736" y="7738"/>
                    <a:pt x="6770" y="7636"/>
                  </a:cubicBezTo>
                  <a:cubicBezTo>
                    <a:pt x="6801" y="7550"/>
                    <a:pt x="6770" y="7431"/>
                    <a:pt x="6657" y="7424"/>
                  </a:cubicBezTo>
                  <a:cubicBezTo>
                    <a:pt x="5786" y="7414"/>
                    <a:pt x="4938" y="7191"/>
                    <a:pt x="4163" y="6792"/>
                  </a:cubicBezTo>
                  <a:cubicBezTo>
                    <a:pt x="3404" y="6399"/>
                    <a:pt x="2721" y="5828"/>
                    <a:pt x="2215" y="5141"/>
                  </a:cubicBezTo>
                  <a:cubicBezTo>
                    <a:pt x="1938" y="4755"/>
                    <a:pt x="1692" y="4328"/>
                    <a:pt x="1589" y="3860"/>
                  </a:cubicBezTo>
                  <a:cubicBezTo>
                    <a:pt x="1538" y="3638"/>
                    <a:pt x="1525" y="3439"/>
                    <a:pt x="1545" y="3228"/>
                  </a:cubicBezTo>
                  <a:cubicBezTo>
                    <a:pt x="1548" y="3180"/>
                    <a:pt x="1559" y="3132"/>
                    <a:pt x="1566" y="3091"/>
                  </a:cubicBezTo>
                  <a:cubicBezTo>
                    <a:pt x="1572" y="3064"/>
                    <a:pt x="1576" y="3040"/>
                    <a:pt x="1583" y="3012"/>
                  </a:cubicBezTo>
                  <a:cubicBezTo>
                    <a:pt x="1583" y="3012"/>
                    <a:pt x="1583" y="3005"/>
                    <a:pt x="1589" y="2999"/>
                  </a:cubicBezTo>
                  <a:cubicBezTo>
                    <a:pt x="1589" y="2992"/>
                    <a:pt x="1596" y="2971"/>
                    <a:pt x="1596" y="2964"/>
                  </a:cubicBezTo>
                  <a:cubicBezTo>
                    <a:pt x="1624" y="2869"/>
                    <a:pt x="1651" y="2773"/>
                    <a:pt x="1692" y="2681"/>
                  </a:cubicBezTo>
                  <a:cubicBezTo>
                    <a:pt x="1699" y="2654"/>
                    <a:pt x="1713" y="2630"/>
                    <a:pt x="1719" y="2606"/>
                  </a:cubicBezTo>
                  <a:cubicBezTo>
                    <a:pt x="1719" y="2606"/>
                    <a:pt x="1726" y="2602"/>
                    <a:pt x="1726" y="2599"/>
                  </a:cubicBezTo>
                  <a:cubicBezTo>
                    <a:pt x="1730" y="2589"/>
                    <a:pt x="1733" y="2578"/>
                    <a:pt x="1736" y="2578"/>
                  </a:cubicBezTo>
                  <a:lnTo>
                    <a:pt x="1815" y="2435"/>
                  </a:lnTo>
                  <a:cubicBezTo>
                    <a:pt x="1839" y="2394"/>
                    <a:pt x="1863" y="2356"/>
                    <a:pt x="1887" y="2315"/>
                  </a:cubicBezTo>
                  <a:cubicBezTo>
                    <a:pt x="1900" y="2295"/>
                    <a:pt x="1914" y="2278"/>
                    <a:pt x="1924" y="2257"/>
                  </a:cubicBezTo>
                  <a:cubicBezTo>
                    <a:pt x="1930" y="2248"/>
                    <a:pt x="1934" y="2244"/>
                    <a:pt x="1937" y="2239"/>
                  </a:cubicBezTo>
                  <a:lnTo>
                    <a:pt x="1937" y="2239"/>
                  </a:lnTo>
                  <a:cubicBezTo>
                    <a:pt x="1938" y="2239"/>
                    <a:pt x="1952" y="2221"/>
                    <a:pt x="1955" y="2213"/>
                  </a:cubicBezTo>
                  <a:cubicBezTo>
                    <a:pt x="2020" y="2134"/>
                    <a:pt x="2088" y="2052"/>
                    <a:pt x="2160" y="1980"/>
                  </a:cubicBezTo>
                  <a:lnTo>
                    <a:pt x="2211" y="1929"/>
                  </a:lnTo>
                  <a:lnTo>
                    <a:pt x="2222" y="1919"/>
                  </a:lnTo>
                  <a:lnTo>
                    <a:pt x="2232" y="1905"/>
                  </a:lnTo>
                  <a:cubicBezTo>
                    <a:pt x="2276" y="1871"/>
                    <a:pt x="2314" y="1837"/>
                    <a:pt x="2358" y="1803"/>
                  </a:cubicBezTo>
                  <a:cubicBezTo>
                    <a:pt x="2396" y="1775"/>
                    <a:pt x="2434" y="1748"/>
                    <a:pt x="2471" y="1724"/>
                  </a:cubicBezTo>
                  <a:cubicBezTo>
                    <a:pt x="2495" y="1707"/>
                    <a:pt x="2516" y="1693"/>
                    <a:pt x="2539" y="1680"/>
                  </a:cubicBezTo>
                  <a:cubicBezTo>
                    <a:pt x="2550" y="1676"/>
                    <a:pt x="2557" y="1666"/>
                    <a:pt x="2567" y="1663"/>
                  </a:cubicBezTo>
                  <a:cubicBezTo>
                    <a:pt x="2567" y="1663"/>
                    <a:pt x="2570" y="1663"/>
                    <a:pt x="2570" y="1659"/>
                  </a:cubicBezTo>
                  <a:cubicBezTo>
                    <a:pt x="2574" y="1659"/>
                    <a:pt x="2574" y="1656"/>
                    <a:pt x="2580" y="1656"/>
                  </a:cubicBezTo>
                  <a:cubicBezTo>
                    <a:pt x="2669" y="1608"/>
                    <a:pt x="2758" y="1560"/>
                    <a:pt x="2847" y="1522"/>
                  </a:cubicBezTo>
                  <a:cubicBezTo>
                    <a:pt x="2943" y="1485"/>
                    <a:pt x="3001" y="1461"/>
                    <a:pt x="3117" y="1437"/>
                  </a:cubicBezTo>
                  <a:cubicBezTo>
                    <a:pt x="3216" y="1410"/>
                    <a:pt x="3315" y="1393"/>
                    <a:pt x="3418" y="1386"/>
                  </a:cubicBezTo>
                  <a:lnTo>
                    <a:pt x="3428" y="1386"/>
                  </a:lnTo>
                  <a:cubicBezTo>
                    <a:pt x="3438" y="1386"/>
                    <a:pt x="3452" y="1386"/>
                    <a:pt x="3459" y="1382"/>
                  </a:cubicBezTo>
                  <a:cubicBezTo>
                    <a:pt x="3486" y="1382"/>
                    <a:pt x="3513" y="1376"/>
                    <a:pt x="3541" y="1376"/>
                  </a:cubicBezTo>
                  <a:lnTo>
                    <a:pt x="3701" y="1376"/>
                  </a:lnTo>
                  <a:cubicBezTo>
                    <a:pt x="3804" y="1382"/>
                    <a:pt x="3903" y="1389"/>
                    <a:pt x="4005" y="1406"/>
                  </a:cubicBezTo>
                  <a:cubicBezTo>
                    <a:pt x="4190" y="1437"/>
                    <a:pt x="4385" y="1492"/>
                    <a:pt x="4566" y="1563"/>
                  </a:cubicBezTo>
                  <a:cubicBezTo>
                    <a:pt x="4945" y="1717"/>
                    <a:pt x="5280" y="1953"/>
                    <a:pt x="5553" y="2261"/>
                  </a:cubicBezTo>
                  <a:cubicBezTo>
                    <a:pt x="5622" y="2339"/>
                    <a:pt x="5666" y="2401"/>
                    <a:pt x="5724" y="2483"/>
                  </a:cubicBezTo>
                  <a:lnTo>
                    <a:pt x="5728" y="2486"/>
                  </a:lnTo>
                  <a:cubicBezTo>
                    <a:pt x="5718" y="2571"/>
                    <a:pt x="5785" y="2632"/>
                    <a:pt x="5868" y="2632"/>
                  </a:cubicBezTo>
                  <a:cubicBezTo>
                    <a:pt x="5878" y="2632"/>
                    <a:pt x="5888" y="2631"/>
                    <a:pt x="5898" y="2630"/>
                  </a:cubicBezTo>
                  <a:cubicBezTo>
                    <a:pt x="6008" y="2606"/>
                    <a:pt x="6093" y="2500"/>
                    <a:pt x="6110" y="2394"/>
                  </a:cubicBezTo>
                  <a:cubicBezTo>
                    <a:pt x="6141" y="2206"/>
                    <a:pt x="6192" y="2025"/>
                    <a:pt x="6274" y="1827"/>
                  </a:cubicBezTo>
                  <a:cubicBezTo>
                    <a:pt x="6281" y="1803"/>
                    <a:pt x="6291" y="1782"/>
                    <a:pt x="6305" y="1762"/>
                  </a:cubicBezTo>
                  <a:lnTo>
                    <a:pt x="6305" y="1758"/>
                  </a:lnTo>
                  <a:cubicBezTo>
                    <a:pt x="6309" y="1745"/>
                    <a:pt x="6315" y="1731"/>
                    <a:pt x="6322" y="1724"/>
                  </a:cubicBezTo>
                  <a:lnTo>
                    <a:pt x="6397" y="1581"/>
                  </a:lnTo>
                  <a:lnTo>
                    <a:pt x="6476" y="1454"/>
                  </a:lnTo>
                  <a:cubicBezTo>
                    <a:pt x="6486" y="1434"/>
                    <a:pt x="6500" y="1417"/>
                    <a:pt x="6514" y="1393"/>
                  </a:cubicBezTo>
                  <a:cubicBezTo>
                    <a:pt x="6520" y="1382"/>
                    <a:pt x="6531" y="1372"/>
                    <a:pt x="6534" y="1358"/>
                  </a:cubicBezTo>
                  <a:cubicBezTo>
                    <a:pt x="6537" y="1355"/>
                    <a:pt x="6544" y="1348"/>
                    <a:pt x="6548" y="1341"/>
                  </a:cubicBezTo>
                  <a:cubicBezTo>
                    <a:pt x="6606" y="1266"/>
                    <a:pt x="6667" y="1188"/>
                    <a:pt x="6736" y="1119"/>
                  </a:cubicBezTo>
                  <a:cubicBezTo>
                    <a:pt x="6770" y="1082"/>
                    <a:pt x="6804" y="1047"/>
                    <a:pt x="6842" y="1013"/>
                  </a:cubicBezTo>
                  <a:cubicBezTo>
                    <a:pt x="6851" y="1007"/>
                    <a:pt x="6873" y="982"/>
                    <a:pt x="6876" y="982"/>
                  </a:cubicBezTo>
                  <a:cubicBezTo>
                    <a:pt x="6876" y="982"/>
                    <a:pt x="6876" y="982"/>
                    <a:pt x="6876" y="983"/>
                  </a:cubicBezTo>
                  <a:cubicBezTo>
                    <a:pt x="6893" y="965"/>
                    <a:pt x="6913" y="948"/>
                    <a:pt x="6930" y="931"/>
                  </a:cubicBezTo>
                  <a:cubicBezTo>
                    <a:pt x="7009" y="863"/>
                    <a:pt x="7094" y="805"/>
                    <a:pt x="7180" y="750"/>
                  </a:cubicBezTo>
                  <a:cubicBezTo>
                    <a:pt x="7197" y="737"/>
                    <a:pt x="7217" y="723"/>
                    <a:pt x="7235" y="709"/>
                  </a:cubicBezTo>
                  <a:cubicBezTo>
                    <a:pt x="7238" y="709"/>
                    <a:pt x="7269" y="692"/>
                    <a:pt x="7272" y="689"/>
                  </a:cubicBezTo>
                  <a:cubicBezTo>
                    <a:pt x="7320" y="665"/>
                    <a:pt x="7368" y="637"/>
                    <a:pt x="7416" y="617"/>
                  </a:cubicBezTo>
                  <a:cubicBezTo>
                    <a:pt x="7457" y="596"/>
                    <a:pt x="7505" y="572"/>
                    <a:pt x="7552" y="555"/>
                  </a:cubicBezTo>
                  <a:lnTo>
                    <a:pt x="7614" y="531"/>
                  </a:lnTo>
                  <a:lnTo>
                    <a:pt x="7655" y="518"/>
                  </a:lnTo>
                  <a:cubicBezTo>
                    <a:pt x="7658" y="518"/>
                    <a:pt x="7658" y="514"/>
                    <a:pt x="7662" y="514"/>
                  </a:cubicBezTo>
                  <a:cubicBezTo>
                    <a:pt x="7665" y="514"/>
                    <a:pt x="7665" y="514"/>
                    <a:pt x="7672" y="511"/>
                  </a:cubicBezTo>
                  <a:cubicBezTo>
                    <a:pt x="7764" y="480"/>
                    <a:pt x="7863" y="453"/>
                    <a:pt x="7962" y="436"/>
                  </a:cubicBezTo>
                  <a:cubicBezTo>
                    <a:pt x="8082" y="414"/>
                    <a:pt x="8194" y="404"/>
                    <a:pt x="8311" y="404"/>
                  </a:cubicBezTo>
                  <a:cubicBezTo>
                    <a:pt x="8382" y="404"/>
                    <a:pt x="8455" y="408"/>
                    <a:pt x="8533" y="415"/>
                  </a:cubicBezTo>
                  <a:cubicBezTo>
                    <a:pt x="8906" y="449"/>
                    <a:pt x="9302" y="596"/>
                    <a:pt x="9609" y="808"/>
                  </a:cubicBezTo>
                  <a:cubicBezTo>
                    <a:pt x="9938" y="1034"/>
                    <a:pt x="10194" y="1321"/>
                    <a:pt x="10358" y="1680"/>
                  </a:cubicBezTo>
                  <a:cubicBezTo>
                    <a:pt x="10501" y="2001"/>
                    <a:pt x="10549" y="2349"/>
                    <a:pt x="10546" y="2705"/>
                  </a:cubicBezTo>
                  <a:cubicBezTo>
                    <a:pt x="10170" y="2835"/>
                    <a:pt x="9808" y="2988"/>
                    <a:pt x="9452" y="3169"/>
                  </a:cubicBezTo>
                  <a:cubicBezTo>
                    <a:pt x="9435" y="3077"/>
                    <a:pt x="9425" y="2988"/>
                    <a:pt x="9422" y="2893"/>
                  </a:cubicBezTo>
                  <a:cubicBezTo>
                    <a:pt x="9422" y="2852"/>
                    <a:pt x="9384" y="2807"/>
                    <a:pt x="9346" y="2794"/>
                  </a:cubicBezTo>
                  <a:cubicBezTo>
                    <a:pt x="9331" y="2788"/>
                    <a:pt x="9313" y="2785"/>
                    <a:pt x="9296" y="2785"/>
                  </a:cubicBezTo>
                  <a:cubicBezTo>
                    <a:pt x="9263" y="2785"/>
                    <a:pt x="9229" y="2794"/>
                    <a:pt x="9203" y="2807"/>
                  </a:cubicBezTo>
                  <a:cubicBezTo>
                    <a:pt x="9100" y="2859"/>
                    <a:pt x="9039" y="2961"/>
                    <a:pt x="9042" y="3077"/>
                  </a:cubicBezTo>
                  <a:cubicBezTo>
                    <a:pt x="9049" y="3375"/>
                    <a:pt x="9131" y="3675"/>
                    <a:pt x="9264" y="3938"/>
                  </a:cubicBezTo>
                  <a:cubicBezTo>
                    <a:pt x="9288" y="3987"/>
                    <a:pt x="9332" y="4006"/>
                    <a:pt x="9380" y="4006"/>
                  </a:cubicBezTo>
                  <a:cubicBezTo>
                    <a:pt x="9430" y="4006"/>
                    <a:pt x="9482" y="3985"/>
                    <a:pt x="9517" y="3955"/>
                  </a:cubicBezTo>
                  <a:cubicBezTo>
                    <a:pt x="9592" y="3894"/>
                    <a:pt x="9664" y="3778"/>
                    <a:pt x="9620" y="3675"/>
                  </a:cubicBezTo>
                  <a:cubicBezTo>
                    <a:pt x="9592" y="3621"/>
                    <a:pt x="9568" y="3569"/>
                    <a:pt x="9545" y="3511"/>
                  </a:cubicBezTo>
                  <a:cubicBezTo>
                    <a:pt x="9862" y="3351"/>
                    <a:pt x="10187" y="3214"/>
                    <a:pt x="10518" y="3098"/>
                  </a:cubicBezTo>
                  <a:lnTo>
                    <a:pt x="10518" y="3098"/>
                  </a:lnTo>
                  <a:cubicBezTo>
                    <a:pt x="10518" y="3115"/>
                    <a:pt x="10515" y="3132"/>
                    <a:pt x="10515" y="3152"/>
                  </a:cubicBezTo>
                  <a:cubicBezTo>
                    <a:pt x="10460" y="3593"/>
                    <a:pt x="10361" y="3986"/>
                    <a:pt x="10194" y="4410"/>
                  </a:cubicBezTo>
                  <a:cubicBezTo>
                    <a:pt x="10156" y="4509"/>
                    <a:pt x="10119" y="4605"/>
                    <a:pt x="10071" y="4700"/>
                  </a:cubicBezTo>
                  <a:cubicBezTo>
                    <a:pt x="10068" y="4711"/>
                    <a:pt x="10061" y="4720"/>
                    <a:pt x="10056" y="4730"/>
                  </a:cubicBezTo>
                  <a:lnTo>
                    <a:pt x="10056" y="4730"/>
                  </a:lnTo>
                  <a:cubicBezTo>
                    <a:pt x="10055" y="4733"/>
                    <a:pt x="10053" y="4737"/>
                    <a:pt x="10050" y="4741"/>
                  </a:cubicBezTo>
                  <a:cubicBezTo>
                    <a:pt x="10040" y="4765"/>
                    <a:pt x="10030" y="4786"/>
                    <a:pt x="10020" y="4806"/>
                  </a:cubicBezTo>
                  <a:cubicBezTo>
                    <a:pt x="9996" y="4858"/>
                    <a:pt x="9968" y="4905"/>
                    <a:pt x="9944" y="4957"/>
                  </a:cubicBezTo>
                  <a:cubicBezTo>
                    <a:pt x="9842" y="5148"/>
                    <a:pt x="9729" y="5336"/>
                    <a:pt x="9609" y="5517"/>
                  </a:cubicBezTo>
                  <a:lnTo>
                    <a:pt x="9521" y="5643"/>
                  </a:lnTo>
                  <a:cubicBezTo>
                    <a:pt x="9517" y="5654"/>
                    <a:pt x="9507" y="5661"/>
                    <a:pt x="9504" y="5671"/>
                  </a:cubicBezTo>
                  <a:cubicBezTo>
                    <a:pt x="9504" y="5674"/>
                    <a:pt x="9493" y="5681"/>
                    <a:pt x="9490" y="5688"/>
                  </a:cubicBezTo>
                  <a:cubicBezTo>
                    <a:pt x="9486" y="5695"/>
                    <a:pt x="9476" y="5705"/>
                    <a:pt x="9476" y="5705"/>
                  </a:cubicBezTo>
                  <a:cubicBezTo>
                    <a:pt x="9469" y="5715"/>
                    <a:pt x="9456" y="5732"/>
                    <a:pt x="9449" y="5746"/>
                  </a:cubicBezTo>
                  <a:cubicBezTo>
                    <a:pt x="9384" y="5831"/>
                    <a:pt x="9319" y="5913"/>
                    <a:pt x="9251" y="5989"/>
                  </a:cubicBezTo>
                  <a:cubicBezTo>
                    <a:pt x="9111" y="6156"/>
                    <a:pt x="8960" y="6310"/>
                    <a:pt x="8803" y="6460"/>
                  </a:cubicBezTo>
                  <a:cubicBezTo>
                    <a:pt x="8793" y="6467"/>
                    <a:pt x="8786" y="6477"/>
                    <a:pt x="8776" y="6481"/>
                  </a:cubicBezTo>
                  <a:cubicBezTo>
                    <a:pt x="8772" y="6481"/>
                    <a:pt x="8772" y="6484"/>
                    <a:pt x="8769" y="6491"/>
                  </a:cubicBezTo>
                  <a:cubicBezTo>
                    <a:pt x="8752" y="6508"/>
                    <a:pt x="8731" y="6525"/>
                    <a:pt x="8714" y="6535"/>
                  </a:cubicBezTo>
                  <a:cubicBezTo>
                    <a:pt x="8670" y="6576"/>
                    <a:pt x="8629" y="6611"/>
                    <a:pt x="8584" y="6648"/>
                  </a:cubicBezTo>
                  <a:cubicBezTo>
                    <a:pt x="8499" y="6716"/>
                    <a:pt x="8413" y="6785"/>
                    <a:pt x="8328" y="6850"/>
                  </a:cubicBezTo>
                  <a:cubicBezTo>
                    <a:pt x="8243" y="6911"/>
                    <a:pt x="8157" y="6973"/>
                    <a:pt x="8068" y="7027"/>
                  </a:cubicBezTo>
                  <a:cubicBezTo>
                    <a:pt x="8024" y="7058"/>
                    <a:pt x="7980" y="7082"/>
                    <a:pt x="7935" y="7113"/>
                  </a:cubicBezTo>
                  <a:lnTo>
                    <a:pt x="7928" y="7113"/>
                  </a:lnTo>
                  <a:cubicBezTo>
                    <a:pt x="7915" y="7123"/>
                    <a:pt x="7901" y="7127"/>
                    <a:pt x="7894" y="7133"/>
                  </a:cubicBezTo>
                  <a:cubicBezTo>
                    <a:pt x="7867" y="7150"/>
                    <a:pt x="7836" y="7164"/>
                    <a:pt x="7812" y="7181"/>
                  </a:cubicBezTo>
                  <a:cubicBezTo>
                    <a:pt x="7723" y="7232"/>
                    <a:pt x="7628" y="7280"/>
                    <a:pt x="7535" y="7328"/>
                  </a:cubicBezTo>
                  <a:cubicBezTo>
                    <a:pt x="7440" y="7373"/>
                    <a:pt x="7354" y="7485"/>
                    <a:pt x="7371" y="7595"/>
                  </a:cubicBezTo>
                  <a:cubicBezTo>
                    <a:pt x="7383" y="7671"/>
                    <a:pt x="7443" y="7706"/>
                    <a:pt x="7508" y="7706"/>
                  </a:cubicBezTo>
                  <a:cubicBezTo>
                    <a:pt x="7536" y="7706"/>
                    <a:pt x="7564" y="7699"/>
                    <a:pt x="7590" y="7687"/>
                  </a:cubicBezTo>
                  <a:cubicBezTo>
                    <a:pt x="8427" y="7277"/>
                    <a:pt x="9165" y="6655"/>
                    <a:pt x="9726" y="5910"/>
                  </a:cubicBezTo>
                  <a:cubicBezTo>
                    <a:pt x="10293" y="5148"/>
                    <a:pt x="10689" y="4273"/>
                    <a:pt x="10857" y="3337"/>
                  </a:cubicBezTo>
                  <a:cubicBezTo>
                    <a:pt x="10877" y="3217"/>
                    <a:pt x="10894" y="3094"/>
                    <a:pt x="10908" y="2971"/>
                  </a:cubicBezTo>
                  <a:cubicBezTo>
                    <a:pt x="11349" y="2845"/>
                    <a:pt x="11796" y="2759"/>
                    <a:pt x="12258" y="2718"/>
                  </a:cubicBezTo>
                  <a:cubicBezTo>
                    <a:pt x="12364" y="2708"/>
                    <a:pt x="12459" y="2582"/>
                    <a:pt x="12473" y="2483"/>
                  </a:cubicBezTo>
                  <a:cubicBezTo>
                    <a:pt x="12476" y="2370"/>
                    <a:pt x="12411" y="2321"/>
                    <a:pt x="12322" y="2321"/>
                  </a:cubicBezTo>
                  <a:cubicBezTo>
                    <a:pt x="12313" y="2321"/>
                    <a:pt x="12304" y="2321"/>
                    <a:pt x="12295" y="2322"/>
                  </a:cubicBezTo>
                  <a:cubicBezTo>
                    <a:pt x="11834" y="2363"/>
                    <a:pt x="11373" y="2448"/>
                    <a:pt x="10928" y="2578"/>
                  </a:cubicBezTo>
                  <a:cubicBezTo>
                    <a:pt x="10935" y="2278"/>
                    <a:pt x="10901" y="1974"/>
                    <a:pt x="10809" y="1690"/>
                  </a:cubicBezTo>
                  <a:cubicBezTo>
                    <a:pt x="10676" y="1256"/>
                    <a:pt x="10426" y="880"/>
                    <a:pt x="10074" y="596"/>
                  </a:cubicBezTo>
                  <a:cubicBezTo>
                    <a:pt x="9732" y="313"/>
                    <a:pt x="9329" y="128"/>
                    <a:pt x="8895" y="43"/>
                  </a:cubicBezTo>
                  <a:cubicBezTo>
                    <a:pt x="8749" y="14"/>
                    <a:pt x="8602" y="1"/>
                    <a:pt x="845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18026">
              <a:off x="563337" y="3065703"/>
              <a:ext cx="62141" cy="65079"/>
            </a:xfrm>
            <a:custGeom>
              <a:avLst/>
              <a:gdLst/>
              <a:ahLst/>
              <a:cxnLst/>
              <a:rect l="l" t="t" r="r" b="b"/>
              <a:pathLst>
                <a:path w="1692" h="1772" extrusionOk="0">
                  <a:moveTo>
                    <a:pt x="293" y="0"/>
                  </a:moveTo>
                  <a:cubicBezTo>
                    <a:pt x="202" y="0"/>
                    <a:pt x="113" y="52"/>
                    <a:pt x="68" y="134"/>
                  </a:cubicBezTo>
                  <a:cubicBezTo>
                    <a:pt x="34" y="196"/>
                    <a:pt x="0" y="360"/>
                    <a:pt x="113" y="380"/>
                  </a:cubicBezTo>
                  <a:cubicBezTo>
                    <a:pt x="472" y="455"/>
                    <a:pt x="834" y="534"/>
                    <a:pt x="1193" y="613"/>
                  </a:cubicBezTo>
                  <a:cubicBezTo>
                    <a:pt x="1176" y="640"/>
                    <a:pt x="1159" y="671"/>
                    <a:pt x="1141" y="705"/>
                  </a:cubicBezTo>
                  <a:cubicBezTo>
                    <a:pt x="1111" y="753"/>
                    <a:pt x="1083" y="801"/>
                    <a:pt x="1053" y="842"/>
                  </a:cubicBezTo>
                  <a:cubicBezTo>
                    <a:pt x="1039" y="862"/>
                    <a:pt x="1025" y="879"/>
                    <a:pt x="1015" y="903"/>
                  </a:cubicBezTo>
                  <a:cubicBezTo>
                    <a:pt x="1008" y="906"/>
                    <a:pt x="981" y="947"/>
                    <a:pt x="974" y="954"/>
                  </a:cubicBezTo>
                  <a:cubicBezTo>
                    <a:pt x="913" y="1040"/>
                    <a:pt x="844" y="1118"/>
                    <a:pt x="769" y="1200"/>
                  </a:cubicBezTo>
                  <a:cubicBezTo>
                    <a:pt x="731" y="1238"/>
                    <a:pt x="697" y="1282"/>
                    <a:pt x="660" y="1320"/>
                  </a:cubicBezTo>
                  <a:cubicBezTo>
                    <a:pt x="639" y="1340"/>
                    <a:pt x="615" y="1364"/>
                    <a:pt x="591" y="1385"/>
                  </a:cubicBezTo>
                  <a:lnTo>
                    <a:pt x="564" y="1409"/>
                  </a:lnTo>
                  <a:cubicBezTo>
                    <a:pt x="561" y="1409"/>
                    <a:pt x="557" y="1416"/>
                    <a:pt x="547" y="1422"/>
                  </a:cubicBezTo>
                  <a:cubicBezTo>
                    <a:pt x="475" y="1487"/>
                    <a:pt x="393" y="1604"/>
                    <a:pt x="444" y="1706"/>
                  </a:cubicBezTo>
                  <a:cubicBezTo>
                    <a:pt x="468" y="1752"/>
                    <a:pt x="514" y="1771"/>
                    <a:pt x="563" y="1771"/>
                  </a:cubicBezTo>
                  <a:cubicBezTo>
                    <a:pt x="612" y="1771"/>
                    <a:pt x="663" y="1752"/>
                    <a:pt x="697" y="1723"/>
                  </a:cubicBezTo>
                  <a:cubicBezTo>
                    <a:pt x="1077" y="1381"/>
                    <a:pt x="1394" y="978"/>
                    <a:pt x="1616" y="517"/>
                  </a:cubicBezTo>
                  <a:cubicBezTo>
                    <a:pt x="1654" y="452"/>
                    <a:pt x="1692" y="295"/>
                    <a:pt x="1579" y="271"/>
                  </a:cubicBezTo>
                  <a:cubicBezTo>
                    <a:pt x="1162" y="179"/>
                    <a:pt x="752" y="93"/>
                    <a:pt x="338" y="4"/>
                  </a:cubicBezTo>
                  <a:cubicBezTo>
                    <a:pt x="324" y="1"/>
                    <a:pt x="308" y="0"/>
                    <a:pt x="29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rot="1664472">
            <a:off x="8279729" y="-80283"/>
            <a:ext cx="839915" cy="582280"/>
            <a:chOff x="3819991" y="4382850"/>
            <a:chExt cx="839876" cy="582253"/>
          </a:xfrm>
        </p:grpSpPr>
        <p:sp>
          <p:nvSpPr>
            <p:cNvPr id="20" name="Google Shape;20;p2"/>
            <p:cNvSpPr/>
            <p:nvPr/>
          </p:nvSpPr>
          <p:spPr>
            <a:xfrm rot="-1535504">
              <a:off x="3879347" y="4679621"/>
              <a:ext cx="782552" cy="84135"/>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535504">
              <a:off x="3902575" y="4730605"/>
              <a:ext cx="780616" cy="69302"/>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535504">
              <a:off x="3819245" y="4582006"/>
              <a:ext cx="786219" cy="83640"/>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535504">
              <a:off x="3797862" y="4545724"/>
              <a:ext cx="770604" cy="72557"/>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535504">
              <a:off x="3848629" y="4630027"/>
              <a:ext cx="789186" cy="84258"/>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535504">
              <a:off x="3807210" y="4563364"/>
              <a:ext cx="773282" cy="74370"/>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535504">
              <a:off x="4599315" y="4498478"/>
              <a:ext cx="41" cy="6922"/>
            </a:xfrm>
            <a:custGeom>
              <a:avLst/>
              <a:gdLst/>
              <a:ahLst/>
              <a:cxnLst/>
              <a:rect l="l" t="t" r="r" b="b"/>
              <a:pathLst>
                <a:path w="1" h="168" extrusionOk="0">
                  <a:moveTo>
                    <a:pt x="1" y="168"/>
                  </a:moveTo>
                  <a:lnTo>
                    <a:pt x="1" y="0"/>
                  </a:lnTo>
                  <a:lnTo>
                    <a:pt x="1" y="0"/>
                  </a:lnTo>
                  <a:lnTo>
                    <a:pt x="1" y="168"/>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535504">
              <a:off x="3830348" y="4610144"/>
              <a:ext cx="794995" cy="73834"/>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535504">
              <a:off x="4619302" y="4529991"/>
              <a:ext cx="41" cy="27358"/>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535504">
              <a:off x="3865584" y="4658589"/>
              <a:ext cx="783582" cy="73834"/>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535504">
              <a:off x="4643685" y="4580902"/>
              <a:ext cx="41" cy="27358"/>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535504">
              <a:off x="3891317" y="4709234"/>
              <a:ext cx="782181" cy="73834"/>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a:off x="8465474" y="4419845"/>
            <a:ext cx="585342" cy="597392"/>
            <a:chOff x="8465474" y="4419845"/>
            <a:chExt cx="585342" cy="597392"/>
          </a:xfrm>
        </p:grpSpPr>
        <p:sp>
          <p:nvSpPr>
            <p:cNvPr id="33" name="Google Shape;33;p2"/>
            <p:cNvSpPr/>
            <p:nvPr/>
          </p:nvSpPr>
          <p:spPr>
            <a:xfrm rot="1739996">
              <a:off x="8548368" y="4493307"/>
              <a:ext cx="419555" cy="450468"/>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rgbClr val="101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739996">
              <a:off x="8575410" y="4539045"/>
              <a:ext cx="355111" cy="367455"/>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8816538" y="4240912"/>
            <a:ext cx="250137" cy="252072"/>
            <a:chOff x="8816538" y="4240912"/>
            <a:chExt cx="250137" cy="252072"/>
          </a:xfrm>
        </p:grpSpPr>
        <p:sp>
          <p:nvSpPr>
            <p:cNvPr id="36" name="Google Shape;36;p2"/>
            <p:cNvSpPr/>
            <p:nvPr/>
          </p:nvSpPr>
          <p:spPr>
            <a:xfrm>
              <a:off x="8816538" y="424091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902468" y="433748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a:off x="8127417" y="746535"/>
            <a:ext cx="953712" cy="954614"/>
            <a:chOff x="8075979" y="873522"/>
            <a:chExt cx="953712" cy="954614"/>
          </a:xfrm>
        </p:grpSpPr>
        <p:sp>
          <p:nvSpPr>
            <p:cNvPr id="39" name="Google Shape;39;p2"/>
            <p:cNvSpPr/>
            <p:nvPr/>
          </p:nvSpPr>
          <p:spPr>
            <a:xfrm rot="2860051">
              <a:off x="8211694" y="1016544"/>
              <a:ext cx="682283" cy="668571"/>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2860051">
              <a:off x="8452318" y="1148585"/>
              <a:ext cx="96054" cy="170930"/>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860051">
              <a:off x="8519383" y="1279939"/>
              <a:ext cx="103448" cy="95982"/>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2860051">
              <a:off x="8589237" y="1336690"/>
              <a:ext cx="116155" cy="107684"/>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860051">
              <a:off x="8774087" y="1386750"/>
              <a:ext cx="50324" cy="38694"/>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2860051">
              <a:off x="8736844" y="1446447"/>
              <a:ext cx="40776" cy="21393"/>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2860051">
              <a:off x="8676453" y="1499448"/>
              <a:ext cx="37833" cy="24121"/>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2860051">
              <a:off x="8416819" y="1169086"/>
              <a:ext cx="52621" cy="19455"/>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2860051">
              <a:off x="8357487" y="1226943"/>
              <a:ext cx="44725" cy="29721"/>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2860051">
              <a:off x="8312915" y="1269778"/>
              <a:ext cx="46232" cy="50396"/>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2860051">
              <a:off x="8557395" y="1535370"/>
              <a:ext cx="160448" cy="148388"/>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2860051">
              <a:off x="8770419" y="1583310"/>
              <a:ext cx="20388" cy="33310"/>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2860051">
              <a:off x="8242355" y="1037043"/>
              <a:ext cx="42427" cy="245160"/>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2860051">
              <a:off x="8377304" y="1041834"/>
              <a:ext cx="32018" cy="45514"/>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8653850" y="1618637"/>
            <a:ext cx="250137" cy="252072"/>
            <a:chOff x="8546663" y="1431762"/>
            <a:chExt cx="250137" cy="252072"/>
          </a:xfrm>
        </p:grpSpPr>
        <p:sp>
          <p:nvSpPr>
            <p:cNvPr id="54" name="Google Shape;54;p2"/>
            <p:cNvSpPr/>
            <p:nvPr/>
          </p:nvSpPr>
          <p:spPr>
            <a:xfrm>
              <a:off x="8546663" y="143176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632593" y="152833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8038950" y="450687"/>
            <a:ext cx="250137" cy="252072"/>
            <a:chOff x="7651800" y="411962"/>
            <a:chExt cx="250137" cy="252072"/>
          </a:xfrm>
        </p:grpSpPr>
        <p:sp>
          <p:nvSpPr>
            <p:cNvPr id="57" name="Google Shape;57;p2"/>
            <p:cNvSpPr/>
            <p:nvPr/>
          </p:nvSpPr>
          <p:spPr>
            <a:xfrm>
              <a:off x="7651800" y="41196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737730" y="50853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rot="906714">
            <a:off x="8418157" y="339514"/>
            <a:ext cx="563061" cy="573473"/>
            <a:chOff x="8366535" y="197323"/>
            <a:chExt cx="563072" cy="573484"/>
          </a:xfrm>
        </p:grpSpPr>
        <p:sp>
          <p:nvSpPr>
            <p:cNvPr id="60" name="Google Shape;60;p2"/>
            <p:cNvSpPr/>
            <p:nvPr/>
          </p:nvSpPr>
          <p:spPr>
            <a:xfrm rot="2111813">
              <a:off x="8454977" y="269371"/>
              <a:ext cx="386189" cy="429388"/>
            </a:xfrm>
            <a:custGeom>
              <a:avLst/>
              <a:gdLst/>
              <a:ahLst/>
              <a:cxnLst/>
              <a:rect l="l" t="t" r="r" b="b"/>
              <a:pathLst>
                <a:path w="4453" h="4951" extrusionOk="0">
                  <a:moveTo>
                    <a:pt x="2174" y="1521"/>
                  </a:moveTo>
                  <a:cubicBezTo>
                    <a:pt x="2276" y="1743"/>
                    <a:pt x="2328" y="1948"/>
                    <a:pt x="2290" y="2170"/>
                  </a:cubicBezTo>
                  <a:cubicBezTo>
                    <a:pt x="2276" y="2232"/>
                    <a:pt x="2259" y="2311"/>
                    <a:pt x="2174" y="2311"/>
                  </a:cubicBezTo>
                  <a:cubicBezTo>
                    <a:pt x="2085" y="2311"/>
                    <a:pt x="2071" y="2239"/>
                    <a:pt x="2061" y="2174"/>
                  </a:cubicBezTo>
                  <a:cubicBezTo>
                    <a:pt x="2003" y="1945"/>
                    <a:pt x="2082" y="1743"/>
                    <a:pt x="2174" y="1521"/>
                  </a:cubicBezTo>
                  <a:close/>
                  <a:moveTo>
                    <a:pt x="2489" y="1194"/>
                  </a:moveTo>
                  <a:cubicBezTo>
                    <a:pt x="2549" y="1194"/>
                    <a:pt x="2610" y="1216"/>
                    <a:pt x="2659" y="1262"/>
                  </a:cubicBezTo>
                  <a:cubicBezTo>
                    <a:pt x="2785" y="1381"/>
                    <a:pt x="2823" y="1538"/>
                    <a:pt x="2850" y="1699"/>
                  </a:cubicBezTo>
                  <a:cubicBezTo>
                    <a:pt x="2871" y="1842"/>
                    <a:pt x="2885" y="1983"/>
                    <a:pt x="2881" y="2092"/>
                  </a:cubicBezTo>
                  <a:cubicBezTo>
                    <a:pt x="2885" y="2622"/>
                    <a:pt x="2731" y="3083"/>
                    <a:pt x="2533" y="3537"/>
                  </a:cubicBezTo>
                  <a:cubicBezTo>
                    <a:pt x="2515" y="3578"/>
                    <a:pt x="2522" y="3654"/>
                    <a:pt x="2464" y="3660"/>
                  </a:cubicBezTo>
                  <a:cubicBezTo>
                    <a:pt x="2390" y="3673"/>
                    <a:pt x="2314" y="3682"/>
                    <a:pt x="2239" y="3682"/>
                  </a:cubicBezTo>
                  <a:cubicBezTo>
                    <a:pt x="2210" y="3682"/>
                    <a:pt x="2181" y="3680"/>
                    <a:pt x="2153" y="3677"/>
                  </a:cubicBezTo>
                  <a:cubicBezTo>
                    <a:pt x="2123" y="3674"/>
                    <a:pt x="2099" y="3609"/>
                    <a:pt x="2071" y="3568"/>
                  </a:cubicBezTo>
                  <a:cubicBezTo>
                    <a:pt x="1798" y="3079"/>
                    <a:pt x="1586" y="2570"/>
                    <a:pt x="1586" y="2000"/>
                  </a:cubicBezTo>
                  <a:cubicBezTo>
                    <a:pt x="1586" y="1819"/>
                    <a:pt x="1627" y="1641"/>
                    <a:pt x="1712" y="1473"/>
                  </a:cubicBezTo>
                  <a:cubicBezTo>
                    <a:pt x="1754" y="1398"/>
                    <a:pt x="1817" y="1357"/>
                    <a:pt x="1887" y="1357"/>
                  </a:cubicBezTo>
                  <a:cubicBezTo>
                    <a:pt x="1928" y="1357"/>
                    <a:pt x="1971" y="1371"/>
                    <a:pt x="2013" y="1398"/>
                  </a:cubicBezTo>
                  <a:cubicBezTo>
                    <a:pt x="2071" y="1439"/>
                    <a:pt x="2034" y="1473"/>
                    <a:pt x="2020" y="1497"/>
                  </a:cubicBezTo>
                  <a:cubicBezTo>
                    <a:pt x="1952" y="1658"/>
                    <a:pt x="1900" y="1819"/>
                    <a:pt x="1894" y="1989"/>
                  </a:cubicBezTo>
                  <a:cubicBezTo>
                    <a:pt x="1890" y="2102"/>
                    <a:pt x="1894" y="2212"/>
                    <a:pt x="1941" y="2314"/>
                  </a:cubicBezTo>
                  <a:cubicBezTo>
                    <a:pt x="1982" y="2413"/>
                    <a:pt x="2061" y="2471"/>
                    <a:pt x="2157" y="2478"/>
                  </a:cubicBezTo>
                  <a:cubicBezTo>
                    <a:pt x="2163" y="2478"/>
                    <a:pt x="2169" y="2479"/>
                    <a:pt x="2175" y="2479"/>
                  </a:cubicBezTo>
                  <a:cubicBezTo>
                    <a:pt x="2279" y="2479"/>
                    <a:pt x="2361" y="2424"/>
                    <a:pt x="2406" y="2324"/>
                  </a:cubicBezTo>
                  <a:cubicBezTo>
                    <a:pt x="2495" y="2133"/>
                    <a:pt x="2464" y="1931"/>
                    <a:pt x="2420" y="1733"/>
                  </a:cubicBezTo>
                  <a:cubicBezTo>
                    <a:pt x="2389" y="1614"/>
                    <a:pt x="2358" y="1494"/>
                    <a:pt x="2269" y="1405"/>
                  </a:cubicBezTo>
                  <a:cubicBezTo>
                    <a:pt x="2242" y="1381"/>
                    <a:pt x="2252" y="1354"/>
                    <a:pt x="2269" y="1323"/>
                  </a:cubicBezTo>
                  <a:cubicBezTo>
                    <a:pt x="2314" y="1240"/>
                    <a:pt x="2401" y="1194"/>
                    <a:pt x="2489" y="1194"/>
                  </a:cubicBezTo>
                  <a:close/>
                  <a:moveTo>
                    <a:pt x="2093" y="151"/>
                  </a:moveTo>
                  <a:cubicBezTo>
                    <a:pt x="2722" y="151"/>
                    <a:pt x="3378" y="404"/>
                    <a:pt x="3793" y="934"/>
                  </a:cubicBezTo>
                  <a:cubicBezTo>
                    <a:pt x="4145" y="1388"/>
                    <a:pt x="4275" y="1914"/>
                    <a:pt x="4012" y="2468"/>
                  </a:cubicBezTo>
                  <a:cubicBezTo>
                    <a:pt x="3930" y="2635"/>
                    <a:pt x="3780" y="2741"/>
                    <a:pt x="3664" y="2885"/>
                  </a:cubicBezTo>
                  <a:cubicBezTo>
                    <a:pt x="3588" y="2977"/>
                    <a:pt x="3489" y="3056"/>
                    <a:pt x="3387" y="3117"/>
                  </a:cubicBezTo>
                  <a:cubicBezTo>
                    <a:pt x="3298" y="3179"/>
                    <a:pt x="3254" y="3250"/>
                    <a:pt x="3260" y="3356"/>
                  </a:cubicBezTo>
                  <a:cubicBezTo>
                    <a:pt x="3264" y="3455"/>
                    <a:pt x="3254" y="3548"/>
                    <a:pt x="3260" y="3647"/>
                  </a:cubicBezTo>
                  <a:cubicBezTo>
                    <a:pt x="3260" y="3700"/>
                    <a:pt x="3248" y="3720"/>
                    <a:pt x="3204" y="3720"/>
                  </a:cubicBezTo>
                  <a:cubicBezTo>
                    <a:pt x="3198" y="3720"/>
                    <a:pt x="3190" y="3719"/>
                    <a:pt x="3182" y="3718"/>
                  </a:cubicBezTo>
                  <a:cubicBezTo>
                    <a:pt x="3011" y="3708"/>
                    <a:pt x="2840" y="3695"/>
                    <a:pt x="2662" y="3681"/>
                  </a:cubicBezTo>
                  <a:cubicBezTo>
                    <a:pt x="2758" y="3455"/>
                    <a:pt x="2844" y="3233"/>
                    <a:pt x="2912" y="3001"/>
                  </a:cubicBezTo>
                  <a:cubicBezTo>
                    <a:pt x="3059" y="2522"/>
                    <a:pt x="3096" y="2041"/>
                    <a:pt x="2990" y="1555"/>
                  </a:cubicBezTo>
                  <a:cubicBezTo>
                    <a:pt x="2963" y="1439"/>
                    <a:pt x="2919" y="1326"/>
                    <a:pt x="2844" y="1234"/>
                  </a:cubicBezTo>
                  <a:cubicBezTo>
                    <a:pt x="2749" y="1112"/>
                    <a:pt x="2627" y="1049"/>
                    <a:pt x="2503" y="1049"/>
                  </a:cubicBezTo>
                  <a:cubicBezTo>
                    <a:pt x="2385" y="1049"/>
                    <a:pt x="2267" y="1106"/>
                    <a:pt x="2170" y="1221"/>
                  </a:cubicBezTo>
                  <a:cubicBezTo>
                    <a:pt x="2149" y="1244"/>
                    <a:pt x="2138" y="1273"/>
                    <a:pt x="2107" y="1273"/>
                  </a:cubicBezTo>
                  <a:cubicBezTo>
                    <a:pt x="2098" y="1273"/>
                    <a:pt x="2088" y="1270"/>
                    <a:pt x="2075" y="1265"/>
                  </a:cubicBezTo>
                  <a:cubicBezTo>
                    <a:pt x="1994" y="1233"/>
                    <a:pt x="1926" y="1218"/>
                    <a:pt x="1866" y="1218"/>
                  </a:cubicBezTo>
                  <a:cubicBezTo>
                    <a:pt x="1685" y="1218"/>
                    <a:pt x="1590" y="1359"/>
                    <a:pt x="1518" y="1593"/>
                  </a:cubicBezTo>
                  <a:cubicBezTo>
                    <a:pt x="1402" y="1959"/>
                    <a:pt x="1419" y="2328"/>
                    <a:pt x="1542" y="2693"/>
                  </a:cubicBezTo>
                  <a:cubicBezTo>
                    <a:pt x="1658" y="3035"/>
                    <a:pt x="1764" y="3384"/>
                    <a:pt x="1979" y="3708"/>
                  </a:cubicBezTo>
                  <a:lnTo>
                    <a:pt x="1316" y="3708"/>
                  </a:lnTo>
                  <a:cubicBezTo>
                    <a:pt x="1261" y="3708"/>
                    <a:pt x="1248" y="3691"/>
                    <a:pt x="1244" y="3640"/>
                  </a:cubicBezTo>
                  <a:cubicBezTo>
                    <a:pt x="1231" y="3459"/>
                    <a:pt x="1210" y="3284"/>
                    <a:pt x="1166" y="3110"/>
                  </a:cubicBezTo>
                  <a:cubicBezTo>
                    <a:pt x="1149" y="3042"/>
                    <a:pt x="1114" y="2997"/>
                    <a:pt x="1046" y="2977"/>
                  </a:cubicBezTo>
                  <a:cubicBezTo>
                    <a:pt x="510" y="2806"/>
                    <a:pt x="270" y="2417"/>
                    <a:pt x="195" y="1870"/>
                  </a:cubicBezTo>
                  <a:cubicBezTo>
                    <a:pt x="134" y="1361"/>
                    <a:pt x="390" y="1029"/>
                    <a:pt x="701" y="694"/>
                  </a:cubicBezTo>
                  <a:cubicBezTo>
                    <a:pt x="1032" y="338"/>
                    <a:pt x="1553" y="151"/>
                    <a:pt x="2093" y="151"/>
                  </a:cubicBezTo>
                  <a:close/>
                  <a:moveTo>
                    <a:pt x="2369" y="3827"/>
                  </a:moveTo>
                  <a:cubicBezTo>
                    <a:pt x="2665" y="3827"/>
                    <a:pt x="2959" y="3870"/>
                    <a:pt x="3255" y="3870"/>
                  </a:cubicBezTo>
                  <a:cubicBezTo>
                    <a:pt x="3278" y="3870"/>
                    <a:pt x="3302" y="3869"/>
                    <a:pt x="3325" y="3869"/>
                  </a:cubicBezTo>
                  <a:cubicBezTo>
                    <a:pt x="3370" y="3869"/>
                    <a:pt x="3394" y="3882"/>
                    <a:pt x="3387" y="3930"/>
                  </a:cubicBezTo>
                  <a:cubicBezTo>
                    <a:pt x="3387" y="3988"/>
                    <a:pt x="3394" y="4050"/>
                    <a:pt x="3383" y="4108"/>
                  </a:cubicBezTo>
                  <a:cubicBezTo>
                    <a:pt x="3363" y="4286"/>
                    <a:pt x="3363" y="4293"/>
                    <a:pt x="3182" y="4293"/>
                  </a:cubicBezTo>
                  <a:cubicBezTo>
                    <a:pt x="2830" y="4293"/>
                    <a:pt x="2471" y="4279"/>
                    <a:pt x="2116" y="4275"/>
                  </a:cubicBezTo>
                  <a:cubicBezTo>
                    <a:pt x="1876" y="4275"/>
                    <a:pt x="1634" y="4286"/>
                    <a:pt x="1395" y="4286"/>
                  </a:cubicBezTo>
                  <a:cubicBezTo>
                    <a:pt x="1190" y="4286"/>
                    <a:pt x="1183" y="4275"/>
                    <a:pt x="1149" y="4067"/>
                  </a:cubicBezTo>
                  <a:cubicBezTo>
                    <a:pt x="1138" y="3999"/>
                    <a:pt x="1132" y="3927"/>
                    <a:pt x="1121" y="3848"/>
                  </a:cubicBezTo>
                  <a:lnTo>
                    <a:pt x="1121" y="3848"/>
                  </a:lnTo>
                  <a:cubicBezTo>
                    <a:pt x="1297" y="3856"/>
                    <a:pt x="1471" y="3863"/>
                    <a:pt x="1644" y="3863"/>
                  </a:cubicBezTo>
                  <a:cubicBezTo>
                    <a:pt x="1795" y="3863"/>
                    <a:pt x="1946" y="3857"/>
                    <a:pt x="2095" y="3841"/>
                  </a:cubicBezTo>
                  <a:cubicBezTo>
                    <a:pt x="2187" y="3831"/>
                    <a:pt x="2278" y="3827"/>
                    <a:pt x="2369" y="3827"/>
                  </a:cubicBezTo>
                  <a:close/>
                  <a:moveTo>
                    <a:pt x="2170" y="4442"/>
                  </a:moveTo>
                  <a:cubicBezTo>
                    <a:pt x="2440" y="4442"/>
                    <a:pt x="2709" y="4446"/>
                    <a:pt x="2977" y="4463"/>
                  </a:cubicBezTo>
                  <a:cubicBezTo>
                    <a:pt x="2990" y="4463"/>
                    <a:pt x="3005" y="4463"/>
                    <a:pt x="3019" y="4463"/>
                  </a:cubicBezTo>
                  <a:cubicBezTo>
                    <a:pt x="3032" y="4463"/>
                    <a:pt x="3045" y="4463"/>
                    <a:pt x="3055" y="4467"/>
                  </a:cubicBezTo>
                  <a:cubicBezTo>
                    <a:pt x="3061" y="4468"/>
                    <a:pt x="3067" y="4469"/>
                    <a:pt x="3074" y="4469"/>
                  </a:cubicBezTo>
                  <a:cubicBezTo>
                    <a:pt x="3100" y="4469"/>
                    <a:pt x="3130" y="4458"/>
                    <a:pt x="3156" y="4458"/>
                  </a:cubicBezTo>
                  <a:cubicBezTo>
                    <a:pt x="3178" y="4458"/>
                    <a:pt x="3198" y="4466"/>
                    <a:pt x="3209" y="4498"/>
                  </a:cubicBezTo>
                  <a:cubicBezTo>
                    <a:pt x="3240" y="4597"/>
                    <a:pt x="3172" y="4703"/>
                    <a:pt x="3076" y="4730"/>
                  </a:cubicBezTo>
                  <a:cubicBezTo>
                    <a:pt x="2923" y="4773"/>
                    <a:pt x="2767" y="4784"/>
                    <a:pt x="2609" y="4784"/>
                  </a:cubicBezTo>
                  <a:cubicBezTo>
                    <a:pt x="2555" y="4784"/>
                    <a:pt x="2501" y="4783"/>
                    <a:pt x="2447" y="4781"/>
                  </a:cubicBezTo>
                  <a:cubicBezTo>
                    <a:pt x="2431" y="4781"/>
                    <a:pt x="2415" y="4781"/>
                    <a:pt x="2399" y="4781"/>
                  </a:cubicBezTo>
                  <a:cubicBezTo>
                    <a:pt x="2242" y="4781"/>
                    <a:pt x="2084" y="4799"/>
                    <a:pt x="1926" y="4799"/>
                  </a:cubicBezTo>
                  <a:cubicBezTo>
                    <a:pt x="1848" y="4799"/>
                    <a:pt x="1770" y="4795"/>
                    <a:pt x="1692" y="4781"/>
                  </a:cubicBezTo>
                  <a:cubicBezTo>
                    <a:pt x="1429" y="4733"/>
                    <a:pt x="1384" y="4740"/>
                    <a:pt x="1381" y="4511"/>
                  </a:cubicBezTo>
                  <a:cubicBezTo>
                    <a:pt x="1381" y="4494"/>
                    <a:pt x="1367" y="4477"/>
                    <a:pt x="1354" y="4446"/>
                  </a:cubicBezTo>
                  <a:cubicBezTo>
                    <a:pt x="1629" y="4446"/>
                    <a:pt x="1900" y="4442"/>
                    <a:pt x="2170" y="4442"/>
                  </a:cubicBezTo>
                  <a:close/>
                  <a:moveTo>
                    <a:pt x="2044" y="0"/>
                  </a:moveTo>
                  <a:cubicBezTo>
                    <a:pt x="1514" y="0"/>
                    <a:pt x="1024" y="164"/>
                    <a:pt x="598" y="585"/>
                  </a:cubicBezTo>
                  <a:cubicBezTo>
                    <a:pt x="267" y="920"/>
                    <a:pt x="0" y="1279"/>
                    <a:pt x="45" y="1791"/>
                  </a:cubicBezTo>
                  <a:cubicBezTo>
                    <a:pt x="96" y="2365"/>
                    <a:pt x="291" y="2840"/>
                    <a:pt x="875" y="3062"/>
                  </a:cubicBezTo>
                  <a:cubicBezTo>
                    <a:pt x="978" y="3100"/>
                    <a:pt x="1046" y="3165"/>
                    <a:pt x="1043" y="3281"/>
                  </a:cubicBezTo>
                  <a:cubicBezTo>
                    <a:pt x="1036" y="3449"/>
                    <a:pt x="1176" y="3626"/>
                    <a:pt x="1002" y="3780"/>
                  </a:cubicBezTo>
                  <a:cubicBezTo>
                    <a:pt x="995" y="3783"/>
                    <a:pt x="1002" y="3800"/>
                    <a:pt x="995" y="3811"/>
                  </a:cubicBezTo>
                  <a:cubicBezTo>
                    <a:pt x="964" y="3913"/>
                    <a:pt x="974" y="4016"/>
                    <a:pt x="991" y="4118"/>
                  </a:cubicBezTo>
                  <a:cubicBezTo>
                    <a:pt x="1015" y="4241"/>
                    <a:pt x="1026" y="4392"/>
                    <a:pt x="1196" y="4426"/>
                  </a:cubicBezTo>
                  <a:cubicBezTo>
                    <a:pt x="1244" y="4433"/>
                    <a:pt x="1214" y="4470"/>
                    <a:pt x="1214" y="4498"/>
                  </a:cubicBezTo>
                  <a:cubicBezTo>
                    <a:pt x="1193" y="4720"/>
                    <a:pt x="1289" y="4856"/>
                    <a:pt x="1507" y="4908"/>
                  </a:cubicBezTo>
                  <a:lnTo>
                    <a:pt x="1648" y="4932"/>
                  </a:lnTo>
                  <a:cubicBezTo>
                    <a:pt x="1727" y="4946"/>
                    <a:pt x="1808" y="4951"/>
                    <a:pt x="1887" y="4951"/>
                  </a:cubicBezTo>
                  <a:cubicBezTo>
                    <a:pt x="2051" y="4951"/>
                    <a:pt x="2212" y="4930"/>
                    <a:pt x="2362" y="4930"/>
                  </a:cubicBezTo>
                  <a:cubicBezTo>
                    <a:pt x="2383" y="4930"/>
                    <a:pt x="2403" y="4931"/>
                    <a:pt x="2423" y="4932"/>
                  </a:cubicBezTo>
                  <a:cubicBezTo>
                    <a:pt x="2471" y="4933"/>
                    <a:pt x="2519" y="4934"/>
                    <a:pt x="2565" y="4934"/>
                  </a:cubicBezTo>
                  <a:cubicBezTo>
                    <a:pt x="2776" y="4934"/>
                    <a:pt x="2971" y="4917"/>
                    <a:pt x="3161" y="4853"/>
                  </a:cubicBezTo>
                  <a:cubicBezTo>
                    <a:pt x="3250" y="4822"/>
                    <a:pt x="3305" y="4768"/>
                    <a:pt x="3319" y="4672"/>
                  </a:cubicBezTo>
                  <a:lnTo>
                    <a:pt x="3346" y="4504"/>
                  </a:lnTo>
                  <a:cubicBezTo>
                    <a:pt x="3349" y="4467"/>
                    <a:pt x="3356" y="4436"/>
                    <a:pt x="3401" y="4419"/>
                  </a:cubicBezTo>
                  <a:cubicBezTo>
                    <a:pt x="3483" y="4395"/>
                    <a:pt x="3506" y="4327"/>
                    <a:pt x="3520" y="4248"/>
                  </a:cubicBezTo>
                  <a:cubicBezTo>
                    <a:pt x="3541" y="4122"/>
                    <a:pt x="3541" y="3988"/>
                    <a:pt x="3547" y="3862"/>
                  </a:cubicBezTo>
                  <a:cubicBezTo>
                    <a:pt x="3551" y="3787"/>
                    <a:pt x="3534" y="3725"/>
                    <a:pt x="3452" y="3708"/>
                  </a:cubicBezTo>
                  <a:cubicBezTo>
                    <a:pt x="3411" y="3698"/>
                    <a:pt x="3414" y="3674"/>
                    <a:pt x="3414" y="3643"/>
                  </a:cubicBezTo>
                  <a:cubicBezTo>
                    <a:pt x="3414" y="3544"/>
                    <a:pt x="3418" y="3442"/>
                    <a:pt x="3418" y="3343"/>
                  </a:cubicBezTo>
                  <a:cubicBezTo>
                    <a:pt x="3418" y="3288"/>
                    <a:pt x="3438" y="3247"/>
                    <a:pt x="3489" y="3216"/>
                  </a:cubicBezTo>
                  <a:cubicBezTo>
                    <a:pt x="3599" y="3151"/>
                    <a:pt x="3694" y="3069"/>
                    <a:pt x="3776" y="2974"/>
                  </a:cubicBezTo>
                  <a:cubicBezTo>
                    <a:pt x="3899" y="2827"/>
                    <a:pt x="4060" y="2707"/>
                    <a:pt x="4149" y="2533"/>
                  </a:cubicBezTo>
                  <a:cubicBezTo>
                    <a:pt x="4453" y="1938"/>
                    <a:pt x="4306" y="1374"/>
                    <a:pt x="3947" y="869"/>
                  </a:cubicBezTo>
                  <a:cubicBezTo>
                    <a:pt x="3643" y="441"/>
                    <a:pt x="3199" y="175"/>
                    <a:pt x="2680" y="69"/>
                  </a:cubicBezTo>
                  <a:cubicBezTo>
                    <a:pt x="2462" y="25"/>
                    <a:pt x="2250" y="0"/>
                    <a:pt x="20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2111813">
              <a:off x="8557643" y="286518"/>
              <a:ext cx="46398" cy="108149"/>
            </a:xfrm>
            <a:custGeom>
              <a:avLst/>
              <a:gdLst/>
              <a:ahLst/>
              <a:cxnLst/>
              <a:rect l="l" t="t" r="r" b="b"/>
              <a:pathLst>
                <a:path w="535" h="1247" extrusionOk="0">
                  <a:moveTo>
                    <a:pt x="462" y="0"/>
                  </a:moveTo>
                  <a:cubicBezTo>
                    <a:pt x="397" y="0"/>
                    <a:pt x="349" y="34"/>
                    <a:pt x="308" y="79"/>
                  </a:cubicBezTo>
                  <a:cubicBezTo>
                    <a:pt x="100" y="291"/>
                    <a:pt x="18" y="554"/>
                    <a:pt x="4" y="844"/>
                  </a:cubicBezTo>
                  <a:cubicBezTo>
                    <a:pt x="1" y="947"/>
                    <a:pt x="11" y="1042"/>
                    <a:pt x="42" y="1138"/>
                  </a:cubicBezTo>
                  <a:cubicBezTo>
                    <a:pt x="57" y="1184"/>
                    <a:pt x="67" y="1247"/>
                    <a:pt x="121" y="1247"/>
                  </a:cubicBezTo>
                  <a:cubicBezTo>
                    <a:pt x="127" y="1247"/>
                    <a:pt x="134" y="1246"/>
                    <a:pt x="141" y="1244"/>
                  </a:cubicBezTo>
                  <a:cubicBezTo>
                    <a:pt x="223" y="1223"/>
                    <a:pt x="189" y="1152"/>
                    <a:pt x="182" y="1094"/>
                  </a:cubicBezTo>
                  <a:cubicBezTo>
                    <a:pt x="182" y="1087"/>
                    <a:pt x="179" y="1083"/>
                    <a:pt x="179" y="1073"/>
                  </a:cubicBezTo>
                  <a:cubicBezTo>
                    <a:pt x="107" y="800"/>
                    <a:pt x="162" y="543"/>
                    <a:pt x="302" y="308"/>
                  </a:cubicBezTo>
                  <a:cubicBezTo>
                    <a:pt x="353" y="222"/>
                    <a:pt x="432" y="161"/>
                    <a:pt x="500" y="82"/>
                  </a:cubicBezTo>
                  <a:cubicBezTo>
                    <a:pt x="514" y="65"/>
                    <a:pt x="534" y="48"/>
                    <a:pt x="517" y="28"/>
                  </a:cubicBezTo>
                  <a:cubicBezTo>
                    <a:pt x="503" y="7"/>
                    <a:pt x="486" y="0"/>
                    <a:pt x="46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2111813">
              <a:off x="8760802" y="485920"/>
              <a:ext cx="36251" cy="79182"/>
            </a:xfrm>
            <a:custGeom>
              <a:avLst/>
              <a:gdLst/>
              <a:ahLst/>
              <a:cxnLst/>
              <a:rect l="l" t="t" r="r" b="b"/>
              <a:pathLst>
                <a:path w="418" h="913" extrusionOk="0">
                  <a:moveTo>
                    <a:pt x="301" y="1"/>
                  </a:moveTo>
                  <a:cubicBezTo>
                    <a:pt x="299" y="1"/>
                    <a:pt x="297" y="1"/>
                    <a:pt x="295" y="2"/>
                  </a:cubicBezTo>
                  <a:cubicBezTo>
                    <a:pt x="247" y="12"/>
                    <a:pt x="257" y="63"/>
                    <a:pt x="264" y="91"/>
                  </a:cubicBezTo>
                  <a:cubicBezTo>
                    <a:pt x="305" y="357"/>
                    <a:pt x="237" y="586"/>
                    <a:pt x="59" y="788"/>
                  </a:cubicBezTo>
                  <a:cubicBezTo>
                    <a:pt x="32" y="818"/>
                    <a:pt x="1" y="856"/>
                    <a:pt x="49" y="894"/>
                  </a:cubicBezTo>
                  <a:cubicBezTo>
                    <a:pt x="65" y="906"/>
                    <a:pt x="81" y="912"/>
                    <a:pt x="96" y="912"/>
                  </a:cubicBezTo>
                  <a:cubicBezTo>
                    <a:pt x="121" y="912"/>
                    <a:pt x="144" y="897"/>
                    <a:pt x="165" y="873"/>
                  </a:cubicBezTo>
                  <a:cubicBezTo>
                    <a:pt x="308" y="699"/>
                    <a:pt x="408" y="507"/>
                    <a:pt x="414" y="279"/>
                  </a:cubicBezTo>
                  <a:cubicBezTo>
                    <a:pt x="408" y="200"/>
                    <a:pt x="418" y="125"/>
                    <a:pt x="367" y="63"/>
                  </a:cubicBezTo>
                  <a:cubicBezTo>
                    <a:pt x="344" y="38"/>
                    <a:pt x="325" y="1"/>
                    <a:pt x="30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60259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63"/>
        <p:cNvGrpSpPr/>
        <p:nvPr/>
      </p:nvGrpSpPr>
      <p:grpSpPr>
        <a:xfrm>
          <a:off x="0" y="0"/>
          <a:ext cx="0" cy="0"/>
          <a:chOff x="0" y="0"/>
          <a:chExt cx="0" cy="0"/>
        </a:xfrm>
      </p:grpSpPr>
      <p:sp>
        <p:nvSpPr>
          <p:cNvPr id="64" name="Google Shape;64;p3"/>
          <p:cNvSpPr/>
          <p:nvPr/>
        </p:nvSpPr>
        <p:spPr>
          <a:xfrm>
            <a:off x="5232287" y="538024"/>
            <a:ext cx="2727173" cy="4067473"/>
          </a:xfrm>
          <a:custGeom>
            <a:avLst/>
            <a:gdLst/>
            <a:ahLst/>
            <a:cxnLst/>
            <a:rect l="l" t="t" r="r" b="b"/>
            <a:pathLst>
              <a:path w="30157" h="44978" extrusionOk="0">
                <a:moveTo>
                  <a:pt x="0" y="5842"/>
                </a:moveTo>
                <a:cubicBezTo>
                  <a:pt x="0" y="5842"/>
                  <a:pt x="5" y="5843"/>
                  <a:pt x="14" y="5844"/>
                </a:cubicBezTo>
                <a:lnTo>
                  <a:pt x="14" y="5844"/>
                </a:lnTo>
                <a:lnTo>
                  <a:pt x="14" y="5842"/>
                </a:lnTo>
                <a:close/>
                <a:moveTo>
                  <a:pt x="28786" y="1"/>
                </a:moveTo>
                <a:cubicBezTo>
                  <a:pt x="28605" y="1"/>
                  <a:pt x="28312" y="156"/>
                  <a:pt x="28175" y="183"/>
                </a:cubicBezTo>
                <a:cubicBezTo>
                  <a:pt x="27997" y="218"/>
                  <a:pt x="27775" y="252"/>
                  <a:pt x="27604" y="320"/>
                </a:cubicBezTo>
                <a:cubicBezTo>
                  <a:pt x="27581" y="329"/>
                  <a:pt x="27556" y="333"/>
                  <a:pt x="27530" y="333"/>
                </a:cubicBezTo>
                <a:cubicBezTo>
                  <a:pt x="27354" y="333"/>
                  <a:pt x="27102" y="162"/>
                  <a:pt x="26968" y="132"/>
                </a:cubicBezTo>
                <a:cubicBezTo>
                  <a:pt x="26846" y="105"/>
                  <a:pt x="26483" y="34"/>
                  <a:pt x="26237" y="34"/>
                </a:cubicBezTo>
                <a:cubicBezTo>
                  <a:pt x="26174" y="34"/>
                  <a:pt x="26118" y="39"/>
                  <a:pt x="26076" y="50"/>
                </a:cubicBezTo>
                <a:cubicBezTo>
                  <a:pt x="25962" y="81"/>
                  <a:pt x="25673" y="97"/>
                  <a:pt x="25386" y="97"/>
                </a:cubicBezTo>
                <a:cubicBezTo>
                  <a:pt x="25156" y="97"/>
                  <a:pt x="24928" y="87"/>
                  <a:pt x="24792" y="64"/>
                </a:cubicBezTo>
                <a:cubicBezTo>
                  <a:pt x="24732" y="54"/>
                  <a:pt x="24678" y="50"/>
                  <a:pt x="24627" y="50"/>
                </a:cubicBezTo>
                <a:cubicBezTo>
                  <a:pt x="24408" y="50"/>
                  <a:pt x="24260" y="128"/>
                  <a:pt x="24135" y="183"/>
                </a:cubicBezTo>
                <a:cubicBezTo>
                  <a:pt x="23978" y="252"/>
                  <a:pt x="23688" y="508"/>
                  <a:pt x="23585" y="593"/>
                </a:cubicBezTo>
                <a:cubicBezTo>
                  <a:pt x="23499" y="665"/>
                  <a:pt x="23118" y="835"/>
                  <a:pt x="22868" y="835"/>
                </a:cubicBezTo>
                <a:cubicBezTo>
                  <a:pt x="22821" y="835"/>
                  <a:pt x="22779" y="829"/>
                  <a:pt x="22745" y="816"/>
                </a:cubicBezTo>
                <a:cubicBezTo>
                  <a:pt x="22710" y="802"/>
                  <a:pt x="22668" y="796"/>
                  <a:pt x="22620" y="796"/>
                </a:cubicBezTo>
                <a:cubicBezTo>
                  <a:pt x="22362" y="796"/>
                  <a:pt x="21954" y="968"/>
                  <a:pt x="21853" y="1055"/>
                </a:cubicBezTo>
                <a:cubicBezTo>
                  <a:pt x="21733" y="1161"/>
                  <a:pt x="21385" y="1451"/>
                  <a:pt x="21231" y="1554"/>
                </a:cubicBezTo>
                <a:cubicBezTo>
                  <a:pt x="21077" y="1656"/>
                  <a:pt x="20958" y="1930"/>
                  <a:pt x="20838" y="1964"/>
                </a:cubicBezTo>
                <a:cubicBezTo>
                  <a:pt x="20718" y="1998"/>
                  <a:pt x="19809" y="2203"/>
                  <a:pt x="19673" y="2305"/>
                </a:cubicBezTo>
                <a:cubicBezTo>
                  <a:pt x="19533" y="2408"/>
                  <a:pt x="19293" y="2787"/>
                  <a:pt x="19123" y="2924"/>
                </a:cubicBezTo>
                <a:cubicBezTo>
                  <a:pt x="18952" y="3061"/>
                  <a:pt x="18316" y="3078"/>
                  <a:pt x="18145" y="3197"/>
                </a:cubicBezTo>
                <a:cubicBezTo>
                  <a:pt x="17974" y="3317"/>
                  <a:pt x="17284" y="3655"/>
                  <a:pt x="17284" y="3655"/>
                </a:cubicBezTo>
                <a:cubicBezTo>
                  <a:pt x="17284" y="3655"/>
                  <a:pt x="17268" y="4210"/>
                  <a:pt x="17205" y="4210"/>
                </a:cubicBezTo>
                <a:cubicBezTo>
                  <a:pt x="17203" y="4210"/>
                  <a:pt x="17201" y="4210"/>
                  <a:pt x="17199" y="4209"/>
                </a:cubicBezTo>
                <a:cubicBezTo>
                  <a:pt x="17130" y="4175"/>
                  <a:pt x="16631" y="3761"/>
                  <a:pt x="16478" y="3676"/>
                </a:cubicBezTo>
                <a:cubicBezTo>
                  <a:pt x="16450" y="3660"/>
                  <a:pt x="16396" y="3654"/>
                  <a:pt x="16325" y="3654"/>
                </a:cubicBezTo>
                <a:cubicBezTo>
                  <a:pt x="15998" y="3654"/>
                  <a:pt x="15311" y="3793"/>
                  <a:pt x="15227" y="3864"/>
                </a:cubicBezTo>
                <a:cubicBezTo>
                  <a:pt x="15125" y="3952"/>
                  <a:pt x="14591" y="4332"/>
                  <a:pt x="14523" y="4400"/>
                </a:cubicBezTo>
                <a:cubicBezTo>
                  <a:pt x="14448" y="4468"/>
                  <a:pt x="14089" y="4622"/>
                  <a:pt x="14004" y="4691"/>
                </a:cubicBezTo>
                <a:cubicBezTo>
                  <a:pt x="13918" y="4759"/>
                  <a:pt x="13317" y="4947"/>
                  <a:pt x="13317" y="5135"/>
                </a:cubicBezTo>
                <a:cubicBezTo>
                  <a:pt x="13317" y="5326"/>
                  <a:pt x="13009" y="5565"/>
                  <a:pt x="12941" y="5685"/>
                </a:cubicBezTo>
                <a:cubicBezTo>
                  <a:pt x="12873" y="5805"/>
                  <a:pt x="12493" y="5890"/>
                  <a:pt x="12288" y="5992"/>
                </a:cubicBezTo>
                <a:cubicBezTo>
                  <a:pt x="12083" y="6098"/>
                  <a:pt x="11687" y="6406"/>
                  <a:pt x="11499" y="6491"/>
                </a:cubicBezTo>
                <a:cubicBezTo>
                  <a:pt x="11452" y="6513"/>
                  <a:pt x="11389" y="6520"/>
                  <a:pt x="11318" y="6520"/>
                </a:cubicBezTo>
                <a:cubicBezTo>
                  <a:pt x="11154" y="6520"/>
                  <a:pt x="10949" y="6480"/>
                  <a:pt x="10818" y="6480"/>
                </a:cubicBezTo>
                <a:cubicBezTo>
                  <a:pt x="10781" y="6480"/>
                  <a:pt x="10749" y="6483"/>
                  <a:pt x="10727" y="6491"/>
                </a:cubicBezTo>
                <a:cubicBezTo>
                  <a:pt x="10719" y="6494"/>
                  <a:pt x="10710" y="6496"/>
                  <a:pt x="10699" y="6496"/>
                </a:cubicBezTo>
                <a:cubicBezTo>
                  <a:pt x="10525" y="6496"/>
                  <a:pt x="9995" y="6115"/>
                  <a:pt x="9883" y="6115"/>
                </a:cubicBezTo>
                <a:cubicBezTo>
                  <a:pt x="9763" y="6115"/>
                  <a:pt x="9042" y="5996"/>
                  <a:pt x="8905" y="5962"/>
                </a:cubicBezTo>
                <a:cubicBezTo>
                  <a:pt x="8895" y="5959"/>
                  <a:pt x="8884" y="5958"/>
                  <a:pt x="8873" y="5958"/>
                </a:cubicBezTo>
                <a:cubicBezTo>
                  <a:pt x="8737" y="5958"/>
                  <a:pt x="8566" y="6138"/>
                  <a:pt x="8424" y="6201"/>
                </a:cubicBezTo>
                <a:cubicBezTo>
                  <a:pt x="8266" y="6269"/>
                  <a:pt x="7942" y="6751"/>
                  <a:pt x="7839" y="6819"/>
                </a:cubicBezTo>
                <a:cubicBezTo>
                  <a:pt x="7737" y="6888"/>
                  <a:pt x="7320" y="7335"/>
                  <a:pt x="7183" y="7370"/>
                </a:cubicBezTo>
                <a:cubicBezTo>
                  <a:pt x="7146" y="7380"/>
                  <a:pt x="7081" y="7383"/>
                  <a:pt x="7002" y="7383"/>
                </a:cubicBezTo>
                <a:cubicBezTo>
                  <a:pt x="6786" y="7383"/>
                  <a:pt x="6468" y="7356"/>
                  <a:pt x="6343" y="7356"/>
                </a:cubicBezTo>
                <a:cubicBezTo>
                  <a:pt x="6168" y="7356"/>
                  <a:pt x="5912" y="7663"/>
                  <a:pt x="5827" y="7698"/>
                </a:cubicBezTo>
                <a:cubicBezTo>
                  <a:pt x="5741" y="7728"/>
                  <a:pt x="5242" y="8125"/>
                  <a:pt x="5174" y="8138"/>
                </a:cubicBezTo>
                <a:cubicBezTo>
                  <a:pt x="5171" y="8139"/>
                  <a:pt x="5168" y="8140"/>
                  <a:pt x="5165" y="8140"/>
                </a:cubicBezTo>
                <a:cubicBezTo>
                  <a:pt x="5073" y="8140"/>
                  <a:pt x="4737" y="7880"/>
                  <a:pt x="4654" y="7834"/>
                </a:cubicBezTo>
                <a:cubicBezTo>
                  <a:pt x="4569" y="7783"/>
                  <a:pt x="3814" y="7042"/>
                  <a:pt x="3711" y="7042"/>
                </a:cubicBezTo>
                <a:cubicBezTo>
                  <a:pt x="3609" y="7042"/>
                  <a:pt x="3264" y="6577"/>
                  <a:pt x="3059" y="6526"/>
                </a:cubicBezTo>
                <a:cubicBezTo>
                  <a:pt x="3036" y="6520"/>
                  <a:pt x="3011" y="6517"/>
                  <a:pt x="2984" y="6517"/>
                </a:cubicBezTo>
                <a:cubicBezTo>
                  <a:pt x="2766" y="6517"/>
                  <a:pt x="2425" y="6683"/>
                  <a:pt x="2334" y="6713"/>
                </a:cubicBezTo>
                <a:cubicBezTo>
                  <a:pt x="2330" y="6715"/>
                  <a:pt x="2325" y="6716"/>
                  <a:pt x="2320" y="6716"/>
                </a:cubicBezTo>
                <a:cubicBezTo>
                  <a:pt x="2199" y="6716"/>
                  <a:pt x="1832" y="6353"/>
                  <a:pt x="1750" y="6321"/>
                </a:cubicBezTo>
                <a:cubicBezTo>
                  <a:pt x="1667" y="6287"/>
                  <a:pt x="1288" y="5978"/>
                  <a:pt x="1127" y="5978"/>
                </a:cubicBezTo>
                <a:cubicBezTo>
                  <a:pt x="1122" y="5978"/>
                  <a:pt x="1118" y="5978"/>
                  <a:pt x="1114" y="5979"/>
                </a:cubicBezTo>
                <a:cubicBezTo>
                  <a:pt x="1106" y="5980"/>
                  <a:pt x="1096" y="5980"/>
                  <a:pt x="1084" y="5980"/>
                </a:cubicBezTo>
                <a:cubicBezTo>
                  <a:pt x="879" y="5980"/>
                  <a:pt x="125" y="5862"/>
                  <a:pt x="14" y="5844"/>
                </a:cubicBezTo>
                <a:lnTo>
                  <a:pt x="14" y="5844"/>
                </a:lnTo>
                <a:lnTo>
                  <a:pt x="14" y="43581"/>
                </a:lnTo>
                <a:lnTo>
                  <a:pt x="304" y="43957"/>
                </a:lnTo>
                <a:cubicBezTo>
                  <a:pt x="304" y="43957"/>
                  <a:pt x="1316" y="43717"/>
                  <a:pt x="1470" y="43598"/>
                </a:cubicBezTo>
                <a:cubicBezTo>
                  <a:pt x="1627" y="43478"/>
                  <a:pt x="1866" y="43410"/>
                  <a:pt x="2003" y="43410"/>
                </a:cubicBezTo>
                <a:cubicBezTo>
                  <a:pt x="2139" y="43410"/>
                  <a:pt x="2604" y="43632"/>
                  <a:pt x="2792" y="43683"/>
                </a:cubicBezTo>
                <a:cubicBezTo>
                  <a:pt x="2807" y="43687"/>
                  <a:pt x="2824" y="43689"/>
                  <a:pt x="2841" y="43689"/>
                </a:cubicBezTo>
                <a:cubicBezTo>
                  <a:pt x="3041" y="43689"/>
                  <a:pt x="3374" y="43444"/>
                  <a:pt x="3499" y="43444"/>
                </a:cubicBezTo>
                <a:cubicBezTo>
                  <a:pt x="3636" y="43444"/>
                  <a:pt x="4255" y="43034"/>
                  <a:pt x="4255" y="43034"/>
                </a:cubicBezTo>
                <a:cubicBezTo>
                  <a:pt x="4255" y="43034"/>
                  <a:pt x="4754" y="43567"/>
                  <a:pt x="4839" y="43584"/>
                </a:cubicBezTo>
                <a:cubicBezTo>
                  <a:pt x="4843" y="43585"/>
                  <a:pt x="4847" y="43585"/>
                  <a:pt x="4853" y="43585"/>
                </a:cubicBezTo>
                <a:cubicBezTo>
                  <a:pt x="4973" y="43585"/>
                  <a:pt x="5497" y="43413"/>
                  <a:pt x="5611" y="43396"/>
                </a:cubicBezTo>
                <a:cubicBezTo>
                  <a:pt x="5731" y="43379"/>
                  <a:pt x="5987" y="43174"/>
                  <a:pt x="6038" y="43140"/>
                </a:cubicBezTo>
                <a:cubicBezTo>
                  <a:pt x="6042" y="43138"/>
                  <a:pt x="6048" y="43137"/>
                  <a:pt x="6057" y="43137"/>
                </a:cubicBezTo>
                <a:cubicBezTo>
                  <a:pt x="6188" y="43137"/>
                  <a:pt x="6873" y="43354"/>
                  <a:pt x="6985" y="43482"/>
                </a:cubicBezTo>
                <a:cubicBezTo>
                  <a:pt x="7105" y="43622"/>
                  <a:pt x="7945" y="44049"/>
                  <a:pt x="8048" y="44110"/>
                </a:cubicBezTo>
                <a:cubicBezTo>
                  <a:pt x="8150" y="44165"/>
                  <a:pt x="8321" y="44288"/>
                  <a:pt x="8492" y="44374"/>
                </a:cubicBezTo>
                <a:cubicBezTo>
                  <a:pt x="8663" y="44459"/>
                  <a:pt x="9145" y="44647"/>
                  <a:pt x="9367" y="44698"/>
                </a:cubicBezTo>
                <a:cubicBezTo>
                  <a:pt x="9573" y="44745"/>
                  <a:pt x="10483" y="44978"/>
                  <a:pt x="10728" y="44978"/>
                </a:cubicBezTo>
                <a:cubicBezTo>
                  <a:pt x="10751" y="44978"/>
                  <a:pt x="10768" y="44976"/>
                  <a:pt x="10778" y="44972"/>
                </a:cubicBezTo>
                <a:cubicBezTo>
                  <a:pt x="10898" y="44920"/>
                  <a:pt x="11311" y="44664"/>
                  <a:pt x="11431" y="44647"/>
                </a:cubicBezTo>
                <a:cubicBezTo>
                  <a:pt x="11550" y="44630"/>
                  <a:pt x="11687" y="44356"/>
                  <a:pt x="11875" y="44339"/>
                </a:cubicBezTo>
                <a:cubicBezTo>
                  <a:pt x="11881" y="44339"/>
                  <a:pt x="11888" y="44339"/>
                  <a:pt x="11895" y="44339"/>
                </a:cubicBezTo>
                <a:cubicBezTo>
                  <a:pt x="12077" y="44339"/>
                  <a:pt x="12428" y="44531"/>
                  <a:pt x="12582" y="44531"/>
                </a:cubicBezTo>
                <a:cubicBezTo>
                  <a:pt x="12593" y="44531"/>
                  <a:pt x="12604" y="44530"/>
                  <a:pt x="12613" y="44527"/>
                </a:cubicBezTo>
                <a:cubicBezTo>
                  <a:pt x="12750" y="44493"/>
                  <a:pt x="13334" y="44391"/>
                  <a:pt x="13556" y="44288"/>
                </a:cubicBezTo>
                <a:cubicBezTo>
                  <a:pt x="13778" y="44186"/>
                  <a:pt x="14209" y="43448"/>
                  <a:pt x="14380" y="43277"/>
                </a:cubicBezTo>
                <a:cubicBezTo>
                  <a:pt x="14557" y="43106"/>
                  <a:pt x="14745" y="42436"/>
                  <a:pt x="14865" y="42282"/>
                </a:cubicBezTo>
                <a:cubicBezTo>
                  <a:pt x="14984" y="42129"/>
                  <a:pt x="15381" y="42094"/>
                  <a:pt x="15586" y="42043"/>
                </a:cubicBezTo>
                <a:cubicBezTo>
                  <a:pt x="15791" y="41988"/>
                  <a:pt x="16666" y="41613"/>
                  <a:pt x="16751" y="41544"/>
                </a:cubicBezTo>
                <a:cubicBezTo>
                  <a:pt x="16829" y="41482"/>
                  <a:pt x="17759" y="41264"/>
                  <a:pt x="18028" y="41264"/>
                </a:cubicBezTo>
                <a:cubicBezTo>
                  <a:pt x="18055" y="41264"/>
                  <a:pt x="18075" y="41266"/>
                  <a:pt x="18087" y="41271"/>
                </a:cubicBezTo>
                <a:cubicBezTo>
                  <a:pt x="18225" y="41320"/>
                  <a:pt x="18482" y="41649"/>
                  <a:pt x="18578" y="41649"/>
                </a:cubicBezTo>
                <a:cubicBezTo>
                  <a:pt x="18582" y="41649"/>
                  <a:pt x="18586" y="41648"/>
                  <a:pt x="18589" y="41647"/>
                </a:cubicBezTo>
                <a:cubicBezTo>
                  <a:pt x="18675" y="41613"/>
                  <a:pt x="19208" y="41404"/>
                  <a:pt x="19396" y="41336"/>
                </a:cubicBezTo>
                <a:cubicBezTo>
                  <a:pt x="19414" y="41330"/>
                  <a:pt x="19433" y="41327"/>
                  <a:pt x="19454" y="41327"/>
                </a:cubicBezTo>
                <a:cubicBezTo>
                  <a:pt x="19653" y="41327"/>
                  <a:pt x="19971" y="41582"/>
                  <a:pt x="20049" y="41613"/>
                </a:cubicBezTo>
                <a:cubicBezTo>
                  <a:pt x="20134" y="41647"/>
                  <a:pt x="20804" y="42180"/>
                  <a:pt x="20804" y="42180"/>
                </a:cubicBezTo>
                <a:cubicBezTo>
                  <a:pt x="20804" y="42180"/>
                  <a:pt x="21363" y="42354"/>
                  <a:pt x="21489" y="42354"/>
                </a:cubicBezTo>
                <a:cubicBezTo>
                  <a:pt x="21500" y="42354"/>
                  <a:pt x="21507" y="42353"/>
                  <a:pt x="21511" y="42351"/>
                </a:cubicBezTo>
                <a:cubicBezTo>
                  <a:pt x="21562" y="42316"/>
                  <a:pt x="22471" y="42197"/>
                  <a:pt x="22642" y="42163"/>
                </a:cubicBezTo>
                <a:cubicBezTo>
                  <a:pt x="22816" y="42129"/>
                  <a:pt x="22953" y="41818"/>
                  <a:pt x="23192" y="41647"/>
                </a:cubicBezTo>
                <a:cubicBezTo>
                  <a:pt x="23435" y="41476"/>
                  <a:pt x="23637" y="41165"/>
                  <a:pt x="23760" y="41008"/>
                </a:cubicBezTo>
                <a:cubicBezTo>
                  <a:pt x="23886" y="40851"/>
                  <a:pt x="24057" y="40543"/>
                  <a:pt x="24262" y="40475"/>
                </a:cubicBezTo>
                <a:cubicBezTo>
                  <a:pt x="24467" y="40406"/>
                  <a:pt x="25188" y="40270"/>
                  <a:pt x="25342" y="40218"/>
                </a:cubicBezTo>
                <a:cubicBezTo>
                  <a:pt x="25495" y="40167"/>
                  <a:pt x="25875" y="40133"/>
                  <a:pt x="26131" y="40133"/>
                </a:cubicBezTo>
                <a:cubicBezTo>
                  <a:pt x="26387" y="40133"/>
                  <a:pt x="26767" y="39996"/>
                  <a:pt x="26955" y="39894"/>
                </a:cubicBezTo>
                <a:cubicBezTo>
                  <a:pt x="27143" y="39791"/>
                  <a:pt x="27296" y="39689"/>
                  <a:pt x="27399" y="39655"/>
                </a:cubicBezTo>
                <a:cubicBezTo>
                  <a:pt x="27410" y="39651"/>
                  <a:pt x="27424" y="39649"/>
                  <a:pt x="27443" y="39649"/>
                </a:cubicBezTo>
                <a:cubicBezTo>
                  <a:pt x="27549" y="39649"/>
                  <a:pt x="27774" y="39701"/>
                  <a:pt x="27984" y="39701"/>
                </a:cubicBezTo>
                <a:cubicBezTo>
                  <a:pt x="28084" y="39701"/>
                  <a:pt x="28181" y="39689"/>
                  <a:pt x="28260" y="39655"/>
                </a:cubicBezTo>
                <a:cubicBezTo>
                  <a:pt x="28533" y="39531"/>
                  <a:pt x="30156" y="39139"/>
                  <a:pt x="30156" y="39139"/>
                </a:cubicBezTo>
                <a:lnTo>
                  <a:pt x="30156" y="768"/>
                </a:lnTo>
                <a:cubicBezTo>
                  <a:pt x="30156" y="768"/>
                  <a:pt x="29032" y="149"/>
                  <a:pt x="28896" y="33"/>
                </a:cubicBezTo>
                <a:cubicBezTo>
                  <a:pt x="28869" y="10"/>
                  <a:pt x="28831" y="1"/>
                  <a:pt x="28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231925" y="580798"/>
            <a:ext cx="2725636" cy="3945751"/>
          </a:xfrm>
          <a:custGeom>
            <a:avLst/>
            <a:gdLst/>
            <a:ahLst/>
            <a:cxnLst/>
            <a:rect l="l" t="t" r="r" b="b"/>
            <a:pathLst>
              <a:path w="30140" h="43632" extrusionOk="0">
                <a:moveTo>
                  <a:pt x="25798" y="1"/>
                </a:moveTo>
                <a:cubicBezTo>
                  <a:pt x="25255" y="1"/>
                  <a:pt x="24482" y="91"/>
                  <a:pt x="24160" y="305"/>
                </a:cubicBezTo>
                <a:cubicBezTo>
                  <a:pt x="23692" y="613"/>
                  <a:pt x="22458" y="1128"/>
                  <a:pt x="22048" y="1334"/>
                </a:cubicBezTo>
                <a:cubicBezTo>
                  <a:pt x="21638" y="1539"/>
                  <a:pt x="19837" y="2670"/>
                  <a:pt x="19472" y="2827"/>
                </a:cubicBezTo>
                <a:cubicBezTo>
                  <a:pt x="19109" y="2987"/>
                  <a:pt x="17517" y="4166"/>
                  <a:pt x="17312" y="4272"/>
                </a:cubicBezTo>
                <a:cubicBezTo>
                  <a:pt x="17295" y="4281"/>
                  <a:pt x="17270" y="4285"/>
                  <a:pt x="17240" y="4285"/>
                </a:cubicBezTo>
                <a:cubicBezTo>
                  <a:pt x="16963" y="4285"/>
                  <a:pt x="16182" y="3968"/>
                  <a:pt x="15707" y="3968"/>
                </a:cubicBezTo>
                <a:cubicBezTo>
                  <a:pt x="15608" y="3968"/>
                  <a:pt x="15522" y="3982"/>
                  <a:pt x="15457" y="4016"/>
                </a:cubicBezTo>
                <a:cubicBezTo>
                  <a:pt x="15047" y="4224"/>
                  <a:pt x="13810" y="5301"/>
                  <a:pt x="13191" y="5663"/>
                </a:cubicBezTo>
                <a:cubicBezTo>
                  <a:pt x="12569" y="6025"/>
                  <a:pt x="10977" y="6640"/>
                  <a:pt x="10768" y="6640"/>
                </a:cubicBezTo>
                <a:cubicBezTo>
                  <a:pt x="10560" y="6640"/>
                  <a:pt x="10150" y="6176"/>
                  <a:pt x="9740" y="6070"/>
                </a:cubicBezTo>
                <a:cubicBezTo>
                  <a:pt x="9713" y="6062"/>
                  <a:pt x="9682" y="6059"/>
                  <a:pt x="9649" y="6059"/>
                </a:cubicBezTo>
                <a:cubicBezTo>
                  <a:pt x="9183" y="6059"/>
                  <a:pt x="8175" y="6757"/>
                  <a:pt x="7935" y="6955"/>
                </a:cubicBezTo>
                <a:cubicBezTo>
                  <a:pt x="7679" y="7160"/>
                  <a:pt x="6651" y="7727"/>
                  <a:pt x="6391" y="7727"/>
                </a:cubicBezTo>
                <a:cubicBezTo>
                  <a:pt x="6128" y="7727"/>
                  <a:pt x="5154" y="8137"/>
                  <a:pt x="4946" y="8137"/>
                </a:cubicBezTo>
                <a:cubicBezTo>
                  <a:pt x="4740" y="8137"/>
                  <a:pt x="2991" y="6592"/>
                  <a:pt x="2677" y="6541"/>
                </a:cubicBezTo>
                <a:cubicBezTo>
                  <a:pt x="2369" y="6490"/>
                  <a:pt x="1" y="6070"/>
                  <a:pt x="1" y="6070"/>
                </a:cubicBezTo>
                <a:lnTo>
                  <a:pt x="1" y="42564"/>
                </a:lnTo>
                <a:cubicBezTo>
                  <a:pt x="1" y="42564"/>
                  <a:pt x="1076" y="42528"/>
                  <a:pt x="1930" y="42528"/>
                </a:cubicBezTo>
                <a:cubicBezTo>
                  <a:pt x="2356" y="42528"/>
                  <a:pt x="2728" y="42537"/>
                  <a:pt x="2882" y="42564"/>
                </a:cubicBezTo>
                <a:cubicBezTo>
                  <a:pt x="2901" y="42568"/>
                  <a:pt x="2923" y="42570"/>
                  <a:pt x="2946" y="42570"/>
                </a:cubicBezTo>
                <a:cubicBezTo>
                  <a:pt x="3447" y="42570"/>
                  <a:pt x="4632" y="41770"/>
                  <a:pt x="5013" y="41770"/>
                </a:cubicBezTo>
                <a:cubicBezTo>
                  <a:pt x="5025" y="41770"/>
                  <a:pt x="5035" y="41770"/>
                  <a:pt x="5045" y="41772"/>
                </a:cubicBezTo>
                <a:cubicBezTo>
                  <a:pt x="5403" y="41823"/>
                  <a:pt x="6589" y="42339"/>
                  <a:pt x="7204" y="42568"/>
                </a:cubicBezTo>
                <a:cubicBezTo>
                  <a:pt x="7826" y="42800"/>
                  <a:pt x="9162" y="43521"/>
                  <a:pt x="9781" y="43573"/>
                </a:cubicBezTo>
                <a:cubicBezTo>
                  <a:pt x="10138" y="43602"/>
                  <a:pt x="10289" y="43632"/>
                  <a:pt x="10502" y="43632"/>
                </a:cubicBezTo>
                <a:cubicBezTo>
                  <a:pt x="10658" y="43632"/>
                  <a:pt x="10847" y="43616"/>
                  <a:pt x="11175" y="43573"/>
                </a:cubicBezTo>
                <a:cubicBezTo>
                  <a:pt x="11947" y="43470"/>
                  <a:pt x="12101" y="43624"/>
                  <a:pt x="12924" y="43108"/>
                </a:cubicBezTo>
                <a:cubicBezTo>
                  <a:pt x="13748" y="42592"/>
                  <a:pt x="14261" y="41925"/>
                  <a:pt x="14729" y="41457"/>
                </a:cubicBezTo>
                <a:cubicBezTo>
                  <a:pt x="15193" y="40993"/>
                  <a:pt x="16683" y="40634"/>
                  <a:pt x="17046" y="40429"/>
                </a:cubicBezTo>
                <a:cubicBezTo>
                  <a:pt x="17145" y="40372"/>
                  <a:pt x="17389" y="40350"/>
                  <a:pt x="17701" y="40350"/>
                </a:cubicBezTo>
                <a:cubicBezTo>
                  <a:pt x="18510" y="40350"/>
                  <a:pt x="19780" y="40494"/>
                  <a:pt x="20189" y="40531"/>
                </a:cubicBezTo>
                <a:cubicBezTo>
                  <a:pt x="20733" y="40580"/>
                  <a:pt x="21692" y="41051"/>
                  <a:pt x="22092" y="41051"/>
                </a:cubicBezTo>
                <a:cubicBezTo>
                  <a:pt x="22112" y="41051"/>
                  <a:pt x="22130" y="41050"/>
                  <a:pt x="22147" y="41047"/>
                </a:cubicBezTo>
                <a:cubicBezTo>
                  <a:pt x="22506" y="40996"/>
                  <a:pt x="23022" y="39762"/>
                  <a:pt x="23381" y="39503"/>
                </a:cubicBezTo>
                <a:cubicBezTo>
                  <a:pt x="23740" y="39246"/>
                  <a:pt x="25185" y="39246"/>
                  <a:pt x="25906" y="38782"/>
                </a:cubicBezTo>
                <a:cubicBezTo>
                  <a:pt x="26627" y="38314"/>
                  <a:pt x="27191" y="38474"/>
                  <a:pt x="27656" y="38314"/>
                </a:cubicBezTo>
                <a:cubicBezTo>
                  <a:pt x="28124" y="38156"/>
                  <a:pt x="30140" y="38085"/>
                  <a:pt x="30140" y="38085"/>
                </a:cubicBezTo>
                <a:lnTo>
                  <a:pt x="30140" y="770"/>
                </a:lnTo>
                <a:cubicBezTo>
                  <a:pt x="30140" y="770"/>
                  <a:pt x="26627" y="151"/>
                  <a:pt x="26320" y="49"/>
                </a:cubicBezTo>
                <a:cubicBezTo>
                  <a:pt x="26226" y="18"/>
                  <a:pt x="26034" y="1"/>
                  <a:pt x="25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txBox="1">
            <a:spLocks noGrp="1"/>
          </p:cNvSpPr>
          <p:nvPr>
            <p:ph type="title"/>
          </p:nvPr>
        </p:nvSpPr>
        <p:spPr>
          <a:xfrm>
            <a:off x="721100" y="2482937"/>
            <a:ext cx="3839700" cy="750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7" name="Google Shape;67;p3"/>
          <p:cNvSpPr txBox="1">
            <a:spLocks noGrp="1"/>
          </p:cNvSpPr>
          <p:nvPr>
            <p:ph type="title" idx="2" hasCustomPrompt="1"/>
          </p:nvPr>
        </p:nvSpPr>
        <p:spPr>
          <a:xfrm>
            <a:off x="721100" y="1262425"/>
            <a:ext cx="3839700" cy="11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2000"/>
              <a:buNone/>
              <a:defRPr sz="96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8" name="Google Shape;68;p3"/>
          <p:cNvSpPr txBox="1">
            <a:spLocks noGrp="1"/>
          </p:cNvSpPr>
          <p:nvPr>
            <p:ph type="subTitle" idx="1"/>
          </p:nvPr>
        </p:nvSpPr>
        <p:spPr>
          <a:xfrm>
            <a:off x="908600" y="3164963"/>
            <a:ext cx="3464700" cy="71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69" name="Google Shape;69;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70" name="Google Shape;70;p3"/>
          <p:cNvSpPr/>
          <p:nvPr/>
        </p:nvSpPr>
        <p:spPr>
          <a:xfrm rot="5400000">
            <a:off x="8265825" y="376560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rot="-764025">
            <a:off x="136828" y="209577"/>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rot="912552">
            <a:off x="146213" y="414897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1110051">
            <a:off x="4481503" y="1361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3"/>
          <p:cNvGrpSpPr/>
          <p:nvPr/>
        </p:nvGrpSpPr>
        <p:grpSpPr>
          <a:xfrm>
            <a:off x="80485" y="2398859"/>
            <a:ext cx="317769" cy="318981"/>
            <a:chOff x="80485" y="2398859"/>
            <a:chExt cx="317769" cy="318981"/>
          </a:xfrm>
        </p:grpSpPr>
        <p:sp>
          <p:nvSpPr>
            <p:cNvPr id="75" name="Google Shape;75;p3"/>
            <p:cNvSpPr/>
            <p:nvPr/>
          </p:nvSpPr>
          <p:spPr>
            <a:xfrm rot="-1122350">
              <a:off x="114300" y="243231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1122350">
              <a:off x="202221" y="253129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3"/>
          <p:cNvGrpSpPr/>
          <p:nvPr/>
        </p:nvGrpSpPr>
        <p:grpSpPr>
          <a:xfrm>
            <a:off x="25545" y="641911"/>
            <a:ext cx="677785" cy="815920"/>
            <a:chOff x="25545" y="641911"/>
            <a:chExt cx="677785" cy="815920"/>
          </a:xfrm>
        </p:grpSpPr>
        <p:sp>
          <p:nvSpPr>
            <p:cNvPr id="78" name="Google Shape;78;p3"/>
            <p:cNvSpPr/>
            <p:nvPr/>
          </p:nvSpPr>
          <p:spPr>
            <a:xfrm rot="-6913607">
              <a:off x="11644" y="841468"/>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9" name="Google Shape;79;p3"/>
            <p:cNvSpPr/>
            <p:nvPr/>
          </p:nvSpPr>
          <p:spPr>
            <a:xfrm rot="-6913607">
              <a:off x="530217" y="1242836"/>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0" name="Google Shape;80;p3"/>
            <p:cNvSpPr/>
            <p:nvPr/>
          </p:nvSpPr>
          <p:spPr>
            <a:xfrm rot="-6913607">
              <a:off x="284797" y="709582"/>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1" name="Google Shape;81;p3"/>
            <p:cNvSpPr/>
            <p:nvPr/>
          </p:nvSpPr>
          <p:spPr>
            <a:xfrm rot="-6913607">
              <a:off x="574169" y="1222885"/>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82" name="Google Shape;82;p3"/>
          <p:cNvSpPr/>
          <p:nvPr/>
        </p:nvSpPr>
        <p:spPr>
          <a:xfrm rot="-1122350">
            <a:off x="2399575" y="1473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rot="-1122350">
            <a:off x="2487496" y="2463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3"/>
          <p:cNvGrpSpPr/>
          <p:nvPr/>
        </p:nvGrpSpPr>
        <p:grpSpPr>
          <a:xfrm>
            <a:off x="2914022" y="4606091"/>
            <a:ext cx="354243" cy="354040"/>
            <a:chOff x="2914022" y="4606091"/>
            <a:chExt cx="354243" cy="354040"/>
          </a:xfrm>
        </p:grpSpPr>
        <p:sp>
          <p:nvSpPr>
            <p:cNvPr id="85" name="Google Shape;85;p3"/>
            <p:cNvSpPr/>
            <p:nvPr/>
          </p:nvSpPr>
          <p:spPr>
            <a:xfrm rot="2954850">
              <a:off x="2966075" y="4657074"/>
              <a:ext cx="250138" cy="252073"/>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rot="2954850">
              <a:off x="3051226" y="4745672"/>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93690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87"/>
        <p:cNvGrpSpPr/>
        <p:nvPr/>
      </p:nvGrpSpPr>
      <p:grpSpPr>
        <a:xfrm>
          <a:off x="0" y="0"/>
          <a:ext cx="0" cy="0"/>
          <a:chOff x="0" y="0"/>
          <a:chExt cx="0" cy="0"/>
        </a:xfrm>
      </p:grpSpPr>
      <p:sp>
        <p:nvSpPr>
          <p:cNvPr id="88" name="Google Shape;88;p4"/>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rot="-5400000">
            <a:off x="34963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 name="Google Shape;91;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92" name="Google Shape;92;p4"/>
          <p:cNvSpPr txBox="1">
            <a:spLocks noGrp="1"/>
          </p:cNvSpPr>
          <p:nvPr>
            <p:ph type="body" idx="1"/>
          </p:nvPr>
        </p:nvSpPr>
        <p:spPr>
          <a:xfrm>
            <a:off x="732275" y="1136950"/>
            <a:ext cx="7679400" cy="338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AutoNum type="arabicPeriod"/>
              <a:defRPr sz="1200"/>
            </a:lvl1pPr>
            <a:lvl2pPr marL="914400" lvl="1" indent="-349250">
              <a:lnSpc>
                <a:spcPct val="100000"/>
              </a:lnSpc>
              <a:spcBef>
                <a:spcPts val="0"/>
              </a:spcBef>
              <a:spcAft>
                <a:spcPts val="0"/>
              </a:spcAft>
              <a:buSzPts val="1900"/>
              <a:buFont typeface="Arial"/>
              <a:buAutoNum type="alphaLcPeriod"/>
              <a:defRPr sz="1200"/>
            </a:lvl2pPr>
            <a:lvl3pPr marL="1371600" lvl="2" indent="-381000">
              <a:lnSpc>
                <a:spcPct val="100000"/>
              </a:lnSpc>
              <a:spcBef>
                <a:spcPts val="0"/>
              </a:spcBef>
              <a:spcAft>
                <a:spcPts val="0"/>
              </a:spcAft>
              <a:buSzPts val="2400"/>
              <a:buFont typeface="Arial"/>
              <a:buAutoNum type="romanLcPeriod"/>
              <a:defRPr sz="1200"/>
            </a:lvl3pPr>
            <a:lvl4pPr marL="1828800" lvl="3" indent="-381000">
              <a:lnSpc>
                <a:spcPct val="100000"/>
              </a:lnSpc>
              <a:spcBef>
                <a:spcPts val="0"/>
              </a:spcBef>
              <a:spcAft>
                <a:spcPts val="0"/>
              </a:spcAft>
              <a:buSzPts val="2400"/>
              <a:buFont typeface="Arial"/>
              <a:buAutoNum type="arabicPeriod"/>
              <a:defRPr sz="1200"/>
            </a:lvl4pPr>
            <a:lvl5pPr marL="2286000" lvl="4" indent="-381000">
              <a:lnSpc>
                <a:spcPct val="100000"/>
              </a:lnSpc>
              <a:spcBef>
                <a:spcPts val="0"/>
              </a:spcBef>
              <a:spcAft>
                <a:spcPts val="0"/>
              </a:spcAft>
              <a:buSzPts val="2400"/>
              <a:buFont typeface="Arial"/>
              <a:buAutoNum type="alphaLcPeriod"/>
              <a:defRPr sz="1200"/>
            </a:lvl5pPr>
            <a:lvl6pPr marL="2743200" lvl="5" indent="-381000">
              <a:lnSpc>
                <a:spcPct val="100000"/>
              </a:lnSpc>
              <a:spcBef>
                <a:spcPts val="0"/>
              </a:spcBef>
              <a:spcAft>
                <a:spcPts val="0"/>
              </a:spcAft>
              <a:buSzPts val="2400"/>
              <a:buFont typeface="Arial"/>
              <a:buAutoNum type="romanLcPeriod"/>
              <a:defRPr sz="1200"/>
            </a:lvl6pPr>
            <a:lvl7pPr marL="3200400" lvl="6" indent="-381000">
              <a:lnSpc>
                <a:spcPct val="100000"/>
              </a:lnSpc>
              <a:spcBef>
                <a:spcPts val="0"/>
              </a:spcBef>
              <a:spcAft>
                <a:spcPts val="0"/>
              </a:spcAft>
              <a:buSzPts val="2400"/>
              <a:buFont typeface="Arial"/>
              <a:buAutoNum type="arabicPeriod"/>
              <a:defRPr sz="1200"/>
            </a:lvl7pPr>
            <a:lvl8pPr marL="3657600" lvl="7" indent="-381000">
              <a:lnSpc>
                <a:spcPct val="100000"/>
              </a:lnSpc>
              <a:spcBef>
                <a:spcPts val="0"/>
              </a:spcBef>
              <a:spcAft>
                <a:spcPts val="0"/>
              </a:spcAft>
              <a:buSzPts val="2400"/>
              <a:buFont typeface="Arial"/>
              <a:buAutoNum type="alphaLcPeriod"/>
              <a:defRPr sz="1200"/>
            </a:lvl8pPr>
            <a:lvl9pPr marL="4114800" lvl="8" indent="-381000">
              <a:lnSpc>
                <a:spcPct val="100000"/>
              </a:lnSpc>
              <a:spcBef>
                <a:spcPts val="0"/>
              </a:spcBef>
              <a:spcAft>
                <a:spcPts val="0"/>
              </a:spcAft>
              <a:buSzPts val="2400"/>
              <a:buFont typeface="Arial"/>
              <a:buAutoNum type="romanLcPeriod"/>
              <a:defRPr sz="1200"/>
            </a:lvl9pPr>
          </a:lstStyle>
          <a:p>
            <a:endParaRPr/>
          </a:p>
        </p:txBody>
      </p:sp>
      <p:sp>
        <p:nvSpPr>
          <p:cNvPr id="93" name="Google Shape;93;p4"/>
          <p:cNvSpPr txBox="1">
            <a:spLocks noGrp="1"/>
          </p:cNvSpPr>
          <p:nvPr>
            <p:ph type="title"/>
          </p:nvPr>
        </p:nvSpPr>
        <p:spPr>
          <a:xfrm>
            <a:off x="732275" y="538000"/>
            <a:ext cx="7206900" cy="539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4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4" name="Google Shape;94;p4"/>
          <p:cNvGrpSpPr/>
          <p:nvPr/>
        </p:nvGrpSpPr>
        <p:grpSpPr>
          <a:xfrm>
            <a:off x="68666" y="76188"/>
            <a:ext cx="839876" cy="582253"/>
            <a:chOff x="68666" y="76188"/>
            <a:chExt cx="839876" cy="582253"/>
          </a:xfrm>
        </p:grpSpPr>
        <p:sp>
          <p:nvSpPr>
            <p:cNvPr id="95" name="Google Shape;95;p4"/>
            <p:cNvSpPr/>
            <p:nvPr/>
          </p:nvSpPr>
          <p:spPr>
            <a:xfrm rot="-1535504">
              <a:off x="128022" y="372959"/>
              <a:ext cx="782552" cy="84135"/>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rot="-1535504">
              <a:off x="151250" y="423942"/>
              <a:ext cx="780616" cy="69302"/>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rot="-1535504">
              <a:off x="67920" y="275343"/>
              <a:ext cx="786219" cy="83640"/>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rot="-1535504">
              <a:off x="46537" y="239062"/>
              <a:ext cx="770604" cy="72557"/>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rot="-1535504">
              <a:off x="97304" y="323364"/>
              <a:ext cx="789186" cy="84258"/>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rot="-1535504">
              <a:off x="96787" y="451459"/>
              <a:ext cx="41" cy="31272"/>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1535504">
              <a:off x="55885" y="256702"/>
              <a:ext cx="773282" cy="74370"/>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rot="-1535504">
              <a:off x="118776" y="502913"/>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rot="-1535504">
              <a:off x="79023" y="303482"/>
              <a:ext cx="794995" cy="73834"/>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1535504">
              <a:off x="114259" y="351927"/>
              <a:ext cx="783582" cy="73834"/>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rot="-1535504">
              <a:off x="139992" y="402572"/>
              <a:ext cx="782181" cy="73834"/>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4"/>
          <p:cNvSpPr/>
          <p:nvPr/>
        </p:nvSpPr>
        <p:spPr>
          <a:xfrm>
            <a:off x="958850" y="1218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4"/>
          <p:cNvGrpSpPr/>
          <p:nvPr/>
        </p:nvGrpSpPr>
        <p:grpSpPr>
          <a:xfrm>
            <a:off x="7277461" y="71819"/>
            <a:ext cx="919886" cy="686410"/>
            <a:chOff x="7277461" y="71819"/>
            <a:chExt cx="919886" cy="686410"/>
          </a:xfrm>
        </p:grpSpPr>
        <p:sp>
          <p:nvSpPr>
            <p:cNvPr id="108" name="Google Shape;108;p4"/>
            <p:cNvSpPr/>
            <p:nvPr/>
          </p:nvSpPr>
          <p:spPr>
            <a:xfrm rot="2067823">
              <a:off x="7527250" y="91685"/>
              <a:ext cx="246495" cy="568358"/>
            </a:xfrm>
            <a:custGeom>
              <a:avLst/>
              <a:gdLst/>
              <a:ahLst/>
              <a:cxnLst/>
              <a:rect l="l" t="t" r="r" b="b"/>
              <a:pathLst>
                <a:path w="4340" h="10007" extrusionOk="0">
                  <a:moveTo>
                    <a:pt x="2461" y="0"/>
                  </a:moveTo>
                  <a:cubicBezTo>
                    <a:pt x="2332" y="0"/>
                    <a:pt x="2214" y="88"/>
                    <a:pt x="2225" y="272"/>
                  </a:cubicBezTo>
                  <a:cubicBezTo>
                    <a:pt x="2262" y="908"/>
                    <a:pt x="2344" y="1540"/>
                    <a:pt x="2450" y="2169"/>
                  </a:cubicBezTo>
                  <a:cubicBezTo>
                    <a:pt x="2443" y="2637"/>
                    <a:pt x="2392" y="3101"/>
                    <a:pt x="2286" y="3559"/>
                  </a:cubicBezTo>
                  <a:cubicBezTo>
                    <a:pt x="2245" y="3737"/>
                    <a:pt x="2211" y="4051"/>
                    <a:pt x="2040" y="4154"/>
                  </a:cubicBezTo>
                  <a:cubicBezTo>
                    <a:pt x="2007" y="4174"/>
                    <a:pt x="1972" y="4182"/>
                    <a:pt x="1937" y="4182"/>
                  </a:cubicBezTo>
                  <a:cubicBezTo>
                    <a:pt x="1838" y="4182"/>
                    <a:pt x="1736" y="4116"/>
                    <a:pt x="1657" y="4058"/>
                  </a:cubicBezTo>
                  <a:cubicBezTo>
                    <a:pt x="1483" y="3928"/>
                    <a:pt x="1363" y="3747"/>
                    <a:pt x="1251" y="3559"/>
                  </a:cubicBezTo>
                  <a:cubicBezTo>
                    <a:pt x="1117" y="3330"/>
                    <a:pt x="1005" y="3091"/>
                    <a:pt x="909" y="2845"/>
                  </a:cubicBezTo>
                  <a:cubicBezTo>
                    <a:pt x="697" y="2309"/>
                    <a:pt x="571" y="1728"/>
                    <a:pt x="547" y="1147"/>
                  </a:cubicBezTo>
                  <a:cubicBezTo>
                    <a:pt x="537" y="1000"/>
                    <a:pt x="448" y="870"/>
                    <a:pt x="294" y="843"/>
                  </a:cubicBezTo>
                  <a:cubicBezTo>
                    <a:pt x="282" y="841"/>
                    <a:pt x="269" y="840"/>
                    <a:pt x="256" y="840"/>
                  </a:cubicBezTo>
                  <a:cubicBezTo>
                    <a:pt x="139" y="840"/>
                    <a:pt x="1" y="922"/>
                    <a:pt x="7" y="1051"/>
                  </a:cubicBezTo>
                  <a:cubicBezTo>
                    <a:pt x="34" y="1680"/>
                    <a:pt x="154" y="2288"/>
                    <a:pt x="373" y="2876"/>
                  </a:cubicBezTo>
                  <a:cubicBezTo>
                    <a:pt x="567" y="3419"/>
                    <a:pt x="841" y="4021"/>
                    <a:pt x="1288" y="4400"/>
                  </a:cubicBezTo>
                  <a:cubicBezTo>
                    <a:pt x="1490" y="4571"/>
                    <a:pt x="1746" y="4704"/>
                    <a:pt x="2016" y="4704"/>
                  </a:cubicBezTo>
                  <a:cubicBezTo>
                    <a:pt x="2307" y="4704"/>
                    <a:pt x="2532" y="4520"/>
                    <a:pt x="2652" y="4270"/>
                  </a:cubicBezTo>
                  <a:cubicBezTo>
                    <a:pt x="2720" y="4127"/>
                    <a:pt x="2764" y="3969"/>
                    <a:pt x="2802" y="3812"/>
                  </a:cubicBezTo>
                  <a:cubicBezTo>
                    <a:pt x="3038" y="4776"/>
                    <a:pt x="3321" y="5726"/>
                    <a:pt x="3585" y="6683"/>
                  </a:cubicBezTo>
                  <a:cubicBezTo>
                    <a:pt x="3814" y="7537"/>
                    <a:pt x="3981" y="8596"/>
                    <a:pt x="3161" y="9194"/>
                  </a:cubicBezTo>
                  <a:cubicBezTo>
                    <a:pt x="2908" y="9381"/>
                    <a:pt x="2600" y="9473"/>
                    <a:pt x="2294" y="9473"/>
                  </a:cubicBezTo>
                  <a:cubicBezTo>
                    <a:pt x="1815" y="9473"/>
                    <a:pt x="1342" y="9246"/>
                    <a:pt x="1094" y="8798"/>
                  </a:cubicBezTo>
                  <a:cubicBezTo>
                    <a:pt x="885" y="8422"/>
                    <a:pt x="926" y="8005"/>
                    <a:pt x="1237" y="7704"/>
                  </a:cubicBezTo>
                  <a:cubicBezTo>
                    <a:pt x="1422" y="7525"/>
                    <a:pt x="1681" y="7401"/>
                    <a:pt x="1938" y="7401"/>
                  </a:cubicBezTo>
                  <a:cubicBezTo>
                    <a:pt x="2033" y="7401"/>
                    <a:pt x="2128" y="7418"/>
                    <a:pt x="2218" y="7455"/>
                  </a:cubicBezTo>
                  <a:cubicBezTo>
                    <a:pt x="2259" y="7472"/>
                    <a:pt x="2298" y="7480"/>
                    <a:pt x="2334" y="7480"/>
                  </a:cubicBezTo>
                  <a:cubicBezTo>
                    <a:pt x="2581" y="7480"/>
                    <a:pt x="2667" y="7099"/>
                    <a:pt x="2392" y="6980"/>
                  </a:cubicBezTo>
                  <a:cubicBezTo>
                    <a:pt x="2230" y="6912"/>
                    <a:pt x="2059" y="6881"/>
                    <a:pt x="1889" y="6881"/>
                  </a:cubicBezTo>
                  <a:cubicBezTo>
                    <a:pt x="1182" y="6881"/>
                    <a:pt x="482" y="7424"/>
                    <a:pt x="424" y="8166"/>
                  </a:cubicBezTo>
                  <a:cubicBezTo>
                    <a:pt x="379" y="8706"/>
                    <a:pt x="697" y="9232"/>
                    <a:pt x="1111" y="9560"/>
                  </a:cubicBezTo>
                  <a:cubicBezTo>
                    <a:pt x="1463" y="9843"/>
                    <a:pt x="1916" y="10006"/>
                    <a:pt x="2369" y="10006"/>
                  </a:cubicBezTo>
                  <a:cubicBezTo>
                    <a:pt x="2430" y="10006"/>
                    <a:pt x="2491" y="10003"/>
                    <a:pt x="2553" y="9997"/>
                  </a:cubicBezTo>
                  <a:cubicBezTo>
                    <a:pt x="3048" y="9949"/>
                    <a:pt x="3506" y="9703"/>
                    <a:pt x="3834" y="9331"/>
                  </a:cubicBezTo>
                  <a:cubicBezTo>
                    <a:pt x="4193" y="8924"/>
                    <a:pt x="4340" y="8377"/>
                    <a:pt x="4323" y="7844"/>
                  </a:cubicBezTo>
                  <a:cubicBezTo>
                    <a:pt x="4302" y="7264"/>
                    <a:pt x="4135" y="6710"/>
                    <a:pt x="3978" y="6153"/>
                  </a:cubicBezTo>
                  <a:cubicBezTo>
                    <a:pt x="3807" y="5555"/>
                    <a:pt x="3636" y="4957"/>
                    <a:pt x="3475" y="4349"/>
                  </a:cubicBezTo>
                  <a:cubicBezTo>
                    <a:pt x="3287" y="3635"/>
                    <a:pt x="3123" y="2907"/>
                    <a:pt x="2993" y="2175"/>
                  </a:cubicBezTo>
                  <a:cubicBezTo>
                    <a:pt x="2997" y="1523"/>
                    <a:pt x="2922" y="863"/>
                    <a:pt x="2754" y="231"/>
                  </a:cubicBezTo>
                  <a:cubicBezTo>
                    <a:pt x="2714" y="80"/>
                    <a:pt x="2583" y="0"/>
                    <a:pt x="2461"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rot="2067823">
              <a:off x="7750570" y="401846"/>
              <a:ext cx="186802" cy="189585"/>
            </a:xfrm>
            <a:custGeom>
              <a:avLst/>
              <a:gdLst/>
              <a:ahLst/>
              <a:cxnLst/>
              <a:rect l="l" t="t" r="r" b="b"/>
              <a:pathLst>
                <a:path w="3289" h="3338" extrusionOk="0">
                  <a:moveTo>
                    <a:pt x="1143" y="346"/>
                  </a:moveTo>
                  <a:cubicBezTo>
                    <a:pt x="1390" y="346"/>
                    <a:pt x="1540" y="707"/>
                    <a:pt x="1518" y="963"/>
                  </a:cubicBezTo>
                  <a:cubicBezTo>
                    <a:pt x="1484" y="1431"/>
                    <a:pt x="1074" y="1674"/>
                    <a:pt x="664" y="1783"/>
                  </a:cubicBezTo>
                  <a:cubicBezTo>
                    <a:pt x="558" y="1315"/>
                    <a:pt x="503" y="700"/>
                    <a:pt x="961" y="406"/>
                  </a:cubicBezTo>
                  <a:cubicBezTo>
                    <a:pt x="1026" y="364"/>
                    <a:pt x="1087" y="346"/>
                    <a:pt x="1143" y="346"/>
                  </a:cubicBezTo>
                  <a:close/>
                  <a:moveTo>
                    <a:pt x="1223" y="1"/>
                  </a:moveTo>
                  <a:cubicBezTo>
                    <a:pt x="1168" y="1"/>
                    <a:pt x="1112" y="5"/>
                    <a:pt x="1057" y="13"/>
                  </a:cubicBezTo>
                  <a:cubicBezTo>
                    <a:pt x="732" y="58"/>
                    <a:pt x="432" y="252"/>
                    <a:pt x="244" y="519"/>
                  </a:cubicBezTo>
                  <a:cubicBezTo>
                    <a:pt x="32" y="820"/>
                    <a:pt x="1" y="1196"/>
                    <a:pt x="45" y="1544"/>
                  </a:cubicBezTo>
                  <a:cubicBezTo>
                    <a:pt x="93" y="1917"/>
                    <a:pt x="196" y="2323"/>
                    <a:pt x="353" y="2661"/>
                  </a:cubicBezTo>
                  <a:cubicBezTo>
                    <a:pt x="503" y="2979"/>
                    <a:pt x="777" y="3191"/>
                    <a:pt x="1112" y="3280"/>
                  </a:cubicBezTo>
                  <a:cubicBezTo>
                    <a:pt x="1255" y="3320"/>
                    <a:pt x="1396" y="3338"/>
                    <a:pt x="1534" y="3338"/>
                  </a:cubicBezTo>
                  <a:cubicBezTo>
                    <a:pt x="2194" y="3338"/>
                    <a:pt x="2785" y="2921"/>
                    <a:pt x="3203" y="2415"/>
                  </a:cubicBezTo>
                  <a:cubicBezTo>
                    <a:pt x="3288" y="2313"/>
                    <a:pt x="3158" y="2224"/>
                    <a:pt x="3070" y="2207"/>
                  </a:cubicBezTo>
                  <a:cubicBezTo>
                    <a:pt x="3044" y="2202"/>
                    <a:pt x="3018" y="2200"/>
                    <a:pt x="2992" y="2200"/>
                  </a:cubicBezTo>
                  <a:cubicBezTo>
                    <a:pt x="2882" y="2200"/>
                    <a:pt x="2766" y="2241"/>
                    <a:pt x="2697" y="2323"/>
                  </a:cubicBezTo>
                  <a:cubicBezTo>
                    <a:pt x="2432" y="2643"/>
                    <a:pt x="2050" y="2998"/>
                    <a:pt x="1608" y="2998"/>
                  </a:cubicBezTo>
                  <a:cubicBezTo>
                    <a:pt x="1577" y="2998"/>
                    <a:pt x="1546" y="2996"/>
                    <a:pt x="1515" y="2993"/>
                  </a:cubicBezTo>
                  <a:cubicBezTo>
                    <a:pt x="1040" y="2938"/>
                    <a:pt x="862" y="2518"/>
                    <a:pt x="746" y="2108"/>
                  </a:cubicBezTo>
                  <a:cubicBezTo>
                    <a:pt x="1310" y="1971"/>
                    <a:pt x="1935" y="1674"/>
                    <a:pt x="2055" y="1066"/>
                  </a:cubicBezTo>
                  <a:cubicBezTo>
                    <a:pt x="2106" y="809"/>
                    <a:pt x="2072" y="516"/>
                    <a:pt x="1904" y="307"/>
                  </a:cubicBezTo>
                  <a:cubicBezTo>
                    <a:pt x="1738" y="96"/>
                    <a:pt x="1483" y="1"/>
                    <a:pt x="122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2067823">
              <a:off x="7852856" y="413056"/>
              <a:ext cx="197594" cy="317092"/>
            </a:xfrm>
            <a:custGeom>
              <a:avLst/>
              <a:gdLst/>
              <a:ahLst/>
              <a:cxnLst/>
              <a:rect l="l" t="t" r="r" b="b"/>
              <a:pathLst>
                <a:path w="3479" h="5583" extrusionOk="0">
                  <a:moveTo>
                    <a:pt x="807" y="0"/>
                  </a:moveTo>
                  <a:cubicBezTo>
                    <a:pt x="695" y="0"/>
                    <a:pt x="585" y="22"/>
                    <a:pt x="482" y="71"/>
                  </a:cubicBezTo>
                  <a:cubicBezTo>
                    <a:pt x="123" y="249"/>
                    <a:pt x="41" y="700"/>
                    <a:pt x="21" y="1062"/>
                  </a:cubicBezTo>
                  <a:cubicBezTo>
                    <a:pt x="0" y="1455"/>
                    <a:pt x="103" y="1845"/>
                    <a:pt x="287" y="2190"/>
                  </a:cubicBezTo>
                  <a:cubicBezTo>
                    <a:pt x="380" y="2367"/>
                    <a:pt x="499" y="2538"/>
                    <a:pt x="653" y="2661"/>
                  </a:cubicBezTo>
                  <a:cubicBezTo>
                    <a:pt x="801" y="2778"/>
                    <a:pt x="974" y="2830"/>
                    <a:pt x="1155" y="2830"/>
                  </a:cubicBezTo>
                  <a:cubicBezTo>
                    <a:pt x="1196" y="2830"/>
                    <a:pt x="1237" y="2827"/>
                    <a:pt x="1278" y="2822"/>
                  </a:cubicBezTo>
                  <a:cubicBezTo>
                    <a:pt x="1430" y="2806"/>
                    <a:pt x="1577" y="2791"/>
                    <a:pt x="1722" y="2791"/>
                  </a:cubicBezTo>
                  <a:cubicBezTo>
                    <a:pt x="1924" y="2791"/>
                    <a:pt x="2122" y="2821"/>
                    <a:pt x="2321" y="2924"/>
                  </a:cubicBezTo>
                  <a:cubicBezTo>
                    <a:pt x="2604" y="3078"/>
                    <a:pt x="2816" y="3365"/>
                    <a:pt x="2857" y="3690"/>
                  </a:cubicBezTo>
                  <a:cubicBezTo>
                    <a:pt x="2905" y="4045"/>
                    <a:pt x="2754" y="4363"/>
                    <a:pt x="2495" y="4602"/>
                  </a:cubicBezTo>
                  <a:cubicBezTo>
                    <a:pt x="2212" y="4862"/>
                    <a:pt x="1793" y="5109"/>
                    <a:pt x="1395" y="5109"/>
                  </a:cubicBezTo>
                  <a:cubicBezTo>
                    <a:pt x="1385" y="5109"/>
                    <a:pt x="1374" y="5108"/>
                    <a:pt x="1364" y="5108"/>
                  </a:cubicBezTo>
                  <a:cubicBezTo>
                    <a:pt x="1196" y="5105"/>
                    <a:pt x="1080" y="5053"/>
                    <a:pt x="1005" y="4906"/>
                  </a:cubicBezTo>
                  <a:cubicBezTo>
                    <a:pt x="943" y="4787"/>
                    <a:pt x="954" y="4664"/>
                    <a:pt x="1036" y="4561"/>
                  </a:cubicBezTo>
                  <a:cubicBezTo>
                    <a:pt x="1167" y="4392"/>
                    <a:pt x="933" y="4172"/>
                    <a:pt x="735" y="4172"/>
                  </a:cubicBezTo>
                  <a:cubicBezTo>
                    <a:pt x="669" y="4172"/>
                    <a:pt x="607" y="4196"/>
                    <a:pt x="564" y="4254"/>
                  </a:cubicBezTo>
                  <a:cubicBezTo>
                    <a:pt x="356" y="4527"/>
                    <a:pt x="431" y="4910"/>
                    <a:pt x="629" y="5173"/>
                  </a:cubicBezTo>
                  <a:cubicBezTo>
                    <a:pt x="841" y="5451"/>
                    <a:pt x="1165" y="5582"/>
                    <a:pt x="1501" y="5582"/>
                  </a:cubicBezTo>
                  <a:cubicBezTo>
                    <a:pt x="1583" y="5582"/>
                    <a:pt x="1665" y="5574"/>
                    <a:pt x="1746" y="5559"/>
                  </a:cubicBezTo>
                  <a:cubicBezTo>
                    <a:pt x="2471" y="5429"/>
                    <a:pt x="3308" y="4872"/>
                    <a:pt x="3383" y="4083"/>
                  </a:cubicBezTo>
                  <a:cubicBezTo>
                    <a:pt x="3479" y="3229"/>
                    <a:pt x="2819" y="2538"/>
                    <a:pt x="2030" y="2350"/>
                  </a:cubicBezTo>
                  <a:cubicBezTo>
                    <a:pt x="1885" y="2314"/>
                    <a:pt x="1734" y="2298"/>
                    <a:pt x="1584" y="2298"/>
                  </a:cubicBezTo>
                  <a:cubicBezTo>
                    <a:pt x="1535" y="2298"/>
                    <a:pt x="1487" y="2299"/>
                    <a:pt x="1439" y="2303"/>
                  </a:cubicBezTo>
                  <a:cubicBezTo>
                    <a:pt x="1343" y="2308"/>
                    <a:pt x="1193" y="2357"/>
                    <a:pt x="1071" y="2357"/>
                  </a:cubicBezTo>
                  <a:cubicBezTo>
                    <a:pt x="1027" y="2357"/>
                    <a:pt x="986" y="2351"/>
                    <a:pt x="954" y="2333"/>
                  </a:cubicBezTo>
                  <a:cubicBezTo>
                    <a:pt x="889" y="2299"/>
                    <a:pt x="831" y="2183"/>
                    <a:pt x="790" y="2121"/>
                  </a:cubicBezTo>
                  <a:cubicBezTo>
                    <a:pt x="745" y="2046"/>
                    <a:pt x="704" y="1968"/>
                    <a:pt x="670" y="1882"/>
                  </a:cubicBezTo>
                  <a:cubicBezTo>
                    <a:pt x="602" y="1708"/>
                    <a:pt x="564" y="1530"/>
                    <a:pt x="550" y="1339"/>
                  </a:cubicBezTo>
                  <a:cubicBezTo>
                    <a:pt x="541" y="1075"/>
                    <a:pt x="566" y="479"/>
                    <a:pt x="931" y="479"/>
                  </a:cubicBezTo>
                  <a:cubicBezTo>
                    <a:pt x="945" y="479"/>
                    <a:pt x="959" y="479"/>
                    <a:pt x="974" y="481"/>
                  </a:cubicBezTo>
                  <a:cubicBezTo>
                    <a:pt x="1343" y="526"/>
                    <a:pt x="1439" y="1031"/>
                    <a:pt x="1517" y="1322"/>
                  </a:cubicBezTo>
                  <a:cubicBezTo>
                    <a:pt x="1553" y="1458"/>
                    <a:pt x="1697" y="1533"/>
                    <a:pt x="1823" y="1533"/>
                  </a:cubicBezTo>
                  <a:cubicBezTo>
                    <a:pt x="1953" y="1533"/>
                    <a:pt x="2063" y="1454"/>
                    <a:pt x="2016" y="1281"/>
                  </a:cubicBezTo>
                  <a:cubicBezTo>
                    <a:pt x="1917" y="919"/>
                    <a:pt x="1798" y="532"/>
                    <a:pt x="1504" y="276"/>
                  </a:cubicBezTo>
                  <a:cubicBezTo>
                    <a:pt x="1319" y="113"/>
                    <a:pt x="1060" y="0"/>
                    <a:pt x="80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rot="2067823">
              <a:off x="8101423" y="451421"/>
              <a:ext cx="70484" cy="111775"/>
            </a:xfrm>
            <a:custGeom>
              <a:avLst/>
              <a:gdLst/>
              <a:ahLst/>
              <a:cxnLst/>
              <a:rect l="l" t="t" r="r" b="b"/>
              <a:pathLst>
                <a:path w="1241" h="1968" extrusionOk="0">
                  <a:moveTo>
                    <a:pt x="1002" y="0"/>
                  </a:moveTo>
                  <a:cubicBezTo>
                    <a:pt x="882" y="0"/>
                    <a:pt x="751" y="66"/>
                    <a:pt x="701" y="179"/>
                  </a:cubicBezTo>
                  <a:cubicBezTo>
                    <a:pt x="486" y="681"/>
                    <a:pt x="270" y="1191"/>
                    <a:pt x="52" y="1696"/>
                  </a:cubicBezTo>
                  <a:cubicBezTo>
                    <a:pt x="1" y="1809"/>
                    <a:pt x="48" y="1942"/>
                    <a:pt x="185" y="1963"/>
                  </a:cubicBezTo>
                  <a:cubicBezTo>
                    <a:pt x="203" y="1966"/>
                    <a:pt x="221" y="1968"/>
                    <a:pt x="240" y="1968"/>
                  </a:cubicBezTo>
                  <a:cubicBezTo>
                    <a:pt x="361" y="1968"/>
                    <a:pt x="493" y="1901"/>
                    <a:pt x="540" y="1789"/>
                  </a:cubicBezTo>
                  <a:cubicBezTo>
                    <a:pt x="759" y="1286"/>
                    <a:pt x="971" y="777"/>
                    <a:pt x="1190" y="271"/>
                  </a:cubicBezTo>
                  <a:cubicBezTo>
                    <a:pt x="1241" y="155"/>
                    <a:pt x="1193" y="25"/>
                    <a:pt x="1056" y="5"/>
                  </a:cubicBezTo>
                  <a:cubicBezTo>
                    <a:pt x="1039" y="2"/>
                    <a:pt x="1021" y="0"/>
                    <a:pt x="100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2067823">
              <a:off x="8080312" y="590777"/>
              <a:ext cx="86784" cy="32147"/>
            </a:xfrm>
            <a:custGeom>
              <a:avLst/>
              <a:gdLst/>
              <a:ahLst/>
              <a:cxnLst/>
              <a:rect l="l" t="t" r="r" b="b"/>
              <a:pathLst>
                <a:path w="1528" h="566" extrusionOk="0">
                  <a:moveTo>
                    <a:pt x="426" y="1"/>
                  </a:moveTo>
                  <a:cubicBezTo>
                    <a:pt x="394" y="1"/>
                    <a:pt x="361" y="1"/>
                    <a:pt x="328" y="2"/>
                  </a:cubicBezTo>
                  <a:cubicBezTo>
                    <a:pt x="260" y="2"/>
                    <a:pt x="178" y="43"/>
                    <a:pt x="126" y="81"/>
                  </a:cubicBezTo>
                  <a:cubicBezTo>
                    <a:pt x="79" y="115"/>
                    <a:pt x="27" y="180"/>
                    <a:pt x="21" y="241"/>
                  </a:cubicBezTo>
                  <a:cubicBezTo>
                    <a:pt x="1" y="377"/>
                    <a:pt x="106" y="433"/>
                    <a:pt x="222" y="433"/>
                  </a:cubicBezTo>
                  <a:cubicBezTo>
                    <a:pt x="225" y="433"/>
                    <a:pt x="229" y="433"/>
                    <a:pt x="232" y="433"/>
                  </a:cubicBezTo>
                  <a:lnTo>
                    <a:pt x="376" y="433"/>
                  </a:lnTo>
                  <a:cubicBezTo>
                    <a:pt x="393" y="433"/>
                    <a:pt x="414" y="433"/>
                    <a:pt x="431" y="436"/>
                  </a:cubicBezTo>
                  <a:cubicBezTo>
                    <a:pt x="506" y="440"/>
                    <a:pt x="584" y="450"/>
                    <a:pt x="660" y="457"/>
                  </a:cubicBezTo>
                  <a:cubicBezTo>
                    <a:pt x="738" y="467"/>
                    <a:pt x="813" y="481"/>
                    <a:pt x="888" y="498"/>
                  </a:cubicBezTo>
                  <a:cubicBezTo>
                    <a:pt x="926" y="515"/>
                    <a:pt x="964" y="518"/>
                    <a:pt x="998" y="532"/>
                  </a:cubicBezTo>
                  <a:cubicBezTo>
                    <a:pt x="1008" y="535"/>
                    <a:pt x="1022" y="535"/>
                    <a:pt x="1029" y="535"/>
                  </a:cubicBezTo>
                  <a:cubicBezTo>
                    <a:pt x="1025" y="535"/>
                    <a:pt x="1022" y="535"/>
                    <a:pt x="1015" y="532"/>
                  </a:cubicBezTo>
                  <a:lnTo>
                    <a:pt x="1015" y="532"/>
                  </a:lnTo>
                  <a:cubicBezTo>
                    <a:pt x="1042" y="535"/>
                    <a:pt x="1063" y="542"/>
                    <a:pt x="1087" y="552"/>
                  </a:cubicBezTo>
                  <a:cubicBezTo>
                    <a:pt x="1119" y="561"/>
                    <a:pt x="1152" y="566"/>
                    <a:pt x="1186" y="566"/>
                  </a:cubicBezTo>
                  <a:cubicBezTo>
                    <a:pt x="1290" y="566"/>
                    <a:pt x="1394" y="522"/>
                    <a:pt x="1459" y="436"/>
                  </a:cubicBezTo>
                  <a:cubicBezTo>
                    <a:pt x="1493" y="388"/>
                    <a:pt x="1527" y="330"/>
                    <a:pt x="1521" y="269"/>
                  </a:cubicBezTo>
                  <a:cubicBezTo>
                    <a:pt x="1510" y="217"/>
                    <a:pt x="1476" y="163"/>
                    <a:pt x="1422" y="146"/>
                  </a:cubicBezTo>
                  <a:cubicBezTo>
                    <a:pt x="1094" y="49"/>
                    <a:pt x="764" y="1"/>
                    <a:pt x="42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2067823">
              <a:off x="8069211" y="680131"/>
              <a:ext cx="76902" cy="41120"/>
            </a:xfrm>
            <a:custGeom>
              <a:avLst/>
              <a:gdLst/>
              <a:ahLst/>
              <a:cxnLst/>
              <a:rect l="l" t="t" r="r" b="b"/>
              <a:pathLst>
                <a:path w="1354" h="724" extrusionOk="0">
                  <a:moveTo>
                    <a:pt x="443" y="1"/>
                  </a:moveTo>
                  <a:cubicBezTo>
                    <a:pt x="381" y="1"/>
                    <a:pt x="311" y="13"/>
                    <a:pt x="253" y="29"/>
                  </a:cubicBezTo>
                  <a:cubicBezTo>
                    <a:pt x="223" y="35"/>
                    <a:pt x="0" y="114"/>
                    <a:pt x="79" y="172"/>
                  </a:cubicBezTo>
                  <a:cubicBezTo>
                    <a:pt x="301" y="343"/>
                    <a:pt x="523" y="517"/>
                    <a:pt x="749" y="688"/>
                  </a:cubicBezTo>
                  <a:cubicBezTo>
                    <a:pt x="783" y="719"/>
                    <a:pt x="841" y="722"/>
                    <a:pt x="885" y="722"/>
                  </a:cubicBezTo>
                  <a:cubicBezTo>
                    <a:pt x="898" y="723"/>
                    <a:pt x="910" y="724"/>
                    <a:pt x="924" y="724"/>
                  </a:cubicBezTo>
                  <a:cubicBezTo>
                    <a:pt x="983" y="724"/>
                    <a:pt x="1047" y="712"/>
                    <a:pt x="1097" y="698"/>
                  </a:cubicBezTo>
                  <a:cubicBezTo>
                    <a:pt x="1131" y="688"/>
                    <a:pt x="1354" y="613"/>
                    <a:pt x="1275" y="551"/>
                  </a:cubicBezTo>
                  <a:cubicBezTo>
                    <a:pt x="1053" y="380"/>
                    <a:pt x="831" y="206"/>
                    <a:pt x="602" y="35"/>
                  </a:cubicBezTo>
                  <a:cubicBezTo>
                    <a:pt x="568" y="5"/>
                    <a:pt x="510" y="1"/>
                    <a:pt x="465" y="1"/>
                  </a:cubicBezTo>
                  <a:cubicBezTo>
                    <a:pt x="458" y="1"/>
                    <a:pt x="451" y="1"/>
                    <a:pt x="44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2067823">
              <a:off x="7407348" y="267327"/>
              <a:ext cx="138980" cy="39928"/>
            </a:xfrm>
            <a:custGeom>
              <a:avLst/>
              <a:gdLst/>
              <a:ahLst/>
              <a:cxnLst/>
              <a:rect l="l" t="t" r="r" b="b"/>
              <a:pathLst>
                <a:path w="2447" h="703" extrusionOk="0">
                  <a:moveTo>
                    <a:pt x="810" y="1"/>
                  </a:moveTo>
                  <a:cubicBezTo>
                    <a:pt x="600" y="1"/>
                    <a:pt x="390" y="18"/>
                    <a:pt x="181" y="52"/>
                  </a:cubicBezTo>
                  <a:cubicBezTo>
                    <a:pt x="48" y="76"/>
                    <a:pt x="0" y="233"/>
                    <a:pt x="62" y="339"/>
                  </a:cubicBezTo>
                  <a:cubicBezTo>
                    <a:pt x="121" y="449"/>
                    <a:pt x="235" y="496"/>
                    <a:pt x="352" y="496"/>
                  </a:cubicBezTo>
                  <a:cubicBezTo>
                    <a:pt x="377" y="496"/>
                    <a:pt x="402" y="494"/>
                    <a:pt x="427" y="490"/>
                  </a:cubicBezTo>
                  <a:cubicBezTo>
                    <a:pt x="586" y="462"/>
                    <a:pt x="746" y="449"/>
                    <a:pt x="905" y="449"/>
                  </a:cubicBezTo>
                  <a:cubicBezTo>
                    <a:pt x="1303" y="449"/>
                    <a:pt x="1695" y="531"/>
                    <a:pt x="2054" y="678"/>
                  </a:cubicBezTo>
                  <a:cubicBezTo>
                    <a:pt x="2093" y="694"/>
                    <a:pt x="2138" y="703"/>
                    <a:pt x="2184" y="703"/>
                  </a:cubicBezTo>
                  <a:cubicBezTo>
                    <a:pt x="2273" y="703"/>
                    <a:pt x="2361" y="667"/>
                    <a:pt x="2396" y="579"/>
                  </a:cubicBezTo>
                  <a:cubicBezTo>
                    <a:pt x="2447" y="445"/>
                    <a:pt x="2337" y="322"/>
                    <a:pt x="2221" y="274"/>
                  </a:cubicBezTo>
                  <a:cubicBezTo>
                    <a:pt x="1769" y="91"/>
                    <a:pt x="1291" y="1"/>
                    <a:pt x="810"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2067823">
              <a:off x="7361063" y="330810"/>
              <a:ext cx="124270" cy="63157"/>
            </a:xfrm>
            <a:custGeom>
              <a:avLst/>
              <a:gdLst/>
              <a:ahLst/>
              <a:cxnLst/>
              <a:rect l="l" t="t" r="r" b="b"/>
              <a:pathLst>
                <a:path w="2188" h="1112" extrusionOk="0">
                  <a:moveTo>
                    <a:pt x="1744" y="0"/>
                  </a:moveTo>
                  <a:cubicBezTo>
                    <a:pt x="1682" y="0"/>
                    <a:pt x="1622" y="11"/>
                    <a:pt x="1572" y="44"/>
                  </a:cubicBezTo>
                  <a:cubicBezTo>
                    <a:pt x="1077" y="351"/>
                    <a:pt x="581" y="652"/>
                    <a:pt x="86" y="963"/>
                  </a:cubicBezTo>
                  <a:cubicBezTo>
                    <a:pt x="0" y="1014"/>
                    <a:pt x="246" y="1089"/>
                    <a:pt x="270" y="1089"/>
                  </a:cubicBezTo>
                  <a:cubicBezTo>
                    <a:pt x="324" y="1100"/>
                    <a:pt x="388" y="1111"/>
                    <a:pt x="451" y="1111"/>
                  </a:cubicBezTo>
                  <a:cubicBezTo>
                    <a:pt x="511" y="1111"/>
                    <a:pt x="570" y="1101"/>
                    <a:pt x="619" y="1069"/>
                  </a:cubicBezTo>
                  <a:cubicBezTo>
                    <a:pt x="1114" y="761"/>
                    <a:pt x="1610" y="457"/>
                    <a:pt x="2105" y="150"/>
                  </a:cubicBezTo>
                  <a:cubicBezTo>
                    <a:pt x="2187" y="98"/>
                    <a:pt x="1938" y="27"/>
                    <a:pt x="1921" y="23"/>
                  </a:cubicBezTo>
                  <a:cubicBezTo>
                    <a:pt x="1868" y="11"/>
                    <a:pt x="1805" y="0"/>
                    <a:pt x="17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2067823">
              <a:off x="7298973" y="427092"/>
              <a:ext cx="55547" cy="93259"/>
            </a:xfrm>
            <a:custGeom>
              <a:avLst/>
              <a:gdLst/>
              <a:ahLst/>
              <a:cxnLst/>
              <a:rect l="l" t="t" r="r" b="b"/>
              <a:pathLst>
                <a:path w="978" h="1642" extrusionOk="0">
                  <a:moveTo>
                    <a:pt x="693" y="1"/>
                  </a:moveTo>
                  <a:cubicBezTo>
                    <a:pt x="675" y="1"/>
                    <a:pt x="658" y="2"/>
                    <a:pt x="643" y="4"/>
                  </a:cubicBezTo>
                  <a:cubicBezTo>
                    <a:pt x="544" y="18"/>
                    <a:pt x="370" y="76"/>
                    <a:pt x="380" y="206"/>
                  </a:cubicBezTo>
                  <a:cubicBezTo>
                    <a:pt x="417" y="626"/>
                    <a:pt x="305" y="1063"/>
                    <a:pt x="76" y="1408"/>
                  </a:cubicBezTo>
                  <a:cubicBezTo>
                    <a:pt x="1" y="1514"/>
                    <a:pt x="89" y="1610"/>
                    <a:pt x="199" y="1631"/>
                  </a:cubicBezTo>
                  <a:cubicBezTo>
                    <a:pt x="229" y="1638"/>
                    <a:pt x="265" y="1642"/>
                    <a:pt x="302" y="1642"/>
                  </a:cubicBezTo>
                  <a:cubicBezTo>
                    <a:pt x="405" y="1642"/>
                    <a:pt x="522" y="1611"/>
                    <a:pt x="575" y="1528"/>
                  </a:cubicBezTo>
                  <a:cubicBezTo>
                    <a:pt x="848" y="1121"/>
                    <a:pt x="978" y="636"/>
                    <a:pt x="940" y="144"/>
                  </a:cubicBezTo>
                  <a:cubicBezTo>
                    <a:pt x="932" y="37"/>
                    <a:pt x="795" y="1"/>
                    <a:pt x="69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4"/>
          <p:cNvGrpSpPr/>
          <p:nvPr/>
        </p:nvGrpSpPr>
        <p:grpSpPr>
          <a:xfrm>
            <a:off x="8054446" y="-86526"/>
            <a:ext cx="1089545" cy="1107239"/>
            <a:chOff x="8054446" y="-86526"/>
            <a:chExt cx="1089545" cy="1107239"/>
          </a:xfrm>
        </p:grpSpPr>
        <p:sp>
          <p:nvSpPr>
            <p:cNvPr id="118" name="Google Shape;118;p4"/>
            <p:cNvSpPr/>
            <p:nvPr/>
          </p:nvSpPr>
          <p:spPr>
            <a:xfrm rot="3050436">
              <a:off x="8178115" y="107464"/>
              <a:ext cx="842207" cy="719259"/>
            </a:xfrm>
            <a:custGeom>
              <a:avLst/>
              <a:gdLst/>
              <a:ahLst/>
              <a:cxnLst/>
              <a:rect l="l" t="t" r="r" b="b"/>
              <a:pathLst>
                <a:path w="7953" h="6792" extrusionOk="0">
                  <a:moveTo>
                    <a:pt x="5875" y="1"/>
                  </a:moveTo>
                  <a:cubicBezTo>
                    <a:pt x="5519" y="1"/>
                    <a:pt x="5153" y="160"/>
                    <a:pt x="4863" y="380"/>
                  </a:cubicBezTo>
                  <a:cubicBezTo>
                    <a:pt x="4406" y="722"/>
                    <a:pt x="4073" y="1216"/>
                    <a:pt x="3909" y="1761"/>
                  </a:cubicBezTo>
                  <a:lnTo>
                    <a:pt x="3909" y="1761"/>
                  </a:lnTo>
                  <a:cubicBezTo>
                    <a:pt x="3726" y="1534"/>
                    <a:pt x="3476" y="1353"/>
                    <a:pt x="3203" y="1255"/>
                  </a:cubicBezTo>
                  <a:cubicBezTo>
                    <a:pt x="2985" y="1176"/>
                    <a:pt x="2757" y="1141"/>
                    <a:pt x="2526" y="1141"/>
                  </a:cubicBezTo>
                  <a:cubicBezTo>
                    <a:pt x="2116" y="1141"/>
                    <a:pt x="1698" y="1252"/>
                    <a:pt x="1320" y="1422"/>
                  </a:cubicBezTo>
                  <a:cubicBezTo>
                    <a:pt x="992" y="1566"/>
                    <a:pt x="671" y="1764"/>
                    <a:pt x="466" y="2061"/>
                  </a:cubicBezTo>
                  <a:cubicBezTo>
                    <a:pt x="1" y="2731"/>
                    <a:pt x="261" y="3671"/>
                    <a:pt x="701" y="4364"/>
                  </a:cubicBezTo>
                  <a:cubicBezTo>
                    <a:pt x="1653" y="5849"/>
                    <a:pt x="3393" y="6791"/>
                    <a:pt x="5154" y="6791"/>
                  </a:cubicBezTo>
                  <a:cubicBezTo>
                    <a:pt x="5221" y="6791"/>
                    <a:pt x="5288" y="6790"/>
                    <a:pt x="5355" y="6787"/>
                  </a:cubicBezTo>
                  <a:cubicBezTo>
                    <a:pt x="5595" y="6774"/>
                    <a:pt x="5841" y="6743"/>
                    <a:pt x="6046" y="6623"/>
                  </a:cubicBezTo>
                  <a:cubicBezTo>
                    <a:pt x="6258" y="6500"/>
                    <a:pt x="6405" y="6281"/>
                    <a:pt x="6541" y="6076"/>
                  </a:cubicBezTo>
                  <a:cubicBezTo>
                    <a:pt x="7231" y="5041"/>
                    <a:pt x="7952" y="3883"/>
                    <a:pt x="7809" y="2642"/>
                  </a:cubicBezTo>
                  <a:cubicBezTo>
                    <a:pt x="7730" y="1986"/>
                    <a:pt x="7416" y="1385"/>
                    <a:pt x="7054" y="831"/>
                  </a:cubicBezTo>
                  <a:cubicBezTo>
                    <a:pt x="6852" y="524"/>
                    <a:pt x="6616" y="216"/>
                    <a:pt x="6275" y="76"/>
                  </a:cubicBezTo>
                  <a:cubicBezTo>
                    <a:pt x="6146" y="24"/>
                    <a:pt x="6012" y="1"/>
                    <a:pt x="5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3050436">
              <a:off x="8449137" y="333260"/>
              <a:ext cx="148681" cy="287090"/>
            </a:xfrm>
            <a:custGeom>
              <a:avLst/>
              <a:gdLst/>
              <a:ahLst/>
              <a:cxnLst/>
              <a:rect l="l" t="t" r="r" b="b"/>
              <a:pathLst>
                <a:path w="1404" h="2711" extrusionOk="0">
                  <a:moveTo>
                    <a:pt x="183" y="1"/>
                  </a:moveTo>
                  <a:cubicBezTo>
                    <a:pt x="105" y="1"/>
                    <a:pt x="0" y="118"/>
                    <a:pt x="39" y="205"/>
                  </a:cubicBezTo>
                  <a:cubicBezTo>
                    <a:pt x="408" y="1025"/>
                    <a:pt x="780" y="1845"/>
                    <a:pt x="1156" y="2668"/>
                  </a:cubicBezTo>
                  <a:cubicBezTo>
                    <a:pt x="1170" y="2699"/>
                    <a:pt x="1192" y="2711"/>
                    <a:pt x="1218" y="2711"/>
                  </a:cubicBezTo>
                  <a:cubicBezTo>
                    <a:pt x="1296" y="2711"/>
                    <a:pt x="1403" y="2594"/>
                    <a:pt x="1365" y="2511"/>
                  </a:cubicBezTo>
                  <a:cubicBezTo>
                    <a:pt x="992" y="1691"/>
                    <a:pt x="623" y="871"/>
                    <a:pt x="247" y="47"/>
                  </a:cubicBezTo>
                  <a:cubicBezTo>
                    <a:pt x="233" y="14"/>
                    <a:pt x="210"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3050436">
              <a:off x="8528404" y="299699"/>
              <a:ext cx="131843" cy="91178"/>
            </a:xfrm>
            <a:custGeom>
              <a:avLst/>
              <a:gdLst/>
              <a:ahLst/>
              <a:cxnLst/>
              <a:rect l="l" t="t" r="r" b="b"/>
              <a:pathLst>
                <a:path w="1245" h="861" extrusionOk="0">
                  <a:moveTo>
                    <a:pt x="1160" y="1"/>
                  </a:moveTo>
                  <a:cubicBezTo>
                    <a:pt x="1142" y="1"/>
                    <a:pt x="1123" y="5"/>
                    <a:pt x="1105" y="12"/>
                  </a:cubicBezTo>
                  <a:cubicBezTo>
                    <a:pt x="722" y="169"/>
                    <a:pt x="370" y="395"/>
                    <a:pt x="66" y="682"/>
                  </a:cubicBezTo>
                  <a:cubicBezTo>
                    <a:pt x="28" y="719"/>
                    <a:pt x="1" y="805"/>
                    <a:pt x="49" y="842"/>
                  </a:cubicBezTo>
                  <a:cubicBezTo>
                    <a:pt x="63" y="855"/>
                    <a:pt x="80" y="860"/>
                    <a:pt x="96" y="860"/>
                  </a:cubicBezTo>
                  <a:cubicBezTo>
                    <a:pt x="137" y="860"/>
                    <a:pt x="181" y="829"/>
                    <a:pt x="213" y="805"/>
                  </a:cubicBezTo>
                  <a:cubicBezTo>
                    <a:pt x="476" y="555"/>
                    <a:pt x="800" y="360"/>
                    <a:pt x="1139" y="224"/>
                  </a:cubicBezTo>
                  <a:cubicBezTo>
                    <a:pt x="1193" y="203"/>
                    <a:pt x="1245" y="125"/>
                    <a:pt x="1238" y="67"/>
                  </a:cubicBezTo>
                  <a:cubicBezTo>
                    <a:pt x="1229" y="18"/>
                    <a:pt x="1196" y="1"/>
                    <a:pt x="1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3050436">
              <a:off x="8577799" y="474270"/>
              <a:ext cx="160012" cy="228634"/>
            </a:xfrm>
            <a:custGeom>
              <a:avLst/>
              <a:gdLst/>
              <a:ahLst/>
              <a:cxnLst/>
              <a:rect l="l" t="t" r="r" b="b"/>
              <a:pathLst>
                <a:path w="1511" h="2159" extrusionOk="0">
                  <a:moveTo>
                    <a:pt x="532" y="240"/>
                  </a:moveTo>
                  <a:cubicBezTo>
                    <a:pt x="689" y="240"/>
                    <a:pt x="800" y="392"/>
                    <a:pt x="877" y="528"/>
                  </a:cubicBezTo>
                  <a:lnTo>
                    <a:pt x="877" y="528"/>
                  </a:lnTo>
                  <a:cubicBezTo>
                    <a:pt x="833" y="574"/>
                    <a:pt x="788" y="619"/>
                    <a:pt x="738" y="659"/>
                  </a:cubicBezTo>
                  <a:cubicBezTo>
                    <a:pt x="685" y="703"/>
                    <a:pt x="615" y="749"/>
                    <a:pt x="546" y="749"/>
                  </a:cubicBezTo>
                  <a:cubicBezTo>
                    <a:pt x="540" y="749"/>
                    <a:pt x="533" y="749"/>
                    <a:pt x="526" y="748"/>
                  </a:cubicBezTo>
                  <a:cubicBezTo>
                    <a:pt x="451" y="741"/>
                    <a:pt x="403" y="686"/>
                    <a:pt x="379" y="611"/>
                  </a:cubicBezTo>
                  <a:cubicBezTo>
                    <a:pt x="352" y="509"/>
                    <a:pt x="366" y="252"/>
                    <a:pt x="502" y="242"/>
                  </a:cubicBezTo>
                  <a:cubicBezTo>
                    <a:pt x="512" y="241"/>
                    <a:pt x="522" y="240"/>
                    <a:pt x="532" y="240"/>
                  </a:cubicBezTo>
                  <a:close/>
                  <a:moveTo>
                    <a:pt x="973" y="708"/>
                  </a:moveTo>
                  <a:lnTo>
                    <a:pt x="973" y="708"/>
                  </a:lnTo>
                  <a:cubicBezTo>
                    <a:pt x="1055" y="871"/>
                    <a:pt x="1122" y="1041"/>
                    <a:pt x="1176" y="1216"/>
                  </a:cubicBezTo>
                  <a:cubicBezTo>
                    <a:pt x="1230" y="1397"/>
                    <a:pt x="1295" y="1643"/>
                    <a:pt x="1176" y="1814"/>
                  </a:cubicBezTo>
                  <a:cubicBezTo>
                    <a:pt x="1120" y="1895"/>
                    <a:pt x="1054" y="1928"/>
                    <a:pt x="984" y="1928"/>
                  </a:cubicBezTo>
                  <a:cubicBezTo>
                    <a:pt x="764" y="1928"/>
                    <a:pt x="507" y="1608"/>
                    <a:pt x="424" y="1445"/>
                  </a:cubicBezTo>
                  <a:cubicBezTo>
                    <a:pt x="338" y="1281"/>
                    <a:pt x="289" y="1100"/>
                    <a:pt x="272" y="915"/>
                  </a:cubicBezTo>
                  <a:lnTo>
                    <a:pt x="272" y="915"/>
                  </a:lnTo>
                  <a:cubicBezTo>
                    <a:pt x="274" y="916"/>
                    <a:pt x="275" y="917"/>
                    <a:pt x="277" y="919"/>
                  </a:cubicBezTo>
                  <a:cubicBezTo>
                    <a:pt x="339" y="962"/>
                    <a:pt x="406" y="981"/>
                    <a:pt x="475" y="981"/>
                  </a:cubicBezTo>
                  <a:cubicBezTo>
                    <a:pt x="535" y="981"/>
                    <a:pt x="595" y="967"/>
                    <a:pt x="653" y="943"/>
                  </a:cubicBezTo>
                  <a:cubicBezTo>
                    <a:pt x="777" y="889"/>
                    <a:pt x="880" y="802"/>
                    <a:pt x="973" y="708"/>
                  </a:cubicBezTo>
                  <a:close/>
                  <a:moveTo>
                    <a:pt x="600" y="0"/>
                  </a:moveTo>
                  <a:cubicBezTo>
                    <a:pt x="568" y="0"/>
                    <a:pt x="534" y="4"/>
                    <a:pt x="499" y="13"/>
                  </a:cubicBezTo>
                  <a:cubicBezTo>
                    <a:pt x="397" y="39"/>
                    <a:pt x="318" y="103"/>
                    <a:pt x="261" y="184"/>
                  </a:cubicBezTo>
                  <a:lnTo>
                    <a:pt x="261" y="184"/>
                  </a:lnTo>
                  <a:cubicBezTo>
                    <a:pt x="204" y="192"/>
                    <a:pt x="133" y="250"/>
                    <a:pt x="120" y="304"/>
                  </a:cubicBezTo>
                  <a:cubicBezTo>
                    <a:pt x="0" y="731"/>
                    <a:pt x="14" y="1219"/>
                    <a:pt x="222" y="1616"/>
                  </a:cubicBezTo>
                  <a:cubicBezTo>
                    <a:pt x="328" y="1814"/>
                    <a:pt x="489" y="1995"/>
                    <a:pt x="687" y="2104"/>
                  </a:cubicBezTo>
                  <a:cubicBezTo>
                    <a:pt x="760" y="2142"/>
                    <a:pt x="836" y="2159"/>
                    <a:pt x="909" y="2159"/>
                  </a:cubicBezTo>
                  <a:cubicBezTo>
                    <a:pt x="1079" y="2159"/>
                    <a:pt x="1239" y="2068"/>
                    <a:pt x="1347" y="1920"/>
                  </a:cubicBezTo>
                  <a:cubicBezTo>
                    <a:pt x="1511" y="1694"/>
                    <a:pt x="1493" y="1407"/>
                    <a:pt x="1418" y="1148"/>
                  </a:cubicBezTo>
                  <a:cubicBezTo>
                    <a:pt x="1354" y="928"/>
                    <a:pt x="1270" y="710"/>
                    <a:pt x="1165" y="505"/>
                  </a:cubicBezTo>
                  <a:lnTo>
                    <a:pt x="1165" y="505"/>
                  </a:lnTo>
                  <a:cubicBezTo>
                    <a:pt x="1226" y="440"/>
                    <a:pt x="1288" y="375"/>
                    <a:pt x="1350" y="310"/>
                  </a:cubicBezTo>
                  <a:cubicBezTo>
                    <a:pt x="1388" y="266"/>
                    <a:pt x="1415" y="191"/>
                    <a:pt x="1367" y="146"/>
                  </a:cubicBezTo>
                  <a:cubicBezTo>
                    <a:pt x="1352" y="132"/>
                    <a:pt x="1335" y="126"/>
                    <a:pt x="1316" y="126"/>
                  </a:cubicBezTo>
                  <a:cubicBezTo>
                    <a:pt x="1276" y="126"/>
                    <a:pt x="1231" y="155"/>
                    <a:pt x="1203" y="181"/>
                  </a:cubicBezTo>
                  <a:lnTo>
                    <a:pt x="1065" y="326"/>
                  </a:lnTo>
                  <a:lnTo>
                    <a:pt x="1065" y="326"/>
                  </a:lnTo>
                  <a:cubicBezTo>
                    <a:pt x="960" y="159"/>
                    <a:pt x="803" y="0"/>
                    <a:pt x="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3050436">
              <a:off x="8827597" y="452985"/>
              <a:ext cx="31981" cy="79635"/>
            </a:xfrm>
            <a:custGeom>
              <a:avLst/>
              <a:gdLst/>
              <a:ahLst/>
              <a:cxnLst/>
              <a:rect l="l" t="t" r="r" b="b"/>
              <a:pathLst>
                <a:path w="302" h="752" extrusionOk="0">
                  <a:moveTo>
                    <a:pt x="223" y="1"/>
                  </a:moveTo>
                  <a:cubicBezTo>
                    <a:pt x="161" y="1"/>
                    <a:pt x="89" y="52"/>
                    <a:pt x="76" y="114"/>
                  </a:cubicBezTo>
                  <a:cubicBezTo>
                    <a:pt x="25" y="301"/>
                    <a:pt x="1" y="489"/>
                    <a:pt x="4" y="688"/>
                  </a:cubicBezTo>
                  <a:cubicBezTo>
                    <a:pt x="4" y="712"/>
                    <a:pt x="31" y="739"/>
                    <a:pt x="52" y="746"/>
                  </a:cubicBezTo>
                  <a:cubicBezTo>
                    <a:pt x="63" y="750"/>
                    <a:pt x="75" y="752"/>
                    <a:pt x="86" y="752"/>
                  </a:cubicBezTo>
                  <a:cubicBezTo>
                    <a:pt x="105" y="752"/>
                    <a:pt x="123" y="747"/>
                    <a:pt x="137" y="739"/>
                  </a:cubicBezTo>
                  <a:cubicBezTo>
                    <a:pt x="206" y="708"/>
                    <a:pt x="240" y="653"/>
                    <a:pt x="240" y="585"/>
                  </a:cubicBezTo>
                  <a:lnTo>
                    <a:pt x="240" y="568"/>
                  </a:lnTo>
                  <a:lnTo>
                    <a:pt x="240" y="537"/>
                  </a:lnTo>
                  <a:lnTo>
                    <a:pt x="240" y="472"/>
                  </a:lnTo>
                  <a:cubicBezTo>
                    <a:pt x="240" y="431"/>
                    <a:pt x="247" y="394"/>
                    <a:pt x="250" y="349"/>
                  </a:cubicBezTo>
                  <a:cubicBezTo>
                    <a:pt x="254" y="312"/>
                    <a:pt x="264" y="267"/>
                    <a:pt x="267" y="230"/>
                  </a:cubicBezTo>
                  <a:cubicBezTo>
                    <a:pt x="267" y="223"/>
                    <a:pt x="271" y="213"/>
                    <a:pt x="271" y="199"/>
                  </a:cubicBezTo>
                  <a:cubicBezTo>
                    <a:pt x="271" y="193"/>
                    <a:pt x="272" y="191"/>
                    <a:pt x="272" y="191"/>
                  </a:cubicBezTo>
                  <a:lnTo>
                    <a:pt x="272" y="191"/>
                  </a:lnTo>
                  <a:cubicBezTo>
                    <a:pt x="271" y="191"/>
                    <a:pt x="270" y="200"/>
                    <a:pt x="270" y="200"/>
                  </a:cubicBezTo>
                  <a:cubicBezTo>
                    <a:pt x="270" y="200"/>
                    <a:pt x="270" y="198"/>
                    <a:pt x="271" y="192"/>
                  </a:cubicBezTo>
                  <a:cubicBezTo>
                    <a:pt x="274" y="172"/>
                    <a:pt x="284" y="148"/>
                    <a:pt x="288" y="124"/>
                  </a:cubicBezTo>
                  <a:cubicBezTo>
                    <a:pt x="295" y="96"/>
                    <a:pt x="301" y="62"/>
                    <a:pt x="288" y="38"/>
                  </a:cubicBezTo>
                  <a:cubicBezTo>
                    <a:pt x="274" y="14"/>
                    <a:pt x="250" y="1"/>
                    <a:pt x="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3050436">
              <a:off x="8825176" y="548454"/>
              <a:ext cx="41300" cy="39924"/>
            </a:xfrm>
            <a:custGeom>
              <a:avLst/>
              <a:gdLst/>
              <a:ahLst/>
              <a:cxnLst/>
              <a:rect l="l" t="t" r="r" b="b"/>
              <a:pathLst>
                <a:path w="390" h="377" extrusionOk="0">
                  <a:moveTo>
                    <a:pt x="315" y="1"/>
                  </a:moveTo>
                  <a:cubicBezTo>
                    <a:pt x="287" y="1"/>
                    <a:pt x="253" y="11"/>
                    <a:pt x="229" y="31"/>
                  </a:cubicBezTo>
                  <a:cubicBezTo>
                    <a:pt x="175" y="79"/>
                    <a:pt x="120" y="124"/>
                    <a:pt x="69" y="172"/>
                  </a:cubicBezTo>
                  <a:cubicBezTo>
                    <a:pt x="41" y="192"/>
                    <a:pt x="18" y="223"/>
                    <a:pt x="7" y="257"/>
                  </a:cubicBezTo>
                  <a:cubicBezTo>
                    <a:pt x="4" y="271"/>
                    <a:pt x="0" y="288"/>
                    <a:pt x="0" y="301"/>
                  </a:cubicBezTo>
                  <a:cubicBezTo>
                    <a:pt x="0" y="312"/>
                    <a:pt x="0" y="325"/>
                    <a:pt x="7" y="339"/>
                  </a:cubicBezTo>
                  <a:cubicBezTo>
                    <a:pt x="21" y="359"/>
                    <a:pt x="48" y="377"/>
                    <a:pt x="72" y="377"/>
                  </a:cubicBezTo>
                  <a:cubicBezTo>
                    <a:pt x="103" y="377"/>
                    <a:pt x="137" y="370"/>
                    <a:pt x="158" y="346"/>
                  </a:cubicBezTo>
                  <a:cubicBezTo>
                    <a:pt x="212" y="301"/>
                    <a:pt x="270" y="254"/>
                    <a:pt x="322" y="206"/>
                  </a:cubicBezTo>
                  <a:cubicBezTo>
                    <a:pt x="346" y="185"/>
                    <a:pt x="373" y="154"/>
                    <a:pt x="380" y="120"/>
                  </a:cubicBezTo>
                  <a:cubicBezTo>
                    <a:pt x="383" y="107"/>
                    <a:pt x="390" y="90"/>
                    <a:pt x="390" y="79"/>
                  </a:cubicBezTo>
                  <a:cubicBezTo>
                    <a:pt x="390" y="66"/>
                    <a:pt x="390" y="52"/>
                    <a:pt x="380" y="38"/>
                  </a:cubicBezTo>
                  <a:cubicBezTo>
                    <a:pt x="366" y="18"/>
                    <a:pt x="342"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3050436">
              <a:off x="8400695" y="338150"/>
              <a:ext cx="90119" cy="30922"/>
            </a:xfrm>
            <a:custGeom>
              <a:avLst/>
              <a:gdLst/>
              <a:ahLst/>
              <a:cxnLst/>
              <a:rect l="l" t="t" r="r" b="b"/>
              <a:pathLst>
                <a:path w="851" h="292" extrusionOk="0">
                  <a:moveTo>
                    <a:pt x="159" y="1"/>
                  </a:moveTo>
                  <a:cubicBezTo>
                    <a:pt x="99" y="1"/>
                    <a:pt x="30" y="58"/>
                    <a:pt x="17" y="117"/>
                  </a:cubicBezTo>
                  <a:cubicBezTo>
                    <a:pt x="0" y="172"/>
                    <a:pt x="17" y="233"/>
                    <a:pt x="79" y="240"/>
                  </a:cubicBezTo>
                  <a:cubicBezTo>
                    <a:pt x="280" y="257"/>
                    <a:pt x="485" y="275"/>
                    <a:pt x="687" y="292"/>
                  </a:cubicBezTo>
                  <a:cubicBezTo>
                    <a:pt x="689" y="292"/>
                    <a:pt x="691" y="292"/>
                    <a:pt x="692" y="292"/>
                  </a:cubicBezTo>
                  <a:cubicBezTo>
                    <a:pt x="756" y="292"/>
                    <a:pt x="821" y="235"/>
                    <a:pt x="837" y="175"/>
                  </a:cubicBezTo>
                  <a:cubicBezTo>
                    <a:pt x="851" y="121"/>
                    <a:pt x="837" y="56"/>
                    <a:pt x="772" y="52"/>
                  </a:cubicBezTo>
                  <a:cubicBezTo>
                    <a:pt x="571" y="35"/>
                    <a:pt x="366" y="18"/>
                    <a:pt x="164" y="1"/>
                  </a:cubicBezTo>
                  <a:cubicBezTo>
                    <a:pt x="162" y="1"/>
                    <a:pt x="161"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3050436">
              <a:off x="8399749" y="402066"/>
              <a:ext cx="59832" cy="36641"/>
            </a:xfrm>
            <a:custGeom>
              <a:avLst/>
              <a:gdLst/>
              <a:ahLst/>
              <a:cxnLst/>
              <a:rect l="l" t="t" r="r" b="b"/>
              <a:pathLst>
                <a:path w="565" h="346" extrusionOk="0">
                  <a:moveTo>
                    <a:pt x="484" y="0"/>
                  </a:moveTo>
                  <a:cubicBezTo>
                    <a:pt x="477" y="0"/>
                    <a:pt x="469" y="1"/>
                    <a:pt x="462" y="4"/>
                  </a:cubicBezTo>
                  <a:lnTo>
                    <a:pt x="130" y="107"/>
                  </a:lnTo>
                  <a:cubicBezTo>
                    <a:pt x="93" y="114"/>
                    <a:pt x="69" y="131"/>
                    <a:pt x="45" y="158"/>
                  </a:cubicBezTo>
                  <a:cubicBezTo>
                    <a:pt x="21" y="178"/>
                    <a:pt x="4" y="216"/>
                    <a:pt x="1" y="247"/>
                  </a:cubicBezTo>
                  <a:cubicBezTo>
                    <a:pt x="1" y="274"/>
                    <a:pt x="4" y="301"/>
                    <a:pt x="28" y="325"/>
                  </a:cubicBezTo>
                  <a:cubicBezTo>
                    <a:pt x="41" y="338"/>
                    <a:pt x="59" y="345"/>
                    <a:pt x="80" y="345"/>
                  </a:cubicBezTo>
                  <a:cubicBezTo>
                    <a:pt x="87" y="345"/>
                    <a:pt x="95" y="344"/>
                    <a:pt x="103" y="342"/>
                  </a:cubicBezTo>
                  <a:lnTo>
                    <a:pt x="438" y="240"/>
                  </a:lnTo>
                  <a:cubicBezTo>
                    <a:pt x="472" y="230"/>
                    <a:pt x="496" y="213"/>
                    <a:pt x="523" y="189"/>
                  </a:cubicBezTo>
                  <a:cubicBezTo>
                    <a:pt x="544" y="165"/>
                    <a:pt x="561" y="127"/>
                    <a:pt x="564" y="96"/>
                  </a:cubicBezTo>
                  <a:cubicBezTo>
                    <a:pt x="564" y="73"/>
                    <a:pt x="561" y="42"/>
                    <a:pt x="540" y="21"/>
                  </a:cubicBezTo>
                  <a:cubicBezTo>
                    <a:pt x="523" y="9"/>
                    <a:pt x="504" y="0"/>
                    <a:pt x="4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rot="-1171449">
            <a:off x="8591052" y="3643257"/>
            <a:ext cx="388848" cy="404935"/>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560888" y="4681972"/>
            <a:ext cx="320427" cy="37548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4"/>
          <p:cNvGrpSpPr/>
          <p:nvPr/>
        </p:nvGrpSpPr>
        <p:grpSpPr>
          <a:xfrm>
            <a:off x="7887526" y="4008480"/>
            <a:ext cx="898744" cy="986151"/>
            <a:chOff x="7887526" y="4008480"/>
            <a:chExt cx="898744" cy="986151"/>
          </a:xfrm>
        </p:grpSpPr>
        <p:sp>
          <p:nvSpPr>
            <p:cNvPr id="129" name="Google Shape;129;p4"/>
            <p:cNvSpPr/>
            <p:nvPr/>
          </p:nvSpPr>
          <p:spPr>
            <a:xfrm rot="-3035529">
              <a:off x="8192325" y="4352310"/>
              <a:ext cx="123092" cy="9873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3035529">
              <a:off x="7973810" y="4618064"/>
              <a:ext cx="95272" cy="37225"/>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3035529">
              <a:off x="8090061" y="4463596"/>
              <a:ext cx="108773" cy="20658"/>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3035529">
              <a:off x="8036290" y="4543775"/>
              <a:ext cx="89852" cy="31856"/>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3035529">
              <a:off x="8174330" y="4412628"/>
              <a:ext cx="15239" cy="2148"/>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3035529">
              <a:off x="8010499" y="4801349"/>
              <a:ext cx="72413" cy="9914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3035529">
              <a:off x="8218535" y="4647328"/>
              <a:ext cx="98750" cy="80178"/>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3035529">
              <a:off x="8123515" y="4799641"/>
              <a:ext cx="83766" cy="72047"/>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3035529">
              <a:off x="7928355" y="4687192"/>
              <a:ext cx="73589" cy="38504"/>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3035529">
              <a:off x="8335306" y="4599180"/>
              <a:ext cx="109438" cy="87848"/>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3035529">
              <a:off x="8172230" y="4727773"/>
              <a:ext cx="84635" cy="76087"/>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3035529">
              <a:off x="7901089" y="4736250"/>
              <a:ext cx="47253" cy="3881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3035529">
              <a:off x="8266723" y="4276783"/>
              <a:ext cx="96193" cy="9209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3035529">
              <a:off x="7943588" y="4757850"/>
              <a:ext cx="60344" cy="72763"/>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3035529">
              <a:off x="8388174" y="4121524"/>
              <a:ext cx="107188" cy="8948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3035529">
              <a:off x="8281146" y="4695800"/>
              <a:ext cx="95630" cy="7184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3035529">
              <a:off x="8417989" y="4643313"/>
              <a:ext cx="48633" cy="5471"/>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3035529">
              <a:off x="8433248" y="4553550"/>
              <a:ext cx="137922" cy="18562"/>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3035529">
              <a:off x="8329859" y="4202449"/>
              <a:ext cx="91948" cy="9183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3035529">
              <a:off x="8233105" y="4774674"/>
              <a:ext cx="83561" cy="61514"/>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3035529">
              <a:off x="8538627" y="4470247"/>
              <a:ext cx="63873" cy="18459"/>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3035529">
              <a:off x="8179888" y="4847593"/>
              <a:ext cx="83766" cy="55276"/>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3035529">
              <a:off x="8124803" y="4920868"/>
              <a:ext cx="83408" cy="50418"/>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3035529">
              <a:off x="8529580" y="4093810"/>
              <a:ext cx="108210" cy="84524"/>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rot="-3035529">
              <a:off x="8462314" y="4038805"/>
              <a:ext cx="94249" cy="90200"/>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rot="-3035529">
              <a:off x="8329369" y="4457601"/>
              <a:ext cx="138996" cy="71025"/>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rot="-3035529">
              <a:off x="8603857" y="4147388"/>
              <a:ext cx="103148" cy="87388"/>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rot="-3035529">
              <a:off x="8662020" y="4355827"/>
              <a:ext cx="34826" cy="4602"/>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rot="-3035529">
              <a:off x="8578402" y="4404069"/>
              <a:ext cx="98443" cy="16107"/>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rot="-3035529">
              <a:off x="8675489" y="4202013"/>
              <a:ext cx="96295" cy="8227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rot="-3035529">
              <a:off x="8473418" y="4310466"/>
              <a:ext cx="100846" cy="68979"/>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rot="-3035529">
              <a:off x="8155493" y="4599525"/>
              <a:ext cx="94198" cy="82018"/>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rot="-3035529">
              <a:off x="8082955" y="4549568"/>
              <a:ext cx="90925" cy="84268"/>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rot="-3035529">
              <a:off x="8199192" y="4512997"/>
              <a:ext cx="116239" cy="84422"/>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rot="-3035529">
              <a:off x="8269638" y="4554438"/>
              <a:ext cx="110307" cy="8529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rot="-3035529">
              <a:off x="8099721" y="4675403"/>
              <a:ext cx="90874" cy="88512"/>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rot="-3035529">
              <a:off x="8127985" y="4452578"/>
              <a:ext cx="117825" cy="99813"/>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rot="-3035529">
              <a:off x="8074809" y="4870714"/>
              <a:ext cx="81158" cy="70565"/>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rot="-3035529">
              <a:off x="7979260" y="4705292"/>
              <a:ext cx="79726" cy="6770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rot="-3035529">
              <a:off x="8395131" y="4499706"/>
              <a:ext cx="139508" cy="75576"/>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rot="-3035529">
              <a:off x="8051246" y="4740596"/>
              <a:ext cx="85147" cy="9429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rot="-3035529">
              <a:off x="8023156" y="4632368"/>
              <a:ext cx="98392" cy="75524"/>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rot="-3035529">
              <a:off x="8613291" y="4275354"/>
              <a:ext cx="92664" cy="82632"/>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rot="-3035529">
              <a:off x="8494282" y="4420776"/>
              <a:ext cx="69958" cy="63764"/>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rot="-3035529">
              <a:off x="8536517" y="4233262"/>
              <a:ext cx="100540" cy="75320"/>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rot="-3035529">
              <a:off x="8537093" y="4349992"/>
              <a:ext cx="105091" cy="74553"/>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rot="-3035529">
              <a:off x="8354559" y="4332771"/>
              <a:ext cx="82181" cy="76803"/>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rot="-3035529">
              <a:off x="8463321" y="4183044"/>
              <a:ext cx="105602" cy="81149"/>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rot="-3035529">
              <a:off x="8428377" y="4379435"/>
              <a:ext cx="73078" cy="66985"/>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rot="-3035529">
              <a:off x="8266888" y="4412058"/>
              <a:ext cx="129535" cy="73837"/>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rot="-3035529">
              <a:off x="8405385" y="4259935"/>
              <a:ext cx="94761" cy="81507"/>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rot="-3035529">
              <a:off x="8551434" y="4512338"/>
              <a:ext cx="8438"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rot="-3035529">
              <a:off x="8374695" y="4692155"/>
              <a:ext cx="66430"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rot="-3035529">
              <a:off x="8596554" y="4457299"/>
              <a:ext cx="8643"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rot="-3035529">
              <a:off x="8458132" y="4625460"/>
              <a:ext cx="9154"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rot="-3035529">
              <a:off x="8679569" y="4319384"/>
              <a:ext cx="69242"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rot="-3035529">
              <a:off x="8663564" y="4376083"/>
              <a:ext cx="8080"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rot="-3035529">
              <a:off x="8120248" y="4958070"/>
              <a:ext cx="51" cy="792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rot="-3035529">
              <a:off x="8210860" y="4926755"/>
              <a:ext cx="8591"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rot="-3035529">
              <a:off x="8323672" y="4789452"/>
              <a:ext cx="8591"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rot="-3035529">
              <a:off x="8268122" y="4857155"/>
              <a:ext cx="8438"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rot="-3035529">
              <a:off x="7843559" y="4325297"/>
              <a:ext cx="986679" cy="352516"/>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4"/>
          <p:cNvGrpSpPr/>
          <p:nvPr/>
        </p:nvGrpSpPr>
        <p:grpSpPr>
          <a:xfrm>
            <a:off x="124838" y="730349"/>
            <a:ext cx="250137" cy="252072"/>
            <a:chOff x="124838" y="730349"/>
            <a:chExt cx="250137" cy="252072"/>
          </a:xfrm>
        </p:grpSpPr>
        <p:sp>
          <p:nvSpPr>
            <p:cNvPr id="192" name="Google Shape;192;p4"/>
            <p:cNvSpPr/>
            <p:nvPr/>
          </p:nvSpPr>
          <p:spPr>
            <a:xfrm>
              <a:off x="124838" y="73034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210768" y="82692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2234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0"/>
        <p:cNvGrpSpPr/>
        <p:nvPr/>
      </p:nvGrpSpPr>
      <p:grpSpPr>
        <a:xfrm>
          <a:off x="0" y="0"/>
          <a:ext cx="0" cy="0"/>
          <a:chOff x="0" y="0"/>
          <a:chExt cx="0" cy="0"/>
        </a:xfrm>
      </p:grpSpPr>
      <p:sp>
        <p:nvSpPr>
          <p:cNvPr id="261" name="Google Shape;261;p3"/>
          <p:cNvSpPr/>
          <p:nvPr/>
        </p:nvSpPr>
        <p:spPr>
          <a:xfrm>
            <a:off x="-1200375" y="-571925"/>
            <a:ext cx="6874675" cy="2088300"/>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262" name="Google Shape;262;p3"/>
          <p:cNvSpPr/>
          <p:nvPr/>
        </p:nvSpPr>
        <p:spPr>
          <a:xfrm rot="10800000">
            <a:off x="-3579261" y="-1431439"/>
            <a:ext cx="5478429" cy="2386169"/>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lt2"/>
          </a:solidFill>
          <a:ln>
            <a:noFill/>
          </a:ln>
        </p:spPr>
      </p:sp>
      <p:sp>
        <p:nvSpPr>
          <p:cNvPr id="263" name="Google Shape;263;p3"/>
          <p:cNvSpPr txBox="1">
            <a:spLocks noGrp="1"/>
          </p:cNvSpPr>
          <p:nvPr>
            <p:ph type="title"/>
          </p:nvPr>
        </p:nvSpPr>
        <p:spPr>
          <a:xfrm>
            <a:off x="832175" y="2626775"/>
            <a:ext cx="3614700" cy="87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264" name="Google Shape;264;p3"/>
          <p:cNvSpPr txBox="1">
            <a:spLocks noGrp="1"/>
          </p:cNvSpPr>
          <p:nvPr>
            <p:ph type="title" idx="2" hasCustomPrompt="1"/>
          </p:nvPr>
        </p:nvSpPr>
        <p:spPr>
          <a:xfrm>
            <a:off x="1850675" y="1752575"/>
            <a:ext cx="1577700" cy="874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6300"/>
              <a:buNone/>
              <a:defRPr sz="7200">
                <a:solidFill>
                  <a:schemeClr val="accent1"/>
                </a:solidFill>
              </a:defRPr>
            </a:lvl1pPr>
            <a:lvl2pPr lvl="1" algn="ctr" rtl="0">
              <a:spcBef>
                <a:spcPts val="0"/>
              </a:spcBef>
              <a:spcAft>
                <a:spcPts val="0"/>
              </a:spcAft>
              <a:buClr>
                <a:schemeClr val="accent1"/>
              </a:buClr>
              <a:buSzPts val="6300"/>
              <a:buNone/>
              <a:defRPr sz="6300">
                <a:solidFill>
                  <a:schemeClr val="accent1"/>
                </a:solidFill>
              </a:defRPr>
            </a:lvl2pPr>
            <a:lvl3pPr lvl="2" algn="ctr" rtl="0">
              <a:spcBef>
                <a:spcPts val="0"/>
              </a:spcBef>
              <a:spcAft>
                <a:spcPts val="0"/>
              </a:spcAft>
              <a:buClr>
                <a:schemeClr val="accent1"/>
              </a:buClr>
              <a:buSzPts val="6300"/>
              <a:buNone/>
              <a:defRPr sz="6300">
                <a:solidFill>
                  <a:schemeClr val="accent1"/>
                </a:solidFill>
              </a:defRPr>
            </a:lvl3pPr>
            <a:lvl4pPr lvl="3" algn="ctr" rtl="0">
              <a:spcBef>
                <a:spcPts val="0"/>
              </a:spcBef>
              <a:spcAft>
                <a:spcPts val="0"/>
              </a:spcAft>
              <a:buClr>
                <a:schemeClr val="accent1"/>
              </a:buClr>
              <a:buSzPts val="6300"/>
              <a:buNone/>
              <a:defRPr sz="6300">
                <a:solidFill>
                  <a:schemeClr val="accent1"/>
                </a:solidFill>
              </a:defRPr>
            </a:lvl4pPr>
            <a:lvl5pPr lvl="4" algn="ctr" rtl="0">
              <a:spcBef>
                <a:spcPts val="0"/>
              </a:spcBef>
              <a:spcAft>
                <a:spcPts val="0"/>
              </a:spcAft>
              <a:buClr>
                <a:schemeClr val="accent1"/>
              </a:buClr>
              <a:buSzPts val="6300"/>
              <a:buNone/>
              <a:defRPr sz="6300">
                <a:solidFill>
                  <a:schemeClr val="accent1"/>
                </a:solidFill>
              </a:defRPr>
            </a:lvl5pPr>
            <a:lvl6pPr lvl="5" algn="ctr" rtl="0">
              <a:spcBef>
                <a:spcPts val="0"/>
              </a:spcBef>
              <a:spcAft>
                <a:spcPts val="0"/>
              </a:spcAft>
              <a:buClr>
                <a:schemeClr val="accent1"/>
              </a:buClr>
              <a:buSzPts val="6300"/>
              <a:buNone/>
              <a:defRPr sz="6300">
                <a:solidFill>
                  <a:schemeClr val="accent1"/>
                </a:solidFill>
              </a:defRPr>
            </a:lvl6pPr>
            <a:lvl7pPr lvl="6" algn="ctr" rtl="0">
              <a:spcBef>
                <a:spcPts val="0"/>
              </a:spcBef>
              <a:spcAft>
                <a:spcPts val="0"/>
              </a:spcAft>
              <a:buClr>
                <a:schemeClr val="accent1"/>
              </a:buClr>
              <a:buSzPts val="6300"/>
              <a:buNone/>
              <a:defRPr sz="6300">
                <a:solidFill>
                  <a:schemeClr val="accent1"/>
                </a:solidFill>
              </a:defRPr>
            </a:lvl7pPr>
            <a:lvl8pPr lvl="7" algn="ctr" rtl="0">
              <a:spcBef>
                <a:spcPts val="0"/>
              </a:spcBef>
              <a:spcAft>
                <a:spcPts val="0"/>
              </a:spcAft>
              <a:buClr>
                <a:schemeClr val="accent1"/>
              </a:buClr>
              <a:buSzPts val="6300"/>
              <a:buNone/>
              <a:defRPr sz="6300">
                <a:solidFill>
                  <a:schemeClr val="accent1"/>
                </a:solidFill>
              </a:defRPr>
            </a:lvl8pPr>
            <a:lvl9pPr lvl="8" algn="ctr" rtl="0">
              <a:spcBef>
                <a:spcPts val="0"/>
              </a:spcBef>
              <a:spcAft>
                <a:spcPts val="0"/>
              </a:spcAft>
              <a:buClr>
                <a:schemeClr val="accent1"/>
              </a:buClr>
              <a:buSzPts val="6300"/>
              <a:buNone/>
              <a:defRPr sz="6300">
                <a:solidFill>
                  <a:schemeClr val="accent1"/>
                </a:solidFill>
              </a:defRPr>
            </a:lvl9pPr>
          </a:lstStyle>
          <a:p>
            <a:r>
              <a:t>xx%</a:t>
            </a:r>
          </a:p>
        </p:txBody>
      </p:sp>
      <p:sp>
        <p:nvSpPr>
          <p:cNvPr id="265" name="Google Shape;265;p3"/>
          <p:cNvSpPr txBox="1">
            <a:spLocks noGrp="1"/>
          </p:cNvSpPr>
          <p:nvPr>
            <p:ph type="subTitle" idx="1"/>
          </p:nvPr>
        </p:nvSpPr>
        <p:spPr>
          <a:xfrm>
            <a:off x="1183175" y="3372550"/>
            <a:ext cx="2912700" cy="7140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sz="1600" b="0">
                <a:solidFill>
                  <a:schemeClr val="dk1"/>
                </a:solidFill>
                <a:latin typeface="Ubuntu"/>
                <a:ea typeface="Ubuntu"/>
                <a:cs typeface="Ubuntu"/>
                <a:sym typeface="Ubuntu"/>
              </a:defRPr>
            </a:lvl1pPr>
            <a:lvl2pPr lvl="1">
              <a:spcBef>
                <a:spcPts val="0"/>
              </a:spcBef>
              <a:spcAft>
                <a:spcPts val="0"/>
              </a:spcAft>
              <a:buSzPts val="2400"/>
              <a:buNone/>
              <a:defRPr>
                <a:latin typeface="Montserrat"/>
                <a:ea typeface="Montserrat"/>
                <a:cs typeface="Montserrat"/>
                <a:sym typeface="Montserrat"/>
              </a:defRPr>
            </a:lvl2pPr>
            <a:lvl3pPr lvl="2">
              <a:spcBef>
                <a:spcPts val="0"/>
              </a:spcBef>
              <a:spcAft>
                <a:spcPts val="0"/>
              </a:spcAft>
              <a:buSzPts val="2400"/>
              <a:buNone/>
              <a:defRPr>
                <a:latin typeface="Montserrat"/>
                <a:ea typeface="Montserrat"/>
                <a:cs typeface="Montserrat"/>
                <a:sym typeface="Montserrat"/>
              </a:defRPr>
            </a:lvl3pPr>
            <a:lvl4pPr lvl="3">
              <a:spcBef>
                <a:spcPts val="0"/>
              </a:spcBef>
              <a:spcAft>
                <a:spcPts val="0"/>
              </a:spcAft>
              <a:buSzPts val="2400"/>
              <a:buNone/>
              <a:defRPr>
                <a:latin typeface="Montserrat"/>
                <a:ea typeface="Montserrat"/>
                <a:cs typeface="Montserrat"/>
                <a:sym typeface="Montserrat"/>
              </a:defRPr>
            </a:lvl4pPr>
            <a:lvl5pPr lvl="4">
              <a:spcBef>
                <a:spcPts val="0"/>
              </a:spcBef>
              <a:spcAft>
                <a:spcPts val="0"/>
              </a:spcAft>
              <a:buSzPts val="2400"/>
              <a:buNone/>
              <a:defRPr>
                <a:latin typeface="Montserrat"/>
                <a:ea typeface="Montserrat"/>
                <a:cs typeface="Montserrat"/>
                <a:sym typeface="Montserrat"/>
              </a:defRPr>
            </a:lvl5pPr>
            <a:lvl6pPr lvl="5">
              <a:spcBef>
                <a:spcPts val="0"/>
              </a:spcBef>
              <a:spcAft>
                <a:spcPts val="0"/>
              </a:spcAft>
              <a:buSzPts val="2400"/>
              <a:buNone/>
              <a:defRPr>
                <a:latin typeface="Montserrat"/>
                <a:ea typeface="Montserrat"/>
                <a:cs typeface="Montserrat"/>
                <a:sym typeface="Montserrat"/>
              </a:defRPr>
            </a:lvl6pPr>
            <a:lvl7pPr lvl="6">
              <a:spcBef>
                <a:spcPts val="0"/>
              </a:spcBef>
              <a:spcAft>
                <a:spcPts val="0"/>
              </a:spcAft>
              <a:buSzPts val="2400"/>
              <a:buNone/>
              <a:defRPr>
                <a:latin typeface="Montserrat"/>
                <a:ea typeface="Montserrat"/>
                <a:cs typeface="Montserrat"/>
                <a:sym typeface="Montserrat"/>
              </a:defRPr>
            </a:lvl7pPr>
            <a:lvl8pPr lvl="7">
              <a:spcBef>
                <a:spcPts val="0"/>
              </a:spcBef>
              <a:spcAft>
                <a:spcPts val="0"/>
              </a:spcAft>
              <a:buSzPts val="2400"/>
              <a:buNone/>
              <a:defRPr>
                <a:latin typeface="Montserrat"/>
                <a:ea typeface="Montserrat"/>
                <a:cs typeface="Montserrat"/>
                <a:sym typeface="Montserrat"/>
              </a:defRPr>
            </a:lvl8pPr>
            <a:lvl9pPr lvl="8">
              <a:spcBef>
                <a:spcPts val="0"/>
              </a:spcBef>
              <a:spcAft>
                <a:spcPts val="0"/>
              </a:spcAft>
              <a:buSzPts val="2400"/>
              <a:buNone/>
              <a:defRPr>
                <a:latin typeface="Montserrat"/>
                <a:ea typeface="Montserrat"/>
                <a:cs typeface="Montserrat"/>
                <a:sym typeface="Montserrat"/>
              </a:defRPr>
            </a:lvl9pPr>
          </a:lstStyle>
          <a:p>
            <a:endParaRPr/>
          </a:p>
        </p:txBody>
      </p:sp>
      <p:grpSp>
        <p:nvGrpSpPr>
          <p:cNvPr id="266" name="Google Shape;266;p3"/>
          <p:cNvGrpSpPr/>
          <p:nvPr/>
        </p:nvGrpSpPr>
        <p:grpSpPr>
          <a:xfrm>
            <a:off x="-36600" y="-33029"/>
            <a:ext cx="910774" cy="885126"/>
            <a:chOff x="-36607" y="-28910"/>
            <a:chExt cx="999532" cy="971385"/>
          </a:xfrm>
        </p:grpSpPr>
        <p:sp>
          <p:nvSpPr>
            <p:cNvPr id="267" name="Google Shape;267;p3"/>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84;p3"/>
          <p:cNvGrpSpPr/>
          <p:nvPr/>
        </p:nvGrpSpPr>
        <p:grpSpPr>
          <a:xfrm>
            <a:off x="2043764" y="-39500"/>
            <a:ext cx="756066" cy="593011"/>
            <a:chOff x="2246497" y="-36012"/>
            <a:chExt cx="829747" cy="650802"/>
          </a:xfrm>
        </p:grpSpPr>
        <p:sp>
          <p:nvSpPr>
            <p:cNvPr id="285" name="Google Shape;285;p3"/>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3"/>
          <p:cNvGrpSpPr/>
          <p:nvPr/>
        </p:nvGrpSpPr>
        <p:grpSpPr>
          <a:xfrm>
            <a:off x="3357039" y="-75323"/>
            <a:ext cx="449049" cy="758026"/>
            <a:chOff x="3687755" y="-75325"/>
            <a:chExt cx="492810" cy="831899"/>
          </a:xfrm>
        </p:grpSpPr>
        <p:sp>
          <p:nvSpPr>
            <p:cNvPr id="294" name="Google Shape;294;p3"/>
            <p:cNvSpPr/>
            <p:nvPr/>
          </p:nvSpPr>
          <p:spPr>
            <a:xfrm rot="5400000">
              <a:off x="3549971" y="124574"/>
              <a:ext cx="812089" cy="449099"/>
            </a:xfrm>
            <a:custGeom>
              <a:avLst/>
              <a:gdLst/>
              <a:ahLst/>
              <a:cxnLst/>
              <a:rect l="l" t="t" r="r" b="b"/>
              <a:pathLst>
                <a:path w="19062" h="10541" extrusionOk="0">
                  <a:moveTo>
                    <a:pt x="14134" y="1"/>
                  </a:moveTo>
                  <a:cubicBezTo>
                    <a:pt x="11785" y="1"/>
                    <a:pt x="9414" y="542"/>
                    <a:pt x="7319" y="1462"/>
                  </a:cubicBezTo>
                  <a:cubicBezTo>
                    <a:pt x="5518" y="2162"/>
                    <a:pt x="3950" y="3330"/>
                    <a:pt x="2716" y="4797"/>
                  </a:cubicBezTo>
                  <a:cubicBezTo>
                    <a:pt x="1515" y="6298"/>
                    <a:pt x="815" y="8100"/>
                    <a:pt x="48" y="9834"/>
                  </a:cubicBezTo>
                  <a:cubicBezTo>
                    <a:pt x="1" y="9904"/>
                    <a:pt x="68" y="9991"/>
                    <a:pt x="136" y="9991"/>
                  </a:cubicBezTo>
                  <a:cubicBezTo>
                    <a:pt x="165" y="9991"/>
                    <a:pt x="194" y="9975"/>
                    <a:pt x="214" y="9934"/>
                  </a:cubicBezTo>
                  <a:cubicBezTo>
                    <a:pt x="815" y="8467"/>
                    <a:pt x="1549" y="7032"/>
                    <a:pt x="2349" y="5665"/>
                  </a:cubicBezTo>
                  <a:cubicBezTo>
                    <a:pt x="3350" y="4197"/>
                    <a:pt x="4718" y="2996"/>
                    <a:pt x="6319" y="2196"/>
                  </a:cubicBezTo>
                  <a:cubicBezTo>
                    <a:pt x="8707" y="906"/>
                    <a:pt x="11368" y="249"/>
                    <a:pt x="14058" y="249"/>
                  </a:cubicBezTo>
                  <a:cubicBezTo>
                    <a:pt x="15126" y="249"/>
                    <a:pt x="16198" y="353"/>
                    <a:pt x="17260" y="561"/>
                  </a:cubicBezTo>
                  <a:cubicBezTo>
                    <a:pt x="17660" y="661"/>
                    <a:pt x="18060" y="761"/>
                    <a:pt x="18461" y="895"/>
                  </a:cubicBezTo>
                  <a:cubicBezTo>
                    <a:pt x="18961" y="1061"/>
                    <a:pt x="18327" y="1395"/>
                    <a:pt x="18094" y="1628"/>
                  </a:cubicBezTo>
                  <a:cubicBezTo>
                    <a:pt x="17427" y="2229"/>
                    <a:pt x="16793" y="2896"/>
                    <a:pt x="16192" y="3563"/>
                  </a:cubicBezTo>
                  <a:cubicBezTo>
                    <a:pt x="14925" y="4998"/>
                    <a:pt x="13557" y="6298"/>
                    <a:pt x="12056" y="7499"/>
                  </a:cubicBezTo>
                  <a:cubicBezTo>
                    <a:pt x="9945" y="9089"/>
                    <a:pt x="6898" y="10353"/>
                    <a:pt x="4060" y="10353"/>
                  </a:cubicBezTo>
                  <a:cubicBezTo>
                    <a:pt x="3265" y="10353"/>
                    <a:pt x="2486" y="10253"/>
                    <a:pt x="1749" y="10034"/>
                  </a:cubicBezTo>
                  <a:cubicBezTo>
                    <a:pt x="1739" y="10032"/>
                    <a:pt x="1729" y="10031"/>
                    <a:pt x="1719" y="10031"/>
                  </a:cubicBezTo>
                  <a:cubicBezTo>
                    <a:pt x="1606" y="10031"/>
                    <a:pt x="1559" y="10204"/>
                    <a:pt x="1682" y="10235"/>
                  </a:cubicBezTo>
                  <a:lnTo>
                    <a:pt x="1682" y="10201"/>
                  </a:lnTo>
                  <a:cubicBezTo>
                    <a:pt x="2447" y="10437"/>
                    <a:pt x="3241" y="10541"/>
                    <a:pt x="4044" y="10541"/>
                  </a:cubicBezTo>
                  <a:cubicBezTo>
                    <a:pt x="6429" y="10541"/>
                    <a:pt x="8892" y="9623"/>
                    <a:pt x="10889" y="8500"/>
                  </a:cubicBezTo>
                  <a:cubicBezTo>
                    <a:pt x="14124" y="6665"/>
                    <a:pt x="16259" y="3463"/>
                    <a:pt x="18994" y="1028"/>
                  </a:cubicBezTo>
                  <a:cubicBezTo>
                    <a:pt x="19061" y="961"/>
                    <a:pt x="19028" y="861"/>
                    <a:pt x="18961" y="861"/>
                  </a:cubicBezTo>
                  <a:cubicBezTo>
                    <a:pt x="17431" y="269"/>
                    <a:pt x="15788" y="1"/>
                    <a:pt x="141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rot="5400000">
              <a:off x="3498549" y="113881"/>
              <a:ext cx="831899" cy="453488"/>
            </a:xfrm>
            <a:custGeom>
              <a:avLst/>
              <a:gdLst/>
              <a:ahLst/>
              <a:cxnLst/>
              <a:rect l="l" t="t" r="r" b="b"/>
              <a:pathLst>
                <a:path w="19527" h="10644" extrusionOk="0">
                  <a:moveTo>
                    <a:pt x="19133" y="0"/>
                  </a:moveTo>
                  <a:cubicBezTo>
                    <a:pt x="17358" y="0"/>
                    <a:pt x="15645" y="636"/>
                    <a:pt x="14023" y="1273"/>
                  </a:cubicBezTo>
                  <a:cubicBezTo>
                    <a:pt x="12288" y="1940"/>
                    <a:pt x="10553" y="2640"/>
                    <a:pt x="8886" y="3474"/>
                  </a:cubicBezTo>
                  <a:cubicBezTo>
                    <a:pt x="5483" y="5142"/>
                    <a:pt x="2481" y="7544"/>
                    <a:pt x="79" y="10446"/>
                  </a:cubicBezTo>
                  <a:cubicBezTo>
                    <a:pt x="1" y="10524"/>
                    <a:pt x="66" y="10643"/>
                    <a:pt x="146" y="10643"/>
                  </a:cubicBezTo>
                  <a:cubicBezTo>
                    <a:pt x="168" y="10643"/>
                    <a:pt x="191" y="10634"/>
                    <a:pt x="213" y="10613"/>
                  </a:cubicBezTo>
                  <a:cubicBezTo>
                    <a:pt x="2514" y="7844"/>
                    <a:pt x="5350" y="5542"/>
                    <a:pt x="8552" y="3874"/>
                  </a:cubicBezTo>
                  <a:cubicBezTo>
                    <a:pt x="10253" y="2974"/>
                    <a:pt x="12054" y="2307"/>
                    <a:pt x="13822" y="1573"/>
                  </a:cubicBezTo>
                  <a:cubicBezTo>
                    <a:pt x="15512" y="871"/>
                    <a:pt x="17293" y="201"/>
                    <a:pt x="19136" y="201"/>
                  </a:cubicBezTo>
                  <a:cubicBezTo>
                    <a:pt x="19221" y="201"/>
                    <a:pt x="19307" y="202"/>
                    <a:pt x="19393" y="205"/>
                  </a:cubicBezTo>
                  <a:cubicBezTo>
                    <a:pt x="19526" y="205"/>
                    <a:pt x="19526" y="5"/>
                    <a:pt x="19393" y="5"/>
                  </a:cubicBezTo>
                  <a:cubicBezTo>
                    <a:pt x="19306" y="2"/>
                    <a:pt x="19219" y="0"/>
                    <a:pt x="19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rot="5400000">
              <a:off x="3995260" y="427493"/>
              <a:ext cx="171560" cy="184480"/>
            </a:xfrm>
            <a:custGeom>
              <a:avLst/>
              <a:gdLst/>
              <a:ahLst/>
              <a:cxnLst/>
              <a:rect l="l" t="t" r="r" b="b"/>
              <a:pathLst>
                <a:path w="4027" h="4330" extrusionOk="0">
                  <a:moveTo>
                    <a:pt x="1265" y="0"/>
                  </a:moveTo>
                  <a:cubicBezTo>
                    <a:pt x="1236" y="0"/>
                    <a:pt x="1211" y="16"/>
                    <a:pt x="1201" y="56"/>
                  </a:cubicBezTo>
                  <a:cubicBezTo>
                    <a:pt x="768" y="1024"/>
                    <a:pt x="401" y="1991"/>
                    <a:pt x="0" y="2959"/>
                  </a:cubicBezTo>
                  <a:cubicBezTo>
                    <a:pt x="0" y="2992"/>
                    <a:pt x="34" y="3059"/>
                    <a:pt x="67" y="3059"/>
                  </a:cubicBezTo>
                  <a:lnTo>
                    <a:pt x="3870" y="4326"/>
                  </a:lnTo>
                  <a:cubicBezTo>
                    <a:pt x="3877" y="4329"/>
                    <a:pt x="3885" y="4330"/>
                    <a:pt x="3892" y="4330"/>
                  </a:cubicBezTo>
                  <a:cubicBezTo>
                    <a:pt x="3979" y="4330"/>
                    <a:pt x="4026" y="4157"/>
                    <a:pt x="3903" y="4126"/>
                  </a:cubicBezTo>
                  <a:cubicBezTo>
                    <a:pt x="3603" y="4026"/>
                    <a:pt x="234" y="2959"/>
                    <a:pt x="267" y="2825"/>
                  </a:cubicBezTo>
                  <a:cubicBezTo>
                    <a:pt x="634" y="1924"/>
                    <a:pt x="1001" y="1057"/>
                    <a:pt x="1368" y="157"/>
                  </a:cubicBezTo>
                  <a:cubicBezTo>
                    <a:pt x="1415" y="87"/>
                    <a:pt x="1331" y="0"/>
                    <a:pt x="126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rot="5400000">
              <a:off x="3870090" y="209661"/>
              <a:ext cx="227923" cy="270073"/>
            </a:xfrm>
            <a:custGeom>
              <a:avLst/>
              <a:gdLst/>
              <a:ahLst/>
              <a:cxnLst/>
              <a:rect l="l" t="t" r="r" b="b"/>
              <a:pathLst>
                <a:path w="5350" h="6339" extrusionOk="0">
                  <a:moveTo>
                    <a:pt x="607" y="0"/>
                  </a:moveTo>
                  <a:cubicBezTo>
                    <a:pt x="562" y="0"/>
                    <a:pt x="515" y="27"/>
                    <a:pt x="501" y="85"/>
                  </a:cubicBezTo>
                  <a:cubicBezTo>
                    <a:pt x="334" y="819"/>
                    <a:pt x="267" y="1586"/>
                    <a:pt x="234" y="2354"/>
                  </a:cubicBezTo>
                  <a:cubicBezTo>
                    <a:pt x="200" y="2887"/>
                    <a:pt x="200" y="3555"/>
                    <a:pt x="567" y="3988"/>
                  </a:cubicBezTo>
                  <a:cubicBezTo>
                    <a:pt x="1702" y="5322"/>
                    <a:pt x="3703" y="5423"/>
                    <a:pt x="5137" y="6323"/>
                  </a:cubicBezTo>
                  <a:cubicBezTo>
                    <a:pt x="5153" y="6334"/>
                    <a:pt x="5171" y="6339"/>
                    <a:pt x="5187" y="6339"/>
                  </a:cubicBezTo>
                  <a:cubicBezTo>
                    <a:pt x="5274" y="6339"/>
                    <a:pt x="5349" y="6212"/>
                    <a:pt x="5237" y="6156"/>
                  </a:cubicBezTo>
                  <a:lnTo>
                    <a:pt x="5271" y="6156"/>
                  </a:lnTo>
                  <a:cubicBezTo>
                    <a:pt x="4037" y="5389"/>
                    <a:pt x="2602" y="5156"/>
                    <a:pt x="1368" y="4422"/>
                  </a:cubicBezTo>
                  <a:cubicBezTo>
                    <a:pt x="0" y="3588"/>
                    <a:pt x="401" y="1486"/>
                    <a:pt x="701" y="119"/>
                  </a:cubicBezTo>
                  <a:cubicBezTo>
                    <a:pt x="720" y="44"/>
                    <a:pt x="665" y="0"/>
                    <a:pt x="6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rot="5400000">
              <a:off x="3771231" y="46045"/>
              <a:ext cx="193373" cy="231303"/>
            </a:xfrm>
            <a:custGeom>
              <a:avLst/>
              <a:gdLst/>
              <a:ahLst/>
              <a:cxnLst/>
              <a:rect l="l" t="t" r="r" b="b"/>
              <a:pathLst>
                <a:path w="4539" h="5429" extrusionOk="0">
                  <a:moveTo>
                    <a:pt x="132" y="1"/>
                  </a:moveTo>
                  <a:cubicBezTo>
                    <a:pt x="69" y="1"/>
                    <a:pt x="0" y="58"/>
                    <a:pt x="21" y="140"/>
                  </a:cubicBezTo>
                  <a:cubicBezTo>
                    <a:pt x="221" y="1174"/>
                    <a:pt x="288" y="2242"/>
                    <a:pt x="254" y="3309"/>
                  </a:cubicBezTo>
                  <a:cubicBezTo>
                    <a:pt x="254" y="3342"/>
                    <a:pt x="288" y="3376"/>
                    <a:pt x="321" y="3409"/>
                  </a:cubicBezTo>
                  <a:cubicBezTo>
                    <a:pt x="1622" y="4143"/>
                    <a:pt x="3190" y="4343"/>
                    <a:pt x="4324" y="5410"/>
                  </a:cubicBezTo>
                  <a:cubicBezTo>
                    <a:pt x="4343" y="5423"/>
                    <a:pt x="4363" y="5428"/>
                    <a:pt x="4382" y="5428"/>
                  </a:cubicBezTo>
                  <a:cubicBezTo>
                    <a:pt x="4466" y="5428"/>
                    <a:pt x="4539" y="5325"/>
                    <a:pt x="4457" y="5244"/>
                  </a:cubicBezTo>
                  <a:cubicBezTo>
                    <a:pt x="3623" y="4476"/>
                    <a:pt x="2556" y="4143"/>
                    <a:pt x="1522" y="3743"/>
                  </a:cubicBezTo>
                  <a:cubicBezTo>
                    <a:pt x="1222" y="3609"/>
                    <a:pt x="922" y="3476"/>
                    <a:pt x="621" y="3342"/>
                  </a:cubicBezTo>
                  <a:cubicBezTo>
                    <a:pt x="354" y="3176"/>
                    <a:pt x="455" y="2375"/>
                    <a:pt x="455" y="2108"/>
                  </a:cubicBezTo>
                  <a:cubicBezTo>
                    <a:pt x="455" y="1441"/>
                    <a:pt x="354" y="740"/>
                    <a:pt x="221" y="73"/>
                  </a:cubicBezTo>
                  <a:cubicBezTo>
                    <a:pt x="208" y="22"/>
                    <a:pt x="171" y="1"/>
                    <a:pt x="1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3"/>
          <p:cNvGrpSpPr/>
          <p:nvPr/>
        </p:nvGrpSpPr>
        <p:grpSpPr>
          <a:xfrm>
            <a:off x="4728292" y="-74236"/>
            <a:ext cx="604078" cy="749186"/>
            <a:chOff x="5192642" y="-74132"/>
            <a:chExt cx="662948" cy="822197"/>
          </a:xfrm>
        </p:grpSpPr>
        <p:sp>
          <p:nvSpPr>
            <p:cNvPr id="300" name="Google Shape;300;p3"/>
            <p:cNvSpPr/>
            <p:nvPr/>
          </p:nvSpPr>
          <p:spPr>
            <a:xfrm rot="5400000">
              <a:off x="5164026" y="-35873"/>
              <a:ext cx="729823" cy="653305"/>
            </a:xfrm>
            <a:custGeom>
              <a:avLst/>
              <a:gdLst/>
              <a:ahLst/>
              <a:cxnLst/>
              <a:rect l="l" t="t" r="r" b="b"/>
              <a:pathLst>
                <a:path w="17131" h="15334" extrusionOk="0">
                  <a:moveTo>
                    <a:pt x="137" y="1"/>
                  </a:moveTo>
                  <a:cubicBezTo>
                    <a:pt x="58" y="1"/>
                    <a:pt x="1" y="127"/>
                    <a:pt x="85" y="183"/>
                  </a:cubicBezTo>
                  <a:cubicBezTo>
                    <a:pt x="3454" y="1851"/>
                    <a:pt x="7323" y="2318"/>
                    <a:pt x="10559" y="4319"/>
                  </a:cubicBezTo>
                  <a:cubicBezTo>
                    <a:pt x="14195" y="6588"/>
                    <a:pt x="16330" y="11124"/>
                    <a:pt x="16930" y="15260"/>
                  </a:cubicBezTo>
                  <a:cubicBezTo>
                    <a:pt x="16943" y="15311"/>
                    <a:pt x="16975" y="15333"/>
                    <a:pt x="17010" y="15333"/>
                  </a:cubicBezTo>
                  <a:cubicBezTo>
                    <a:pt x="17066" y="15333"/>
                    <a:pt x="17130" y="15276"/>
                    <a:pt x="17130" y="15194"/>
                  </a:cubicBezTo>
                  <a:cubicBezTo>
                    <a:pt x="16530" y="11157"/>
                    <a:pt x="14528" y="7055"/>
                    <a:pt x="11226" y="4553"/>
                  </a:cubicBezTo>
                  <a:cubicBezTo>
                    <a:pt x="8024" y="2118"/>
                    <a:pt x="3721" y="1751"/>
                    <a:pt x="185" y="16"/>
                  </a:cubicBezTo>
                  <a:cubicBezTo>
                    <a:pt x="169" y="5"/>
                    <a:pt x="152" y="1"/>
                    <a:pt x="13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rot="5400000">
              <a:off x="5276098" y="445961"/>
              <a:ext cx="79667" cy="221546"/>
            </a:xfrm>
            <a:custGeom>
              <a:avLst/>
              <a:gdLst/>
              <a:ahLst/>
              <a:cxnLst/>
              <a:rect l="l" t="t" r="r" b="b"/>
              <a:pathLst>
                <a:path w="1870" h="5200" extrusionOk="0">
                  <a:moveTo>
                    <a:pt x="1708" y="0"/>
                  </a:moveTo>
                  <a:cubicBezTo>
                    <a:pt x="1675" y="0"/>
                    <a:pt x="1643" y="16"/>
                    <a:pt x="1623" y="56"/>
                  </a:cubicBezTo>
                  <a:cubicBezTo>
                    <a:pt x="789" y="1624"/>
                    <a:pt x="622" y="3392"/>
                    <a:pt x="21" y="5060"/>
                  </a:cubicBezTo>
                  <a:cubicBezTo>
                    <a:pt x="1" y="5142"/>
                    <a:pt x="69" y="5199"/>
                    <a:pt x="133" y="5199"/>
                  </a:cubicBezTo>
                  <a:cubicBezTo>
                    <a:pt x="172" y="5199"/>
                    <a:pt x="209" y="5178"/>
                    <a:pt x="222" y="5127"/>
                  </a:cubicBezTo>
                  <a:lnTo>
                    <a:pt x="222" y="5093"/>
                  </a:lnTo>
                  <a:cubicBezTo>
                    <a:pt x="822" y="3459"/>
                    <a:pt x="989" y="1724"/>
                    <a:pt x="1823" y="156"/>
                  </a:cubicBezTo>
                  <a:cubicBezTo>
                    <a:pt x="1869" y="86"/>
                    <a:pt x="1786" y="0"/>
                    <a:pt x="170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rot="5400000">
              <a:off x="5432243" y="558818"/>
              <a:ext cx="266436" cy="82057"/>
            </a:xfrm>
            <a:custGeom>
              <a:avLst/>
              <a:gdLst/>
              <a:ahLst/>
              <a:cxnLst/>
              <a:rect l="l" t="t" r="r" b="b"/>
              <a:pathLst>
                <a:path w="6254" h="1926" extrusionOk="0">
                  <a:moveTo>
                    <a:pt x="497" y="0"/>
                  </a:moveTo>
                  <a:cubicBezTo>
                    <a:pt x="374" y="0"/>
                    <a:pt x="253" y="3"/>
                    <a:pt x="134" y="7"/>
                  </a:cubicBezTo>
                  <a:cubicBezTo>
                    <a:pt x="1" y="7"/>
                    <a:pt x="1" y="240"/>
                    <a:pt x="134" y="240"/>
                  </a:cubicBezTo>
                  <a:cubicBezTo>
                    <a:pt x="296" y="232"/>
                    <a:pt x="462" y="227"/>
                    <a:pt x="633" y="227"/>
                  </a:cubicBezTo>
                  <a:cubicBezTo>
                    <a:pt x="2438" y="227"/>
                    <a:pt x="4697" y="720"/>
                    <a:pt x="6038" y="1908"/>
                  </a:cubicBezTo>
                  <a:cubicBezTo>
                    <a:pt x="6057" y="1920"/>
                    <a:pt x="6077" y="1926"/>
                    <a:pt x="6096" y="1926"/>
                  </a:cubicBezTo>
                  <a:cubicBezTo>
                    <a:pt x="6180" y="1926"/>
                    <a:pt x="6253" y="1823"/>
                    <a:pt x="6172" y="1741"/>
                  </a:cubicBezTo>
                  <a:cubicBezTo>
                    <a:pt x="4763" y="489"/>
                    <a:pt x="2384" y="0"/>
                    <a:pt x="4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rot="5400000">
              <a:off x="5529564" y="261851"/>
              <a:ext cx="35573" cy="251881"/>
            </a:xfrm>
            <a:custGeom>
              <a:avLst/>
              <a:gdLst/>
              <a:ahLst/>
              <a:cxnLst/>
              <a:rect l="l" t="t" r="r" b="b"/>
              <a:pathLst>
                <a:path w="835" h="5912" extrusionOk="0">
                  <a:moveTo>
                    <a:pt x="548" y="1"/>
                  </a:moveTo>
                  <a:cubicBezTo>
                    <a:pt x="504" y="1"/>
                    <a:pt x="459" y="23"/>
                    <a:pt x="434" y="74"/>
                  </a:cubicBezTo>
                  <a:cubicBezTo>
                    <a:pt x="0" y="1975"/>
                    <a:pt x="501" y="3910"/>
                    <a:pt x="601" y="5811"/>
                  </a:cubicBezTo>
                  <a:cubicBezTo>
                    <a:pt x="601" y="5878"/>
                    <a:pt x="659" y="5911"/>
                    <a:pt x="718" y="5911"/>
                  </a:cubicBezTo>
                  <a:cubicBezTo>
                    <a:pt x="776" y="5911"/>
                    <a:pt x="834" y="5878"/>
                    <a:pt x="834" y="5811"/>
                  </a:cubicBezTo>
                  <a:cubicBezTo>
                    <a:pt x="701" y="3910"/>
                    <a:pt x="200" y="2042"/>
                    <a:pt x="667" y="140"/>
                  </a:cubicBezTo>
                  <a:cubicBezTo>
                    <a:pt x="688" y="58"/>
                    <a:pt x="620" y="1"/>
                    <a:pt x="54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rot="5400000">
              <a:off x="5667433" y="324651"/>
              <a:ext cx="219872" cy="81205"/>
            </a:xfrm>
            <a:custGeom>
              <a:avLst/>
              <a:gdLst/>
              <a:ahLst/>
              <a:cxnLst/>
              <a:rect l="l" t="t" r="r" b="b"/>
              <a:pathLst>
                <a:path w="5161" h="1906" extrusionOk="0">
                  <a:moveTo>
                    <a:pt x="5027" y="0"/>
                  </a:moveTo>
                  <a:lnTo>
                    <a:pt x="5027" y="34"/>
                  </a:lnTo>
                  <a:cubicBezTo>
                    <a:pt x="4896" y="20"/>
                    <a:pt x="4768" y="14"/>
                    <a:pt x="4643" y="14"/>
                  </a:cubicBezTo>
                  <a:cubicBezTo>
                    <a:pt x="2941" y="14"/>
                    <a:pt x="1677" y="1205"/>
                    <a:pt x="124" y="1702"/>
                  </a:cubicBezTo>
                  <a:cubicBezTo>
                    <a:pt x="1" y="1732"/>
                    <a:pt x="20" y="1906"/>
                    <a:pt x="128" y="1906"/>
                  </a:cubicBezTo>
                  <a:cubicBezTo>
                    <a:pt x="137" y="1906"/>
                    <a:pt x="147" y="1904"/>
                    <a:pt x="157" y="1902"/>
                  </a:cubicBezTo>
                  <a:cubicBezTo>
                    <a:pt x="1708" y="1375"/>
                    <a:pt x="2970" y="213"/>
                    <a:pt x="4641" y="213"/>
                  </a:cubicBezTo>
                  <a:cubicBezTo>
                    <a:pt x="4767" y="213"/>
                    <a:pt x="4896" y="220"/>
                    <a:pt x="5027" y="234"/>
                  </a:cubicBezTo>
                  <a:cubicBezTo>
                    <a:pt x="5161" y="234"/>
                    <a:pt x="5161" y="34"/>
                    <a:pt x="502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rot="5400000">
              <a:off x="5193878" y="506590"/>
              <a:ext cx="35573" cy="38046"/>
            </a:xfrm>
            <a:custGeom>
              <a:avLst/>
              <a:gdLst/>
              <a:ahLst/>
              <a:cxnLst/>
              <a:rect l="l" t="t" r="r" b="b"/>
              <a:pathLst>
                <a:path w="835" h="893" extrusionOk="0">
                  <a:moveTo>
                    <a:pt x="418" y="0"/>
                  </a:moveTo>
                  <a:cubicBezTo>
                    <a:pt x="209" y="0"/>
                    <a:pt x="1" y="142"/>
                    <a:pt x="1" y="426"/>
                  </a:cubicBezTo>
                  <a:lnTo>
                    <a:pt x="1" y="492"/>
                  </a:lnTo>
                  <a:cubicBezTo>
                    <a:pt x="34" y="726"/>
                    <a:pt x="201" y="893"/>
                    <a:pt x="435" y="893"/>
                  </a:cubicBezTo>
                  <a:cubicBezTo>
                    <a:pt x="668" y="893"/>
                    <a:pt x="835" y="692"/>
                    <a:pt x="835" y="459"/>
                  </a:cubicBezTo>
                  <a:lnTo>
                    <a:pt x="835" y="426"/>
                  </a:lnTo>
                  <a:cubicBezTo>
                    <a:pt x="835" y="142"/>
                    <a:pt x="626" y="0"/>
                    <a:pt x="41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rot="5400000">
              <a:off x="5189831" y="625793"/>
              <a:ext cx="46905" cy="35575"/>
            </a:xfrm>
            <a:custGeom>
              <a:avLst/>
              <a:gdLst/>
              <a:ahLst/>
              <a:cxnLst/>
              <a:rect l="l" t="t" r="r" b="b"/>
              <a:pathLst>
                <a:path w="1101" h="835" extrusionOk="0">
                  <a:moveTo>
                    <a:pt x="567" y="1"/>
                  </a:moveTo>
                  <a:cubicBezTo>
                    <a:pt x="0" y="1"/>
                    <a:pt x="0" y="835"/>
                    <a:pt x="567" y="835"/>
                  </a:cubicBezTo>
                  <a:cubicBezTo>
                    <a:pt x="1101" y="835"/>
                    <a:pt x="1101" y="1"/>
                    <a:pt x="5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rot="5400000">
              <a:off x="5510078" y="710531"/>
              <a:ext cx="35573" cy="39495"/>
            </a:xfrm>
            <a:custGeom>
              <a:avLst/>
              <a:gdLst/>
              <a:ahLst/>
              <a:cxnLst/>
              <a:rect l="l" t="t" r="r" b="b"/>
              <a:pathLst>
                <a:path w="835" h="927" extrusionOk="0">
                  <a:moveTo>
                    <a:pt x="417" y="1"/>
                  </a:moveTo>
                  <a:cubicBezTo>
                    <a:pt x="209" y="1"/>
                    <a:pt x="0" y="142"/>
                    <a:pt x="0" y="426"/>
                  </a:cubicBezTo>
                  <a:lnTo>
                    <a:pt x="0" y="526"/>
                  </a:lnTo>
                  <a:cubicBezTo>
                    <a:pt x="0" y="760"/>
                    <a:pt x="167" y="926"/>
                    <a:pt x="401" y="926"/>
                  </a:cubicBezTo>
                  <a:cubicBezTo>
                    <a:pt x="634" y="926"/>
                    <a:pt x="834" y="760"/>
                    <a:pt x="834" y="526"/>
                  </a:cubicBezTo>
                  <a:lnTo>
                    <a:pt x="834" y="426"/>
                  </a:lnTo>
                  <a:cubicBezTo>
                    <a:pt x="834" y="142"/>
                    <a:pt x="626" y="1"/>
                    <a:pt x="41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rot="5400000">
              <a:off x="5396584" y="380655"/>
              <a:ext cx="51166" cy="35575"/>
            </a:xfrm>
            <a:custGeom>
              <a:avLst/>
              <a:gdLst/>
              <a:ahLst/>
              <a:cxnLst/>
              <a:rect l="l" t="t" r="r" b="b"/>
              <a:pathLst>
                <a:path w="1201" h="835" extrusionOk="0">
                  <a:moveTo>
                    <a:pt x="567" y="0"/>
                  </a:moveTo>
                  <a:cubicBezTo>
                    <a:pt x="0" y="0"/>
                    <a:pt x="0" y="834"/>
                    <a:pt x="567" y="834"/>
                  </a:cubicBezTo>
                  <a:lnTo>
                    <a:pt x="667" y="834"/>
                  </a:lnTo>
                  <a:cubicBezTo>
                    <a:pt x="1201" y="834"/>
                    <a:pt x="1201" y="0"/>
                    <a:pt x="6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rot="5400000">
              <a:off x="5793069" y="453144"/>
              <a:ext cx="51208" cy="35575"/>
            </a:xfrm>
            <a:custGeom>
              <a:avLst/>
              <a:gdLst/>
              <a:ahLst/>
              <a:cxnLst/>
              <a:rect l="l" t="t" r="r" b="b"/>
              <a:pathLst>
                <a:path w="1202" h="835" extrusionOk="0">
                  <a:moveTo>
                    <a:pt x="567" y="1"/>
                  </a:moveTo>
                  <a:cubicBezTo>
                    <a:pt x="0" y="1"/>
                    <a:pt x="0" y="835"/>
                    <a:pt x="567"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3"/>
          <p:cNvGrpSpPr/>
          <p:nvPr/>
        </p:nvGrpSpPr>
        <p:grpSpPr>
          <a:xfrm>
            <a:off x="1132638" y="-33032"/>
            <a:ext cx="576735" cy="672391"/>
            <a:chOff x="1258903" y="17252"/>
            <a:chExt cx="632940" cy="737918"/>
          </a:xfrm>
        </p:grpSpPr>
        <p:sp>
          <p:nvSpPr>
            <p:cNvPr id="311" name="Google Shape;311;p3"/>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3"/>
          <p:cNvGrpSpPr/>
          <p:nvPr/>
        </p:nvGrpSpPr>
        <p:grpSpPr>
          <a:xfrm>
            <a:off x="3939034" y="-13987"/>
            <a:ext cx="587862" cy="624180"/>
            <a:chOff x="4326468" y="-8012"/>
            <a:chExt cx="645151" cy="685008"/>
          </a:xfrm>
        </p:grpSpPr>
        <p:sp>
          <p:nvSpPr>
            <p:cNvPr id="319" name="Google Shape;319;p3"/>
            <p:cNvSpPr/>
            <p:nvPr/>
          </p:nvSpPr>
          <p:spPr>
            <a:xfrm rot="5400000">
              <a:off x="4329204" y="76972"/>
              <a:ext cx="437996" cy="274589"/>
            </a:xfrm>
            <a:custGeom>
              <a:avLst/>
              <a:gdLst/>
              <a:ahLst/>
              <a:cxnLst/>
              <a:rect l="l" t="t" r="r" b="b"/>
              <a:pathLst>
                <a:path w="10281" h="6445" extrusionOk="0">
                  <a:moveTo>
                    <a:pt x="161" y="0"/>
                  </a:moveTo>
                  <a:cubicBezTo>
                    <a:pt x="48" y="0"/>
                    <a:pt x="0" y="173"/>
                    <a:pt x="123" y="204"/>
                  </a:cubicBezTo>
                  <a:lnTo>
                    <a:pt x="123" y="238"/>
                  </a:lnTo>
                  <a:cubicBezTo>
                    <a:pt x="3793" y="1539"/>
                    <a:pt x="7529" y="3373"/>
                    <a:pt x="10064" y="6409"/>
                  </a:cubicBezTo>
                  <a:cubicBezTo>
                    <a:pt x="10089" y="6434"/>
                    <a:pt x="10116" y="6444"/>
                    <a:pt x="10142" y="6444"/>
                  </a:cubicBezTo>
                  <a:cubicBezTo>
                    <a:pt x="10218" y="6444"/>
                    <a:pt x="10281" y="6350"/>
                    <a:pt x="10231" y="6275"/>
                  </a:cubicBezTo>
                  <a:cubicBezTo>
                    <a:pt x="7629" y="3206"/>
                    <a:pt x="3893" y="1338"/>
                    <a:pt x="190" y="4"/>
                  </a:cubicBezTo>
                  <a:cubicBezTo>
                    <a:pt x="180" y="2"/>
                    <a:pt x="170" y="0"/>
                    <a:pt x="1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rot="5400000">
              <a:off x="4286195" y="224699"/>
              <a:ext cx="360417" cy="279872"/>
            </a:xfrm>
            <a:custGeom>
              <a:avLst/>
              <a:gdLst/>
              <a:ahLst/>
              <a:cxnLst/>
              <a:rect l="l" t="t" r="r" b="b"/>
              <a:pathLst>
                <a:path w="8460" h="6569" extrusionOk="0">
                  <a:moveTo>
                    <a:pt x="715" y="518"/>
                  </a:moveTo>
                  <a:lnTo>
                    <a:pt x="715" y="518"/>
                  </a:lnTo>
                  <a:cubicBezTo>
                    <a:pt x="1826" y="1043"/>
                    <a:pt x="3027" y="1407"/>
                    <a:pt x="4156" y="1915"/>
                  </a:cubicBezTo>
                  <a:cubicBezTo>
                    <a:pt x="5490" y="2516"/>
                    <a:pt x="7292" y="3450"/>
                    <a:pt x="7459" y="5151"/>
                  </a:cubicBezTo>
                  <a:cubicBezTo>
                    <a:pt x="7492" y="5518"/>
                    <a:pt x="7492" y="6119"/>
                    <a:pt x="7158" y="6352"/>
                  </a:cubicBezTo>
                  <a:cubicBezTo>
                    <a:pt x="7098" y="6390"/>
                    <a:pt x="7028" y="6405"/>
                    <a:pt x="6953" y="6405"/>
                  </a:cubicBezTo>
                  <a:cubicBezTo>
                    <a:pt x="6694" y="6405"/>
                    <a:pt x="6379" y="6222"/>
                    <a:pt x="6224" y="6119"/>
                  </a:cubicBezTo>
                  <a:cubicBezTo>
                    <a:pt x="5591" y="5718"/>
                    <a:pt x="5023" y="5251"/>
                    <a:pt x="4556" y="4717"/>
                  </a:cubicBezTo>
                  <a:cubicBezTo>
                    <a:pt x="3201" y="3393"/>
                    <a:pt x="2024" y="1890"/>
                    <a:pt x="715" y="518"/>
                  </a:cubicBezTo>
                  <a:close/>
                  <a:moveTo>
                    <a:pt x="167" y="1"/>
                  </a:moveTo>
                  <a:cubicBezTo>
                    <a:pt x="63" y="1"/>
                    <a:pt x="1" y="157"/>
                    <a:pt x="87" y="214"/>
                  </a:cubicBezTo>
                  <a:lnTo>
                    <a:pt x="120" y="214"/>
                  </a:lnTo>
                  <a:cubicBezTo>
                    <a:pt x="182" y="249"/>
                    <a:pt x="245" y="282"/>
                    <a:pt x="308" y="315"/>
                  </a:cubicBezTo>
                  <a:lnTo>
                    <a:pt x="308" y="315"/>
                  </a:lnTo>
                  <a:cubicBezTo>
                    <a:pt x="283" y="356"/>
                    <a:pt x="280" y="407"/>
                    <a:pt x="320" y="448"/>
                  </a:cubicBezTo>
                  <a:cubicBezTo>
                    <a:pt x="1955" y="2116"/>
                    <a:pt x="3356" y="3950"/>
                    <a:pt x="5057" y="5518"/>
                  </a:cubicBezTo>
                  <a:cubicBezTo>
                    <a:pt x="5474" y="5891"/>
                    <a:pt x="6311" y="6569"/>
                    <a:pt x="6929" y="6569"/>
                  </a:cubicBezTo>
                  <a:cubicBezTo>
                    <a:pt x="7250" y="6569"/>
                    <a:pt x="7511" y="6386"/>
                    <a:pt x="7625" y="5885"/>
                  </a:cubicBezTo>
                  <a:cubicBezTo>
                    <a:pt x="8459" y="2249"/>
                    <a:pt x="2388" y="1215"/>
                    <a:pt x="220" y="14"/>
                  </a:cubicBezTo>
                  <a:cubicBezTo>
                    <a:pt x="201" y="5"/>
                    <a:pt x="183" y="1"/>
                    <a:pt x="1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rot="5400000">
              <a:off x="4498491" y="197263"/>
              <a:ext cx="570533" cy="159982"/>
            </a:xfrm>
            <a:custGeom>
              <a:avLst/>
              <a:gdLst/>
              <a:ahLst/>
              <a:cxnLst/>
              <a:rect l="l" t="t" r="r" b="b"/>
              <a:pathLst>
                <a:path w="13392" h="3755" extrusionOk="0">
                  <a:moveTo>
                    <a:pt x="13234" y="1"/>
                  </a:moveTo>
                  <a:cubicBezTo>
                    <a:pt x="13215" y="1"/>
                    <a:pt x="13195" y="6"/>
                    <a:pt x="13176" y="18"/>
                  </a:cubicBezTo>
                  <a:cubicBezTo>
                    <a:pt x="11609" y="1453"/>
                    <a:pt x="9440" y="2087"/>
                    <a:pt x="7439" y="2520"/>
                  </a:cubicBezTo>
                  <a:cubicBezTo>
                    <a:pt x="5175" y="3023"/>
                    <a:pt x="2881" y="3527"/>
                    <a:pt x="557" y="3527"/>
                  </a:cubicBezTo>
                  <a:cubicBezTo>
                    <a:pt x="416" y="3527"/>
                    <a:pt x="275" y="3525"/>
                    <a:pt x="134" y="3521"/>
                  </a:cubicBezTo>
                  <a:cubicBezTo>
                    <a:pt x="0" y="3521"/>
                    <a:pt x="0" y="3754"/>
                    <a:pt x="134" y="3754"/>
                  </a:cubicBezTo>
                  <a:lnTo>
                    <a:pt x="134" y="3721"/>
                  </a:lnTo>
                  <a:cubicBezTo>
                    <a:pt x="277" y="3725"/>
                    <a:pt x="420" y="3727"/>
                    <a:pt x="562" y="3727"/>
                  </a:cubicBezTo>
                  <a:cubicBezTo>
                    <a:pt x="2914" y="3727"/>
                    <a:pt x="5208" y="3224"/>
                    <a:pt x="7472" y="2720"/>
                  </a:cubicBezTo>
                  <a:cubicBezTo>
                    <a:pt x="9540" y="2253"/>
                    <a:pt x="11709" y="1620"/>
                    <a:pt x="13310" y="185"/>
                  </a:cubicBezTo>
                  <a:cubicBezTo>
                    <a:pt x="13391" y="104"/>
                    <a:pt x="13318" y="1"/>
                    <a:pt x="132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rot="5400000">
              <a:off x="4603632" y="309010"/>
              <a:ext cx="481792" cy="254181"/>
            </a:xfrm>
            <a:custGeom>
              <a:avLst/>
              <a:gdLst/>
              <a:ahLst/>
              <a:cxnLst/>
              <a:rect l="l" t="t" r="r" b="b"/>
              <a:pathLst>
                <a:path w="11309" h="5966" extrusionOk="0">
                  <a:moveTo>
                    <a:pt x="9634" y="238"/>
                  </a:moveTo>
                  <a:cubicBezTo>
                    <a:pt x="10276" y="238"/>
                    <a:pt x="10949" y="501"/>
                    <a:pt x="11008" y="1216"/>
                  </a:cubicBezTo>
                  <a:cubicBezTo>
                    <a:pt x="10975" y="1817"/>
                    <a:pt x="10775" y="2350"/>
                    <a:pt x="10408" y="2817"/>
                  </a:cubicBezTo>
                  <a:cubicBezTo>
                    <a:pt x="9340" y="4352"/>
                    <a:pt x="7306" y="4986"/>
                    <a:pt x="5571" y="5352"/>
                  </a:cubicBezTo>
                  <a:cubicBezTo>
                    <a:pt x="4070" y="5630"/>
                    <a:pt x="2546" y="5769"/>
                    <a:pt x="1018" y="5769"/>
                  </a:cubicBezTo>
                  <a:cubicBezTo>
                    <a:pt x="805" y="5769"/>
                    <a:pt x="593" y="5767"/>
                    <a:pt x="380" y="5761"/>
                  </a:cubicBezTo>
                  <a:lnTo>
                    <a:pt x="380" y="5761"/>
                  </a:lnTo>
                  <a:cubicBezTo>
                    <a:pt x="656" y="5582"/>
                    <a:pt x="907" y="5375"/>
                    <a:pt x="1135" y="5119"/>
                  </a:cubicBezTo>
                  <a:cubicBezTo>
                    <a:pt x="1702" y="4619"/>
                    <a:pt x="2335" y="4152"/>
                    <a:pt x="2969" y="3751"/>
                  </a:cubicBezTo>
                  <a:cubicBezTo>
                    <a:pt x="4003" y="3051"/>
                    <a:pt x="5071" y="2484"/>
                    <a:pt x="6105" y="1817"/>
                  </a:cubicBezTo>
                  <a:cubicBezTo>
                    <a:pt x="7139" y="1116"/>
                    <a:pt x="8106" y="349"/>
                    <a:pt x="9407" y="249"/>
                  </a:cubicBezTo>
                  <a:cubicBezTo>
                    <a:pt x="9481" y="242"/>
                    <a:pt x="9557" y="238"/>
                    <a:pt x="9634" y="238"/>
                  </a:cubicBezTo>
                  <a:close/>
                  <a:moveTo>
                    <a:pt x="9623" y="1"/>
                  </a:moveTo>
                  <a:cubicBezTo>
                    <a:pt x="8943" y="1"/>
                    <a:pt x="8221" y="258"/>
                    <a:pt x="7706" y="516"/>
                  </a:cubicBezTo>
                  <a:cubicBezTo>
                    <a:pt x="7105" y="849"/>
                    <a:pt x="6538" y="1216"/>
                    <a:pt x="6005" y="1616"/>
                  </a:cubicBezTo>
                  <a:cubicBezTo>
                    <a:pt x="5304" y="2083"/>
                    <a:pt x="4570" y="2517"/>
                    <a:pt x="3836" y="2951"/>
                  </a:cubicBezTo>
                  <a:cubicBezTo>
                    <a:pt x="3103" y="3384"/>
                    <a:pt x="2536" y="3785"/>
                    <a:pt x="1902" y="4218"/>
                  </a:cubicBezTo>
                  <a:cubicBezTo>
                    <a:pt x="1301" y="4685"/>
                    <a:pt x="801" y="5319"/>
                    <a:pt x="134" y="5653"/>
                  </a:cubicBezTo>
                  <a:cubicBezTo>
                    <a:pt x="84" y="5678"/>
                    <a:pt x="71" y="5721"/>
                    <a:pt x="80" y="5762"/>
                  </a:cubicBezTo>
                  <a:lnTo>
                    <a:pt x="80" y="5762"/>
                  </a:lnTo>
                  <a:cubicBezTo>
                    <a:pt x="1" y="5809"/>
                    <a:pt x="8" y="5953"/>
                    <a:pt x="100" y="5953"/>
                  </a:cubicBezTo>
                  <a:cubicBezTo>
                    <a:pt x="367" y="5961"/>
                    <a:pt x="634" y="5965"/>
                    <a:pt x="901" y="5965"/>
                  </a:cubicBezTo>
                  <a:cubicBezTo>
                    <a:pt x="2768" y="5965"/>
                    <a:pt x="4629" y="5761"/>
                    <a:pt x="6438" y="5352"/>
                  </a:cubicBezTo>
                  <a:cubicBezTo>
                    <a:pt x="8340" y="4852"/>
                    <a:pt x="10308" y="3885"/>
                    <a:pt x="11042" y="2017"/>
                  </a:cubicBezTo>
                  <a:cubicBezTo>
                    <a:pt x="11308" y="1350"/>
                    <a:pt x="11275" y="682"/>
                    <a:pt x="10675" y="282"/>
                  </a:cubicBezTo>
                  <a:cubicBezTo>
                    <a:pt x="10365" y="80"/>
                    <a:pt x="10001" y="1"/>
                    <a:pt x="962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3"/>
          <p:cNvSpPr/>
          <p:nvPr/>
        </p:nvSpPr>
        <p:spPr>
          <a:xfrm rot="5400000">
            <a:off x="2930661" y="393414"/>
            <a:ext cx="255280" cy="227772"/>
          </a:xfrm>
          <a:custGeom>
            <a:avLst/>
            <a:gdLst/>
            <a:ahLst/>
            <a:cxnLst/>
            <a:rect l="l" t="t" r="r" b="b"/>
            <a:pathLst>
              <a:path w="6576" h="5867" extrusionOk="0">
                <a:moveTo>
                  <a:pt x="1064" y="0"/>
                </a:moveTo>
                <a:cubicBezTo>
                  <a:pt x="986" y="0"/>
                  <a:pt x="910" y="2"/>
                  <a:pt x="835" y="7"/>
                </a:cubicBezTo>
                <a:lnTo>
                  <a:pt x="768" y="174"/>
                </a:lnTo>
                <a:cubicBezTo>
                  <a:pt x="101" y="1174"/>
                  <a:pt x="1" y="2809"/>
                  <a:pt x="168" y="4043"/>
                </a:cubicBezTo>
                <a:cubicBezTo>
                  <a:pt x="305" y="4865"/>
                  <a:pt x="554" y="5866"/>
                  <a:pt x="1340" y="5866"/>
                </a:cubicBezTo>
                <a:cubicBezTo>
                  <a:pt x="1512" y="5866"/>
                  <a:pt x="1709" y="5819"/>
                  <a:pt x="1936" y="5711"/>
                </a:cubicBezTo>
                <a:cubicBezTo>
                  <a:pt x="3103" y="5111"/>
                  <a:pt x="2936" y="3209"/>
                  <a:pt x="2936" y="2108"/>
                </a:cubicBezTo>
                <a:lnTo>
                  <a:pt x="2936" y="2108"/>
                </a:lnTo>
                <a:cubicBezTo>
                  <a:pt x="3537" y="2709"/>
                  <a:pt x="4371" y="3776"/>
                  <a:pt x="5205" y="3943"/>
                </a:cubicBezTo>
                <a:cubicBezTo>
                  <a:pt x="5326" y="3959"/>
                  <a:pt x="5437" y="3967"/>
                  <a:pt x="5538" y="3967"/>
                </a:cubicBezTo>
                <a:cubicBezTo>
                  <a:pt x="6496" y="3967"/>
                  <a:pt x="6575" y="3277"/>
                  <a:pt x="5972" y="2342"/>
                </a:cubicBezTo>
                <a:cubicBezTo>
                  <a:pt x="5016" y="1004"/>
                  <a:pt x="2721" y="0"/>
                  <a:pt x="106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rot="9632373">
            <a:off x="5498614" y="89010"/>
            <a:ext cx="388184" cy="335979"/>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496"/>
        <p:cNvGrpSpPr/>
        <p:nvPr/>
      </p:nvGrpSpPr>
      <p:grpSpPr>
        <a:xfrm>
          <a:off x="0" y="0"/>
          <a:ext cx="0" cy="0"/>
          <a:chOff x="0" y="0"/>
          <a:chExt cx="0" cy="0"/>
        </a:xfrm>
      </p:grpSpPr>
      <p:sp>
        <p:nvSpPr>
          <p:cNvPr id="497" name="Google Shape;497;p8"/>
          <p:cNvSpPr/>
          <p:nvPr/>
        </p:nvSpPr>
        <p:spPr>
          <a:xfrm rot="-5400000">
            <a:off x="2128936" y="-894810"/>
            <a:ext cx="4912399" cy="6933121"/>
          </a:xfrm>
          <a:custGeom>
            <a:avLst/>
            <a:gdLst/>
            <a:ahLst/>
            <a:cxnLst/>
            <a:rect l="l" t="t" r="r" b="b"/>
            <a:pathLst>
              <a:path w="15528" h="18385" extrusionOk="0">
                <a:moveTo>
                  <a:pt x="335" y="157"/>
                </a:moveTo>
                <a:cubicBezTo>
                  <a:pt x="297" y="297"/>
                  <a:pt x="297" y="550"/>
                  <a:pt x="209" y="612"/>
                </a:cubicBezTo>
                <a:cubicBezTo>
                  <a:pt x="120" y="667"/>
                  <a:pt x="140" y="977"/>
                  <a:pt x="140" y="1176"/>
                </a:cubicBezTo>
                <a:cubicBezTo>
                  <a:pt x="140" y="1370"/>
                  <a:pt x="168" y="2020"/>
                  <a:pt x="168" y="2191"/>
                </a:cubicBezTo>
                <a:cubicBezTo>
                  <a:pt x="168" y="2361"/>
                  <a:pt x="226" y="3038"/>
                  <a:pt x="168" y="3065"/>
                </a:cubicBezTo>
                <a:cubicBezTo>
                  <a:pt x="106" y="3096"/>
                  <a:pt x="72" y="3404"/>
                  <a:pt x="72" y="3404"/>
                </a:cubicBezTo>
                <a:cubicBezTo>
                  <a:pt x="72" y="3404"/>
                  <a:pt x="168" y="3742"/>
                  <a:pt x="168" y="3913"/>
                </a:cubicBezTo>
                <a:lnTo>
                  <a:pt x="168" y="4842"/>
                </a:lnTo>
                <a:cubicBezTo>
                  <a:pt x="168" y="5040"/>
                  <a:pt x="106" y="6787"/>
                  <a:pt x="106" y="6957"/>
                </a:cubicBezTo>
                <a:lnTo>
                  <a:pt x="106" y="8283"/>
                </a:lnTo>
                <a:cubicBezTo>
                  <a:pt x="106" y="8283"/>
                  <a:pt x="0" y="8874"/>
                  <a:pt x="55" y="9018"/>
                </a:cubicBezTo>
                <a:cubicBezTo>
                  <a:pt x="106" y="9158"/>
                  <a:pt x="154" y="9196"/>
                  <a:pt x="168" y="9196"/>
                </a:cubicBezTo>
                <a:cubicBezTo>
                  <a:pt x="181" y="9196"/>
                  <a:pt x="270" y="9233"/>
                  <a:pt x="287" y="9261"/>
                </a:cubicBezTo>
                <a:cubicBezTo>
                  <a:pt x="304" y="9285"/>
                  <a:pt x="362" y="9397"/>
                  <a:pt x="386" y="9418"/>
                </a:cubicBezTo>
                <a:cubicBezTo>
                  <a:pt x="407" y="9435"/>
                  <a:pt x="479" y="9551"/>
                  <a:pt x="479" y="9551"/>
                </a:cubicBezTo>
                <a:cubicBezTo>
                  <a:pt x="479" y="9551"/>
                  <a:pt x="338" y="9490"/>
                  <a:pt x="325" y="9469"/>
                </a:cubicBezTo>
                <a:cubicBezTo>
                  <a:pt x="311" y="9449"/>
                  <a:pt x="243" y="9428"/>
                  <a:pt x="222" y="9428"/>
                </a:cubicBezTo>
                <a:cubicBezTo>
                  <a:pt x="202" y="9428"/>
                  <a:pt x="123" y="9353"/>
                  <a:pt x="99" y="9394"/>
                </a:cubicBezTo>
                <a:cubicBezTo>
                  <a:pt x="79" y="9428"/>
                  <a:pt x="82" y="9548"/>
                  <a:pt x="82" y="9572"/>
                </a:cubicBezTo>
                <a:cubicBezTo>
                  <a:pt x="82" y="9602"/>
                  <a:pt x="106" y="9695"/>
                  <a:pt x="106" y="9725"/>
                </a:cubicBezTo>
                <a:cubicBezTo>
                  <a:pt x="106" y="9756"/>
                  <a:pt x="164" y="9859"/>
                  <a:pt x="164" y="9906"/>
                </a:cubicBezTo>
                <a:cubicBezTo>
                  <a:pt x="164" y="9958"/>
                  <a:pt x="151" y="10050"/>
                  <a:pt x="151" y="10101"/>
                </a:cubicBezTo>
                <a:cubicBezTo>
                  <a:pt x="151" y="10152"/>
                  <a:pt x="120" y="10477"/>
                  <a:pt x="120" y="10610"/>
                </a:cubicBezTo>
                <a:cubicBezTo>
                  <a:pt x="120" y="10744"/>
                  <a:pt x="79" y="11102"/>
                  <a:pt x="79" y="11232"/>
                </a:cubicBezTo>
                <a:cubicBezTo>
                  <a:pt x="79" y="11366"/>
                  <a:pt x="65" y="11950"/>
                  <a:pt x="65" y="12049"/>
                </a:cubicBezTo>
                <a:cubicBezTo>
                  <a:pt x="65" y="12148"/>
                  <a:pt x="103" y="12391"/>
                  <a:pt x="103" y="12589"/>
                </a:cubicBezTo>
                <a:lnTo>
                  <a:pt x="103" y="13091"/>
                </a:lnTo>
                <a:cubicBezTo>
                  <a:pt x="103" y="13190"/>
                  <a:pt x="185" y="13416"/>
                  <a:pt x="185" y="13498"/>
                </a:cubicBezTo>
                <a:cubicBezTo>
                  <a:pt x="185" y="13580"/>
                  <a:pt x="185" y="14000"/>
                  <a:pt x="154" y="14082"/>
                </a:cubicBezTo>
                <a:cubicBezTo>
                  <a:pt x="123" y="14164"/>
                  <a:pt x="72" y="14588"/>
                  <a:pt x="72" y="14588"/>
                </a:cubicBezTo>
                <a:cubicBezTo>
                  <a:pt x="72" y="14588"/>
                  <a:pt x="82" y="15042"/>
                  <a:pt x="72" y="15138"/>
                </a:cubicBezTo>
                <a:cubicBezTo>
                  <a:pt x="65" y="15237"/>
                  <a:pt x="72" y="15562"/>
                  <a:pt x="72" y="15640"/>
                </a:cubicBezTo>
                <a:cubicBezTo>
                  <a:pt x="72" y="15722"/>
                  <a:pt x="147" y="16047"/>
                  <a:pt x="147" y="16047"/>
                </a:cubicBezTo>
                <a:cubicBezTo>
                  <a:pt x="147" y="16047"/>
                  <a:pt x="328" y="16030"/>
                  <a:pt x="345" y="16064"/>
                </a:cubicBezTo>
                <a:cubicBezTo>
                  <a:pt x="369" y="16098"/>
                  <a:pt x="629" y="16180"/>
                  <a:pt x="598" y="16180"/>
                </a:cubicBezTo>
                <a:lnTo>
                  <a:pt x="222" y="16180"/>
                </a:lnTo>
                <a:cubicBezTo>
                  <a:pt x="185" y="16180"/>
                  <a:pt x="96" y="16317"/>
                  <a:pt x="68" y="16358"/>
                </a:cubicBezTo>
                <a:cubicBezTo>
                  <a:pt x="45" y="16402"/>
                  <a:pt x="48" y="16539"/>
                  <a:pt x="48" y="16665"/>
                </a:cubicBezTo>
                <a:cubicBezTo>
                  <a:pt x="48" y="16795"/>
                  <a:pt x="68" y="16973"/>
                  <a:pt x="68" y="17123"/>
                </a:cubicBezTo>
                <a:cubicBezTo>
                  <a:pt x="68" y="17270"/>
                  <a:pt x="38" y="17547"/>
                  <a:pt x="38" y="17612"/>
                </a:cubicBezTo>
                <a:cubicBezTo>
                  <a:pt x="38" y="17674"/>
                  <a:pt x="17" y="18080"/>
                  <a:pt x="38" y="18080"/>
                </a:cubicBezTo>
                <a:cubicBezTo>
                  <a:pt x="62" y="18080"/>
                  <a:pt x="256" y="17920"/>
                  <a:pt x="318" y="17920"/>
                </a:cubicBezTo>
                <a:cubicBezTo>
                  <a:pt x="376" y="17920"/>
                  <a:pt x="420" y="18145"/>
                  <a:pt x="506" y="18217"/>
                </a:cubicBezTo>
                <a:cubicBezTo>
                  <a:pt x="591" y="18289"/>
                  <a:pt x="824" y="18217"/>
                  <a:pt x="892" y="18217"/>
                </a:cubicBezTo>
                <a:cubicBezTo>
                  <a:pt x="960" y="18217"/>
                  <a:pt x="1463" y="18244"/>
                  <a:pt x="1582" y="18162"/>
                </a:cubicBezTo>
                <a:cubicBezTo>
                  <a:pt x="1702" y="18080"/>
                  <a:pt x="2563" y="18145"/>
                  <a:pt x="2607" y="18145"/>
                </a:cubicBezTo>
                <a:cubicBezTo>
                  <a:pt x="2648" y="18145"/>
                  <a:pt x="2830" y="18046"/>
                  <a:pt x="2881" y="18015"/>
                </a:cubicBezTo>
                <a:cubicBezTo>
                  <a:pt x="2932" y="17981"/>
                  <a:pt x="3000" y="17954"/>
                  <a:pt x="3041" y="18015"/>
                </a:cubicBezTo>
                <a:cubicBezTo>
                  <a:pt x="3079" y="18080"/>
                  <a:pt x="3438" y="18196"/>
                  <a:pt x="3499" y="18179"/>
                </a:cubicBezTo>
                <a:cubicBezTo>
                  <a:pt x="3557" y="18162"/>
                  <a:pt x="3933" y="18145"/>
                  <a:pt x="4008" y="18145"/>
                </a:cubicBezTo>
                <a:cubicBezTo>
                  <a:pt x="4080" y="18145"/>
                  <a:pt x="4282" y="17981"/>
                  <a:pt x="4333" y="17947"/>
                </a:cubicBezTo>
                <a:cubicBezTo>
                  <a:pt x="4384" y="17913"/>
                  <a:pt x="4531" y="18111"/>
                  <a:pt x="4565" y="18111"/>
                </a:cubicBezTo>
                <a:cubicBezTo>
                  <a:pt x="4600" y="18111"/>
                  <a:pt x="4941" y="18193"/>
                  <a:pt x="5003" y="18193"/>
                </a:cubicBezTo>
                <a:cubicBezTo>
                  <a:pt x="5061" y="18193"/>
                  <a:pt x="5430" y="18227"/>
                  <a:pt x="5488" y="18227"/>
                </a:cubicBezTo>
                <a:cubicBezTo>
                  <a:pt x="5550" y="18227"/>
                  <a:pt x="5932" y="18251"/>
                  <a:pt x="5932" y="18251"/>
                </a:cubicBezTo>
                <a:cubicBezTo>
                  <a:pt x="5932" y="18251"/>
                  <a:pt x="6530" y="18097"/>
                  <a:pt x="6605" y="18097"/>
                </a:cubicBezTo>
                <a:cubicBezTo>
                  <a:pt x="6677" y="18097"/>
                  <a:pt x="7002" y="17902"/>
                  <a:pt x="7002" y="17855"/>
                </a:cubicBezTo>
                <a:cubicBezTo>
                  <a:pt x="7002" y="17807"/>
                  <a:pt x="6981" y="17708"/>
                  <a:pt x="6981" y="17646"/>
                </a:cubicBezTo>
                <a:cubicBezTo>
                  <a:pt x="6981" y="17581"/>
                  <a:pt x="6923" y="17410"/>
                  <a:pt x="6981" y="17322"/>
                </a:cubicBezTo>
                <a:cubicBezTo>
                  <a:pt x="7036" y="17229"/>
                  <a:pt x="7087" y="17110"/>
                  <a:pt x="7060" y="17041"/>
                </a:cubicBezTo>
                <a:cubicBezTo>
                  <a:pt x="7036" y="16980"/>
                  <a:pt x="7022" y="16847"/>
                  <a:pt x="7022" y="16751"/>
                </a:cubicBezTo>
                <a:cubicBezTo>
                  <a:pt x="7022" y="16659"/>
                  <a:pt x="7016" y="16573"/>
                  <a:pt x="7022" y="16508"/>
                </a:cubicBezTo>
                <a:cubicBezTo>
                  <a:pt x="7033" y="16443"/>
                  <a:pt x="7084" y="16119"/>
                  <a:pt x="7084" y="16119"/>
                </a:cubicBezTo>
                <a:cubicBezTo>
                  <a:pt x="7084" y="16119"/>
                  <a:pt x="7060" y="16542"/>
                  <a:pt x="7084" y="16659"/>
                </a:cubicBezTo>
                <a:cubicBezTo>
                  <a:pt x="7104" y="16775"/>
                  <a:pt x="7193" y="17048"/>
                  <a:pt x="7193" y="17048"/>
                </a:cubicBezTo>
                <a:cubicBezTo>
                  <a:pt x="7193" y="17048"/>
                  <a:pt x="7074" y="17257"/>
                  <a:pt x="7053" y="17390"/>
                </a:cubicBezTo>
                <a:cubicBezTo>
                  <a:pt x="7033" y="17520"/>
                  <a:pt x="7019" y="17612"/>
                  <a:pt x="7053" y="17667"/>
                </a:cubicBezTo>
                <a:cubicBezTo>
                  <a:pt x="7087" y="17721"/>
                  <a:pt x="7173" y="17920"/>
                  <a:pt x="7210" y="17920"/>
                </a:cubicBezTo>
                <a:cubicBezTo>
                  <a:pt x="7248" y="17920"/>
                  <a:pt x="7398" y="17875"/>
                  <a:pt x="7429" y="17991"/>
                </a:cubicBezTo>
                <a:cubicBezTo>
                  <a:pt x="7460" y="18108"/>
                  <a:pt x="7665" y="18152"/>
                  <a:pt x="7702" y="18152"/>
                </a:cubicBezTo>
                <a:cubicBezTo>
                  <a:pt x="7740" y="18152"/>
                  <a:pt x="7938" y="18118"/>
                  <a:pt x="8034" y="18169"/>
                </a:cubicBezTo>
                <a:cubicBezTo>
                  <a:pt x="8136" y="18217"/>
                  <a:pt x="8560" y="18316"/>
                  <a:pt x="8676" y="18285"/>
                </a:cubicBezTo>
                <a:cubicBezTo>
                  <a:pt x="8786" y="18251"/>
                  <a:pt x="9459" y="18169"/>
                  <a:pt x="9459" y="18169"/>
                </a:cubicBezTo>
                <a:cubicBezTo>
                  <a:pt x="9459" y="18169"/>
                  <a:pt x="10696" y="18152"/>
                  <a:pt x="10815" y="18152"/>
                </a:cubicBezTo>
                <a:lnTo>
                  <a:pt x="11229" y="18152"/>
                </a:lnTo>
                <a:cubicBezTo>
                  <a:pt x="11280" y="18152"/>
                  <a:pt x="11465" y="18217"/>
                  <a:pt x="11465" y="18217"/>
                </a:cubicBezTo>
                <a:cubicBezTo>
                  <a:pt x="11465" y="18217"/>
                  <a:pt x="11738" y="18251"/>
                  <a:pt x="11738" y="18169"/>
                </a:cubicBezTo>
                <a:cubicBezTo>
                  <a:pt x="11738" y="18090"/>
                  <a:pt x="11769" y="17909"/>
                  <a:pt x="11796" y="17861"/>
                </a:cubicBezTo>
                <a:cubicBezTo>
                  <a:pt x="11827" y="17817"/>
                  <a:pt x="12169" y="17773"/>
                  <a:pt x="12203" y="17718"/>
                </a:cubicBezTo>
                <a:cubicBezTo>
                  <a:pt x="12237" y="17663"/>
                  <a:pt x="12538" y="17537"/>
                  <a:pt x="12538" y="17441"/>
                </a:cubicBezTo>
                <a:cubicBezTo>
                  <a:pt x="12538" y="17342"/>
                  <a:pt x="12722" y="17178"/>
                  <a:pt x="12722" y="17134"/>
                </a:cubicBezTo>
                <a:cubicBezTo>
                  <a:pt x="12722" y="17086"/>
                  <a:pt x="12661" y="17328"/>
                  <a:pt x="12640" y="17410"/>
                </a:cubicBezTo>
                <a:cubicBezTo>
                  <a:pt x="12620" y="17492"/>
                  <a:pt x="12589" y="17619"/>
                  <a:pt x="12486" y="17687"/>
                </a:cubicBezTo>
                <a:cubicBezTo>
                  <a:pt x="12384" y="17752"/>
                  <a:pt x="12213" y="17817"/>
                  <a:pt x="12169" y="17885"/>
                </a:cubicBezTo>
                <a:cubicBezTo>
                  <a:pt x="12131" y="17947"/>
                  <a:pt x="12008" y="18145"/>
                  <a:pt x="12008" y="18145"/>
                </a:cubicBezTo>
                <a:cubicBezTo>
                  <a:pt x="12008" y="18145"/>
                  <a:pt x="12210" y="18272"/>
                  <a:pt x="12322" y="18272"/>
                </a:cubicBezTo>
                <a:cubicBezTo>
                  <a:pt x="12435" y="18272"/>
                  <a:pt x="12626" y="18384"/>
                  <a:pt x="12767" y="18295"/>
                </a:cubicBezTo>
                <a:cubicBezTo>
                  <a:pt x="12907" y="18203"/>
                  <a:pt x="13050" y="18176"/>
                  <a:pt x="13204" y="18176"/>
                </a:cubicBezTo>
                <a:cubicBezTo>
                  <a:pt x="13358" y="18176"/>
                  <a:pt x="13529" y="18220"/>
                  <a:pt x="13689" y="18220"/>
                </a:cubicBezTo>
                <a:cubicBezTo>
                  <a:pt x="13853" y="18220"/>
                  <a:pt x="14256" y="18268"/>
                  <a:pt x="14492" y="18220"/>
                </a:cubicBezTo>
                <a:cubicBezTo>
                  <a:pt x="14728" y="18176"/>
                  <a:pt x="15001" y="18254"/>
                  <a:pt x="15053" y="18268"/>
                </a:cubicBezTo>
                <a:cubicBezTo>
                  <a:pt x="15104" y="18285"/>
                  <a:pt x="15316" y="18234"/>
                  <a:pt x="15316" y="18186"/>
                </a:cubicBezTo>
                <a:cubicBezTo>
                  <a:pt x="15316" y="18142"/>
                  <a:pt x="15398" y="18008"/>
                  <a:pt x="15435" y="17943"/>
                </a:cubicBezTo>
                <a:cubicBezTo>
                  <a:pt x="15476" y="17879"/>
                  <a:pt x="15357" y="16645"/>
                  <a:pt x="15346" y="16529"/>
                </a:cubicBezTo>
                <a:cubicBezTo>
                  <a:pt x="15340" y="16416"/>
                  <a:pt x="15384" y="15927"/>
                  <a:pt x="15398" y="15654"/>
                </a:cubicBezTo>
                <a:cubicBezTo>
                  <a:pt x="15408" y="15377"/>
                  <a:pt x="15459" y="14581"/>
                  <a:pt x="15459" y="14369"/>
                </a:cubicBezTo>
                <a:cubicBezTo>
                  <a:pt x="15459" y="14154"/>
                  <a:pt x="15398" y="13443"/>
                  <a:pt x="15398" y="13296"/>
                </a:cubicBezTo>
                <a:cubicBezTo>
                  <a:pt x="15398" y="13153"/>
                  <a:pt x="15418" y="12999"/>
                  <a:pt x="15309" y="12913"/>
                </a:cubicBezTo>
                <a:cubicBezTo>
                  <a:pt x="15196" y="12828"/>
                  <a:pt x="15169" y="12596"/>
                  <a:pt x="15169" y="12548"/>
                </a:cubicBezTo>
                <a:cubicBezTo>
                  <a:pt x="15169" y="12503"/>
                  <a:pt x="15275" y="12425"/>
                  <a:pt x="15309" y="12322"/>
                </a:cubicBezTo>
                <a:cubicBezTo>
                  <a:pt x="15343" y="12216"/>
                  <a:pt x="15391" y="12080"/>
                  <a:pt x="15391" y="11964"/>
                </a:cubicBezTo>
                <a:lnTo>
                  <a:pt x="15391" y="11506"/>
                </a:lnTo>
                <a:lnTo>
                  <a:pt x="15391" y="11037"/>
                </a:lnTo>
                <a:cubicBezTo>
                  <a:pt x="15391" y="10938"/>
                  <a:pt x="15367" y="10747"/>
                  <a:pt x="15391" y="10679"/>
                </a:cubicBezTo>
                <a:cubicBezTo>
                  <a:pt x="15411" y="10614"/>
                  <a:pt x="15463" y="10614"/>
                  <a:pt x="15463" y="10436"/>
                </a:cubicBezTo>
                <a:cubicBezTo>
                  <a:pt x="15463" y="10255"/>
                  <a:pt x="15483" y="10029"/>
                  <a:pt x="15442" y="9965"/>
                </a:cubicBezTo>
                <a:cubicBezTo>
                  <a:pt x="15401" y="9900"/>
                  <a:pt x="15360" y="9756"/>
                  <a:pt x="15360" y="9688"/>
                </a:cubicBezTo>
                <a:cubicBezTo>
                  <a:pt x="15360" y="9623"/>
                  <a:pt x="15449" y="9230"/>
                  <a:pt x="15449" y="9230"/>
                </a:cubicBezTo>
                <a:cubicBezTo>
                  <a:pt x="15449" y="9230"/>
                  <a:pt x="15411" y="8922"/>
                  <a:pt x="15411" y="8857"/>
                </a:cubicBezTo>
                <a:cubicBezTo>
                  <a:pt x="15411" y="8796"/>
                  <a:pt x="15514" y="7948"/>
                  <a:pt x="15514" y="7706"/>
                </a:cubicBezTo>
                <a:cubicBezTo>
                  <a:pt x="15514" y="7463"/>
                  <a:pt x="15432" y="6681"/>
                  <a:pt x="15432" y="6489"/>
                </a:cubicBezTo>
                <a:cubicBezTo>
                  <a:pt x="15432" y="6291"/>
                  <a:pt x="15449" y="5929"/>
                  <a:pt x="15425" y="5884"/>
                </a:cubicBezTo>
                <a:cubicBezTo>
                  <a:pt x="15398" y="5843"/>
                  <a:pt x="15446" y="5300"/>
                  <a:pt x="15343" y="5140"/>
                </a:cubicBezTo>
                <a:cubicBezTo>
                  <a:pt x="15241" y="4976"/>
                  <a:pt x="15241" y="4699"/>
                  <a:pt x="15271" y="4535"/>
                </a:cubicBezTo>
                <a:cubicBezTo>
                  <a:pt x="15299" y="4374"/>
                  <a:pt x="15432" y="4131"/>
                  <a:pt x="15432" y="4032"/>
                </a:cubicBezTo>
                <a:cubicBezTo>
                  <a:pt x="15432" y="3933"/>
                  <a:pt x="15312" y="3674"/>
                  <a:pt x="15271" y="3609"/>
                </a:cubicBezTo>
                <a:cubicBezTo>
                  <a:pt x="15234" y="3544"/>
                  <a:pt x="15056" y="3383"/>
                  <a:pt x="14977" y="3383"/>
                </a:cubicBezTo>
                <a:cubicBezTo>
                  <a:pt x="14895" y="3383"/>
                  <a:pt x="14813" y="3267"/>
                  <a:pt x="14762" y="3185"/>
                </a:cubicBezTo>
                <a:cubicBezTo>
                  <a:pt x="14711" y="3106"/>
                  <a:pt x="14526" y="2843"/>
                  <a:pt x="14526" y="2843"/>
                </a:cubicBezTo>
                <a:lnTo>
                  <a:pt x="14520" y="2648"/>
                </a:lnTo>
                <a:cubicBezTo>
                  <a:pt x="14520" y="2648"/>
                  <a:pt x="14711" y="2990"/>
                  <a:pt x="14793" y="3055"/>
                </a:cubicBezTo>
                <a:cubicBezTo>
                  <a:pt x="14871" y="3117"/>
                  <a:pt x="14933" y="3182"/>
                  <a:pt x="15029" y="3182"/>
                </a:cubicBezTo>
                <a:cubicBezTo>
                  <a:pt x="15118" y="3182"/>
                  <a:pt x="15176" y="3168"/>
                  <a:pt x="15210" y="3113"/>
                </a:cubicBezTo>
                <a:cubicBezTo>
                  <a:pt x="15244" y="3059"/>
                  <a:pt x="15343" y="3004"/>
                  <a:pt x="15374" y="2891"/>
                </a:cubicBezTo>
                <a:cubicBezTo>
                  <a:pt x="15405" y="2775"/>
                  <a:pt x="15483" y="2406"/>
                  <a:pt x="15463" y="2259"/>
                </a:cubicBezTo>
                <a:cubicBezTo>
                  <a:pt x="15442" y="2115"/>
                  <a:pt x="15323" y="2050"/>
                  <a:pt x="15425" y="1886"/>
                </a:cubicBezTo>
                <a:cubicBezTo>
                  <a:pt x="15528" y="1726"/>
                  <a:pt x="15514" y="1627"/>
                  <a:pt x="15514" y="1579"/>
                </a:cubicBezTo>
                <a:cubicBezTo>
                  <a:pt x="15514" y="1534"/>
                  <a:pt x="15432" y="1193"/>
                  <a:pt x="15432" y="1193"/>
                </a:cubicBezTo>
                <a:cubicBezTo>
                  <a:pt x="15432" y="1193"/>
                  <a:pt x="15442" y="995"/>
                  <a:pt x="15442" y="930"/>
                </a:cubicBezTo>
                <a:cubicBezTo>
                  <a:pt x="15442" y="868"/>
                  <a:pt x="14977" y="362"/>
                  <a:pt x="14926" y="362"/>
                </a:cubicBezTo>
                <a:cubicBezTo>
                  <a:pt x="14875" y="362"/>
                  <a:pt x="14082" y="427"/>
                  <a:pt x="14010" y="427"/>
                </a:cubicBezTo>
                <a:cubicBezTo>
                  <a:pt x="13939" y="427"/>
                  <a:pt x="13597" y="475"/>
                  <a:pt x="13474" y="475"/>
                </a:cubicBezTo>
                <a:cubicBezTo>
                  <a:pt x="13347" y="475"/>
                  <a:pt x="13259" y="735"/>
                  <a:pt x="13125" y="752"/>
                </a:cubicBezTo>
                <a:cubicBezTo>
                  <a:pt x="12995" y="769"/>
                  <a:pt x="12862" y="670"/>
                  <a:pt x="12743" y="670"/>
                </a:cubicBezTo>
                <a:cubicBezTo>
                  <a:pt x="12623" y="670"/>
                  <a:pt x="12691" y="544"/>
                  <a:pt x="12469" y="526"/>
                </a:cubicBezTo>
                <a:cubicBezTo>
                  <a:pt x="12247" y="509"/>
                  <a:pt x="12227" y="410"/>
                  <a:pt x="12063" y="410"/>
                </a:cubicBezTo>
                <a:lnTo>
                  <a:pt x="11605" y="410"/>
                </a:lnTo>
                <a:cubicBezTo>
                  <a:pt x="11424" y="410"/>
                  <a:pt x="11058" y="345"/>
                  <a:pt x="11007" y="345"/>
                </a:cubicBezTo>
                <a:cubicBezTo>
                  <a:pt x="10955" y="345"/>
                  <a:pt x="10351" y="393"/>
                  <a:pt x="10146" y="393"/>
                </a:cubicBezTo>
                <a:cubicBezTo>
                  <a:pt x="9944" y="393"/>
                  <a:pt x="9800" y="393"/>
                  <a:pt x="9701" y="547"/>
                </a:cubicBezTo>
                <a:cubicBezTo>
                  <a:pt x="9602" y="704"/>
                  <a:pt x="9346" y="810"/>
                  <a:pt x="9274" y="810"/>
                </a:cubicBezTo>
                <a:cubicBezTo>
                  <a:pt x="9202" y="810"/>
                  <a:pt x="8758" y="793"/>
                  <a:pt x="8656" y="793"/>
                </a:cubicBezTo>
                <a:cubicBezTo>
                  <a:pt x="8553" y="793"/>
                  <a:pt x="8358" y="759"/>
                  <a:pt x="8321" y="697"/>
                </a:cubicBezTo>
                <a:cubicBezTo>
                  <a:pt x="8283" y="632"/>
                  <a:pt x="8181" y="485"/>
                  <a:pt x="8109" y="485"/>
                </a:cubicBezTo>
                <a:cubicBezTo>
                  <a:pt x="8034" y="485"/>
                  <a:pt x="7863" y="441"/>
                  <a:pt x="7760" y="424"/>
                </a:cubicBezTo>
                <a:cubicBezTo>
                  <a:pt x="7658" y="407"/>
                  <a:pt x="7429" y="390"/>
                  <a:pt x="7333" y="424"/>
                </a:cubicBezTo>
                <a:cubicBezTo>
                  <a:pt x="7244" y="458"/>
                  <a:pt x="6728" y="567"/>
                  <a:pt x="6626" y="602"/>
                </a:cubicBezTo>
                <a:cubicBezTo>
                  <a:pt x="6523" y="636"/>
                  <a:pt x="6168" y="800"/>
                  <a:pt x="6066" y="800"/>
                </a:cubicBezTo>
                <a:cubicBezTo>
                  <a:pt x="5963" y="800"/>
                  <a:pt x="5683" y="537"/>
                  <a:pt x="5638" y="520"/>
                </a:cubicBezTo>
                <a:cubicBezTo>
                  <a:pt x="5597" y="503"/>
                  <a:pt x="5122" y="485"/>
                  <a:pt x="5061" y="475"/>
                </a:cubicBezTo>
                <a:cubicBezTo>
                  <a:pt x="5003" y="458"/>
                  <a:pt x="4788" y="475"/>
                  <a:pt x="4760" y="475"/>
                </a:cubicBezTo>
                <a:cubicBezTo>
                  <a:pt x="4729" y="475"/>
                  <a:pt x="4442" y="602"/>
                  <a:pt x="4442" y="602"/>
                </a:cubicBezTo>
                <a:cubicBezTo>
                  <a:pt x="4442" y="602"/>
                  <a:pt x="4043" y="547"/>
                  <a:pt x="3947" y="701"/>
                </a:cubicBezTo>
                <a:cubicBezTo>
                  <a:pt x="3848" y="854"/>
                  <a:pt x="3670" y="1148"/>
                  <a:pt x="3643" y="1186"/>
                </a:cubicBezTo>
                <a:cubicBezTo>
                  <a:pt x="3619" y="1230"/>
                  <a:pt x="3533" y="1415"/>
                  <a:pt x="3458" y="1476"/>
                </a:cubicBezTo>
                <a:cubicBezTo>
                  <a:pt x="3387" y="1541"/>
                  <a:pt x="3339" y="1705"/>
                  <a:pt x="3305" y="1757"/>
                </a:cubicBezTo>
                <a:cubicBezTo>
                  <a:pt x="3277" y="1801"/>
                  <a:pt x="3055" y="1722"/>
                  <a:pt x="3055" y="1722"/>
                </a:cubicBezTo>
                <a:cubicBezTo>
                  <a:pt x="3055" y="1722"/>
                  <a:pt x="3188" y="1740"/>
                  <a:pt x="3240" y="1623"/>
                </a:cubicBezTo>
                <a:cubicBezTo>
                  <a:pt x="3287" y="1507"/>
                  <a:pt x="3328" y="1333"/>
                  <a:pt x="3328" y="1282"/>
                </a:cubicBezTo>
                <a:cubicBezTo>
                  <a:pt x="3328" y="1230"/>
                  <a:pt x="3431" y="1200"/>
                  <a:pt x="3469" y="1135"/>
                </a:cubicBezTo>
                <a:cubicBezTo>
                  <a:pt x="3506" y="1073"/>
                  <a:pt x="3622" y="1056"/>
                  <a:pt x="3622" y="957"/>
                </a:cubicBezTo>
                <a:cubicBezTo>
                  <a:pt x="3622" y="858"/>
                  <a:pt x="3653" y="697"/>
                  <a:pt x="3653" y="697"/>
                </a:cubicBezTo>
                <a:cubicBezTo>
                  <a:pt x="3653" y="697"/>
                  <a:pt x="3725" y="485"/>
                  <a:pt x="3633" y="485"/>
                </a:cubicBezTo>
                <a:cubicBezTo>
                  <a:pt x="3540" y="485"/>
                  <a:pt x="3431" y="503"/>
                  <a:pt x="3298" y="503"/>
                </a:cubicBezTo>
                <a:cubicBezTo>
                  <a:pt x="3164" y="503"/>
                  <a:pt x="3045" y="520"/>
                  <a:pt x="2891" y="458"/>
                </a:cubicBezTo>
                <a:cubicBezTo>
                  <a:pt x="2737" y="393"/>
                  <a:pt x="2426" y="174"/>
                  <a:pt x="2334" y="174"/>
                </a:cubicBezTo>
                <a:cubicBezTo>
                  <a:pt x="2238" y="174"/>
                  <a:pt x="1907" y="376"/>
                  <a:pt x="1774" y="376"/>
                </a:cubicBezTo>
                <a:cubicBezTo>
                  <a:pt x="1640" y="376"/>
                  <a:pt x="1398" y="393"/>
                  <a:pt x="1329" y="410"/>
                </a:cubicBezTo>
                <a:cubicBezTo>
                  <a:pt x="1258" y="427"/>
                  <a:pt x="1087" y="427"/>
                  <a:pt x="1012" y="362"/>
                </a:cubicBezTo>
                <a:cubicBezTo>
                  <a:pt x="940" y="297"/>
                  <a:pt x="872" y="154"/>
                  <a:pt x="790" y="154"/>
                </a:cubicBezTo>
                <a:cubicBezTo>
                  <a:pt x="711" y="154"/>
                  <a:pt x="567" y="120"/>
                  <a:pt x="540" y="72"/>
                </a:cubicBezTo>
                <a:cubicBezTo>
                  <a:pt x="506" y="0"/>
                  <a:pt x="335" y="157"/>
                  <a:pt x="335" y="157"/>
                </a:cubicBezTo>
                <a:close/>
              </a:path>
            </a:pathLst>
          </a:custGeom>
          <a:solidFill>
            <a:srgbClr val="DCBE86">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8" name="Google Shape;498;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499" name="Google Shape;499;p8"/>
          <p:cNvSpPr txBox="1">
            <a:spLocks noGrp="1"/>
          </p:cNvSpPr>
          <p:nvPr>
            <p:ph type="title"/>
          </p:nvPr>
        </p:nvSpPr>
        <p:spPr>
          <a:xfrm>
            <a:off x="1812475" y="1435200"/>
            <a:ext cx="5507700" cy="22731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4800"/>
              <a:buNone/>
              <a:defRPr sz="8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500" name="Google Shape;500;p8"/>
          <p:cNvSpPr/>
          <p:nvPr/>
        </p:nvSpPr>
        <p:spPr>
          <a:xfrm>
            <a:off x="1872688" y="1934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rot="-1680891">
            <a:off x="1056651" y="3917066"/>
            <a:ext cx="221950" cy="260099"/>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rot="-1680844">
            <a:off x="4455066" y="295347"/>
            <a:ext cx="243367" cy="28518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rot="2449083">
            <a:off x="3202151" y="4563175"/>
            <a:ext cx="271989" cy="31872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rot="-1680892">
            <a:off x="7895325" y="1121536"/>
            <a:ext cx="166429" cy="19503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rot="-1680779">
            <a:off x="198000" y="2482949"/>
            <a:ext cx="151565" cy="17760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 name="Google Shape;506;p8"/>
          <p:cNvGrpSpPr/>
          <p:nvPr/>
        </p:nvGrpSpPr>
        <p:grpSpPr>
          <a:xfrm>
            <a:off x="-86975" y="4154357"/>
            <a:ext cx="928746" cy="927598"/>
            <a:chOff x="-86975" y="4154357"/>
            <a:chExt cx="928746" cy="927598"/>
          </a:xfrm>
        </p:grpSpPr>
        <p:sp>
          <p:nvSpPr>
            <p:cNvPr id="507" name="Google Shape;507;p8"/>
            <p:cNvSpPr/>
            <p:nvPr/>
          </p:nvSpPr>
          <p:spPr>
            <a:xfrm rot="-2490741">
              <a:off x="45294" y="4292725"/>
              <a:ext cx="664209" cy="650860"/>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rot="-2490741">
              <a:off x="216231" y="4584421"/>
              <a:ext cx="93509" cy="166402"/>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rot="-2490741">
              <a:off x="304999" y="4553332"/>
              <a:ext cx="100708" cy="93439"/>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rot="-2490741">
              <a:off x="360811" y="4474329"/>
              <a:ext cx="113078" cy="104831"/>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rot="-2490741">
              <a:off x="410122" y="4360236"/>
              <a:ext cx="48991" cy="37669"/>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rot="-2490741">
              <a:off x="463872" y="4410267"/>
              <a:ext cx="39696" cy="20826"/>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rot="-2490741">
              <a:off x="517360" y="4469913"/>
              <a:ext cx="36831" cy="2348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rot="-2490741">
              <a:off x="182807" y="4713074"/>
              <a:ext cx="51227" cy="18939"/>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rot="-2490741">
              <a:off x="247082" y="4770551"/>
              <a:ext cx="43540" cy="28933"/>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2490741">
              <a:off x="297495" y="4803880"/>
              <a:ext cx="45007" cy="49061"/>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rot="-2490741">
              <a:off x="552320" y="4467005"/>
              <a:ext cx="156198" cy="144457"/>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rot="-2490741">
              <a:off x="613142" y="4383699"/>
              <a:ext cx="19848" cy="32428"/>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rot="-2490741">
              <a:off x="166589" y="4777728"/>
              <a:ext cx="41303" cy="238665"/>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rot="-2490741">
              <a:off x="80959" y="4747288"/>
              <a:ext cx="31170" cy="44309"/>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8"/>
          <p:cNvSpPr/>
          <p:nvPr/>
        </p:nvSpPr>
        <p:spPr>
          <a:xfrm rot="-5400000">
            <a:off x="-13974" y="3754951"/>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2" name="Google Shape;522;p8"/>
          <p:cNvGrpSpPr/>
          <p:nvPr/>
        </p:nvGrpSpPr>
        <p:grpSpPr>
          <a:xfrm>
            <a:off x="721088" y="3132699"/>
            <a:ext cx="250137" cy="252072"/>
            <a:chOff x="721088" y="3132699"/>
            <a:chExt cx="250137" cy="252072"/>
          </a:xfrm>
        </p:grpSpPr>
        <p:sp>
          <p:nvSpPr>
            <p:cNvPr id="523" name="Google Shape;523;p8"/>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8"/>
          <p:cNvGrpSpPr/>
          <p:nvPr/>
        </p:nvGrpSpPr>
        <p:grpSpPr>
          <a:xfrm>
            <a:off x="5850721" y="4440590"/>
            <a:ext cx="355119" cy="355119"/>
            <a:chOff x="5850721" y="4440590"/>
            <a:chExt cx="355119" cy="355119"/>
          </a:xfrm>
        </p:grpSpPr>
        <p:sp>
          <p:nvSpPr>
            <p:cNvPr id="526" name="Google Shape;526;p8"/>
            <p:cNvSpPr/>
            <p:nvPr/>
          </p:nvSpPr>
          <p:spPr>
            <a:xfrm rot="2700000">
              <a:off x="5903211" y="4492112"/>
              <a:ext cx="250140" cy="252075"/>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rot="2700000">
              <a:off x="5988155" y="4581392"/>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8"/>
          <p:cNvGrpSpPr/>
          <p:nvPr/>
        </p:nvGrpSpPr>
        <p:grpSpPr>
          <a:xfrm>
            <a:off x="8315351" y="114299"/>
            <a:ext cx="548158" cy="525773"/>
            <a:chOff x="8315351" y="114299"/>
            <a:chExt cx="548158" cy="525773"/>
          </a:xfrm>
        </p:grpSpPr>
        <p:sp>
          <p:nvSpPr>
            <p:cNvPr id="529" name="Google Shape;529;p8"/>
            <p:cNvSpPr/>
            <p:nvPr/>
          </p:nvSpPr>
          <p:spPr>
            <a:xfrm rot="2553011">
              <a:off x="8690016" y="431831"/>
              <a:ext cx="125433" cy="190974"/>
            </a:xfrm>
            <a:custGeom>
              <a:avLst/>
              <a:gdLst/>
              <a:ahLst/>
              <a:cxnLst/>
              <a:rect l="l" t="t" r="r" b="b"/>
              <a:pathLst>
                <a:path w="1242" h="1891" extrusionOk="0">
                  <a:moveTo>
                    <a:pt x="624" y="231"/>
                  </a:moveTo>
                  <a:cubicBezTo>
                    <a:pt x="633" y="231"/>
                    <a:pt x="643" y="232"/>
                    <a:pt x="653" y="233"/>
                  </a:cubicBezTo>
                  <a:cubicBezTo>
                    <a:pt x="763" y="247"/>
                    <a:pt x="913" y="438"/>
                    <a:pt x="899" y="548"/>
                  </a:cubicBezTo>
                  <a:cubicBezTo>
                    <a:pt x="894" y="592"/>
                    <a:pt x="873" y="599"/>
                    <a:pt x="849" y="599"/>
                  </a:cubicBezTo>
                  <a:cubicBezTo>
                    <a:pt x="836" y="599"/>
                    <a:pt x="821" y="597"/>
                    <a:pt x="807" y="597"/>
                  </a:cubicBezTo>
                  <a:cubicBezTo>
                    <a:pt x="797" y="597"/>
                    <a:pt x="788" y="598"/>
                    <a:pt x="780" y="602"/>
                  </a:cubicBezTo>
                  <a:cubicBezTo>
                    <a:pt x="660" y="565"/>
                    <a:pt x="500" y="582"/>
                    <a:pt x="496" y="401"/>
                  </a:cubicBezTo>
                  <a:cubicBezTo>
                    <a:pt x="490" y="319"/>
                    <a:pt x="515" y="231"/>
                    <a:pt x="624" y="231"/>
                  </a:cubicBezTo>
                  <a:close/>
                  <a:moveTo>
                    <a:pt x="318" y="671"/>
                  </a:moveTo>
                  <a:lnTo>
                    <a:pt x="318" y="671"/>
                  </a:lnTo>
                  <a:cubicBezTo>
                    <a:pt x="479" y="807"/>
                    <a:pt x="643" y="859"/>
                    <a:pt x="828" y="862"/>
                  </a:cubicBezTo>
                  <a:cubicBezTo>
                    <a:pt x="882" y="862"/>
                    <a:pt x="923" y="876"/>
                    <a:pt x="913" y="941"/>
                  </a:cubicBezTo>
                  <a:cubicBezTo>
                    <a:pt x="886" y="1139"/>
                    <a:pt x="879" y="1344"/>
                    <a:pt x="756" y="1511"/>
                  </a:cubicBezTo>
                  <a:cubicBezTo>
                    <a:pt x="692" y="1594"/>
                    <a:pt x="630" y="1636"/>
                    <a:pt x="569" y="1636"/>
                  </a:cubicBezTo>
                  <a:cubicBezTo>
                    <a:pt x="502" y="1636"/>
                    <a:pt x="437" y="1586"/>
                    <a:pt x="377" y="1487"/>
                  </a:cubicBezTo>
                  <a:cubicBezTo>
                    <a:pt x="216" y="1235"/>
                    <a:pt x="233" y="968"/>
                    <a:pt x="318" y="671"/>
                  </a:cubicBezTo>
                  <a:close/>
                  <a:moveTo>
                    <a:pt x="663" y="0"/>
                  </a:moveTo>
                  <a:cubicBezTo>
                    <a:pt x="541" y="0"/>
                    <a:pt x="416" y="61"/>
                    <a:pt x="312" y="182"/>
                  </a:cubicBezTo>
                  <a:cubicBezTo>
                    <a:pt x="93" y="438"/>
                    <a:pt x="55" y="753"/>
                    <a:pt x="18" y="1067"/>
                  </a:cubicBezTo>
                  <a:cubicBezTo>
                    <a:pt x="1" y="1231"/>
                    <a:pt x="52" y="1385"/>
                    <a:pt x="110" y="1522"/>
                  </a:cubicBezTo>
                  <a:cubicBezTo>
                    <a:pt x="195" y="1713"/>
                    <a:pt x="325" y="1891"/>
                    <a:pt x="564" y="1891"/>
                  </a:cubicBezTo>
                  <a:cubicBezTo>
                    <a:pt x="787" y="1891"/>
                    <a:pt x="934" y="1747"/>
                    <a:pt x="1029" y="1559"/>
                  </a:cubicBezTo>
                  <a:cubicBezTo>
                    <a:pt x="1077" y="1470"/>
                    <a:pt x="1111" y="1368"/>
                    <a:pt x="1128" y="1265"/>
                  </a:cubicBezTo>
                  <a:cubicBezTo>
                    <a:pt x="1180" y="917"/>
                    <a:pt x="1241" y="568"/>
                    <a:pt x="1043" y="244"/>
                  </a:cubicBezTo>
                  <a:cubicBezTo>
                    <a:pt x="944" y="82"/>
                    <a:pt x="805" y="0"/>
                    <a:pt x="66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rot="2553011">
              <a:off x="8365606" y="128306"/>
              <a:ext cx="117051" cy="194206"/>
            </a:xfrm>
            <a:custGeom>
              <a:avLst/>
              <a:gdLst/>
              <a:ahLst/>
              <a:cxnLst/>
              <a:rect l="l" t="t" r="r" b="b"/>
              <a:pathLst>
                <a:path w="1159" h="1923" extrusionOk="0">
                  <a:moveTo>
                    <a:pt x="946" y="1"/>
                  </a:moveTo>
                  <a:cubicBezTo>
                    <a:pt x="941" y="1"/>
                    <a:pt x="935" y="1"/>
                    <a:pt x="930" y="2"/>
                  </a:cubicBezTo>
                  <a:cubicBezTo>
                    <a:pt x="844" y="12"/>
                    <a:pt x="841" y="128"/>
                    <a:pt x="844" y="210"/>
                  </a:cubicBezTo>
                  <a:cubicBezTo>
                    <a:pt x="848" y="422"/>
                    <a:pt x="861" y="638"/>
                    <a:pt x="872" y="849"/>
                  </a:cubicBezTo>
                  <a:cubicBezTo>
                    <a:pt x="879" y="925"/>
                    <a:pt x="896" y="993"/>
                    <a:pt x="783" y="1003"/>
                  </a:cubicBezTo>
                  <a:cubicBezTo>
                    <a:pt x="626" y="1027"/>
                    <a:pt x="468" y="1054"/>
                    <a:pt x="301" y="1085"/>
                  </a:cubicBezTo>
                  <a:cubicBezTo>
                    <a:pt x="284" y="829"/>
                    <a:pt x="270" y="569"/>
                    <a:pt x="253" y="309"/>
                  </a:cubicBezTo>
                  <a:cubicBezTo>
                    <a:pt x="246" y="201"/>
                    <a:pt x="236" y="39"/>
                    <a:pt x="123" y="39"/>
                  </a:cubicBezTo>
                  <a:cubicBezTo>
                    <a:pt x="122" y="39"/>
                    <a:pt x="121" y="40"/>
                    <a:pt x="120" y="40"/>
                  </a:cubicBezTo>
                  <a:cubicBezTo>
                    <a:pt x="0" y="43"/>
                    <a:pt x="17" y="207"/>
                    <a:pt x="24" y="309"/>
                  </a:cubicBezTo>
                  <a:cubicBezTo>
                    <a:pt x="34" y="808"/>
                    <a:pt x="99" y="1304"/>
                    <a:pt x="178" y="1796"/>
                  </a:cubicBezTo>
                  <a:cubicBezTo>
                    <a:pt x="185" y="1854"/>
                    <a:pt x="205" y="1916"/>
                    <a:pt x="281" y="1919"/>
                  </a:cubicBezTo>
                  <a:cubicBezTo>
                    <a:pt x="291" y="1921"/>
                    <a:pt x="300" y="1922"/>
                    <a:pt x="308" y="1922"/>
                  </a:cubicBezTo>
                  <a:cubicBezTo>
                    <a:pt x="372" y="1922"/>
                    <a:pt x="384" y="1857"/>
                    <a:pt x="390" y="1803"/>
                  </a:cubicBezTo>
                  <a:cubicBezTo>
                    <a:pt x="400" y="1755"/>
                    <a:pt x="390" y="1700"/>
                    <a:pt x="386" y="1649"/>
                  </a:cubicBezTo>
                  <a:cubicBezTo>
                    <a:pt x="339" y="1321"/>
                    <a:pt x="339" y="1321"/>
                    <a:pt x="653" y="1259"/>
                  </a:cubicBezTo>
                  <a:cubicBezTo>
                    <a:pt x="712" y="1248"/>
                    <a:pt x="756" y="1241"/>
                    <a:pt x="790" y="1241"/>
                  </a:cubicBezTo>
                  <a:cubicBezTo>
                    <a:pt x="880" y="1241"/>
                    <a:pt x="892" y="1293"/>
                    <a:pt x="899" y="1458"/>
                  </a:cubicBezTo>
                  <a:cubicBezTo>
                    <a:pt x="902" y="1546"/>
                    <a:pt x="916" y="1635"/>
                    <a:pt x="920" y="1731"/>
                  </a:cubicBezTo>
                  <a:cubicBezTo>
                    <a:pt x="926" y="1812"/>
                    <a:pt x="933" y="1902"/>
                    <a:pt x="1027" y="1902"/>
                  </a:cubicBezTo>
                  <a:cubicBezTo>
                    <a:pt x="1029" y="1902"/>
                    <a:pt x="1031" y="1902"/>
                    <a:pt x="1032" y="1902"/>
                  </a:cubicBezTo>
                  <a:cubicBezTo>
                    <a:pt x="1135" y="1898"/>
                    <a:pt x="1159" y="1803"/>
                    <a:pt x="1155" y="1714"/>
                  </a:cubicBezTo>
                  <a:cubicBezTo>
                    <a:pt x="1131" y="1208"/>
                    <a:pt x="1104" y="702"/>
                    <a:pt x="1070" y="197"/>
                  </a:cubicBezTo>
                  <a:cubicBezTo>
                    <a:pt x="1067" y="116"/>
                    <a:pt x="1042" y="1"/>
                    <a:pt x="94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rot="2553011">
              <a:off x="8467194" y="209581"/>
              <a:ext cx="100488" cy="205012"/>
            </a:xfrm>
            <a:custGeom>
              <a:avLst/>
              <a:gdLst/>
              <a:ahLst/>
              <a:cxnLst/>
              <a:rect l="l" t="t" r="r" b="b"/>
              <a:pathLst>
                <a:path w="995" h="2030" extrusionOk="0">
                  <a:moveTo>
                    <a:pt x="486" y="1"/>
                  </a:moveTo>
                  <a:cubicBezTo>
                    <a:pt x="354" y="1"/>
                    <a:pt x="228" y="50"/>
                    <a:pt x="116" y="103"/>
                  </a:cubicBezTo>
                  <a:cubicBezTo>
                    <a:pt x="0" y="157"/>
                    <a:pt x="55" y="314"/>
                    <a:pt x="48" y="444"/>
                  </a:cubicBezTo>
                  <a:cubicBezTo>
                    <a:pt x="89" y="892"/>
                    <a:pt x="130" y="1357"/>
                    <a:pt x="202" y="1818"/>
                  </a:cubicBezTo>
                  <a:cubicBezTo>
                    <a:pt x="222" y="1945"/>
                    <a:pt x="291" y="2030"/>
                    <a:pt x="407" y="2030"/>
                  </a:cubicBezTo>
                  <a:cubicBezTo>
                    <a:pt x="409" y="2030"/>
                    <a:pt x="411" y="2030"/>
                    <a:pt x="414" y="2030"/>
                  </a:cubicBezTo>
                  <a:cubicBezTo>
                    <a:pt x="567" y="2030"/>
                    <a:pt x="721" y="1996"/>
                    <a:pt x="875" y="1968"/>
                  </a:cubicBezTo>
                  <a:cubicBezTo>
                    <a:pt x="937" y="1955"/>
                    <a:pt x="995" y="1914"/>
                    <a:pt x="978" y="1835"/>
                  </a:cubicBezTo>
                  <a:cubicBezTo>
                    <a:pt x="968" y="1769"/>
                    <a:pt x="914" y="1729"/>
                    <a:pt x="846" y="1729"/>
                  </a:cubicBezTo>
                  <a:cubicBezTo>
                    <a:pt x="843" y="1729"/>
                    <a:pt x="840" y="1729"/>
                    <a:pt x="837" y="1729"/>
                  </a:cubicBezTo>
                  <a:cubicBezTo>
                    <a:pt x="749" y="1733"/>
                    <a:pt x="653" y="1746"/>
                    <a:pt x="567" y="1763"/>
                  </a:cubicBezTo>
                  <a:cubicBezTo>
                    <a:pt x="542" y="1769"/>
                    <a:pt x="520" y="1772"/>
                    <a:pt x="501" y="1772"/>
                  </a:cubicBezTo>
                  <a:cubicBezTo>
                    <a:pt x="431" y="1772"/>
                    <a:pt x="406" y="1729"/>
                    <a:pt x="390" y="1623"/>
                  </a:cubicBezTo>
                  <a:cubicBezTo>
                    <a:pt x="361" y="1449"/>
                    <a:pt x="362" y="1334"/>
                    <a:pt x="547" y="1334"/>
                  </a:cubicBezTo>
                  <a:cubicBezTo>
                    <a:pt x="561" y="1334"/>
                    <a:pt x="577" y="1335"/>
                    <a:pt x="595" y="1336"/>
                  </a:cubicBezTo>
                  <a:cubicBezTo>
                    <a:pt x="612" y="1336"/>
                    <a:pt x="632" y="1329"/>
                    <a:pt x="650" y="1319"/>
                  </a:cubicBezTo>
                  <a:cubicBezTo>
                    <a:pt x="718" y="1288"/>
                    <a:pt x="786" y="1247"/>
                    <a:pt x="773" y="1165"/>
                  </a:cubicBezTo>
                  <a:cubicBezTo>
                    <a:pt x="761" y="1108"/>
                    <a:pt x="729" y="1094"/>
                    <a:pt x="692" y="1094"/>
                  </a:cubicBezTo>
                  <a:cubicBezTo>
                    <a:pt x="662" y="1094"/>
                    <a:pt x="628" y="1103"/>
                    <a:pt x="598" y="1107"/>
                  </a:cubicBezTo>
                  <a:cubicBezTo>
                    <a:pt x="547" y="1114"/>
                    <a:pt x="496" y="1128"/>
                    <a:pt x="448" y="1145"/>
                  </a:cubicBezTo>
                  <a:cubicBezTo>
                    <a:pt x="428" y="1151"/>
                    <a:pt x="411" y="1154"/>
                    <a:pt x="397" y="1154"/>
                  </a:cubicBezTo>
                  <a:cubicBezTo>
                    <a:pt x="354" y="1154"/>
                    <a:pt x="333" y="1126"/>
                    <a:pt x="328" y="1059"/>
                  </a:cubicBezTo>
                  <a:cubicBezTo>
                    <a:pt x="318" y="844"/>
                    <a:pt x="301" y="632"/>
                    <a:pt x="277" y="417"/>
                  </a:cubicBezTo>
                  <a:cubicBezTo>
                    <a:pt x="270" y="314"/>
                    <a:pt x="321" y="273"/>
                    <a:pt x="407" y="256"/>
                  </a:cubicBezTo>
                  <a:cubicBezTo>
                    <a:pt x="443" y="247"/>
                    <a:pt x="483" y="246"/>
                    <a:pt x="522" y="246"/>
                  </a:cubicBezTo>
                  <a:cubicBezTo>
                    <a:pt x="542" y="246"/>
                    <a:pt x="562" y="246"/>
                    <a:pt x="581" y="246"/>
                  </a:cubicBezTo>
                  <a:cubicBezTo>
                    <a:pt x="587" y="247"/>
                    <a:pt x="592" y="247"/>
                    <a:pt x="597" y="247"/>
                  </a:cubicBezTo>
                  <a:cubicBezTo>
                    <a:pt x="668" y="247"/>
                    <a:pt x="722" y="204"/>
                    <a:pt x="728" y="144"/>
                  </a:cubicBezTo>
                  <a:cubicBezTo>
                    <a:pt x="735" y="82"/>
                    <a:pt x="677" y="31"/>
                    <a:pt x="602" y="14"/>
                  </a:cubicBezTo>
                  <a:cubicBezTo>
                    <a:pt x="563" y="5"/>
                    <a:pt x="524" y="1"/>
                    <a:pt x="48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rot="2553011">
              <a:off x="8548811" y="281306"/>
              <a:ext cx="89783" cy="200063"/>
            </a:xfrm>
            <a:custGeom>
              <a:avLst/>
              <a:gdLst/>
              <a:ahLst/>
              <a:cxnLst/>
              <a:rect l="l" t="t" r="r" b="b"/>
              <a:pathLst>
                <a:path w="889" h="1981" extrusionOk="0">
                  <a:moveTo>
                    <a:pt x="147" y="1"/>
                  </a:moveTo>
                  <a:cubicBezTo>
                    <a:pt x="143" y="1"/>
                    <a:pt x="138" y="1"/>
                    <a:pt x="133" y="2"/>
                  </a:cubicBezTo>
                  <a:cubicBezTo>
                    <a:pt x="0" y="15"/>
                    <a:pt x="31" y="196"/>
                    <a:pt x="38" y="319"/>
                  </a:cubicBezTo>
                  <a:cubicBezTo>
                    <a:pt x="69" y="695"/>
                    <a:pt x="103" y="1064"/>
                    <a:pt x="103" y="1447"/>
                  </a:cubicBezTo>
                  <a:cubicBezTo>
                    <a:pt x="103" y="1570"/>
                    <a:pt x="116" y="1693"/>
                    <a:pt x="140" y="1813"/>
                  </a:cubicBezTo>
                  <a:cubicBezTo>
                    <a:pt x="160" y="1926"/>
                    <a:pt x="234" y="1981"/>
                    <a:pt x="346" y="1981"/>
                  </a:cubicBezTo>
                  <a:cubicBezTo>
                    <a:pt x="352" y="1981"/>
                    <a:pt x="359" y="1981"/>
                    <a:pt x="366" y="1980"/>
                  </a:cubicBezTo>
                  <a:cubicBezTo>
                    <a:pt x="448" y="1966"/>
                    <a:pt x="533" y="1960"/>
                    <a:pt x="615" y="1946"/>
                  </a:cubicBezTo>
                  <a:cubicBezTo>
                    <a:pt x="731" y="1929"/>
                    <a:pt x="889" y="1919"/>
                    <a:pt x="861" y="1772"/>
                  </a:cubicBezTo>
                  <a:cubicBezTo>
                    <a:pt x="853" y="1710"/>
                    <a:pt x="815" y="1692"/>
                    <a:pt x="768" y="1692"/>
                  </a:cubicBezTo>
                  <a:cubicBezTo>
                    <a:pt x="716" y="1692"/>
                    <a:pt x="652" y="1713"/>
                    <a:pt x="602" y="1720"/>
                  </a:cubicBezTo>
                  <a:cubicBezTo>
                    <a:pt x="539" y="1728"/>
                    <a:pt x="493" y="1734"/>
                    <a:pt x="460" y="1734"/>
                  </a:cubicBezTo>
                  <a:cubicBezTo>
                    <a:pt x="368" y="1734"/>
                    <a:pt x="369" y="1689"/>
                    <a:pt x="359" y="1509"/>
                  </a:cubicBezTo>
                  <a:cubicBezTo>
                    <a:pt x="342" y="1109"/>
                    <a:pt x="325" y="706"/>
                    <a:pt x="291" y="306"/>
                  </a:cubicBezTo>
                  <a:cubicBezTo>
                    <a:pt x="281" y="193"/>
                    <a:pt x="277" y="1"/>
                    <a:pt x="14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rot="2553011">
              <a:off x="8619154" y="352275"/>
              <a:ext cx="86450" cy="186127"/>
            </a:xfrm>
            <a:custGeom>
              <a:avLst/>
              <a:gdLst/>
              <a:ahLst/>
              <a:cxnLst/>
              <a:rect l="l" t="t" r="r" b="b"/>
              <a:pathLst>
                <a:path w="856" h="1843" extrusionOk="0">
                  <a:moveTo>
                    <a:pt x="139" y="1"/>
                  </a:moveTo>
                  <a:cubicBezTo>
                    <a:pt x="137" y="1"/>
                    <a:pt x="136" y="1"/>
                    <a:pt x="134" y="1"/>
                  </a:cubicBezTo>
                  <a:cubicBezTo>
                    <a:pt x="1" y="14"/>
                    <a:pt x="14" y="196"/>
                    <a:pt x="25" y="315"/>
                  </a:cubicBezTo>
                  <a:cubicBezTo>
                    <a:pt x="59" y="729"/>
                    <a:pt x="96" y="1139"/>
                    <a:pt x="137" y="1552"/>
                  </a:cubicBezTo>
                  <a:cubicBezTo>
                    <a:pt x="165" y="1785"/>
                    <a:pt x="233" y="1843"/>
                    <a:pt x="462" y="1843"/>
                  </a:cubicBezTo>
                  <a:cubicBezTo>
                    <a:pt x="510" y="1839"/>
                    <a:pt x="554" y="1843"/>
                    <a:pt x="599" y="1829"/>
                  </a:cubicBezTo>
                  <a:cubicBezTo>
                    <a:pt x="701" y="1805"/>
                    <a:pt x="855" y="1808"/>
                    <a:pt x="835" y="1658"/>
                  </a:cubicBezTo>
                  <a:cubicBezTo>
                    <a:pt x="827" y="1585"/>
                    <a:pt x="797" y="1565"/>
                    <a:pt x="759" y="1565"/>
                  </a:cubicBezTo>
                  <a:cubicBezTo>
                    <a:pt x="708" y="1565"/>
                    <a:pt x="642" y="1600"/>
                    <a:pt x="592" y="1600"/>
                  </a:cubicBezTo>
                  <a:cubicBezTo>
                    <a:pt x="560" y="1600"/>
                    <a:pt x="526" y="1608"/>
                    <a:pt x="495" y="1608"/>
                  </a:cubicBezTo>
                  <a:cubicBezTo>
                    <a:pt x="449" y="1608"/>
                    <a:pt x="412" y="1589"/>
                    <a:pt x="404" y="1494"/>
                  </a:cubicBezTo>
                  <a:cubicBezTo>
                    <a:pt x="377" y="1091"/>
                    <a:pt x="325" y="694"/>
                    <a:pt x="291" y="298"/>
                  </a:cubicBezTo>
                  <a:cubicBezTo>
                    <a:pt x="281" y="171"/>
                    <a:pt x="225" y="1"/>
                    <a:pt x="139"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3893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1"/>
        </a:solidFill>
        <a:effectLst/>
      </p:bgPr>
    </p:bg>
    <p:spTree>
      <p:nvGrpSpPr>
        <p:cNvPr id="1" name="Shape 534"/>
        <p:cNvGrpSpPr/>
        <p:nvPr/>
      </p:nvGrpSpPr>
      <p:grpSpPr>
        <a:xfrm>
          <a:off x="0" y="0"/>
          <a:ext cx="0" cy="0"/>
          <a:chOff x="0" y="0"/>
          <a:chExt cx="0" cy="0"/>
        </a:xfrm>
      </p:grpSpPr>
      <p:pic>
        <p:nvPicPr>
          <p:cNvPr id="535" name="Google Shape;535;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536" name="Google Shape;536;p9"/>
          <p:cNvSpPr/>
          <p:nvPr/>
        </p:nvSpPr>
        <p:spPr>
          <a:xfrm>
            <a:off x="268665" y="874051"/>
            <a:ext cx="4986751" cy="2204656"/>
          </a:xfrm>
          <a:custGeom>
            <a:avLst/>
            <a:gdLst/>
            <a:ahLst/>
            <a:cxnLst/>
            <a:rect l="l" t="t" r="r" b="b"/>
            <a:pathLst>
              <a:path w="27857" h="12316" extrusionOk="0">
                <a:moveTo>
                  <a:pt x="1" y="0"/>
                </a:moveTo>
                <a:lnTo>
                  <a:pt x="1" y="7"/>
                </a:lnTo>
                <a:lnTo>
                  <a:pt x="1" y="8089"/>
                </a:lnTo>
                <a:lnTo>
                  <a:pt x="684" y="9240"/>
                </a:lnTo>
                <a:cubicBezTo>
                  <a:pt x="684" y="9240"/>
                  <a:pt x="635" y="9082"/>
                  <a:pt x="861" y="9082"/>
                </a:cubicBezTo>
                <a:cubicBezTo>
                  <a:pt x="1012" y="9082"/>
                  <a:pt x="1285" y="9152"/>
                  <a:pt x="1778" y="9387"/>
                </a:cubicBezTo>
                <a:cubicBezTo>
                  <a:pt x="3008" y="9971"/>
                  <a:pt x="4098" y="10556"/>
                  <a:pt x="4098" y="10556"/>
                </a:cubicBezTo>
                <a:lnTo>
                  <a:pt x="6128" y="10699"/>
                </a:lnTo>
                <a:cubicBezTo>
                  <a:pt x="6112" y="10689"/>
                  <a:pt x="6108" y="10686"/>
                  <a:pt x="6111" y="10686"/>
                </a:cubicBezTo>
                <a:lnTo>
                  <a:pt x="6111" y="10686"/>
                </a:lnTo>
                <a:cubicBezTo>
                  <a:pt x="6116" y="10686"/>
                  <a:pt x="6145" y="10699"/>
                  <a:pt x="6145" y="10699"/>
                </a:cubicBezTo>
                <a:lnTo>
                  <a:pt x="6128" y="10699"/>
                </a:lnTo>
                <a:cubicBezTo>
                  <a:pt x="6175" y="10733"/>
                  <a:pt x="6346" y="10846"/>
                  <a:pt x="6828" y="11140"/>
                </a:cubicBezTo>
                <a:lnTo>
                  <a:pt x="7785" y="11724"/>
                </a:lnTo>
                <a:lnTo>
                  <a:pt x="9425" y="11724"/>
                </a:lnTo>
                <a:lnTo>
                  <a:pt x="10519" y="12022"/>
                </a:lnTo>
                <a:lnTo>
                  <a:pt x="11311" y="12251"/>
                </a:lnTo>
                <a:lnTo>
                  <a:pt x="12418" y="12029"/>
                </a:lnTo>
                <a:lnTo>
                  <a:pt x="12432" y="12022"/>
                </a:lnTo>
                <a:lnTo>
                  <a:pt x="12432" y="12029"/>
                </a:lnTo>
                <a:lnTo>
                  <a:pt x="12466" y="12022"/>
                </a:lnTo>
                <a:lnTo>
                  <a:pt x="14667" y="12316"/>
                </a:lnTo>
                <a:lnTo>
                  <a:pt x="18330" y="10706"/>
                </a:lnTo>
                <a:lnTo>
                  <a:pt x="20527" y="10706"/>
                </a:lnTo>
                <a:lnTo>
                  <a:pt x="22174" y="10409"/>
                </a:lnTo>
                <a:lnTo>
                  <a:pt x="22909" y="9531"/>
                </a:lnTo>
                <a:lnTo>
                  <a:pt x="24559" y="9674"/>
                </a:lnTo>
                <a:lnTo>
                  <a:pt x="26022" y="9821"/>
                </a:lnTo>
                <a:lnTo>
                  <a:pt x="26391" y="9527"/>
                </a:lnTo>
                <a:lnTo>
                  <a:pt x="27857" y="9527"/>
                </a:lnTo>
                <a:lnTo>
                  <a:pt x="278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268665" y="2317583"/>
            <a:ext cx="4991048" cy="760603"/>
          </a:xfrm>
          <a:custGeom>
            <a:avLst/>
            <a:gdLst/>
            <a:ahLst/>
            <a:cxnLst/>
            <a:rect l="l" t="t" r="r" b="b"/>
            <a:pathLst>
              <a:path w="27881" h="4249" extrusionOk="0">
                <a:moveTo>
                  <a:pt x="1" y="1"/>
                </a:moveTo>
                <a:lnTo>
                  <a:pt x="274" y="1614"/>
                </a:lnTo>
                <a:lnTo>
                  <a:pt x="411" y="1761"/>
                </a:lnTo>
                <a:lnTo>
                  <a:pt x="821" y="1761"/>
                </a:lnTo>
                <a:cubicBezTo>
                  <a:pt x="821" y="1761"/>
                  <a:pt x="957" y="1761"/>
                  <a:pt x="1641" y="1907"/>
                </a:cubicBezTo>
                <a:cubicBezTo>
                  <a:pt x="2324" y="2051"/>
                  <a:pt x="1641" y="2051"/>
                  <a:pt x="1641" y="2051"/>
                </a:cubicBezTo>
                <a:cubicBezTo>
                  <a:pt x="1641" y="2051"/>
                  <a:pt x="1914" y="2348"/>
                  <a:pt x="2051" y="2348"/>
                </a:cubicBezTo>
                <a:cubicBezTo>
                  <a:pt x="2188" y="2348"/>
                  <a:pt x="2324" y="2201"/>
                  <a:pt x="2324" y="2201"/>
                </a:cubicBezTo>
                <a:lnTo>
                  <a:pt x="4238" y="2786"/>
                </a:lnTo>
                <a:lnTo>
                  <a:pt x="4511" y="2786"/>
                </a:lnTo>
                <a:lnTo>
                  <a:pt x="4921" y="2933"/>
                </a:lnTo>
                <a:lnTo>
                  <a:pt x="5605" y="2933"/>
                </a:lnTo>
                <a:lnTo>
                  <a:pt x="5605" y="3076"/>
                </a:lnTo>
                <a:lnTo>
                  <a:pt x="5878" y="3223"/>
                </a:lnTo>
                <a:lnTo>
                  <a:pt x="6288" y="3223"/>
                </a:lnTo>
                <a:lnTo>
                  <a:pt x="7792" y="3664"/>
                </a:lnTo>
                <a:lnTo>
                  <a:pt x="8338" y="3807"/>
                </a:lnTo>
                <a:lnTo>
                  <a:pt x="9295" y="3807"/>
                </a:lnTo>
                <a:lnTo>
                  <a:pt x="10935" y="4248"/>
                </a:lnTo>
                <a:lnTo>
                  <a:pt x="11137" y="4194"/>
                </a:lnTo>
                <a:lnTo>
                  <a:pt x="11445" y="4149"/>
                </a:lnTo>
                <a:lnTo>
                  <a:pt x="11892" y="4248"/>
                </a:lnTo>
                <a:lnTo>
                  <a:pt x="12439" y="4101"/>
                </a:lnTo>
                <a:lnTo>
                  <a:pt x="12712" y="4248"/>
                </a:lnTo>
                <a:lnTo>
                  <a:pt x="14626" y="4248"/>
                </a:lnTo>
                <a:lnTo>
                  <a:pt x="14968" y="4170"/>
                </a:lnTo>
                <a:lnTo>
                  <a:pt x="15374" y="4091"/>
                </a:lnTo>
                <a:lnTo>
                  <a:pt x="15798" y="3760"/>
                </a:lnTo>
                <a:lnTo>
                  <a:pt x="16266" y="3811"/>
                </a:lnTo>
                <a:lnTo>
                  <a:pt x="16403" y="3667"/>
                </a:lnTo>
                <a:lnTo>
                  <a:pt x="17083" y="3308"/>
                </a:lnTo>
                <a:lnTo>
                  <a:pt x="18313" y="2933"/>
                </a:lnTo>
                <a:lnTo>
                  <a:pt x="18723" y="2933"/>
                </a:lnTo>
                <a:cubicBezTo>
                  <a:pt x="18723" y="2933"/>
                  <a:pt x="18860" y="2933"/>
                  <a:pt x="18996" y="2786"/>
                </a:cubicBezTo>
                <a:cubicBezTo>
                  <a:pt x="19042" y="2738"/>
                  <a:pt x="19103" y="2722"/>
                  <a:pt x="19163" y="2722"/>
                </a:cubicBezTo>
                <a:cubicBezTo>
                  <a:pt x="19285" y="2722"/>
                  <a:pt x="19406" y="2786"/>
                  <a:pt x="19406" y="2786"/>
                </a:cubicBezTo>
                <a:lnTo>
                  <a:pt x="20227" y="2933"/>
                </a:lnTo>
                <a:lnTo>
                  <a:pt x="20719" y="2608"/>
                </a:lnTo>
                <a:lnTo>
                  <a:pt x="21279" y="2608"/>
                </a:lnTo>
                <a:lnTo>
                  <a:pt x="21679" y="2505"/>
                </a:lnTo>
                <a:lnTo>
                  <a:pt x="22003" y="2348"/>
                </a:lnTo>
                <a:lnTo>
                  <a:pt x="22550" y="2201"/>
                </a:lnTo>
                <a:lnTo>
                  <a:pt x="22824" y="2058"/>
                </a:lnTo>
                <a:lnTo>
                  <a:pt x="24600" y="2058"/>
                </a:lnTo>
                <a:lnTo>
                  <a:pt x="24874" y="1911"/>
                </a:lnTo>
                <a:lnTo>
                  <a:pt x="26241" y="1911"/>
                </a:lnTo>
                <a:lnTo>
                  <a:pt x="26377" y="1617"/>
                </a:lnTo>
                <a:lnTo>
                  <a:pt x="27471" y="1617"/>
                </a:lnTo>
                <a:lnTo>
                  <a:pt x="27881" y="1470"/>
                </a:lnTo>
                <a:lnTo>
                  <a:pt x="27197" y="1176"/>
                </a:lnTo>
                <a:lnTo>
                  <a:pt x="26924" y="1033"/>
                </a:lnTo>
                <a:lnTo>
                  <a:pt x="26651" y="1033"/>
                </a:lnTo>
                <a:cubicBezTo>
                  <a:pt x="26651" y="1033"/>
                  <a:pt x="26408" y="1163"/>
                  <a:pt x="26124" y="1163"/>
                </a:cubicBezTo>
                <a:cubicBezTo>
                  <a:pt x="25983" y="1163"/>
                  <a:pt x="25831" y="1131"/>
                  <a:pt x="25694" y="1033"/>
                </a:cubicBezTo>
                <a:cubicBezTo>
                  <a:pt x="25612" y="975"/>
                  <a:pt x="25552" y="952"/>
                  <a:pt x="25509" y="952"/>
                </a:cubicBezTo>
                <a:cubicBezTo>
                  <a:pt x="25333" y="952"/>
                  <a:pt x="25421" y="1327"/>
                  <a:pt x="25421" y="1327"/>
                </a:cubicBezTo>
                <a:lnTo>
                  <a:pt x="24054" y="1327"/>
                </a:lnTo>
                <a:lnTo>
                  <a:pt x="23370" y="1180"/>
                </a:lnTo>
                <a:cubicBezTo>
                  <a:pt x="23234" y="1150"/>
                  <a:pt x="23130" y="1138"/>
                  <a:pt x="23051" y="1138"/>
                </a:cubicBezTo>
                <a:cubicBezTo>
                  <a:pt x="22736" y="1138"/>
                  <a:pt x="22824" y="1327"/>
                  <a:pt x="22824" y="1327"/>
                </a:cubicBezTo>
                <a:lnTo>
                  <a:pt x="22414" y="1620"/>
                </a:lnTo>
                <a:lnTo>
                  <a:pt x="22003" y="1620"/>
                </a:lnTo>
                <a:cubicBezTo>
                  <a:pt x="21867" y="1620"/>
                  <a:pt x="21867" y="1767"/>
                  <a:pt x="21867" y="1767"/>
                </a:cubicBezTo>
                <a:lnTo>
                  <a:pt x="21457" y="2061"/>
                </a:lnTo>
                <a:cubicBezTo>
                  <a:pt x="21457" y="2061"/>
                  <a:pt x="21183" y="1914"/>
                  <a:pt x="21047" y="1914"/>
                </a:cubicBezTo>
                <a:lnTo>
                  <a:pt x="20773" y="1914"/>
                </a:lnTo>
                <a:lnTo>
                  <a:pt x="20227" y="2212"/>
                </a:lnTo>
                <a:lnTo>
                  <a:pt x="19817" y="2355"/>
                </a:lnTo>
                <a:lnTo>
                  <a:pt x="18450" y="2355"/>
                </a:lnTo>
                <a:lnTo>
                  <a:pt x="18040" y="2502"/>
                </a:lnTo>
                <a:lnTo>
                  <a:pt x="17493" y="2939"/>
                </a:lnTo>
                <a:lnTo>
                  <a:pt x="16263" y="3237"/>
                </a:lnTo>
                <a:lnTo>
                  <a:pt x="15853" y="3380"/>
                </a:lnTo>
                <a:lnTo>
                  <a:pt x="15716" y="3380"/>
                </a:lnTo>
                <a:lnTo>
                  <a:pt x="15306" y="3527"/>
                </a:lnTo>
                <a:lnTo>
                  <a:pt x="15033" y="3527"/>
                </a:lnTo>
                <a:lnTo>
                  <a:pt x="14622" y="3965"/>
                </a:lnTo>
                <a:lnTo>
                  <a:pt x="13392" y="3965"/>
                </a:lnTo>
                <a:lnTo>
                  <a:pt x="12846" y="3671"/>
                </a:lnTo>
                <a:lnTo>
                  <a:pt x="12436" y="3814"/>
                </a:lnTo>
                <a:lnTo>
                  <a:pt x="11205" y="3814"/>
                </a:lnTo>
                <a:lnTo>
                  <a:pt x="10249" y="3671"/>
                </a:lnTo>
                <a:lnTo>
                  <a:pt x="9018" y="3377"/>
                </a:lnTo>
                <a:lnTo>
                  <a:pt x="8198" y="3377"/>
                </a:lnTo>
                <a:cubicBezTo>
                  <a:pt x="8198" y="3377"/>
                  <a:pt x="8198" y="3373"/>
                  <a:pt x="7378" y="3083"/>
                </a:cubicBezTo>
                <a:lnTo>
                  <a:pt x="6968" y="2936"/>
                </a:lnTo>
                <a:lnTo>
                  <a:pt x="6285" y="2352"/>
                </a:lnTo>
                <a:lnTo>
                  <a:pt x="5601" y="2352"/>
                </a:lnTo>
                <a:cubicBezTo>
                  <a:pt x="5601" y="2352"/>
                  <a:pt x="5328" y="2058"/>
                  <a:pt x="5191" y="2058"/>
                </a:cubicBezTo>
                <a:cubicBezTo>
                  <a:pt x="5055" y="2058"/>
                  <a:pt x="4508" y="2201"/>
                  <a:pt x="4508" y="2201"/>
                </a:cubicBezTo>
                <a:lnTo>
                  <a:pt x="3961" y="2201"/>
                </a:lnTo>
                <a:cubicBezTo>
                  <a:pt x="3961" y="2201"/>
                  <a:pt x="3551" y="1907"/>
                  <a:pt x="3414" y="1907"/>
                </a:cubicBezTo>
                <a:cubicBezTo>
                  <a:pt x="3278" y="1907"/>
                  <a:pt x="2868" y="1470"/>
                  <a:pt x="2594" y="1323"/>
                </a:cubicBezTo>
                <a:cubicBezTo>
                  <a:pt x="2321" y="1173"/>
                  <a:pt x="2184" y="1026"/>
                  <a:pt x="2184" y="1026"/>
                </a:cubicBezTo>
                <a:lnTo>
                  <a:pt x="1501" y="732"/>
                </a:lnTo>
                <a:lnTo>
                  <a:pt x="715" y="684"/>
                </a:lnTo>
                <a:lnTo>
                  <a:pt x="1" y="1"/>
                </a:lnTo>
                <a:close/>
              </a:path>
            </a:pathLst>
          </a:custGeom>
          <a:solidFill>
            <a:srgbClr val="FDF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9"/>
          <p:cNvSpPr txBox="1">
            <a:spLocks noGrp="1"/>
          </p:cNvSpPr>
          <p:nvPr>
            <p:ph type="title"/>
          </p:nvPr>
        </p:nvSpPr>
        <p:spPr>
          <a:xfrm>
            <a:off x="275550" y="1061625"/>
            <a:ext cx="3689700" cy="1556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39" name="Google Shape;539;p9"/>
          <p:cNvSpPr txBox="1">
            <a:spLocks noGrp="1"/>
          </p:cNvSpPr>
          <p:nvPr>
            <p:ph type="subTitle" idx="1"/>
          </p:nvPr>
        </p:nvSpPr>
        <p:spPr>
          <a:xfrm>
            <a:off x="758075" y="2959150"/>
            <a:ext cx="3207000" cy="1307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540" name="Google Shape;540;p9"/>
          <p:cNvGrpSpPr/>
          <p:nvPr/>
        </p:nvGrpSpPr>
        <p:grpSpPr>
          <a:xfrm>
            <a:off x="142185" y="3225407"/>
            <a:ext cx="369401" cy="1161227"/>
            <a:chOff x="129310" y="3470032"/>
            <a:chExt cx="369401" cy="1161227"/>
          </a:xfrm>
        </p:grpSpPr>
        <p:sp>
          <p:nvSpPr>
            <p:cNvPr id="541" name="Google Shape;541;p9"/>
            <p:cNvSpPr/>
            <p:nvPr/>
          </p:nvSpPr>
          <p:spPr>
            <a:xfrm rot="5270564">
              <a:off x="26524" y="3629803"/>
              <a:ext cx="487002" cy="173652"/>
            </a:xfrm>
            <a:custGeom>
              <a:avLst/>
              <a:gdLst/>
              <a:ahLst/>
              <a:cxnLst/>
              <a:rect l="l" t="t" r="r" b="b"/>
              <a:pathLst>
                <a:path w="5135" h="1831" extrusionOk="0">
                  <a:moveTo>
                    <a:pt x="3350" y="251"/>
                  </a:moveTo>
                  <a:cubicBezTo>
                    <a:pt x="3389" y="251"/>
                    <a:pt x="3428" y="263"/>
                    <a:pt x="3459" y="290"/>
                  </a:cubicBezTo>
                  <a:cubicBezTo>
                    <a:pt x="3527" y="351"/>
                    <a:pt x="3517" y="488"/>
                    <a:pt x="3510" y="574"/>
                  </a:cubicBezTo>
                  <a:cubicBezTo>
                    <a:pt x="3496" y="714"/>
                    <a:pt x="3448" y="850"/>
                    <a:pt x="3380" y="973"/>
                  </a:cubicBezTo>
                  <a:cubicBezTo>
                    <a:pt x="3260" y="912"/>
                    <a:pt x="3168" y="823"/>
                    <a:pt x="3124" y="679"/>
                  </a:cubicBezTo>
                  <a:cubicBezTo>
                    <a:pt x="3086" y="550"/>
                    <a:pt x="3117" y="372"/>
                    <a:pt x="3236" y="286"/>
                  </a:cubicBezTo>
                  <a:cubicBezTo>
                    <a:pt x="3268" y="264"/>
                    <a:pt x="3309" y="251"/>
                    <a:pt x="3350" y="251"/>
                  </a:cubicBezTo>
                  <a:close/>
                  <a:moveTo>
                    <a:pt x="1826" y="459"/>
                  </a:moveTo>
                  <a:cubicBezTo>
                    <a:pt x="1863" y="459"/>
                    <a:pt x="1901" y="473"/>
                    <a:pt x="1941" y="509"/>
                  </a:cubicBezTo>
                  <a:cubicBezTo>
                    <a:pt x="2051" y="608"/>
                    <a:pt x="2027" y="809"/>
                    <a:pt x="1989" y="936"/>
                  </a:cubicBezTo>
                  <a:cubicBezTo>
                    <a:pt x="1941" y="1086"/>
                    <a:pt x="1839" y="1216"/>
                    <a:pt x="1709" y="1305"/>
                  </a:cubicBezTo>
                  <a:cubicBezTo>
                    <a:pt x="1671" y="1267"/>
                    <a:pt x="1641" y="1219"/>
                    <a:pt x="1620" y="1172"/>
                  </a:cubicBezTo>
                  <a:cubicBezTo>
                    <a:pt x="1555" y="1038"/>
                    <a:pt x="1545" y="881"/>
                    <a:pt x="1579" y="741"/>
                  </a:cubicBezTo>
                  <a:cubicBezTo>
                    <a:pt x="1608" y="625"/>
                    <a:pt x="1704" y="459"/>
                    <a:pt x="1826" y="459"/>
                  </a:cubicBezTo>
                  <a:close/>
                  <a:moveTo>
                    <a:pt x="3244" y="1"/>
                  </a:moveTo>
                  <a:cubicBezTo>
                    <a:pt x="3178" y="1"/>
                    <a:pt x="3112" y="23"/>
                    <a:pt x="3055" y="75"/>
                  </a:cubicBezTo>
                  <a:cubicBezTo>
                    <a:pt x="2734" y="368"/>
                    <a:pt x="2987" y="891"/>
                    <a:pt x="3288" y="1120"/>
                  </a:cubicBezTo>
                  <a:cubicBezTo>
                    <a:pt x="3240" y="1175"/>
                    <a:pt x="3192" y="1233"/>
                    <a:pt x="3137" y="1277"/>
                  </a:cubicBezTo>
                  <a:cubicBezTo>
                    <a:pt x="2936" y="1459"/>
                    <a:pt x="2676" y="1575"/>
                    <a:pt x="2406" y="1578"/>
                  </a:cubicBezTo>
                  <a:cubicBezTo>
                    <a:pt x="2399" y="1578"/>
                    <a:pt x="2392" y="1578"/>
                    <a:pt x="2385" y="1578"/>
                  </a:cubicBezTo>
                  <a:cubicBezTo>
                    <a:pt x="2237" y="1578"/>
                    <a:pt x="2075" y="1544"/>
                    <a:pt x="1934" y="1472"/>
                  </a:cubicBezTo>
                  <a:cubicBezTo>
                    <a:pt x="2170" y="1257"/>
                    <a:pt x="2276" y="919"/>
                    <a:pt x="2170" y="604"/>
                  </a:cubicBezTo>
                  <a:cubicBezTo>
                    <a:pt x="2105" y="423"/>
                    <a:pt x="1952" y="225"/>
                    <a:pt x="1750" y="208"/>
                  </a:cubicBezTo>
                  <a:cubicBezTo>
                    <a:pt x="1742" y="207"/>
                    <a:pt x="1733" y="207"/>
                    <a:pt x="1725" y="207"/>
                  </a:cubicBezTo>
                  <a:cubicBezTo>
                    <a:pt x="1540" y="207"/>
                    <a:pt x="1440" y="389"/>
                    <a:pt x="1395" y="550"/>
                  </a:cubicBezTo>
                  <a:cubicBezTo>
                    <a:pt x="1313" y="840"/>
                    <a:pt x="1401" y="1137"/>
                    <a:pt x="1583" y="1373"/>
                  </a:cubicBezTo>
                  <a:cubicBezTo>
                    <a:pt x="1454" y="1431"/>
                    <a:pt x="1312" y="1459"/>
                    <a:pt x="1170" y="1459"/>
                  </a:cubicBezTo>
                  <a:cubicBezTo>
                    <a:pt x="1002" y="1459"/>
                    <a:pt x="834" y="1420"/>
                    <a:pt x="687" y="1346"/>
                  </a:cubicBezTo>
                  <a:cubicBezTo>
                    <a:pt x="352" y="1175"/>
                    <a:pt x="202" y="796"/>
                    <a:pt x="424" y="468"/>
                  </a:cubicBezTo>
                  <a:cubicBezTo>
                    <a:pt x="469" y="400"/>
                    <a:pt x="360" y="236"/>
                    <a:pt x="286" y="236"/>
                  </a:cubicBezTo>
                  <a:cubicBezTo>
                    <a:pt x="271" y="236"/>
                    <a:pt x="257" y="243"/>
                    <a:pt x="246" y="259"/>
                  </a:cubicBezTo>
                  <a:cubicBezTo>
                    <a:pt x="0" y="625"/>
                    <a:pt x="147" y="1113"/>
                    <a:pt x="451" y="1394"/>
                  </a:cubicBezTo>
                  <a:cubicBezTo>
                    <a:pt x="671" y="1599"/>
                    <a:pt x="971" y="1711"/>
                    <a:pt x="1270" y="1711"/>
                  </a:cubicBezTo>
                  <a:cubicBezTo>
                    <a:pt x="1412" y="1711"/>
                    <a:pt x="1555" y="1686"/>
                    <a:pt x="1688" y="1633"/>
                  </a:cubicBezTo>
                  <a:cubicBezTo>
                    <a:pt x="1723" y="1619"/>
                    <a:pt x="1753" y="1602"/>
                    <a:pt x="1788" y="1585"/>
                  </a:cubicBezTo>
                  <a:cubicBezTo>
                    <a:pt x="1822" y="1612"/>
                    <a:pt x="1859" y="1643"/>
                    <a:pt x="1893" y="1664"/>
                  </a:cubicBezTo>
                  <a:cubicBezTo>
                    <a:pt x="2075" y="1776"/>
                    <a:pt x="2279" y="1831"/>
                    <a:pt x="2485" y="1831"/>
                  </a:cubicBezTo>
                  <a:cubicBezTo>
                    <a:pt x="2685" y="1831"/>
                    <a:pt x="2887" y="1779"/>
                    <a:pt x="3069" y="1677"/>
                  </a:cubicBezTo>
                  <a:cubicBezTo>
                    <a:pt x="3254" y="1575"/>
                    <a:pt x="3411" y="1424"/>
                    <a:pt x="3527" y="1250"/>
                  </a:cubicBezTo>
                  <a:cubicBezTo>
                    <a:pt x="3685" y="1309"/>
                    <a:pt x="3857" y="1332"/>
                    <a:pt x="4032" y="1332"/>
                  </a:cubicBezTo>
                  <a:cubicBezTo>
                    <a:pt x="4376" y="1332"/>
                    <a:pt x="4734" y="1243"/>
                    <a:pt x="5037" y="1154"/>
                  </a:cubicBezTo>
                  <a:cubicBezTo>
                    <a:pt x="5135" y="1122"/>
                    <a:pt x="5018" y="900"/>
                    <a:pt x="4930" y="900"/>
                  </a:cubicBezTo>
                  <a:cubicBezTo>
                    <a:pt x="4926" y="900"/>
                    <a:pt x="4922" y="900"/>
                    <a:pt x="4918" y="902"/>
                  </a:cubicBezTo>
                  <a:cubicBezTo>
                    <a:pt x="4586" y="1001"/>
                    <a:pt x="4234" y="1072"/>
                    <a:pt x="3886" y="1072"/>
                  </a:cubicBezTo>
                  <a:cubicBezTo>
                    <a:pt x="3804" y="1072"/>
                    <a:pt x="3715" y="1066"/>
                    <a:pt x="3623" y="1048"/>
                  </a:cubicBezTo>
                  <a:cubicBezTo>
                    <a:pt x="3667" y="949"/>
                    <a:pt x="3691" y="843"/>
                    <a:pt x="3705" y="738"/>
                  </a:cubicBezTo>
                  <a:cubicBezTo>
                    <a:pt x="3725" y="533"/>
                    <a:pt x="3687" y="314"/>
                    <a:pt x="3547" y="150"/>
                  </a:cubicBezTo>
                  <a:cubicBezTo>
                    <a:pt x="3470" y="64"/>
                    <a:pt x="3356" y="1"/>
                    <a:pt x="32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9"/>
            <p:cNvSpPr/>
            <p:nvPr/>
          </p:nvSpPr>
          <p:spPr>
            <a:xfrm rot="5270564">
              <a:off x="157767" y="4295486"/>
              <a:ext cx="467086" cy="197361"/>
            </a:xfrm>
            <a:custGeom>
              <a:avLst/>
              <a:gdLst/>
              <a:ahLst/>
              <a:cxnLst/>
              <a:rect l="l" t="t" r="r" b="b"/>
              <a:pathLst>
                <a:path w="4925" h="2081" extrusionOk="0">
                  <a:moveTo>
                    <a:pt x="3124" y="529"/>
                  </a:moveTo>
                  <a:cubicBezTo>
                    <a:pt x="3192" y="532"/>
                    <a:pt x="3250" y="645"/>
                    <a:pt x="3278" y="689"/>
                  </a:cubicBezTo>
                  <a:cubicBezTo>
                    <a:pt x="3325" y="771"/>
                    <a:pt x="3349" y="860"/>
                    <a:pt x="3360" y="952"/>
                  </a:cubicBezTo>
                  <a:cubicBezTo>
                    <a:pt x="3380" y="1113"/>
                    <a:pt x="3349" y="1263"/>
                    <a:pt x="3284" y="1390"/>
                  </a:cubicBezTo>
                  <a:cubicBezTo>
                    <a:pt x="3120" y="1304"/>
                    <a:pt x="2991" y="1140"/>
                    <a:pt x="2956" y="932"/>
                  </a:cubicBezTo>
                  <a:cubicBezTo>
                    <a:pt x="2943" y="853"/>
                    <a:pt x="2950" y="771"/>
                    <a:pt x="2977" y="699"/>
                  </a:cubicBezTo>
                  <a:cubicBezTo>
                    <a:pt x="2994" y="648"/>
                    <a:pt x="3059" y="529"/>
                    <a:pt x="3124" y="529"/>
                  </a:cubicBezTo>
                  <a:close/>
                  <a:moveTo>
                    <a:pt x="1607" y="757"/>
                  </a:moveTo>
                  <a:cubicBezTo>
                    <a:pt x="1680" y="757"/>
                    <a:pt x="1730" y="858"/>
                    <a:pt x="1754" y="922"/>
                  </a:cubicBezTo>
                  <a:cubicBezTo>
                    <a:pt x="1825" y="1133"/>
                    <a:pt x="1757" y="1335"/>
                    <a:pt x="1624" y="1499"/>
                  </a:cubicBezTo>
                  <a:cubicBezTo>
                    <a:pt x="1607" y="1472"/>
                    <a:pt x="1586" y="1448"/>
                    <a:pt x="1569" y="1420"/>
                  </a:cubicBezTo>
                  <a:cubicBezTo>
                    <a:pt x="1487" y="1291"/>
                    <a:pt x="1422" y="1120"/>
                    <a:pt x="1449" y="959"/>
                  </a:cubicBezTo>
                  <a:cubicBezTo>
                    <a:pt x="1463" y="891"/>
                    <a:pt x="1497" y="802"/>
                    <a:pt x="1566" y="768"/>
                  </a:cubicBezTo>
                  <a:cubicBezTo>
                    <a:pt x="1580" y="761"/>
                    <a:pt x="1594" y="757"/>
                    <a:pt x="1607" y="757"/>
                  </a:cubicBezTo>
                  <a:close/>
                  <a:moveTo>
                    <a:pt x="4401" y="1"/>
                  </a:moveTo>
                  <a:cubicBezTo>
                    <a:pt x="4384" y="1"/>
                    <a:pt x="4368" y="3"/>
                    <a:pt x="4354" y="9"/>
                  </a:cubicBezTo>
                  <a:cubicBezTo>
                    <a:pt x="4303" y="26"/>
                    <a:pt x="4282" y="67"/>
                    <a:pt x="4327" y="112"/>
                  </a:cubicBezTo>
                  <a:cubicBezTo>
                    <a:pt x="4576" y="320"/>
                    <a:pt x="4597" y="686"/>
                    <a:pt x="4443" y="959"/>
                  </a:cubicBezTo>
                  <a:cubicBezTo>
                    <a:pt x="4286" y="1233"/>
                    <a:pt x="3981" y="1431"/>
                    <a:pt x="3667" y="1465"/>
                  </a:cubicBezTo>
                  <a:cubicBezTo>
                    <a:pt x="3647" y="1467"/>
                    <a:pt x="3627" y="1467"/>
                    <a:pt x="3608" y="1467"/>
                  </a:cubicBezTo>
                  <a:cubicBezTo>
                    <a:pt x="3589" y="1467"/>
                    <a:pt x="3570" y="1467"/>
                    <a:pt x="3551" y="1465"/>
                  </a:cubicBezTo>
                  <a:cubicBezTo>
                    <a:pt x="3626" y="1308"/>
                    <a:pt x="3657" y="1130"/>
                    <a:pt x="3633" y="952"/>
                  </a:cubicBezTo>
                  <a:cubicBezTo>
                    <a:pt x="3602" y="744"/>
                    <a:pt x="3483" y="532"/>
                    <a:pt x="3298" y="426"/>
                  </a:cubicBezTo>
                  <a:cubicBezTo>
                    <a:pt x="3226" y="386"/>
                    <a:pt x="3144" y="364"/>
                    <a:pt x="3064" y="364"/>
                  </a:cubicBezTo>
                  <a:cubicBezTo>
                    <a:pt x="2957" y="364"/>
                    <a:pt x="2854" y="403"/>
                    <a:pt x="2782" y="491"/>
                  </a:cubicBezTo>
                  <a:cubicBezTo>
                    <a:pt x="2502" y="833"/>
                    <a:pt x="2803" y="1315"/>
                    <a:pt x="3127" y="1496"/>
                  </a:cubicBezTo>
                  <a:cubicBezTo>
                    <a:pt x="3155" y="1506"/>
                    <a:pt x="3178" y="1520"/>
                    <a:pt x="3199" y="1530"/>
                  </a:cubicBezTo>
                  <a:cubicBezTo>
                    <a:pt x="3022" y="1763"/>
                    <a:pt x="2720" y="1908"/>
                    <a:pt x="2418" y="1908"/>
                  </a:cubicBezTo>
                  <a:cubicBezTo>
                    <a:pt x="2336" y="1908"/>
                    <a:pt x="2254" y="1898"/>
                    <a:pt x="2174" y="1875"/>
                  </a:cubicBezTo>
                  <a:cubicBezTo>
                    <a:pt x="2037" y="1837"/>
                    <a:pt x="1911" y="1769"/>
                    <a:pt x="1798" y="1673"/>
                  </a:cubicBezTo>
                  <a:cubicBezTo>
                    <a:pt x="2034" y="1444"/>
                    <a:pt x="2157" y="1069"/>
                    <a:pt x="1935" y="778"/>
                  </a:cubicBezTo>
                  <a:cubicBezTo>
                    <a:pt x="1843" y="659"/>
                    <a:pt x="1693" y="575"/>
                    <a:pt x="1542" y="575"/>
                  </a:cubicBezTo>
                  <a:cubicBezTo>
                    <a:pt x="1502" y="575"/>
                    <a:pt x="1462" y="581"/>
                    <a:pt x="1422" y="594"/>
                  </a:cubicBezTo>
                  <a:cubicBezTo>
                    <a:pt x="1203" y="662"/>
                    <a:pt x="1142" y="891"/>
                    <a:pt x="1179" y="1096"/>
                  </a:cubicBezTo>
                  <a:cubicBezTo>
                    <a:pt x="1217" y="1301"/>
                    <a:pt x="1330" y="1482"/>
                    <a:pt x="1473" y="1632"/>
                  </a:cubicBezTo>
                  <a:cubicBezTo>
                    <a:pt x="1432" y="1660"/>
                    <a:pt x="1384" y="1690"/>
                    <a:pt x="1337" y="1718"/>
                  </a:cubicBezTo>
                  <a:cubicBezTo>
                    <a:pt x="983" y="1890"/>
                    <a:pt x="549" y="1923"/>
                    <a:pt x="161" y="1923"/>
                  </a:cubicBezTo>
                  <a:cubicBezTo>
                    <a:pt x="140" y="1923"/>
                    <a:pt x="120" y="1923"/>
                    <a:pt x="100" y="1923"/>
                  </a:cubicBezTo>
                  <a:cubicBezTo>
                    <a:pt x="48" y="1923"/>
                    <a:pt x="1" y="1957"/>
                    <a:pt x="24" y="2012"/>
                  </a:cubicBezTo>
                  <a:cubicBezTo>
                    <a:pt x="55" y="2066"/>
                    <a:pt x="154" y="2080"/>
                    <a:pt x="206" y="2080"/>
                  </a:cubicBezTo>
                  <a:cubicBezTo>
                    <a:pt x="225" y="2080"/>
                    <a:pt x="244" y="2080"/>
                    <a:pt x="264" y="2080"/>
                  </a:cubicBezTo>
                  <a:cubicBezTo>
                    <a:pt x="718" y="2080"/>
                    <a:pt x="1265" y="2039"/>
                    <a:pt x="1654" y="1790"/>
                  </a:cubicBezTo>
                  <a:cubicBezTo>
                    <a:pt x="1733" y="1848"/>
                    <a:pt x="1825" y="1899"/>
                    <a:pt x="1914" y="1936"/>
                  </a:cubicBezTo>
                  <a:cubicBezTo>
                    <a:pt x="2102" y="2023"/>
                    <a:pt x="2311" y="2070"/>
                    <a:pt x="2517" y="2070"/>
                  </a:cubicBezTo>
                  <a:cubicBezTo>
                    <a:pt x="2693" y="2070"/>
                    <a:pt x="2868" y="2036"/>
                    <a:pt x="3028" y="1964"/>
                  </a:cubicBezTo>
                  <a:cubicBezTo>
                    <a:pt x="3206" y="1882"/>
                    <a:pt x="3353" y="1759"/>
                    <a:pt x="3466" y="1608"/>
                  </a:cubicBezTo>
                  <a:cubicBezTo>
                    <a:pt x="3529" y="1619"/>
                    <a:pt x="3594" y="1625"/>
                    <a:pt x="3658" y="1625"/>
                  </a:cubicBezTo>
                  <a:cubicBezTo>
                    <a:pt x="3979" y="1625"/>
                    <a:pt x="4301" y="1494"/>
                    <a:pt x="4532" y="1267"/>
                  </a:cubicBezTo>
                  <a:cubicBezTo>
                    <a:pt x="4873" y="939"/>
                    <a:pt x="4925" y="378"/>
                    <a:pt x="4545" y="54"/>
                  </a:cubicBezTo>
                  <a:cubicBezTo>
                    <a:pt x="4509" y="25"/>
                    <a:pt x="4452" y="1"/>
                    <a:pt x="4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9"/>
            <p:cNvSpPr/>
            <p:nvPr/>
          </p:nvSpPr>
          <p:spPr>
            <a:xfrm rot="5270564">
              <a:off x="275874" y="3974499"/>
              <a:ext cx="182566" cy="149088"/>
            </a:xfrm>
            <a:custGeom>
              <a:avLst/>
              <a:gdLst/>
              <a:ahLst/>
              <a:cxnLst/>
              <a:rect l="l" t="t" r="r" b="b"/>
              <a:pathLst>
                <a:path w="1925" h="1572" extrusionOk="0">
                  <a:moveTo>
                    <a:pt x="1320" y="64"/>
                  </a:moveTo>
                  <a:cubicBezTo>
                    <a:pt x="1422" y="81"/>
                    <a:pt x="1501" y="105"/>
                    <a:pt x="1566" y="201"/>
                  </a:cubicBezTo>
                  <a:cubicBezTo>
                    <a:pt x="1613" y="269"/>
                    <a:pt x="1631" y="358"/>
                    <a:pt x="1631" y="440"/>
                  </a:cubicBezTo>
                  <a:cubicBezTo>
                    <a:pt x="1627" y="645"/>
                    <a:pt x="1531" y="826"/>
                    <a:pt x="1422" y="994"/>
                  </a:cubicBezTo>
                  <a:cubicBezTo>
                    <a:pt x="1309" y="1165"/>
                    <a:pt x="1173" y="1322"/>
                    <a:pt x="1022" y="1465"/>
                  </a:cubicBezTo>
                  <a:cubicBezTo>
                    <a:pt x="705" y="1380"/>
                    <a:pt x="407" y="1127"/>
                    <a:pt x="335" y="782"/>
                  </a:cubicBezTo>
                  <a:cubicBezTo>
                    <a:pt x="298" y="601"/>
                    <a:pt x="346" y="396"/>
                    <a:pt x="499" y="286"/>
                  </a:cubicBezTo>
                  <a:cubicBezTo>
                    <a:pt x="510" y="290"/>
                    <a:pt x="523" y="290"/>
                    <a:pt x="537" y="297"/>
                  </a:cubicBezTo>
                  <a:cubicBezTo>
                    <a:pt x="578" y="314"/>
                    <a:pt x="612" y="341"/>
                    <a:pt x="643" y="375"/>
                  </a:cubicBezTo>
                  <a:cubicBezTo>
                    <a:pt x="705" y="440"/>
                    <a:pt x="728" y="519"/>
                    <a:pt x="711" y="604"/>
                  </a:cubicBezTo>
                  <a:cubicBezTo>
                    <a:pt x="711" y="606"/>
                    <a:pt x="716" y="607"/>
                    <a:pt x="724" y="607"/>
                  </a:cubicBezTo>
                  <a:cubicBezTo>
                    <a:pt x="758" y="607"/>
                    <a:pt x="846" y="593"/>
                    <a:pt x="851" y="587"/>
                  </a:cubicBezTo>
                  <a:cubicBezTo>
                    <a:pt x="879" y="584"/>
                    <a:pt x="978" y="570"/>
                    <a:pt x="985" y="543"/>
                  </a:cubicBezTo>
                  <a:cubicBezTo>
                    <a:pt x="1019" y="433"/>
                    <a:pt x="1067" y="327"/>
                    <a:pt x="1132" y="235"/>
                  </a:cubicBezTo>
                  <a:cubicBezTo>
                    <a:pt x="1166" y="187"/>
                    <a:pt x="1203" y="143"/>
                    <a:pt x="1251" y="105"/>
                  </a:cubicBezTo>
                  <a:cubicBezTo>
                    <a:pt x="1272" y="88"/>
                    <a:pt x="1292" y="75"/>
                    <a:pt x="1320" y="64"/>
                  </a:cubicBezTo>
                  <a:close/>
                  <a:moveTo>
                    <a:pt x="1535" y="0"/>
                  </a:moveTo>
                  <a:cubicBezTo>
                    <a:pt x="1512" y="0"/>
                    <a:pt x="1490" y="1"/>
                    <a:pt x="1467" y="3"/>
                  </a:cubicBezTo>
                  <a:cubicBezTo>
                    <a:pt x="1347" y="17"/>
                    <a:pt x="1220" y="40"/>
                    <a:pt x="1108" y="92"/>
                  </a:cubicBezTo>
                  <a:cubicBezTo>
                    <a:pt x="1015" y="136"/>
                    <a:pt x="937" y="198"/>
                    <a:pt x="879" y="280"/>
                  </a:cubicBezTo>
                  <a:lnTo>
                    <a:pt x="875" y="276"/>
                  </a:lnTo>
                  <a:cubicBezTo>
                    <a:pt x="815" y="230"/>
                    <a:pt x="749" y="215"/>
                    <a:pt x="680" y="215"/>
                  </a:cubicBezTo>
                  <a:cubicBezTo>
                    <a:pt x="652" y="215"/>
                    <a:pt x="624" y="218"/>
                    <a:pt x="595" y="222"/>
                  </a:cubicBezTo>
                  <a:cubicBezTo>
                    <a:pt x="363" y="252"/>
                    <a:pt x="117" y="345"/>
                    <a:pt x="59" y="601"/>
                  </a:cubicBezTo>
                  <a:cubicBezTo>
                    <a:pt x="1" y="840"/>
                    <a:pt x="120" y="1093"/>
                    <a:pt x="288" y="1264"/>
                  </a:cubicBezTo>
                  <a:cubicBezTo>
                    <a:pt x="441" y="1421"/>
                    <a:pt x="646" y="1527"/>
                    <a:pt x="865" y="1571"/>
                  </a:cubicBezTo>
                  <a:cubicBezTo>
                    <a:pt x="903" y="1571"/>
                    <a:pt x="951" y="1561"/>
                    <a:pt x="995" y="1551"/>
                  </a:cubicBezTo>
                  <a:cubicBezTo>
                    <a:pt x="1019" y="1551"/>
                    <a:pt x="1046" y="1544"/>
                    <a:pt x="1050" y="1541"/>
                  </a:cubicBezTo>
                  <a:cubicBezTo>
                    <a:pt x="1097" y="1530"/>
                    <a:pt x="1176" y="1523"/>
                    <a:pt x="1217" y="1493"/>
                  </a:cubicBezTo>
                  <a:cubicBezTo>
                    <a:pt x="1378" y="1353"/>
                    <a:pt x="1528" y="1192"/>
                    <a:pt x="1651" y="1011"/>
                  </a:cubicBezTo>
                  <a:cubicBezTo>
                    <a:pt x="1764" y="850"/>
                    <a:pt x="1863" y="679"/>
                    <a:pt x="1901" y="481"/>
                  </a:cubicBezTo>
                  <a:cubicBezTo>
                    <a:pt x="1924" y="314"/>
                    <a:pt x="1887" y="126"/>
                    <a:pt x="1730" y="40"/>
                  </a:cubicBezTo>
                  <a:cubicBezTo>
                    <a:pt x="1668" y="10"/>
                    <a:pt x="1603" y="0"/>
                    <a:pt x="1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9"/>
            <p:cNvSpPr/>
            <p:nvPr/>
          </p:nvSpPr>
          <p:spPr>
            <a:xfrm rot="5270564">
              <a:off x="107260" y="4021342"/>
              <a:ext cx="189016" cy="137897"/>
            </a:xfrm>
            <a:custGeom>
              <a:avLst/>
              <a:gdLst/>
              <a:ahLst/>
              <a:cxnLst/>
              <a:rect l="l" t="t" r="r" b="b"/>
              <a:pathLst>
                <a:path w="1993" h="1454" extrusionOk="0">
                  <a:moveTo>
                    <a:pt x="693" y="1366"/>
                  </a:moveTo>
                  <a:cubicBezTo>
                    <a:pt x="708" y="1366"/>
                    <a:pt x="712" y="1370"/>
                    <a:pt x="704" y="1370"/>
                  </a:cubicBezTo>
                  <a:cubicBezTo>
                    <a:pt x="700" y="1370"/>
                    <a:pt x="694" y="1369"/>
                    <a:pt x="684" y="1366"/>
                  </a:cubicBezTo>
                  <a:cubicBezTo>
                    <a:pt x="687" y="1366"/>
                    <a:pt x="691" y="1366"/>
                    <a:pt x="693" y="1366"/>
                  </a:cubicBezTo>
                  <a:close/>
                  <a:moveTo>
                    <a:pt x="803" y="98"/>
                  </a:moveTo>
                  <a:cubicBezTo>
                    <a:pt x="995" y="204"/>
                    <a:pt x="1179" y="334"/>
                    <a:pt x="1337" y="485"/>
                  </a:cubicBezTo>
                  <a:cubicBezTo>
                    <a:pt x="1490" y="628"/>
                    <a:pt x="1644" y="799"/>
                    <a:pt x="1689" y="1014"/>
                  </a:cubicBezTo>
                  <a:cubicBezTo>
                    <a:pt x="1706" y="1103"/>
                    <a:pt x="1695" y="1202"/>
                    <a:pt x="1651" y="1281"/>
                  </a:cubicBezTo>
                  <a:cubicBezTo>
                    <a:pt x="1624" y="1329"/>
                    <a:pt x="1589" y="1349"/>
                    <a:pt x="1552" y="1380"/>
                  </a:cubicBezTo>
                  <a:cubicBezTo>
                    <a:pt x="1535" y="1380"/>
                    <a:pt x="1514" y="1380"/>
                    <a:pt x="1497" y="1376"/>
                  </a:cubicBezTo>
                  <a:cubicBezTo>
                    <a:pt x="1282" y="1332"/>
                    <a:pt x="1132" y="1154"/>
                    <a:pt x="1026" y="980"/>
                  </a:cubicBezTo>
                  <a:cubicBezTo>
                    <a:pt x="1022" y="973"/>
                    <a:pt x="1011" y="970"/>
                    <a:pt x="996" y="970"/>
                  </a:cubicBezTo>
                  <a:cubicBezTo>
                    <a:pt x="923" y="970"/>
                    <a:pt x="752" y="1038"/>
                    <a:pt x="752" y="1038"/>
                  </a:cubicBezTo>
                  <a:cubicBezTo>
                    <a:pt x="786" y="1110"/>
                    <a:pt x="783" y="1192"/>
                    <a:pt x="749" y="1264"/>
                  </a:cubicBezTo>
                  <a:cubicBezTo>
                    <a:pt x="732" y="1305"/>
                    <a:pt x="701" y="1339"/>
                    <a:pt x="670" y="1366"/>
                  </a:cubicBezTo>
                  <a:cubicBezTo>
                    <a:pt x="472" y="1325"/>
                    <a:pt x="356" y="1137"/>
                    <a:pt x="339" y="946"/>
                  </a:cubicBezTo>
                  <a:cubicBezTo>
                    <a:pt x="308" y="604"/>
                    <a:pt x="523" y="280"/>
                    <a:pt x="803" y="98"/>
                  </a:cubicBezTo>
                  <a:close/>
                  <a:moveTo>
                    <a:pt x="992" y="0"/>
                  </a:moveTo>
                  <a:cubicBezTo>
                    <a:pt x="965" y="0"/>
                    <a:pt x="931" y="9"/>
                    <a:pt x="903" y="16"/>
                  </a:cubicBezTo>
                  <a:cubicBezTo>
                    <a:pt x="885" y="16"/>
                    <a:pt x="872" y="23"/>
                    <a:pt x="868" y="23"/>
                  </a:cubicBezTo>
                  <a:cubicBezTo>
                    <a:pt x="807" y="30"/>
                    <a:pt x="739" y="44"/>
                    <a:pt x="680" y="68"/>
                  </a:cubicBezTo>
                  <a:cubicBezTo>
                    <a:pt x="475" y="163"/>
                    <a:pt x="301" y="307"/>
                    <a:pt x="185" y="498"/>
                  </a:cubicBezTo>
                  <a:cubicBezTo>
                    <a:pt x="62" y="703"/>
                    <a:pt x="0" y="983"/>
                    <a:pt x="113" y="1206"/>
                  </a:cubicBezTo>
                  <a:cubicBezTo>
                    <a:pt x="161" y="1301"/>
                    <a:pt x="246" y="1380"/>
                    <a:pt x="352" y="1417"/>
                  </a:cubicBezTo>
                  <a:cubicBezTo>
                    <a:pt x="398" y="1435"/>
                    <a:pt x="446" y="1442"/>
                    <a:pt x="495" y="1442"/>
                  </a:cubicBezTo>
                  <a:cubicBezTo>
                    <a:pt x="567" y="1442"/>
                    <a:pt x="642" y="1427"/>
                    <a:pt x="711" y="1411"/>
                  </a:cubicBezTo>
                  <a:cubicBezTo>
                    <a:pt x="800" y="1387"/>
                    <a:pt x="885" y="1359"/>
                    <a:pt x="950" y="1294"/>
                  </a:cubicBezTo>
                  <a:cubicBezTo>
                    <a:pt x="1012" y="1349"/>
                    <a:pt x="1080" y="1397"/>
                    <a:pt x="1162" y="1428"/>
                  </a:cubicBezTo>
                  <a:cubicBezTo>
                    <a:pt x="1219" y="1446"/>
                    <a:pt x="1280" y="1454"/>
                    <a:pt x="1342" y="1454"/>
                  </a:cubicBezTo>
                  <a:cubicBezTo>
                    <a:pt x="1481" y="1454"/>
                    <a:pt x="1626" y="1416"/>
                    <a:pt x="1743" y="1366"/>
                  </a:cubicBezTo>
                  <a:cubicBezTo>
                    <a:pt x="1914" y="1291"/>
                    <a:pt x="1993" y="1120"/>
                    <a:pt x="1952" y="939"/>
                  </a:cubicBezTo>
                  <a:cubicBezTo>
                    <a:pt x="1914" y="737"/>
                    <a:pt x="1777" y="577"/>
                    <a:pt x="1634" y="437"/>
                  </a:cubicBezTo>
                  <a:cubicBezTo>
                    <a:pt x="1453" y="262"/>
                    <a:pt x="1244" y="119"/>
                    <a:pt x="1022" y="6"/>
                  </a:cubicBezTo>
                  <a:cubicBezTo>
                    <a:pt x="1014" y="2"/>
                    <a:pt x="1004" y="0"/>
                    <a:pt x="9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9"/>
          <p:cNvGrpSpPr/>
          <p:nvPr/>
        </p:nvGrpSpPr>
        <p:grpSpPr>
          <a:xfrm>
            <a:off x="8615297" y="747828"/>
            <a:ext cx="354243" cy="354040"/>
            <a:chOff x="3156397" y="5014528"/>
            <a:chExt cx="354243" cy="354040"/>
          </a:xfrm>
        </p:grpSpPr>
        <p:sp>
          <p:nvSpPr>
            <p:cNvPr id="546" name="Google Shape;546;p9"/>
            <p:cNvSpPr/>
            <p:nvPr/>
          </p:nvSpPr>
          <p:spPr>
            <a:xfrm rot="2954850">
              <a:off x="3208450" y="5065512"/>
              <a:ext cx="250138" cy="252073"/>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rot="2954850">
              <a:off x="3293601" y="5154109"/>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9"/>
          <p:cNvSpPr/>
          <p:nvPr/>
        </p:nvSpPr>
        <p:spPr>
          <a:xfrm rot="-912552" flipH="1">
            <a:off x="8754626" y="446822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rot="1110051" flipH="1">
            <a:off x="209724" y="61097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9"/>
          <p:cNvSpPr/>
          <p:nvPr/>
        </p:nvSpPr>
        <p:spPr>
          <a:xfrm flipH="1">
            <a:off x="114292" y="2527075"/>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9"/>
          <p:cNvSpPr/>
          <p:nvPr/>
        </p:nvSpPr>
        <p:spPr>
          <a:xfrm rot="-1417301" flipH="1">
            <a:off x="7696897" y="4736126"/>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rot="-764025">
            <a:off x="136829" y="181039"/>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9"/>
          <p:cNvGrpSpPr/>
          <p:nvPr/>
        </p:nvGrpSpPr>
        <p:grpSpPr>
          <a:xfrm>
            <a:off x="1409903" y="114303"/>
            <a:ext cx="298097" cy="297912"/>
            <a:chOff x="1832541" y="4437115"/>
            <a:chExt cx="298097" cy="297912"/>
          </a:xfrm>
        </p:grpSpPr>
        <p:sp>
          <p:nvSpPr>
            <p:cNvPr id="554" name="Google Shape;554;p9"/>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9"/>
          <p:cNvGrpSpPr/>
          <p:nvPr/>
        </p:nvGrpSpPr>
        <p:grpSpPr>
          <a:xfrm>
            <a:off x="116788" y="1226727"/>
            <a:ext cx="304324" cy="779722"/>
            <a:chOff x="116788" y="1226727"/>
            <a:chExt cx="304324" cy="779722"/>
          </a:xfrm>
        </p:grpSpPr>
        <p:sp>
          <p:nvSpPr>
            <p:cNvPr id="557" name="Google Shape;557;p9"/>
            <p:cNvSpPr/>
            <p:nvPr/>
          </p:nvSpPr>
          <p:spPr>
            <a:xfrm rot="-5526826">
              <a:off x="241468" y="1672493"/>
              <a:ext cx="201415" cy="13890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58" name="Google Shape;558;p9"/>
            <p:cNvSpPr/>
            <p:nvPr/>
          </p:nvSpPr>
          <p:spPr>
            <a:xfrm rot="-5526826">
              <a:off x="69098" y="1446152"/>
              <a:ext cx="295154" cy="178510"/>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59" name="Google Shape;559;p9"/>
            <p:cNvSpPr/>
            <p:nvPr/>
          </p:nvSpPr>
          <p:spPr>
            <a:xfrm rot="-5526826">
              <a:off x="283070" y="1864239"/>
              <a:ext cx="137856" cy="13368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0" name="Google Shape;560;p9"/>
            <p:cNvSpPr/>
            <p:nvPr/>
          </p:nvSpPr>
          <p:spPr>
            <a:xfrm rot="-5526826">
              <a:off x="113222" y="1638199"/>
              <a:ext cx="256581" cy="21167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1" name="Google Shape;561;p9"/>
            <p:cNvSpPr/>
            <p:nvPr/>
          </p:nvSpPr>
          <p:spPr>
            <a:xfrm rot="-5526826">
              <a:off x="96704" y="1307596"/>
              <a:ext cx="172251" cy="121901"/>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2" name="Google Shape;562;p9"/>
            <p:cNvSpPr/>
            <p:nvPr/>
          </p:nvSpPr>
          <p:spPr>
            <a:xfrm rot="-5526826">
              <a:off x="145148" y="1845129"/>
              <a:ext cx="122630" cy="12889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3" name="Google Shape;563;p9"/>
            <p:cNvSpPr/>
            <p:nvPr/>
          </p:nvSpPr>
          <p:spPr>
            <a:xfrm rot="-5526826">
              <a:off x="352679" y="1942785"/>
              <a:ext cx="62857" cy="57533"/>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4" name="Google Shape;564;p9"/>
            <p:cNvSpPr/>
            <p:nvPr/>
          </p:nvSpPr>
          <p:spPr>
            <a:xfrm rot="-5526826">
              <a:off x="231854" y="1800158"/>
              <a:ext cx="220194" cy="149522"/>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5" name="Google Shape;565;p9"/>
            <p:cNvSpPr/>
            <p:nvPr/>
          </p:nvSpPr>
          <p:spPr>
            <a:xfrm rot="-5526826">
              <a:off x="139416" y="1238682"/>
              <a:ext cx="77419" cy="75625"/>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6" name="Google Shape;566;p9"/>
            <p:cNvSpPr/>
            <p:nvPr/>
          </p:nvSpPr>
          <p:spPr>
            <a:xfrm rot="-5526826">
              <a:off x="182243" y="1424423"/>
              <a:ext cx="269114" cy="173363"/>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7" name="Google Shape;567;p9"/>
            <p:cNvSpPr/>
            <p:nvPr/>
          </p:nvSpPr>
          <p:spPr>
            <a:xfrm rot="-5526826">
              <a:off x="305594" y="1292204"/>
              <a:ext cx="108106" cy="73334"/>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8" name="Google Shape;568;p9"/>
            <p:cNvSpPr/>
            <p:nvPr/>
          </p:nvSpPr>
          <p:spPr>
            <a:xfrm rot="-5526826">
              <a:off x="174861" y="1256925"/>
              <a:ext cx="210707" cy="181404"/>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9" name="Google Shape;569;p9"/>
            <p:cNvSpPr/>
            <p:nvPr/>
          </p:nvSpPr>
          <p:spPr>
            <a:xfrm rot="-5526826">
              <a:off x="332339" y="1532939"/>
              <a:ext cx="91982" cy="52588"/>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0" name="Google Shape;570;p9"/>
            <p:cNvSpPr/>
            <p:nvPr/>
          </p:nvSpPr>
          <p:spPr>
            <a:xfrm rot="-5526826">
              <a:off x="-102218" y="1472018"/>
              <a:ext cx="742336" cy="278258"/>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1" name="Google Shape;571;p9"/>
            <p:cNvSpPr/>
            <p:nvPr/>
          </p:nvSpPr>
          <p:spPr>
            <a:xfrm rot="-5526826">
              <a:off x="108755" y="1636032"/>
              <a:ext cx="271807" cy="21903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2" name="Google Shape;572;p9"/>
            <p:cNvSpPr/>
            <p:nvPr/>
          </p:nvSpPr>
          <p:spPr>
            <a:xfrm rot="-5526826">
              <a:off x="61739" y="1449297"/>
              <a:ext cx="317955" cy="184822"/>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3" name="Google Shape;573;p9"/>
            <p:cNvSpPr/>
            <p:nvPr/>
          </p:nvSpPr>
          <p:spPr>
            <a:xfrm rot="-5526826">
              <a:off x="405453" y="1765639"/>
              <a:ext cx="13118" cy="40"/>
            </a:xfrm>
            <a:custGeom>
              <a:avLst/>
              <a:gdLst/>
              <a:ahLst/>
              <a:cxnLst/>
              <a:rect l="l" t="t" r="r" b="b"/>
              <a:pathLst>
                <a:path w="336" h="1" extrusionOk="0">
                  <a:moveTo>
                    <a:pt x="0" y="0"/>
                  </a:moveTo>
                  <a:lnTo>
                    <a:pt x="0" y="0"/>
                  </a:lnTo>
                  <a:lnTo>
                    <a:pt x="335" y="0"/>
                  </a:lnTo>
                  <a:lnTo>
                    <a:pt x="3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4" name="Google Shape;574;p9"/>
            <p:cNvSpPr/>
            <p:nvPr/>
          </p:nvSpPr>
          <p:spPr>
            <a:xfrm rot="-5526826">
              <a:off x="409447" y="1862562"/>
              <a:ext cx="12298" cy="40"/>
            </a:xfrm>
            <a:custGeom>
              <a:avLst/>
              <a:gdLst/>
              <a:ahLst/>
              <a:cxnLst/>
              <a:rect l="l" t="t" r="r" b="b"/>
              <a:pathLst>
                <a:path w="315" h="1" extrusionOk="0">
                  <a:moveTo>
                    <a:pt x="0" y="0"/>
                  </a:moveTo>
                  <a:lnTo>
                    <a:pt x="0" y="0"/>
                  </a:lnTo>
                  <a:lnTo>
                    <a:pt x="315" y="0"/>
                  </a:lnTo>
                  <a:lnTo>
                    <a:pt x="3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5" name="Google Shape;575;p9"/>
            <p:cNvSpPr/>
            <p:nvPr/>
          </p:nvSpPr>
          <p:spPr>
            <a:xfrm rot="-5526826">
              <a:off x="219705" y="1792070"/>
              <a:ext cx="237256" cy="156477"/>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6" name="Google Shape;576;p9"/>
            <p:cNvSpPr/>
            <p:nvPr/>
          </p:nvSpPr>
          <p:spPr>
            <a:xfrm rot="-5526826">
              <a:off x="393426" y="1380737"/>
              <a:ext cx="8706" cy="40"/>
            </a:xfrm>
            <a:custGeom>
              <a:avLst/>
              <a:gdLst/>
              <a:ahLst/>
              <a:cxnLst/>
              <a:rect l="l" t="t" r="r" b="b"/>
              <a:pathLst>
                <a:path w="223" h="1" extrusionOk="0">
                  <a:moveTo>
                    <a:pt x="1" y="0"/>
                  </a:moveTo>
                  <a:lnTo>
                    <a:pt x="1" y="0"/>
                  </a:lnTo>
                  <a:lnTo>
                    <a:pt x="223" y="0"/>
                  </a:lnTo>
                  <a:lnTo>
                    <a:pt x="2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7" name="Google Shape;577;p9"/>
            <p:cNvSpPr/>
            <p:nvPr/>
          </p:nvSpPr>
          <p:spPr>
            <a:xfrm rot="-5526826">
              <a:off x="395187" y="1456847"/>
              <a:ext cx="10815" cy="40"/>
            </a:xfrm>
            <a:custGeom>
              <a:avLst/>
              <a:gdLst/>
              <a:ahLst/>
              <a:cxnLst/>
              <a:rect l="l" t="t" r="r" b="b"/>
              <a:pathLst>
                <a:path w="277" h="1" extrusionOk="0">
                  <a:moveTo>
                    <a:pt x="0" y="0"/>
                  </a:moveTo>
                  <a:lnTo>
                    <a:pt x="0" y="0"/>
                  </a:lnTo>
                  <a:lnTo>
                    <a:pt x="277" y="0"/>
                  </a:lnTo>
                  <a:lnTo>
                    <a:pt x="2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8" name="Google Shape;578;p9"/>
            <p:cNvSpPr/>
            <p:nvPr/>
          </p:nvSpPr>
          <p:spPr>
            <a:xfrm rot="-5526826">
              <a:off x="169880" y="1420750"/>
              <a:ext cx="286604" cy="180158"/>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9" name="Google Shape;579;p9"/>
            <p:cNvSpPr/>
            <p:nvPr/>
          </p:nvSpPr>
          <p:spPr>
            <a:xfrm rot="-5526826">
              <a:off x="172193" y="1253695"/>
              <a:ext cx="219336" cy="197084"/>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0" name="Google Shape;580;p9"/>
            <p:cNvSpPr/>
            <p:nvPr/>
          </p:nvSpPr>
          <p:spPr>
            <a:xfrm rot="-5526826">
              <a:off x="403298" y="1644003"/>
              <a:ext cx="8433" cy="40"/>
            </a:xfrm>
            <a:custGeom>
              <a:avLst/>
              <a:gdLst/>
              <a:ahLst/>
              <a:cxnLst/>
              <a:rect l="l" t="t" r="r" b="b"/>
              <a:pathLst>
                <a:path w="216" h="1" extrusionOk="0">
                  <a:moveTo>
                    <a:pt x="0" y="0"/>
                  </a:moveTo>
                  <a:lnTo>
                    <a:pt x="4" y="0"/>
                  </a:lnTo>
                  <a:lnTo>
                    <a:pt x="215" y="0"/>
                  </a:lnTo>
                  <a:lnTo>
                    <a:pt x="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81" name="Google Shape;581;p9"/>
            <p:cNvSpPr/>
            <p:nvPr/>
          </p:nvSpPr>
          <p:spPr>
            <a:xfrm rot="-5526826">
              <a:off x="404828" y="1717597"/>
              <a:ext cx="10815" cy="40"/>
            </a:xfrm>
            <a:custGeom>
              <a:avLst/>
              <a:gdLst/>
              <a:ahLst/>
              <a:cxnLst/>
              <a:rect l="l" t="t" r="r" b="b"/>
              <a:pathLst>
                <a:path w="277" h="1" extrusionOk="0">
                  <a:moveTo>
                    <a:pt x="0" y="0"/>
                  </a:moveTo>
                  <a:lnTo>
                    <a:pt x="0" y="0"/>
                  </a:lnTo>
                  <a:lnTo>
                    <a:pt x="277" y="0"/>
                  </a:lnTo>
                  <a:lnTo>
                    <a:pt x="2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82" name="Google Shape;582;p9"/>
            <p:cNvSpPr/>
            <p:nvPr/>
          </p:nvSpPr>
          <p:spPr>
            <a:xfrm rot="-5526826">
              <a:off x="230972" y="1668476"/>
              <a:ext cx="216681" cy="14509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3" name="Google Shape;583;p9"/>
            <p:cNvSpPr/>
            <p:nvPr/>
          </p:nvSpPr>
          <p:spPr>
            <a:xfrm rot="-5526826">
              <a:off x="147510" y="1834402"/>
              <a:ext cx="123957" cy="13609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4" name="Google Shape;584;p9"/>
            <p:cNvSpPr/>
            <p:nvPr/>
          </p:nvSpPr>
          <p:spPr>
            <a:xfrm rot="-5526826">
              <a:off x="90927" y="1306565"/>
              <a:ext cx="190523" cy="128736"/>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5" name="Google Shape;585;p9"/>
            <p:cNvSpPr/>
            <p:nvPr/>
          </p:nvSpPr>
          <p:spPr>
            <a:xfrm rot="-5526826">
              <a:off x="347405" y="1930609"/>
              <a:ext cx="71680" cy="72932"/>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6" name="Google Shape;586;p9"/>
            <p:cNvSpPr/>
            <p:nvPr/>
          </p:nvSpPr>
          <p:spPr>
            <a:xfrm rot="-5526826">
              <a:off x="398069" y="1511580"/>
              <a:ext cx="9097" cy="40"/>
            </a:xfrm>
            <a:custGeom>
              <a:avLst/>
              <a:gdLst/>
              <a:ahLst/>
              <a:cxnLst/>
              <a:rect l="l" t="t" r="r" b="b"/>
              <a:pathLst>
                <a:path w="233" h="1" extrusionOk="0">
                  <a:moveTo>
                    <a:pt x="1" y="0"/>
                  </a:moveTo>
                  <a:lnTo>
                    <a:pt x="1" y="0"/>
                  </a:lnTo>
                  <a:lnTo>
                    <a:pt x="233" y="0"/>
                  </a:lnTo>
                  <a:lnTo>
                    <a:pt x="2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87" name="Google Shape;587;p9"/>
            <p:cNvSpPr/>
            <p:nvPr/>
          </p:nvSpPr>
          <p:spPr>
            <a:xfrm rot="-5526826">
              <a:off x="399684" y="1577430"/>
              <a:ext cx="10736" cy="40"/>
            </a:xfrm>
            <a:custGeom>
              <a:avLst/>
              <a:gdLst/>
              <a:ahLst/>
              <a:cxnLst/>
              <a:rect l="l" t="t" r="r" b="b"/>
              <a:pathLst>
                <a:path w="275" h="1" extrusionOk="0">
                  <a:moveTo>
                    <a:pt x="1" y="0"/>
                  </a:moveTo>
                  <a:lnTo>
                    <a:pt x="1" y="0"/>
                  </a:lnTo>
                  <a:lnTo>
                    <a:pt x="274" y="0"/>
                  </a:lnTo>
                  <a:lnTo>
                    <a:pt x="2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88" name="Google Shape;588;p9"/>
            <p:cNvSpPr/>
            <p:nvPr/>
          </p:nvSpPr>
          <p:spPr>
            <a:xfrm rot="-5526826">
              <a:off x="321823" y="1527338"/>
              <a:ext cx="106115" cy="59383"/>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9" name="Google Shape;589;p9"/>
            <p:cNvSpPr/>
            <p:nvPr/>
          </p:nvSpPr>
          <p:spPr>
            <a:xfrm rot="-5526826">
              <a:off x="136574" y="1231186"/>
              <a:ext cx="88781" cy="94240"/>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0" name="Google Shape;590;p9"/>
            <p:cNvSpPr/>
            <p:nvPr/>
          </p:nvSpPr>
          <p:spPr>
            <a:xfrm rot="-5526826">
              <a:off x="389610" y="1274354"/>
              <a:ext cx="8472" cy="40"/>
            </a:xfrm>
            <a:custGeom>
              <a:avLst/>
              <a:gdLst/>
              <a:ahLst/>
              <a:cxnLst/>
              <a:rect l="l" t="t" r="r" b="b"/>
              <a:pathLst>
                <a:path w="217" h="1" extrusionOk="0">
                  <a:moveTo>
                    <a:pt x="1" y="0"/>
                  </a:moveTo>
                  <a:lnTo>
                    <a:pt x="1" y="0"/>
                  </a:lnTo>
                  <a:lnTo>
                    <a:pt x="216" y="0"/>
                  </a:lnTo>
                  <a:lnTo>
                    <a:pt x="2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91" name="Google Shape;591;p9"/>
            <p:cNvSpPr/>
            <p:nvPr/>
          </p:nvSpPr>
          <p:spPr>
            <a:xfrm rot="-5526826">
              <a:off x="390237" y="1328794"/>
              <a:ext cx="11244" cy="40"/>
            </a:xfrm>
            <a:custGeom>
              <a:avLst/>
              <a:gdLst/>
              <a:ahLst/>
              <a:cxnLst/>
              <a:rect l="l" t="t" r="r" b="b"/>
              <a:pathLst>
                <a:path w="288" h="1" extrusionOk="0">
                  <a:moveTo>
                    <a:pt x="0" y="0"/>
                  </a:moveTo>
                  <a:lnTo>
                    <a:pt x="0" y="0"/>
                  </a:lnTo>
                  <a:lnTo>
                    <a:pt x="287" y="0"/>
                  </a:lnTo>
                  <a:lnTo>
                    <a:pt x="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92" name="Google Shape;592;p9"/>
            <p:cNvSpPr/>
            <p:nvPr/>
          </p:nvSpPr>
          <p:spPr>
            <a:xfrm rot="-5526826">
              <a:off x="294349" y="1288195"/>
              <a:ext cx="123567" cy="79887"/>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593" name="Google Shape;593;p9"/>
          <p:cNvGrpSpPr/>
          <p:nvPr/>
        </p:nvGrpSpPr>
        <p:grpSpPr>
          <a:xfrm>
            <a:off x="8424628" y="4765790"/>
            <a:ext cx="298097" cy="297912"/>
            <a:chOff x="1832541" y="4378090"/>
            <a:chExt cx="298097" cy="297912"/>
          </a:xfrm>
        </p:grpSpPr>
        <p:sp>
          <p:nvSpPr>
            <p:cNvPr id="594" name="Google Shape;594;p9"/>
            <p:cNvSpPr/>
            <p:nvPr/>
          </p:nvSpPr>
          <p:spPr>
            <a:xfrm rot="2954778">
              <a:off x="1876346" y="4420989"/>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9"/>
            <p:cNvSpPr/>
            <p:nvPr/>
          </p:nvSpPr>
          <p:spPr>
            <a:xfrm rot="2954778">
              <a:off x="1947999" y="4495542"/>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9585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599"/>
        <p:cNvGrpSpPr/>
        <p:nvPr/>
      </p:nvGrpSpPr>
      <p:grpSpPr>
        <a:xfrm>
          <a:off x="0" y="0"/>
          <a:ext cx="0" cy="0"/>
          <a:chOff x="0" y="0"/>
          <a:chExt cx="0" cy="0"/>
        </a:xfrm>
      </p:grpSpPr>
      <p:sp>
        <p:nvSpPr>
          <p:cNvPr id="600" name="Google Shape;600;p11"/>
          <p:cNvSpPr/>
          <p:nvPr/>
        </p:nvSpPr>
        <p:spPr>
          <a:xfrm>
            <a:off x="109629" y="908752"/>
            <a:ext cx="8935922" cy="3201401"/>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109629" y="3493663"/>
            <a:ext cx="8941092" cy="752288"/>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DF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107500" y="776175"/>
            <a:ext cx="8943222" cy="769005"/>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DF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txBox="1">
            <a:spLocks noGrp="1"/>
          </p:cNvSpPr>
          <p:nvPr>
            <p:ph type="title" hasCustomPrompt="1"/>
          </p:nvPr>
        </p:nvSpPr>
        <p:spPr>
          <a:xfrm>
            <a:off x="732275" y="1720825"/>
            <a:ext cx="7679400" cy="140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04" name="Google Shape;604;p11"/>
          <p:cNvSpPr txBox="1">
            <a:spLocks noGrp="1"/>
          </p:cNvSpPr>
          <p:nvPr>
            <p:ph type="subTitle" idx="1"/>
          </p:nvPr>
        </p:nvSpPr>
        <p:spPr>
          <a:xfrm>
            <a:off x="2292150" y="3003275"/>
            <a:ext cx="4576500" cy="50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pic>
        <p:nvPicPr>
          <p:cNvPr id="605" name="Google Shape;605;p11"/>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06" name="Google Shape;606;p11"/>
          <p:cNvGrpSpPr/>
          <p:nvPr/>
        </p:nvGrpSpPr>
        <p:grpSpPr>
          <a:xfrm>
            <a:off x="568938" y="869977"/>
            <a:ext cx="304324" cy="779722"/>
            <a:chOff x="568938" y="869977"/>
            <a:chExt cx="304324" cy="779722"/>
          </a:xfrm>
        </p:grpSpPr>
        <p:sp>
          <p:nvSpPr>
            <p:cNvPr id="607" name="Google Shape;607;p11"/>
            <p:cNvSpPr/>
            <p:nvPr/>
          </p:nvSpPr>
          <p:spPr>
            <a:xfrm rot="-5526826">
              <a:off x="693618" y="1315743"/>
              <a:ext cx="201415" cy="13890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08" name="Google Shape;608;p11"/>
            <p:cNvSpPr/>
            <p:nvPr/>
          </p:nvSpPr>
          <p:spPr>
            <a:xfrm rot="-5526826">
              <a:off x="521248" y="1089402"/>
              <a:ext cx="295154" cy="178510"/>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09" name="Google Shape;609;p11"/>
            <p:cNvSpPr/>
            <p:nvPr/>
          </p:nvSpPr>
          <p:spPr>
            <a:xfrm rot="-5526826">
              <a:off x="735220" y="1507489"/>
              <a:ext cx="137856" cy="13368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0" name="Google Shape;610;p11"/>
            <p:cNvSpPr/>
            <p:nvPr/>
          </p:nvSpPr>
          <p:spPr>
            <a:xfrm rot="-5526826">
              <a:off x="565372" y="1281449"/>
              <a:ext cx="256581" cy="21167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1" name="Google Shape;611;p11"/>
            <p:cNvSpPr/>
            <p:nvPr/>
          </p:nvSpPr>
          <p:spPr>
            <a:xfrm rot="-5526826">
              <a:off x="548854" y="950846"/>
              <a:ext cx="172251" cy="121901"/>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2" name="Google Shape;612;p11"/>
            <p:cNvSpPr/>
            <p:nvPr/>
          </p:nvSpPr>
          <p:spPr>
            <a:xfrm rot="-5526826">
              <a:off x="597298" y="1488379"/>
              <a:ext cx="122630" cy="12889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3" name="Google Shape;613;p11"/>
            <p:cNvSpPr/>
            <p:nvPr/>
          </p:nvSpPr>
          <p:spPr>
            <a:xfrm rot="-5526826">
              <a:off x="804829" y="1586035"/>
              <a:ext cx="62857" cy="57533"/>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4" name="Google Shape;614;p11"/>
            <p:cNvSpPr/>
            <p:nvPr/>
          </p:nvSpPr>
          <p:spPr>
            <a:xfrm rot="-5526826">
              <a:off x="684004" y="1443408"/>
              <a:ext cx="220194" cy="149522"/>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5" name="Google Shape;615;p11"/>
            <p:cNvSpPr/>
            <p:nvPr/>
          </p:nvSpPr>
          <p:spPr>
            <a:xfrm rot="-5526826">
              <a:off x="591566" y="881932"/>
              <a:ext cx="77419" cy="75625"/>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6" name="Google Shape;616;p11"/>
            <p:cNvSpPr/>
            <p:nvPr/>
          </p:nvSpPr>
          <p:spPr>
            <a:xfrm rot="-5526826">
              <a:off x="634393" y="1067673"/>
              <a:ext cx="269114" cy="173363"/>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7" name="Google Shape;617;p11"/>
            <p:cNvSpPr/>
            <p:nvPr/>
          </p:nvSpPr>
          <p:spPr>
            <a:xfrm rot="-5526826">
              <a:off x="757744" y="935454"/>
              <a:ext cx="108106" cy="73334"/>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8" name="Google Shape;618;p11"/>
            <p:cNvSpPr/>
            <p:nvPr/>
          </p:nvSpPr>
          <p:spPr>
            <a:xfrm rot="-5526826">
              <a:off x="627011" y="900175"/>
              <a:ext cx="210707" cy="181404"/>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9" name="Google Shape;619;p11"/>
            <p:cNvSpPr/>
            <p:nvPr/>
          </p:nvSpPr>
          <p:spPr>
            <a:xfrm rot="-5526826">
              <a:off x="784489" y="1176189"/>
              <a:ext cx="91982" cy="52588"/>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0" name="Google Shape;620;p11"/>
            <p:cNvSpPr/>
            <p:nvPr/>
          </p:nvSpPr>
          <p:spPr>
            <a:xfrm rot="-5526826">
              <a:off x="349932" y="1115268"/>
              <a:ext cx="742336" cy="278258"/>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1" name="Google Shape;621;p11"/>
            <p:cNvSpPr/>
            <p:nvPr/>
          </p:nvSpPr>
          <p:spPr>
            <a:xfrm rot="-5526826">
              <a:off x="560905" y="1279282"/>
              <a:ext cx="271807" cy="21903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2" name="Google Shape;622;p11"/>
            <p:cNvSpPr/>
            <p:nvPr/>
          </p:nvSpPr>
          <p:spPr>
            <a:xfrm rot="-5526826">
              <a:off x="513889" y="1092547"/>
              <a:ext cx="317955" cy="184822"/>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3" name="Google Shape;623;p11"/>
            <p:cNvSpPr/>
            <p:nvPr/>
          </p:nvSpPr>
          <p:spPr>
            <a:xfrm rot="-5526826">
              <a:off x="857603" y="1408889"/>
              <a:ext cx="13118"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4" name="Google Shape;624;p11"/>
            <p:cNvSpPr/>
            <p:nvPr/>
          </p:nvSpPr>
          <p:spPr>
            <a:xfrm rot="-5526826">
              <a:off x="861597" y="1505812"/>
              <a:ext cx="12298"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5" name="Google Shape;625;p11"/>
            <p:cNvSpPr/>
            <p:nvPr/>
          </p:nvSpPr>
          <p:spPr>
            <a:xfrm rot="-5526826">
              <a:off x="671855" y="1435320"/>
              <a:ext cx="237256" cy="156477"/>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6" name="Google Shape;626;p11"/>
            <p:cNvSpPr/>
            <p:nvPr/>
          </p:nvSpPr>
          <p:spPr>
            <a:xfrm rot="-5526826">
              <a:off x="845576" y="1023987"/>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7" name="Google Shape;627;p11"/>
            <p:cNvSpPr/>
            <p:nvPr/>
          </p:nvSpPr>
          <p:spPr>
            <a:xfrm rot="-5526826">
              <a:off x="847337" y="1100097"/>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8" name="Google Shape;628;p11"/>
            <p:cNvSpPr/>
            <p:nvPr/>
          </p:nvSpPr>
          <p:spPr>
            <a:xfrm rot="-5526826">
              <a:off x="622030" y="1064000"/>
              <a:ext cx="286604" cy="180158"/>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9" name="Google Shape;629;p11"/>
            <p:cNvSpPr/>
            <p:nvPr/>
          </p:nvSpPr>
          <p:spPr>
            <a:xfrm rot="-5526826">
              <a:off x="624343" y="896945"/>
              <a:ext cx="219336" cy="197084"/>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0" name="Google Shape;630;p11"/>
            <p:cNvSpPr/>
            <p:nvPr/>
          </p:nvSpPr>
          <p:spPr>
            <a:xfrm rot="-5526826">
              <a:off x="855448" y="1287253"/>
              <a:ext cx="8433"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1" name="Google Shape;631;p11"/>
            <p:cNvSpPr/>
            <p:nvPr/>
          </p:nvSpPr>
          <p:spPr>
            <a:xfrm rot="-5526826">
              <a:off x="856978" y="1360847"/>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2" name="Google Shape;632;p11"/>
            <p:cNvSpPr/>
            <p:nvPr/>
          </p:nvSpPr>
          <p:spPr>
            <a:xfrm rot="-5526826">
              <a:off x="683122" y="1311726"/>
              <a:ext cx="216681" cy="14509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3" name="Google Shape;633;p11"/>
            <p:cNvSpPr/>
            <p:nvPr/>
          </p:nvSpPr>
          <p:spPr>
            <a:xfrm rot="-5526826">
              <a:off x="599660" y="1477652"/>
              <a:ext cx="123957" cy="13609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4" name="Google Shape;634;p11"/>
            <p:cNvSpPr/>
            <p:nvPr/>
          </p:nvSpPr>
          <p:spPr>
            <a:xfrm rot="-5526826">
              <a:off x="543077" y="949815"/>
              <a:ext cx="190523" cy="128736"/>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5" name="Google Shape;635;p11"/>
            <p:cNvSpPr/>
            <p:nvPr/>
          </p:nvSpPr>
          <p:spPr>
            <a:xfrm rot="-5526826">
              <a:off x="799555" y="1573859"/>
              <a:ext cx="71680" cy="72932"/>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6" name="Google Shape;636;p11"/>
            <p:cNvSpPr/>
            <p:nvPr/>
          </p:nvSpPr>
          <p:spPr>
            <a:xfrm rot="-5526826">
              <a:off x="850219" y="1154830"/>
              <a:ext cx="9097"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7" name="Google Shape;637;p11"/>
            <p:cNvSpPr/>
            <p:nvPr/>
          </p:nvSpPr>
          <p:spPr>
            <a:xfrm rot="-5526826">
              <a:off x="851834" y="1220680"/>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8" name="Google Shape;638;p11"/>
            <p:cNvSpPr/>
            <p:nvPr/>
          </p:nvSpPr>
          <p:spPr>
            <a:xfrm rot="-5526826">
              <a:off x="773973" y="1170588"/>
              <a:ext cx="106115" cy="59383"/>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9" name="Google Shape;639;p11"/>
            <p:cNvSpPr/>
            <p:nvPr/>
          </p:nvSpPr>
          <p:spPr>
            <a:xfrm rot="-5526826">
              <a:off x="588724" y="874436"/>
              <a:ext cx="88781" cy="94240"/>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40" name="Google Shape;640;p11"/>
            <p:cNvSpPr/>
            <p:nvPr/>
          </p:nvSpPr>
          <p:spPr>
            <a:xfrm rot="-5526826">
              <a:off x="841760" y="917604"/>
              <a:ext cx="8472"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41" name="Google Shape;641;p11"/>
            <p:cNvSpPr/>
            <p:nvPr/>
          </p:nvSpPr>
          <p:spPr>
            <a:xfrm rot="-5526826">
              <a:off x="842387" y="972044"/>
              <a:ext cx="11244"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42" name="Google Shape;642;p11"/>
            <p:cNvSpPr/>
            <p:nvPr/>
          </p:nvSpPr>
          <p:spPr>
            <a:xfrm rot="-5526826">
              <a:off x="746499" y="931445"/>
              <a:ext cx="123567" cy="79887"/>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643" name="Google Shape;643;p11"/>
          <p:cNvGrpSpPr/>
          <p:nvPr/>
        </p:nvGrpSpPr>
        <p:grpSpPr>
          <a:xfrm>
            <a:off x="1165203" y="189890"/>
            <a:ext cx="298097" cy="297912"/>
            <a:chOff x="1587841" y="4512703"/>
            <a:chExt cx="298097" cy="297912"/>
          </a:xfrm>
        </p:grpSpPr>
        <p:sp>
          <p:nvSpPr>
            <p:cNvPr id="644" name="Google Shape;644;p11"/>
            <p:cNvSpPr/>
            <p:nvPr/>
          </p:nvSpPr>
          <p:spPr>
            <a:xfrm rot="2954778">
              <a:off x="1631646" y="4555601"/>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rot="2954778">
              <a:off x="1703299" y="4630154"/>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11"/>
          <p:cNvGrpSpPr/>
          <p:nvPr/>
        </p:nvGrpSpPr>
        <p:grpSpPr>
          <a:xfrm>
            <a:off x="4376375" y="189900"/>
            <a:ext cx="408049" cy="386599"/>
            <a:chOff x="4376375" y="189900"/>
            <a:chExt cx="408049" cy="386599"/>
          </a:xfrm>
        </p:grpSpPr>
        <p:sp>
          <p:nvSpPr>
            <p:cNvPr id="647" name="Google Shape;647;p11"/>
            <p:cNvSpPr/>
            <p:nvPr/>
          </p:nvSpPr>
          <p:spPr>
            <a:xfrm>
              <a:off x="4376375" y="189900"/>
              <a:ext cx="408049" cy="386599"/>
            </a:xfrm>
            <a:custGeom>
              <a:avLst/>
              <a:gdLst/>
              <a:ahLst/>
              <a:cxnLst/>
              <a:rect l="l" t="t" r="r" b="b"/>
              <a:pathLst>
                <a:path w="5612" h="5317" extrusionOk="0">
                  <a:moveTo>
                    <a:pt x="3116" y="180"/>
                  </a:moveTo>
                  <a:cubicBezTo>
                    <a:pt x="3211" y="180"/>
                    <a:pt x="3314" y="213"/>
                    <a:pt x="3425" y="277"/>
                  </a:cubicBezTo>
                  <a:cubicBezTo>
                    <a:pt x="3596" y="380"/>
                    <a:pt x="3613" y="414"/>
                    <a:pt x="3582" y="598"/>
                  </a:cubicBezTo>
                  <a:cubicBezTo>
                    <a:pt x="3360" y="533"/>
                    <a:pt x="3136" y="484"/>
                    <a:pt x="2905" y="484"/>
                  </a:cubicBezTo>
                  <a:cubicBezTo>
                    <a:pt x="2884" y="484"/>
                    <a:pt x="2862" y="485"/>
                    <a:pt x="2840" y="486"/>
                  </a:cubicBezTo>
                  <a:cubicBezTo>
                    <a:pt x="2796" y="486"/>
                    <a:pt x="2786" y="455"/>
                    <a:pt x="2772" y="424"/>
                  </a:cubicBezTo>
                  <a:cubicBezTo>
                    <a:pt x="2755" y="390"/>
                    <a:pt x="2772" y="366"/>
                    <a:pt x="2793" y="339"/>
                  </a:cubicBezTo>
                  <a:cubicBezTo>
                    <a:pt x="2887" y="233"/>
                    <a:pt x="2995" y="180"/>
                    <a:pt x="3116" y="180"/>
                  </a:cubicBezTo>
                  <a:close/>
                  <a:moveTo>
                    <a:pt x="2366" y="283"/>
                  </a:moveTo>
                  <a:cubicBezTo>
                    <a:pt x="2377" y="283"/>
                    <a:pt x="2388" y="283"/>
                    <a:pt x="2400" y="284"/>
                  </a:cubicBezTo>
                  <a:cubicBezTo>
                    <a:pt x="2506" y="294"/>
                    <a:pt x="2564" y="366"/>
                    <a:pt x="2550" y="469"/>
                  </a:cubicBezTo>
                  <a:cubicBezTo>
                    <a:pt x="2547" y="506"/>
                    <a:pt x="2533" y="506"/>
                    <a:pt x="2506" y="513"/>
                  </a:cubicBezTo>
                  <a:cubicBezTo>
                    <a:pt x="2352" y="540"/>
                    <a:pt x="2205" y="574"/>
                    <a:pt x="2058" y="629"/>
                  </a:cubicBezTo>
                  <a:cubicBezTo>
                    <a:pt x="2055" y="419"/>
                    <a:pt x="2180" y="283"/>
                    <a:pt x="2366" y="283"/>
                  </a:cubicBezTo>
                  <a:close/>
                  <a:moveTo>
                    <a:pt x="1554" y="458"/>
                  </a:moveTo>
                  <a:cubicBezTo>
                    <a:pt x="1558" y="458"/>
                    <a:pt x="1562" y="458"/>
                    <a:pt x="1566" y="458"/>
                  </a:cubicBezTo>
                  <a:cubicBezTo>
                    <a:pt x="1645" y="462"/>
                    <a:pt x="1720" y="475"/>
                    <a:pt x="1785" y="527"/>
                  </a:cubicBezTo>
                  <a:cubicBezTo>
                    <a:pt x="1918" y="629"/>
                    <a:pt x="1918" y="680"/>
                    <a:pt x="1771" y="752"/>
                  </a:cubicBezTo>
                  <a:cubicBezTo>
                    <a:pt x="1614" y="834"/>
                    <a:pt x="1470" y="933"/>
                    <a:pt x="1334" y="1049"/>
                  </a:cubicBezTo>
                  <a:cubicBezTo>
                    <a:pt x="1303" y="1075"/>
                    <a:pt x="1273" y="1088"/>
                    <a:pt x="1248" y="1088"/>
                  </a:cubicBezTo>
                  <a:cubicBezTo>
                    <a:pt x="1210" y="1088"/>
                    <a:pt x="1182" y="1060"/>
                    <a:pt x="1170" y="1002"/>
                  </a:cubicBezTo>
                  <a:cubicBezTo>
                    <a:pt x="1116" y="750"/>
                    <a:pt x="1313" y="458"/>
                    <a:pt x="1554" y="458"/>
                  </a:cubicBezTo>
                  <a:close/>
                  <a:moveTo>
                    <a:pt x="4090" y="590"/>
                  </a:moveTo>
                  <a:cubicBezTo>
                    <a:pt x="4161" y="590"/>
                    <a:pt x="4228" y="605"/>
                    <a:pt x="4276" y="636"/>
                  </a:cubicBezTo>
                  <a:cubicBezTo>
                    <a:pt x="4409" y="721"/>
                    <a:pt x="4464" y="896"/>
                    <a:pt x="4419" y="1114"/>
                  </a:cubicBezTo>
                  <a:cubicBezTo>
                    <a:pt x="4231" y="933"/>
                    <a:pt x="4023" y="797"/>
                    <a:pt x="3787" y="680"/>
                  </a:cubicBezTo>
                  <a:cubicBezTo>
                    <a:pt x="3875" y="620"/>
                    <a:pt x="3988" y="590"/>
                    <a:pt x="4090" y="590"/>
                  </a:cubicBezTo>
                  <a:close/>
                  <a:moveTo>
                    <a:pt x="4769" y="1205"/>
                  </a:moveTo>
                  <a:cubicBezTo>
                    <a:pt x="4892" y="1205"/>
                    <a:pt x="4995" y="1252"/>
                    <a:pt x="5027" y="1340"/>
                  </a:cubicBezTo>
                  <a:cubicBezTo>
                    <a:pt x="5130" y="1613"/>
                    <a:pt x="5168" y="1685"/>
                    <a:pt x="4911" y="1835"/>
                  </a:cubicBezTo>
                  <a:cubicBezTo>
                    <a:pt x="4826" y="1617"/>
                    <a:pt x="4699" y="1429"/>
                    <a:pt x="4552" y="1251"/>
                  </a:cubicBezTo>
                  <a:cubicBezTo>
                    <a:pt x="4625" y="1220"/>
                    <a:pt x="4700" y="1205"/>
                    <a:pt x="4769" y="1205"/>
                  </a:cubicBezTo>
                  <a:close/>
                  <a:moveTo>
                    <a:pt x="916" y="1184"/>
                  </a:moveTo>
                  <a:cubicBezTo>
                    <a:pt x="985" y="1184"/>
                    <a:pt x="1061" y="1201"/>
                    <a:pt x="1146" y="1234"/>
                  </a:cubicBezTo>
                  <a:cubicBezTo>
                    <a:pt x="947" y="1446"/>
                    <a:pt x="804" y="1678"/>
                    <a:pt x="701" y="1938"/>
                  </a:cubicBezTo>
                  <a:cubicBezTo>
                    <a:pt x="691" y="1963"/>
                    <a:pt x="682" y="1978"/>
                    <a:pt x="668" y="1978"/>
                  </a:cubicBezTo>
                  <a:cubicBezTo>
                    <a:pt x="659" y="1978"/>
                    <a:pt x="648" y="1972"/>
                    <a:pt x="633" y="1958"/>
                  </a:cubicBezTo>
                  <a:cubicBezTo>
                    <a:pt x="548" y="1873"/>
                    <a:pt x="472" y="1791"/>
                    <a:pt x="507" y="1661"/>
                  </a:cubicBezTo>
                  <a:cubicBezTo>
                    <a:pt x="520" y="1603"/>
                    <a:pt x="531" y="1545"/>
                    <a:pt x="551" y="1490"/>
                  </a:cubicBezTo>
                  <a:cubicBezTo>
                    <a:pt x="627" y="1288"/>
                    <a:pt x="746" y="1184"/>
                    <a:pt x="916" y="1184"/>
                  </a:cubicBezTo>
                  <a:close/>
                  <a:moveTo>
                    <a:pt x="5049" y="2057"/>
                  </a:moveTo>
                  <a:cubicBezTo>
                    <a:pt x="5053" y="2057"/>
                    <a:pt x="5057" y="2057"/>
                    <a:pt x="5062" y="2057"/>
                  </a:cubicBezTo>
                  <a:cubicBezTo>
                    <a:pt x="5314" y="2078"/>
                    <a:pt x="5496" y="2355"/>
                    <a:pt x="5400" y="2587"/>
                  </a:cubicBezTo>
                  <a:cubicBezTo>
                    <a:pt x="5386" y="2611"/>
                    <a:pt x="5373" y="2638"/>
                    <a:pt x="5356" y="2662"/>
                  </a:cubicBezTo>
                  <a:cubicBezTo>
                    <a:pt x="5302" y="2735"/>
                    <a:pt x="5224" y="2778"/>
                    <a:pt x="5147" y="2778"/>
                  </a:cubicBezTo>
                  <a:cubicBezTo>
                    <a:pt x="5129" y="2778"/>
                    <a:pt x="5112" y="2776"/>
                    <a:pt x="5096" y="2772"/>
                  </a:cubicBezTo>
                  <a:cubicBezTo>
                    <a:pt x="5014" y="2748"/>
                    <a:pt x="5086" y="2652"/>
                    <a:pt x="5065" y="2601"/>
                  </a:cubicBezTo>
                  <a:cubicBezTo>
                    <a:pt x="5062" y="2433"/>
                    <a:pt x="5045" y="2280"/>
                    <a:pt x="5007" y="2126"/>
                  </a:cubicBezTo>
                  <a:cubicBezTo>
                    <a:pt x="4994" y="2078"/>
                    <a:pt x="4996" y="2057"/>
                    <a:pt x="5049" y="2057"/>
                  </a:cubicBezTo>
                  <a:close/>
                  <a:moveTo>
                    <a:pt x="461" y="2143"/>
                  </a:moveTo>
                  <a:cubicBezTo>
                    <a:pt x="505" y="2143"/>
                    <a:pt x="557" y="2152"/>
                    <a:pt x="623" y="2167"/>
                  </a:cubicBezTo>
                  <a:cubicBezTo>
                    <a:pt x="554" y="2433"/>
                    <a:pt x="534" y="2703"/>
                    <a:pt x="575" y="2970"/>
                  </a:cubicBezTo>
                  <a:cubicBezTo>
                    <a:pt x="586" y="3031"/>
                    <a:pt x="569" y="3049"/>
                    <a:pt x="533" y="3049"/>
                  </a:cubicBezTo>
                  <a:cubicBezTo>
                    <a:pt x="522" y="3049"/>
                    <a:pt x="510" y="3047"/>
                    <a:pt x="496" y="3045"/>
                  </a:cubicBezTo>
                  <a:cubicBezTo>
                    <a:pt x="240" y="2987"/>
                    <a:pt x="110" y="2748"/>
                    <a:pt x="189" y="2464"/>
                  </a:cubicBezTo>
                  <a:cubicBezTo>
                    <a:pt x="196" y="2430"/>
                    <a:pt x="209" y="2396"/>
                    <a:pt x="226" y="2362"/>
                  </a:cubicBezTo>
                  <a:cubicBezTo>
                    <a:pt x="293" y="2203"/>
                    <a:pt x="346" y="2143"/>
                    <a:pt x="461" y="2143"/>
                  </a:cubicBezTo>
                  <a:close/>
                  <a:moveTo>
                    <a:pt x="5027" y="2984"/>
                  </a:moveTo>
                  <a:cubicBezTo>
                    <a:pt x="5243" y="3038"/>
                    <a:pt x="5328" y="3154"/>
                    <a:pt x="5297" y="3346"/>
                  </a:cubicBezTo>
                  <a:cubicBezTo>
                    <a:pt x="5256" y="3576"/>
                    <a:pt x="5153" y="3680"/>
                    <a:pt x="4946" y="3680"/>
                  </a:cubicBezTo>
                  <a:cubicBezTo>
                    <a:pt x="4898" y="3680"/>
                    <a:pt x="4845" y="3674"/>
                    <a:pt x="4785" y="3664"/>
                  </a:cubicBezTo>
                  <a:cubicBezTo>
                    <a:pt x="4898" y="3441"/>
                    <a:pt x="4993" y="3223"/>
                    <a:pt x="5027" y="2984"/>
                  </a:cubicBezTo>
                  <a:close/>
                  <a:moveTo>
                    <a:pt x="619" y="3202"/>
                  </a:moveTo>
                  <a:cubicBezTo>
                    <a:pt x="688" y="3431"/>
                    <a:pt x="780" y="3646"/>
                    <a:pt x="913" y="3841"/>
                  </a:cubicBezTo>
                  <a:cubicBezTo>
                    <a:pt x="944" y="3892"/>
                    <a:pt x="1026" y="3944"/>
                    <a:pt x="992" y="3992"/>
                  </a:cubicBezTo>
                  <a:cubicBezTo>
                    <a:pt x="979" y="4009"/>
                    <a:pt x="960" y="4015"/>
                    <a:pt x="937" y="4015"/>
                  </a:cubicBezTo>
                  <a:cubicBezTo>
                    <a:pt x="899" y="4015"/>
                    <a:pt x="852" y="3998"/>
                    <a:pt x="811" y="3992"/>
                  </a:cubicBezTo>
                  <a:cubicBezTo>
                    <a:pt x="708" y="3985"/>
                    <a:pt x="619" y="3937"/>
                    <a:pt x="541" y="3872"/>
                  </a:cubicBezTo>
                  <a:cubicBezTo>
                    <a:pt x="298" y="3670"/>
                    <a:pt x="353" y="3339"/>
                    <a:pt x="619" y="3202"/>
                  </a:cubicBezTo>
                  <a:close/>
                  <a:moveTo>
                    <a:pt x="4668" y="3856"/>
                  </a:moveTo>
                  <a:cubicBezTo>
                    <a:pt x="4683" y="3856"/>
                    <a:pt x="4699" y="3865"/>
                    <a:pt x="4716" y="3875"/>
                  </a:cubicBezTo>
                  <a:cubicBezTo>
                    <a:pt x="4874" y="3974"/>
                    <a:pt x="4915" y="4231"/>
                    <a:pt x="4785" y="4364"/>
                  </a:cubicBezTo>
                  <a:cubicBezTo>
                    <a:pt x="4670" y="4480"/>
                    <a:pt x="4559" y="4548"/>
                    <a:pt x="4429" y="4548"/>
                  </a:cubicBezTo>
                  <a:cubicBezTo>
                    <a:pt x="4326" y="4548"/>
                    <a:pt x="4211" y="4506"/>
                    <a:pt x="4074" y="4412"/>
                  </a:cubicBezTo>
                  <a:cubicBezTo>
                    <a:pt x="4293" y="4258"/>
                    <a:pt x="4474" y="4091"/>
                    <a:pt x="4624" y="3886"/>
                  </a:cubicBezTo>
                  <a:cubicBezTo>
                    <a:pt x="4639" y="3864"/>
                    <a:pt x="4653" y="3856"/>
                    <a:pt x="4668" y="3856"/>
                  </a:cubicBezTo>
                  <a:close/>
                  <a:moveTo>
                    <a:pt x="2903" y="641"/>
                  </a:moveTo>
                  <a:cubicBezTo>
                    <a:pt x="3360" y="641"/>
                    <a:pt x="3801" y="802"/>
                    <a:pt x="4211" y="1135"/>
                  </a:cubicBezTo>
                  <a:cubicBezTo>
                    <a:pt x="5144" y="1893"/>
                    <a:pt x="5154" y="3274"/>
                    <a:pt x="4259" y="4084"/>
                  </a:cubicBezTo>
                  <a:cubicBezTo>
                    <a:pt x="3841" y="4458"/>
                    <a:pt x="3313" y="4655"/>
                    <a:pt x="2783" y="4655"/>
                  </a:cubicBezTo>
                  <a:cubicBezTo>
                    <a:pt x="2428" y="4655"/>
                    <a:pt x="2072" y="4567"/>
                    <a:pt x="1747" y="4385"/>
                  </a:cubicBezTo>
                  <a:cubicBezTo>
                    <a:pt x="1088" y="4019"/>
                    <a:pt x="753" y="3445"/>
                    <a:pt x="725" y="2659"/>
                  </a:cubicBezTo>
                  <a:cubicBezTo>
                    <a:pt x="770" y="1842"/>
                    <a:pt x="1166" y="1227"/>
                    <a:pt x="1921" y="875"/>
                  </a:cubicBezTo>
                  <a:cubicBezTo>
                    <a:pt x="2253" y="720"/>
                    <a:pt x="2582" y="641"/>
                    <a:pt x="2903" y="641"/>
                  </a:cubicBezTo>
                  <a:close/>
                  <a:moveTo>
                    <a:pt x="1190" y="4190"/>
                  </a:moveTo>
                  <a:cubicBezTo>
                    <a:pt x="1371" y="4350"/>
                    <a:pt x="1556" y="4484"/>
                    <a:pt x="1764" y="4583"/>
                  </a:cubicBezTo>
                  <a:cubicBezTo>
                    <a:pt x="1815" y="4603"/>
                    <a:pt x="1812" y="4620"/>
                    <a:pt x="1788" y="4661"/>
                  </a:cubicBezTo>
                  <a:cubicBezTo>
                    <a:pt x="1734" y="4770"/>
                    <a:pt x="1680" y="4818"/>
                    <a:pt x="1586" y="4818"/>
                  </a:cubicBezTo>
                  <a:cubicBezTo>
                    <a:pt x="1562" y="4818"/>
                    <a:pt x="1535" y="4815"/>
                    <a:pt x="1504" y="4808"/>
                  </a:cubicBezTo>
                  <a:cubicBezTo>
                    <a:pt x="1412" y="4791"/>
                    <a:pt x="1327" y="4754"/>
                    <a:pt x="1241" y="4713"/>
                  </a:cubicBezTo>
                  <a:cubicBezTo>
                    <a:pt x="1166" y="4678"/>
                    <a:pt x="1129" y="4610"/>
                    <a:pt x="1118" y="4531"/>
                  </a:cubicBezTo>
                  <a:cubicBezTo>
                    <a:pt x="1111" y="4456"/>
                    <a:pt x="1149" y="4275"/>
                    <a:pt x="1190" y="4190"/>
                  </a:cubicBezTo>
                  <a:close/>
                  <a:moveTo>
                    <a:pt x="3903" y="4521"/>
                  </a:moveTo>
                  <a:lnTo>
                    <a:pt x="3903" y="4521"/>
                  </a:lnTo>
                  <a:cubicBezTo>
                    <a:pt x="3917" y="4675"/>
                    <a:pt x="3903" y="4812"/>
                    <a:pt x="3838" y="4945"/>
                  </a:cubicBezTo>
                  <a:cubicBezTo>
                    <a:pt x="3784" y="5065"/>
                    <a:pt x="3685" y="5119"/>
                    <a:pt x="3558" y="5123"/>
                  </a:cubicBezTo>
                  <a:cubicBezTo>
                    <a:pt x="3428" y="5123"/>
                    <a:pt x="3309" y="5095"/>
                    <a:pt x="3189" y="5047"/>
                  </a:cubicBezTo>
                  <a:cubicBezTo>
                    <a:pt x="3141" y="5027"/>
                    <a:pt x="3100" y="4996"/>
                    <a:pt x="3080" y="4945"/>
                  </a:cubicBezTo>
                  <a:cubicBezTo>
                    <a:pt x="3028" y="4825"/>
                    <a:pt x="3046" y="4791"/>
                    <a:pt x="3172" y="4774"/>
                  </a:cubicBezTo>
                  <a:cubicBezTo>
                    <a:pt x="3425" y="4737"/>
                    <a:pt x="3664" y="4644"/>
                    <a:pt x="3903" y="4521"/>
                  </a:cubicBezTo>
                  <a:close/>
                  <a:moveTo>
                    <a:pt x="2019" y="4690"/>
                  </a:moveTo>
                  <a:cubicBezTo>
                    <a:pt x="2037" y="4690"/>
                    <a:pt x="2061" y="4696"/>
                    <a:pt x="2092" y="4706"/>
                  </a:cubicBezTo>
                  <a:cubicBezTo>
                    <a:pt x="2348" y="4791"/>
                    <a:pt x="2608" y="4808"/>
                    <a:pt x="2878" y="4812"/>
                  </a:cubicBezTo>
                  <a:cubicBezTo>
                    <a:pt x="2828" y="5029"/>
                    <a:pt x="2640" y="5181"/>
                    <a:pt x="2427" y="5181"/>
                  </a:cubicBezTo>
                  <a:cubicBezTo>
                    <a:pt x="2423" y="5181"/>
                    <a:pt x="2418" y="5181"/>
                    <a:pt x="2413" y="5181"/>
                  </a:cubicBezTo>
                  <a:cubicBezTo>
                    <a:pt x="2215" y="5174"/>
                    <a:pt x="2007" y="5017"/>
                    <a:pt x="1976" y="4846"/>
                  </a:cubicBezTo>
                  <a:cubicBezTo>
                    <a:pt x="1973" y="4832"/>
                    <a:pt x="1969" y="4815"/>
                    <a:pt x="1969" y="4805"/>
                  </a:cubicBezTo>
                  <a:cubicBezTo>
                    <a:pt x="1967" y="4723"/>
                    <a:pt x="1976" y="4690"/>
                    <a:pt x="2019" y="4690"/>
                  </a:cubicBezTo>
                  <a:close/>
                  <a:moveTo>
                    <a:pt x="3099" y="1"/>
                  </a:moveTo>
                  <a:cubicBezTo>
                    <a:pt x="2991" y="1"/>
                    <a:pt x="2888" y="31"/>
                    <a:pt x="2806" y="110"/>
                  </a:cubicBezTo>
                  <a:cubicBezTo>
                    <a:pt x="2748" y="166"/>
                    <a:pt x="2694" y="206"/>
                    <a:pt x="2635" y="206"/>
                  </a:cubicBezTo>
                  <a:cubicBezTo>
                    <a:pt x="2597" y="206"/>
                    <a:pt x="2557" y="189"/>
                    <a:pt x="2512" y="147"/>
                  </a:cubicBezTo>
                  <a:cubicBezTo>
                    <a:pt x="2502" y="140"/>
                    <a:pt x="2482" y="140"/>
                    <a:pt x="2468" y="140"/>
                  </a:cubicBezTo>
                  <a:cubicBezTo>
                    <a:pt x="2430" y="132"/>
                    <a:pt x="2394" y="128"/>
                    <a:pt x="2359" y="128"/>
                  </a:cubicBezTo>
                  <a:cubicBezTo>
                    <a:pt x="2193" y="128"/>
                    <a:pt x="2059" y="222"/>
                    <a:pt x="1932" y="417"/>
                  </a:cubicBezTo>
                  <a:cubicBezTo>
                    <a:pt x="1812" y="330"/>
                    <a:pt x="1690" y="286"/>
                    <a:pt x="1572" y="286"/>
                  </a:cubicBezTo>
                  <a:cubicBezTo>
                    <a:pt x="1478" y="286"/>
                    <a:pt x="1388" y="313"/>
                    <a:pt x="1303" y="369"/>
                  </a:cubicBezTo>
                  <a:cubicBezTo>
                    <a:pt x="1098" y="503"/>
                    <a:pt x="1016" y="704"/>
                    <a:pt x="1012" y="937"/>
                  </a:cubicBezTo>
                  <a:cubicBezTo>
                    <a:pt x="1012" y="993"/>
                    <a:pt x="1001" y="1003"/>
                    <a:pt x="967" y="1003"/>
                  </a:cubicBezTo>
                  <a:cubicBezTo>
                    <a:pt x="959" y="1003"/>
                    <a:pt x="951" y="1002"/>
                    <a:pt x="941" y="1002"/>
                  </a:cubicBezTo>
                  <a:cubicBezTo>
                    <a:pt x="931" y="1001"/>
                    <a:pt x="922" y="1001"/>
                    <a:pt x="912" y="1001"/>
                  </a:cubicBezTo>
                  <a:cubicBezTo>
                    <a:pt x="811" y="1001"/>
                    <a:pt x="718" y="1034"/>
                    <a:pt x="636" y="1087"/>
                  </a:cubicBezTo>
                  <a:cubicBezTo>
                    <a:pt x="428" y="1227"/>
                    <a:pt x="233" y="1702"/>
                    <a:pt x="431" y="1958"/>
                  </a:cubicBezTo>
                  <a:cubicBezTo>
                    <a:pt x="226" y="2010"/>
                    <a:pt x="45" y="2263"/>
                    <a:pt x="25" y="2539"/>
                  </a:cubicBezTo>
                  <a:cubicBezTo>
                    <a:pt x="1" y="2833"/>
                    <a:pt x="114" y="3031"/>
                    <a:pt x="394" y="3158"/>
                  </a:cubicBezTo>
                  <a:cubicBezTo>
                    <a:pt x="35" y="3630"/>
                    <a:pt x="378" y="4164"/>
                    <a:pt x="970" y="4164"/>
                  </a:cubicBezTo>
                  <a:cubicBezTo>
                    <a:pt x="986" y="4164"/>
                    <a:pt x="1002" y="4163"/>
                    <a:pt x="1019" y="4162"/>
                  </a:cubicBezTo>
                  <a:lnTo>
                    <a:pt x="1019" y="4162"/>
                  </a:lnTo>
                  <a:cubicBezTo>
                    <a:pt x="1009" y="4200"/>
                    <a:pt x="995" y="4241"/>
                    <a:pt x="992" y="4282"/>
                  </a:cubicBezTo>
                  <a:cubicBezTo>
                    <a:pt x="964" y="4436"/>
                    <a:pt x="927" y="4590"/>
                    <a:pt x="1033" y="4730"/>
                  </a:cubicBezTo>
                  <a:cubicBezTo>
                    <a:pt x="1133" y="4866"/>
                    <a:pt x="1384" y="4961"/>
                    <a:pt x="1589" y="4961"/>
                  </a:cubicBezTo>
                  <a:cubicBezTo>
                    <a:pt x="1657" y="4961"/>
                    <a:pt x="1720" y="4951"/>
                    <a:pt x="1771" y="4928"/>
                  </a:cubicBezTo>
                  <a:cubicBezTo>
                    <a:pt x="1788" y="4920"/>
                    <a:pt x="1799" y="4916"/>
                    <a:pt x="1807" y="4916"/>
                  </a:cubicBezTo>
                  <a:cubicBezTo>
                    <a:pt x="1821" y="4916"/>
                    <a:pt x="1827" y="4927"/>
                    <a:pt x="1839" y="4952"/>
                  </a:cubicBezTo>
                  <a:cubicBezTo>
                    <a:pt x="1967" y="5194"/>
                    <a:pt x="2186" y="5317"/>
                    <a:pt x="2410" y="5317"/>
                  </a:cubicBezTo>
                  <a:cubicBezTo>
                    <a:pt x="2604" y="5317"/>
                    <a:pt x="2802" y="5224"/>
                    <a:pt x="2950" y="5037"/>
                  </a:cubicBezTo>
                  <a:cubicBezTo>
                    <a:pt x="3105" y="5203"/>
                    <a:pt x="3293" y="5280"/>
                    <a:pt x="3492" y="5280"/>
                  </a:cubicBezTo>
                  <a:cubicBezTo>
                    <a:pt x="3552" y="5280"/>
                    <a:pt x="3613" y="5273"/>
                    <a:pt x="3674" y="5259"/>
                  </a:cubicBezTo>
                  <a:cubicBezTo>
                    <a:pt x="4002" y="5191"/>
                    <a:pt x="4050" y="4901"/>
                    <a:pt x="4088" y="4610"/>
                  </a:cubicBezTo>
                  <a:cubicBezTo>
                    <a:pt x="4205" y="4681"/>
                    <a:pt x="4317" y="4714"/>
                    <a:pt x="4424" y="4714"/>
                  </a:cubicBezTo>
                  <a:cubicBezTo>
                    <a:pt x="4586" y="4714"/>
                    <a:pt x="4736" y="4638"/>
                    <a:pt x="4870" y="4504"/>
                  </a:cubicBezTo>
                  <a:cubicBezTo>
                    <a:pt x="5075" y="4299"/>
                    <a:pt x="5027" y="4063"/>
                    <a:pt x="4904" y="3831"/>
                  </a:cubicBezTo>
                  <a:cubicBezTo>
                    <a:pt x="5178" y="3807"/>
                    <a:pt x="5314" y="3732"/>
                    <a:pt x="5393" y="3523"/>
                  </a:cubicBezTo>
                  <a:cubicBezTo>
                    <a:pt x="5479" y="3305"/>
                    <a:pt x="5475" y="3089"/>
                    <a:pt x="5291" y="2915"/>
                  </a:cubicBezTo>
                  <a:cubicBezTo>
                    <a:pt x="5513" y="2816"/>
                    <a:pt x="5612" y="2635"/>
                    <a:pt x="5595" y="2403"/>
                  </a:cubicBezTo>
                  <a:cubicBezTo>
                    <a:pt x="5571" y="2126"/>
                    <a:pt x="5352" y="2010"/>
                    <a:pt x="5113" y="1907"/>
                  </a:cubicBezTo>
                  <a:cubicBezTo>
                    <a:pt x="5236" y="1784"/>
                    <a:pt x="5287" y="1702"/>
                    <a:pt x="5267" y="1583"/>
                  </a:cubicBezTo>
                  <a:cubicBezTo>
                    <a:pt x="5205" y="1247"/>
                    <a:pt x="5123" y="1061"/>
                    <a:pt x="4770" y="1061"/>
                  </a:cubicBezTo>
                  <a:cubicBezTo>
                    <a:pt x="4748" y="1061"/>
                    <a:pt x="4726" y="1062"/>
                    <a:pt x="4703" y="1063"/>
                  </a:cubicBezTo>
                  <a:cubicBezTo>
                    <a:pt x="4696" y="1063"/>
                    <a:pt x="4690" y="1063"/>
                    <a:pt x="4685" y="1063"/>
                  </a:cubicBezTo>
                  <a:cubicBezTo>
                    <a:pt x="4605" y="1063"/>
                    <a:pt x="4590" y="1040"/>
                    <a:pt x="4590" y="950"/>
                  </a:cubicBezTo>
                  <a:cubicBezTo>
                    <a:pt x="4600" y="632"/>
                    <a:pt x="4378" y="413"/>
                    <a:pt x="4065" y="413"/>
                  </a:cubicBezTo>
                  <a:cubicBezTo>
                    <a:pt x="4056" y="413"/>
                    <a:pt x="4046" y="413"/>
                    <a:pt x="4036" y="414"/>
                  </a:cubicBezTo>
                  <a:cubicBezTo>
                    <a:pt x="3948" y="417"/>
                    <a:pt x="3855" y="441"/>
                    <a:pt x="3770" y="472"/>
                  </a:cubicBezTo>
                  <a:cubicBezTo>
                    <a:pt x="3729" y="284"/>
                    <a:pt x="3695" y="229"/>
                    <a:pt x="3503" y="117"/>
                  </a:cubicBezTo>
                  <a:cubicBezTo>
                    <a:pt x="3387" y="53"/>
                    <a:pt x="3239"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4441233" y="318597"/>
              <a:ext cx="35337" cy="141712"/>
            </a:xfrm>
            <a:custGeom>
              <a:avLst/>
              <a:gdLst/>
              <a:ahLst/>
              <a:cxnLst/>
              <a:rect l="l" t="t" r="r" b="b"/>
              <a:pathLst>
                <a:path w="486" h="1949" extrusionOk="0">
                  <a:moveTo>
                    <a:pt x="298" y="0"/>
                  </a:moveTo>
                  <a:cubicBezTo>
                    <a:pt x="264" y="21"/>
                    <a:pt x="223" y="38"/>
                    <a:pt x="202" y="82"/>
                  </a:cubicBezTo>
                  <a:cubicBezTo>
                    <a:pt x="172" y="147"/>
                    <a:pt x="141" y="209"/>
                    <a:pt x="117" y="274"/>
                  </a:cubicBezTo>
                  <a:cubicBezTo>
                    <a:pt x="1" y="578"/>
                    <a:pt x="14" y="892"/>
                    <a:pt x="59" y="1207"/>
                  </a:cubicBezTo>
                  <a:cubicBezTo>
                    <a:pt x="93" y="1439"/>
                    <a:pt x="161" y="1668"/>
                    <a:pt x="288" y="1873"/>
                  </a:cubicBezTo>
                  <a:cubicBezTo>
                    <a:pt x="308" y="1906"/>
                    <a:pt x="336" y="1948"/>
                    <a:pt x="374" y="1948"/>
                  </a:cubicBezTo>
                  <a:cubicBezTo>
                    <a:pt x="387" y="1948"/>
                    <a:pt x="402" y="1943"/>
                    <a:pt x="418" y="1931"/>
                  </a:cubicBezTo>
                  <a:cubicBezTo>
                    <a:pt x="486" y="1890"/>
                    <a:pt x="428" y="1842"/>
                    <a:pt x="401" y="1798"/>
                  </a:cubicBezTo>
                  <a:cubicBezTo>
                    <a:pt x="158" y="1343"/>
                    <a:pt x="90" y="855"/>
                    <a:pt x="230" y="342"/>
                  </a:cubicBezTo>
                  <a:cubicBezTo>
                    <a:pt x="257" y="253"/>
                    <a:pt x="305" y="171"/>
                    <a:pt x="332" y="86"/>
                  </a:cubicBezTo>
                  <a:cubicBezTo>
                    <a:pt x="342" y="62"/>
                    <a:pt x="366" y="11"/>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4697391" y="312780"/>
              <a:ext cx="28139" cy="122953"/>
            </a:xfrm>
            <a:custGeom>
              <a:avLst/>
              <a:gdLst/>
              <a:ahLst/>
              <a:cxnLst/>
              <a:rect l="l" t="t" r="r" b="b"/>
              <a:pathLst>
                <a:path w="387" h="1691" extrusionOk="0">
                  <a:moveTo>
                    <a:pt x="44" y="1"/>
                  </a:moveTo>
                  <a:cubicBezTo>
                    <a:pt x="35" y="1"/>
                    <a:pt x="26" y="4"/>
                    <a:pt x="18" y="12"/>
                  </a:cubicBezTo>
                  <a:cubicBezTo>
                    <a:pt x="1" y="29"/>
                    <a:pt x="21" y="46"/>
                    <a:pt x="28" y="60"/>
                  </a:cubicBezTo>
                  <a:cubicBezTo>
                    <a:pt x="35" y="77"/>
                    <a:pt x="45" y="98"/>
                    <a:pt x="52" y="118"/>
                  </a:cubicBezTo>
                  <a:cubicBezTo>
                    <a:pt x="288" y="590"/>
                    <a:pt x="336" y="1068"/>
                    <a:pt x="137" y="1563"/>
                  </a:cubicBezTo>
                  <a:cubicBezTo>
                    <a:pt x="120" y="1611"/>
                    <a:pt x="100" y="1666"/>
                    <a:pt x="158" y="1686"/>
                  </a:cubicBezTo>
                  <a:cubicBezTo>
                    <a:pt x="167" y="1690"/>
                    <a:pt x="174" y="1691"/>
                    <a:pt x="181" y="1691"/>
                  </a:cubicBezTo>
                  <a:cubicBezTo>
                    <a:pt x="220" y="1691"/>
                    <a:pt x="233" y="1647"/>
                    <a:pt x="250" y="1615"/>
                  </a:cubicBezTo>
                  <a:cubicBezTo>
                    <a:pt x="356" y="1382"/>
                    <a:pt x="387" y="1140"/>
                    <a:pt x="363" y="842"/>
                  </a:cubicBezTo>
                  <a:cubicBezTo>
                    <a:pt x="360" y="637"/>
                    <a:pt x="312" y="391"/>
                    <a:pt x="202" y="162"/>
                  </a:cubicBezTo>
                  <a:cubicBezTo>
                    <a:pt x="172" y="101"/>
                    <a:pt x="137" y="43"/>
                    <a:pt x="79" y="12"/>
                  </a:cubicBezTo>
                  <a:cubicBezTo>
                    <a:pt x="67" y="5"/>
                    <a:pt x="5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4483477" y="474706"/>
              <a:ext cx="10543" cy="10179"/>
            </a:xfrm>
            <a:custGeom>
              <a:avLst/>
              <a:gdLst/>
              <a:ahLst/>
              <a:cxnLst/>
              <a:rect l="l" t="t" r="r" b="b"/>
              <a:pathLst>
                <a:path w="145" h="140" extrusionOk="0">
                  <a:moveTo>
                    <a:pt x="40" y="0"/>
                  </a:moveTo>
                  <a:cubicBezTo>
                    <a:pt x="15" y="0"/>
                    <a:pt x="1" y="22"/>
                    <a:pt x="1" y="54"/>
                  </a:cubicBezTo>
                  <a:cubicBezTo>
                    <a:pt x="4" y="102"/>
                    <a:pt x="31" y="136"/>
                    <a:pt x="55" y="140"/>
                  </a:cubicBezTo>
                  <a:cubicBezTo>
                    <a:pt x="60" y="140"/>
                    <a:pt x="64" y="140"/>
                    <a:pt x="68" y="140"/>
                  </a:cubicBezTo>
                  <a:cubicBezTo>
                    <a:pt x="126" y="140"/>
                    <a:pt x="141" y="116"/>
                    <a:pt x="144" y="78"/>
                  </a:cubicBezTo>
                  <a:cubicBezTo>
                    <a:pt x="144" y="16"/>
                    <a:pt x="93" y="10"/>
                    <a:pt x="55" y="3"/>
                  </a:cubicBezTo>
                  <a:cubicBezTo>
                    <a:pt x="50" y="1"/>
                    <a:pt x="45"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1"/>
            <p:cNvSpPr/>
            <p:nvPr/>
          </p:nvSpPr>
          <p:spPr>
            <a:xfrm>
              <a:off x="4698918" y="445258"/>
              <a:ext cx="6980" cy="5890"/>
            </a:xfrm>
            <a:custGeom>
              <a:avLst/>
              <a:gdLst/>
              <a:ahLst/>
              <a:cxnLst/>
              <a:rect l="l" t="t" r="r" b="b"/>
              <a:pathLst>
                <a:path w="96" h="81" extrusionOk="0">
                  <a:moveTo>
                    <a:pt x="33" y="0"/>
                  </a:moveTo>
                  <a:cubicBezTo>
                    <a:pt x="13" y="0"/>
                    <a:pt x="0" y="9"/>
                    <a:pt x="0" y="35"/>
                  </a:cubicBezTo>
                  <a:cubicBezTo>
                    <a:pt x="0" y="64"/>
                    <a:pt x="15" y="80"/>
                    <a:pt x="41" y="80"/>
                  </a:cubicBezTo>
                  <a:cubicBezTo>
                    <a:pt x="43" y="80"/>
                    <a:pt x="46" y="80"/>
                    <a:pt x="48" y="80"/>
                  </a:cubicBezTo>
                  <a:cubicBezTo>
                    <a:pt x="65" y="73"/>
                    <a:pt x="96" y="80"/>
                    <a:pt x="96" y="46"/>
                  </a:cubicBezTo>
                  <a:cubicBezTo>
                    <a:pt x="86" y="18"/>
                    <a:pt x="69" y="1"/>
                    <a:pt x="45" y="1"/>
                  </a:cubicBezTo>
                  <a:cubicBezTo>
                    <a:pt x="41" y="1"/>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11"/>
          <p:cNvGrpSpPr/>
          <p:nvPr/>
        </p:nvGrpSpPr>
        <p:grpSpPr>
          <a:xfrm>
            <a:off x="114300" y="4637775"/>
            <a:ext cx="408049" cy="386599"/>
            <a:chOff x="4177625" y="222175"/>
            <a:chExt cx="408049" cy="386599"/>
          </a:xfrm>
        </p:grpSpPr>
        <p:sp>
          <p:nvSpPr>
            <p:cNvPr id="653" name="Google Shape;653;p11"/>
            <p:cNvSpPr/>
            <p:nvPr/>
          </p:nvSpPr>
          <p:spPr>
            <a:xfrm>
              <a:off x="4177625" y="222175"/>
              <a:ext cx="408049" cy="386599"/>
            </a:xfrm>
            <a:custGeom>
              <a:avLst/>
              <a:gdLst/>
              <a:ahLst/>
              <a:cxnLst/>
              <a:rect l="l" t="t" r="r" b="b"/>
              <a:pathLst>
                <a:path w="5612" h="5317" extrusionOk="0">
                  <a:moveTo>
                    <a:pt x="3116" y="180"/>
                  </a:moveTo>
                  <a:cubicBezTo>
                    <a:pt x="3211" y="180"/>
                    <a:pt x="3314" y="213"/>
                    <a:pt x="3425" y="277"/>
                  </a:cubicBezTo>
                  <a:cubicBezTo>
                    <a:pt x="3596" y="380"/>
                    <a:pt x="3613" y="414"/>
                    <a:pt x="3582" y="598"/>
                  </a:cubicBezTo>
                  <a:cubicBezTo>
                    <a:pt x="3360" y="533"/>
                    <a:pt x="3136" y="484"/>
                    <a:pt x="2905" y="484"/>
                  </a:cubicBezTo>
                  <a:cubicBezTo>
                    <a:pt x="2884" y="484"/>
                    <a:pt x="2862" y="485"/>
                    <a:pt x="2840" y="486"/>
                  </a:cubicBezTo>
                  <a:cubicBezTo>
                    <a:pt x="2796" y="486"/>
                    <a:pt x="2786" y="455"/>
                    <a:pt x="2772" y="424"/>
                  </a:cubicBezTo>
                  <a:cubicBezTo>
                    <a:pt x="2755" y="390"/>
                    <a:pt x="2772" y="366"/>
                    <a:pt x="2793" y="339"/>
                  </a:cubicBezTo>
                  <a:cubicBezTo>
                    <a:pt x="2887" y="233"/>
                    <a:pt x="2995" y="180"/>
                    <a:pt x="3116" y="180"/>
                  </a:cubicBezTo>
                  <a:close/>
                  <a:moveTo>
                    <a:pt x="2366" y="283"/>
                  </a:moveTo>
                  <a:cubicBezTo>
                    <a:pt x="2377" y="283"/>
                    <a:pt x="2388" y="283"/>
                    <a:pt x="2400" y="284"/>
                  </a:cubicBezTo>
                  <a:cubicBezTo>
                    <a:pt x="2506" y="294"/>
                    <a:pt x="2564" y="366"/>
                    <a:pt x="2550" y="469"/>
                  </a:cubicBezTo>
                  <a:cubicBezTo>
                    <a:pt x="2547" y="506"/>
                    <a:pt x="2533" y="506"/>
                    <a:pt x="2506" y="513"/>
                  </a:cubicBezTo>
                  <a:cubicBezTo>
                    <a:pt x="2352" y="540"/>
                    <a:pt x="2205" y="574"/>
                    <a:pt x="2058" y="629"/>
                  </a:cubicBezTo>
                  <a:cubicBezTo>
                    <a:pt x="2055" y="419"/>
                    <a:pt x="2180" y="283"/>
                    <a:pt x="2366" y="283"/>
                  </a:cubicBezTo>
                  <a:close/>
                  <a:moveTo>
                    <a:pt x="1554" y="458"/>
                  </a:moveTo>
                  <a:cubicBezTo>
                    <a:pt x="1558" y="458"/>
                    <a:pt x="1562" y="458"/>
                    <a:pt x="1566" y="458"/>
                  </a:cubicBezTo>
                  <a:cubicBezTo>
                    <a:pt x="1645" y="462"/>
                    <a:pt x="1720" y="475"/>
                    <a:pt x="1785" y="527"/>
                  </a:cubicBezTo>
                  <a:cubicBezTo>
                    <a:pt x="1918" y="629"/>
                    <a:pt x="1918" y="680"/>
                    <a:pt x="1771" y="752"/>
                  </a:cubicBezTo>
                  <a:cubicBezTo>
                    <a:pt x="1614" y="834"/>
                    <a:pt x="1470" y="933"/>
                    <a:pt x="1334" y="1049"/>
                  </a:cubicBezTo>
                  <a:cubicBezTo>
                    <a:pt x="1303" y="1075"/>
                    <a:pt x="1273" y="1088"/>
                    <a:pt x="1248" y="1088"/>
                  </a:cubicBezTo>
                  <a:cubicBezTo>
                    <a:pt x="1210" y="1088"/>
                    <a:pt x="1182" y="1060"/>
                    <a:pt x="1170" y="1002"/>
                  </a:cubicBezTo>
                  <a:cubicBezTo>
                    <a:pt x="1116" y="750"/>
                    <a:pt x="1313" y="458"/>
                    <a:pt x="1554" y="458"/>
                  </a:cubicBezTo>
                  <a:close/>
                  <a:moveTo>
                    <a:pt x="4090" y="590"/>
                  </a:moveTo>
                  <a:cubicBezTo>
                    <a:pt x="4161" y="590"/>
                    <a:pt x="4228" y="605"/>
                    <a:pt x="4276" y="636"/>
                  </a:cubicBezTo>
                  <a:cubicBezTo>
                    <a:pt x="4409" y="721"/>
                    <a:pt x="4464" y="896"/>
                    <a:pt x="4419" y="1114"/>
                  </a:cubicBezTo>
                  <a:cubicBezTo>
                    <a:pt x="4231" y="933"/>
                    <a:pt x="4023" y="797"/>
                    <a:pt x="3787" y="680"/>
                  </a:cubicBezTo>
                  <a:cubicBezTo>
                    <a:pt x="3875" y="620"/>
                    <a:pt x="3988" y="590"/>
                    <a:pt x="4090" y="590"/>
                  </a:cubicBezTo>
                  <a:close/>
                  <a:moveTo>
                    <a:pt x="4769" y="1205"/>
                  </a:moveTo>
                  <a:cubicBezTo>
                    <a:pt x="4892" y="1205"/>
                    <a:pt x="4995" y="1252"/>
                    <a:pt x="5027" y="1340"/>
                  </a:cubicBezTo>
                  <a:cubicBezTo>
                    <a:pt x="5130" y="1613"/>
                    <a:pt x="5168" y="1685"/>
                    <a:pt x="4911" y="1835"/>
                  </a:cubicBezTo>
                  <a:cubicBezTo>
                    <a:pt x="4826" y="1617"/>
                    <a:pt x="4699" y="1429"/>
                    <a:pt x="4552" y="1251"/>
                  </a:cubicBezTo>
                  <a:cubicBezTo>
                    <a:pt x="4625" y="1220"/>
                    <a:pt x="4700" y="1205"/>
                    <a:pt x="4769" y="1205"/>
                  </a:cubicBezTo>
                  <a:close/>
                  <a:moveTo>
                    <a:pt x="916" y="1184"/>
                  </a:moveTo>
                  <a:cubicBezTo>
                    <a:pt x="985" y="1184"/>
                    <a:pt x="1061" y="1201"/>
                    <a:pt x="1146" y="1234"/>
                  </a:cubicBezTo>
                  <a:cubicBezTo>
                    <a:pt x="947" y="1446"/>
                    <a:pt x="804" y="1678"/>
                    <a:pt x="701" y="1938"/>
                  </a:cubicBezTo>
                  <a:cubicBezTo>
                    <a:pt x="691" y="1963"/>
                    <a:pt x="682" y="1978"/>
                    <a:pt x="668" y="1978"/>
                  </a:cubicBezTo>
                  <a:cubicBezTo>
                    <a:pt x="659" y="1978"/>
                    <a:pt x="648" y="1972"/>
                    <a:pt x="633" y="1958"/>
                  </a:cubicBezTo>
                  <a:cubicBezTo>
                    <a:pt x="548" y="1873"/>
                    <a:pt x="472" y="1791"/>
                    <a:pt x="507" y="1661"/>
                  </a:cubicBezTo>
                  <a:cubicBezTo>
                    <a:pt x="520" y="1603"/>
                    <a:pt x="531" y="1545"/>
                    <a:pt x="551" y="1490"/>
                  </a:cubicBezTo>
                  <a:cubicBezTo>
                    <a:pt x="627" y="1288"/>
                    <a:pt x="746" y="1184"/>
                    <a:pt x="916" y="1184"/>
                  </a:cubicBezTo>
                  <a:close/>
                  <a:moveTo>
                    <a:pt x="5049" y="2057"/>
                  </a:moveTo>
                  <a:cubicBezTo>
                    <a:pt x="5053" y="2057"/>
                    <a:pt x="5057" y="2057"/>
                    <a:pt x="5062" y="2057"/>
                  </a:cubicBezTo>
                  <a:cubicBezTo>
                    <a:pt x="5314" y="2078"/>
                    <a:pt x="5496" y="2355"/>
                    <a:pt x="5400" y="2587"/>
                  </a:cubicBezTo>
                  <a:cubicBezTo>
                    <a:pt x="5386" y="2611"/>
                    <a:pt x="5373" y="2638"/>
                    <a:pt x="5356" y="2662"/>
                  </a:cubicBezTo>
                  <a:cubicBezTo>
                    <a:pt x="5302" y="2735"/>
                    <a:pt x="5224" y="2778"/>
                    <a:pt x="5147" y="2778"/>
                  </a:cubicBezTo>
                  <a:cubicBezTo>
                    <a:pt x="5129" y="2778"/>
                    <a:pt x="5112" y="2776"/>
                    <a:pt x="5096" y="2772"/>
                  </a:cubicBezTo>
                  <a:cubicBezTo>
                    <a:pt x="5014" y="2748"/>
                    <a:pt x="5086" y="2652"/>
                    <a:pt x="5065" y="2601"/>
                  </a:cubicBezTo>
                  <a:cubicBezTo>
                    <a:pt x="5062" y="2433"/>
                    <a:pt x="5045" y="2280"/>
                    <a:pt x="5007" y="2126"/>
                  </a:cubicBezTo>
                  <a:cubicBezTo>
                    <a:pt x="4994" y="2078"/>
                    <a:pt x="4996" y="2057"/>
                    <a:pt x="5049" y="2057"/>
                  </a:cubicBezTo>
                  <a:close/>
                  <a:moveTo>
                    <a:pt x="461" y="2143"/>
                  </a:moveTo>
                  <a:cubicBezTo>
                    <a:pt x="505" y="2143"/>
                    <a:pt x="557" y="2152"/>
                    <a:pt x="623" y="2167"/>
                  </a:cubicBezTo>
                  <a:cubicBezTo>
                    <a:pt x="554" y="2433"/>
                    <a:pt x="534" y="2703"/>
                    <a:pt x="575" y="2970"/>
                  </a:cubicBezTo>
                  <a:cubicBezTo>
                    <a:pt x="586" y="3031"/>
                    <a:pt x="569" y="3049"/>
                    <a:pt x="533" y="3049"/>
                  </a:cubicBezTo>
                  <a:cubicBezTo>
                    <a:pt x="522" y="3049"/>
                    <a:pt x="510" y="3047"/>
                    <a:pt x="496" y="3045"/>
                  </a:cubicBezTo>
                  <a:cubicBezTo>
                    <a:pt x="240" y="2987"/>
                    <a:pt x="110" y="2748"/>
                    <a:pt x="189" y="2464"/>
                  </a:cubicBezTo>
                  <a:cubicBezTo>
                    <a:pt x="196" y="2430"/>
                    <a:pt x="209" y="2396"/>
                    <a:pt x="226" y="2362"/>
                  </a:cubicBezTo>
                  <a:cubicBezTo>
                    <a:pt x="293" y="2203"/>
                    <a:pt x="346" y="2143"/>
                    <a:pt x="461" y="2143"/>
                  </a:cubicBezTo>
                  <a:close/>
                  <a:moveTo>
                    <a:pt x="5027" y="2984"/>
                  </a:moveTo>
                  <a:cubicBezTo>
                    <a:pt x="5243" y="3038"/>
                    <a:pt x="5328" y="3154"/>
                    <a:pt x="5297" y="3346"/>
                  </a:cubicBezTo>
                  <a:cubicBezTo>
                    <a:pt x="5256" y="3576"/>
                    <a:pt x="5153" y="3680"/>
                    <a:pt x="4946" y="3680"/>
                  </a:cubicBezTo>
                  <a:cubicBezTo>
                    <a:pt x="4898" y="3680"/>
                    <a:pt x="4845" y="3674"/>
                    <a:pt x="4785" y="3664"/>
                  </a:cubicBezTo>
                  <a:cubicBezTo>
                    <a:pt x="4898" y="3441"/>
                    <a:pt x="4993" y="3223"/>
                    <a:pt x="5027" y="2984"/>
                  </a:cubicBezTo>
                  <a:close/>
                  <a:moveTo>
                    <a:pt x="619" y="3202"/>
                  </a:moveTo>
                  <a:cubicBezTo>
                    <a:pt x="688" y="3431"/>
                    <a:pt x="780" y="3646"/>
                    <a:pt x="913" y="3841"/>
                  </a:cubicBezTo>
                  <a:cubicBezTo>
                    <a:pt x="944" y="3892"/>
                    <a:pt x="1026" y="3944"/>
                    <a:pt x="992" y="3992"/>
                  </a:cubicBezTo>
                  <a:cubicBezTo>
                    <a:pt x="979" y="4009"/>
                    <a:pt x="960" y="4015"/>
                    <a:pt x="937" y="4015"/>
                  </a:cubicBezTo>
                  <a:cubicBezTo>
                    <a:pt x="899" y="4015"/>
                    <a:pt x="852" y="3998"/>
                    <a:pt x="811" y="3992"/>
                  </a:cubicBezTo>
                  <a:cubicBezTo>
                    <a:pt x="708" y="3985"/>
                    <a:pt x="619" y="3937"/>
                    <a:pt x="541" y="3872"/>
                  </a:cubicBezTo>
                  <a:cubicBezTo>
                    <a:pt x="298" y="3670"/>
                    <a:pt x="353" y="3339"/>
                    <a:pt x="619" y="3202"/>
                  </a:cubicBezTo>
                  <a:close/>
                  <a:moveTo>
                    <a:pt x="4668" y="3856"/>
                  </a:moveTo>
                  <a:cubicBezTo>
                    <a:pt x="4683" y="3856"/>
                    <a:pt x="4699" y="3865"/>
                    <a:pt x="4716" y="3875"/>
                  </a:cubicBezTo>
                  <a:cubicBezTo>
                    <a:pt x="4874" y="3974"/>
                    <a:pt x="4915" y="4231"/>
                    <a:pt x="4785" y="4364"/>
                  </a:cubicBezTo>
                  <a:cubicBezTo>
                    <a:pt x="4670" y="4480"/>
                    <a:pt x="4559" y="4548"/>
                    <a:pt x="4429" y="4548"/>
                  </a:cubicBezTo>
                  <a:cubicBezTo>
                    <a:pt x="4326" y="4548"/>
                    <a:pt x="4211" y="4506"/>
                    <a:pt x="4074" y="4412"/>
                  </a:cubicBezTo>
                  <a:cubicBezTo>
                    <a:pt x="4293" y="4258"/>
                    <a:pt x="4474" y="4091"/>
                    <a:pt x="4624" y="3886"/>
                  </a:cubicBezTo>
                  <a:cubicBezTo>
                    <a:pt x="4639" y="3864"/>
                    <a:pt x="4653" y="3856"/>
                    <a:pt x="4668" y="3856"/>
                  </a:cubicBezTo>
                  <a:close/>
                  <a:moveTo>
                    <a:pt x="2903" y="641"/>
                  </a:moveTo>
                  <a:cubicBezTo>
                    <a:pt x="3360" y="641"/>
                    <a:pt x="3801" y="802"/>
                    <a:pt x="4211" y="1135"/>
                  </a:cubicBezTo>
                  <a:cubicBezTo>
                    <a:pt x="5144" y="1893"/>
                    <a:pt x="5154" y="3274"/>
                    <a:pt x="4259" y="4084"/>
                  </a:cubicBezTo>
                  <a:cubicBezTo>
                    <a:pt x="3841" y="4458"/>
                    <a:pt x="3313" y="4655"/>
                    <a:pt x="2783" y="4655"/>
                  </a:cubicBezTo>
                  <a:cubicBezTo>
                    <a:pt x="2428" y="4655"/>
                    <a:pt x="2072" y="4567"/>
                    <a:pt x="1747" y="4385"/>
                  </a:cubicBezTo>
                  <a:cubicBezTo>
                    <a:pt x="1088" y="4019"/>
                    <a:pt x="753" y="3445"/>
                    <a:pt x="725" y="2659"/>
                  </a:cubicBezTo>
                  <a:cubicBezTo>
                    <a:pt x="770" y="1842"/>
                    <a:pt x="1166" y="1227"/>
                    <a:pt x="1921" y="875"/>
                  </a:cubicBezTo>
                  <a:cubicBezTo>
                    <a:pt x="2253" y="720"/>
                    <a:pt x="2582" y="641"/>
                    <a:pt x="2903" y="641"/>
                  </a:cubicBezTo>
                  <a:close/>
                  <a:moveTo>
                    <a:pt x="1190" y="4190"/>
                  </a:moveTo>
                  <a:cubicBezTo>
                    <a:pt x="1371" y="4350"/>
                    <a:pt x="1556" y="4484"/>
                    <a:pt x="1764" y="4583"/>
                  </a:cubicBezTo>
                  <a:cubicBezTo>
                    <a:pt x="1815" y="4603"/>
                    <a:pt x="1812" y="4620"/>
                    <a:pt x="1788" y="4661"/>
                  </a:cubicBezTo>
                  <a:cubicBezTo>
                    <a:pt x="1734" y="4770"/>
                    <a:pt x="1680" y="4818"/>
                    <a:pt x="1586" y="4818"/>
                  </a:cubicBezTo>
                  <a:cubicBezTo>
                    <a:pt x="1562" y="4818"/>
                    <a:pt x="1535" y="4815"/>
                    <a:pt x="1504" y="4808"/>
                  </a:cubicBezTo>
                  <a:cubicBezTo>
                    <a:pt x="1412" y="4791"/>
                    <a:pt x="1327" y="4754"/>
                    <a:pt x="1241" y="4713"/>
                  </a:cubicBezTo>
                  <a:cubicBezTo>
                    <a:pt x="1166" y="4678"/>
                    <a:pt x="1129" y="4610"/>
                    <a:pt x="1118" y="4531"/>
                  </a:cubicBezTo>
                  <a:cubicBezTo>
                    <a:pt x="1111" y="4456"/>
                    <a:pt x="1149" y="4275"/>
                    <a:pt x="1190" y="4190"/>
                  </a:cubicBezTo>
                  <a:close/>
                  <a:moveTo>
                    <a:pt x="3903" y="4521"/>
                  </a:moveTo>
                  <a:lnTo>
                    <a:pt x="3903" y="4521"/>
                  </a:lnTo>
                  <a:cubicBezTo>
                    <a:pt x="3917" y="4675"/>
                    <a:pt x="3903" y="4812"/>
                    <a:pt x="3838" y="4945"/>
                  </a:cubicBezTo>
                  <a:cubicBezTo>
                    <a:pt x="3784" y="5065"/>
                    <a:pt x="3685" y="5119"/>
                    <a:pt x="3558" y="5123"/>
                  </a:cubicBezTo>
                  <a:cubicBezTo>
                    <a:pt x="3428" y="5123"/>
                    <a:pt x="3309" y="5095"/>
                    <a:pt x="3189" y="5047"/>
                  </a:cubicBezTo>
                  <a:cubicBezTo>
                    <a:pt x="3141" y="5027"/>
                    <a:pt x="3100" y="4996"/>
                    <a:pt x="3080" y="4945"/>
                  </a:cubicBezTo>
                  <a:cubicBezTo>
                    <a:pt x="3028" y="4825"/>
                    <a:pt x="3046" y="4791"/>
                    <a:pt x="3172" y="4774"/>
                  </a:cubicBezTo>
                  <a:cubicBezTo>
                    <a:pt x="3425" y="4737"/>
                    <a:pt x="3664" y="4644"/>
                    <a:pt x="3903" y="4521"/>
                  </a:cubicBezTo>
                  <a:close/>
                  <a:moveTo>
                    <a:pt x="2019" y="4690"/>
                  </a:moveTo>
                  <a:cubicBezTo>
                    <a:pt x="2037" y="4690"/>
                    <a:pt x="2061" y="4696"/>
                    <a:pt x="2092" y="4706"/>
                  </a:cubicBezTo>
                  <a:cubicBezTo>
                    <a:pt x="2348" y="4791"/>
                    <a:pt x="2608" y="4808"/>
                    <a:pt x="2878" y="4812"/>
                  </a:cubicBezTo>
                  <a:cubicBezTo>
                    <a:pt x="2828" y="5029"/>
                    <a:pt x="2640" y="5181"/>
                    <a:pt x="2427" y="5181"/>
                  </a:cubicBezTo>
                  <a:cubicBezTo>
                    <a:pt x="2423" y="5181"/>
                    <a:pt x="2418" y="5181"/>
                    <a:pt x="2413" y="5181"/>
                  </a:cubicBezTo>
                  <a:cubicBezTo>
                    <a:pt x="2215" y="5174"/>
                    <a:pt x="2007" y="5017"/>
                    <a:pt x="1976" y="4846"/>
                  </a:cubicBezTo>
                  <a:cubicBezTo>
                    <a:pt x="1973" y="4832"/>
                    <a:pt x="1969" y="4815"/>
                    <a:pt x="1969" y="4805"/>
                  </a:cubicBezTo>
                  <a:cubicBezTo>
                    <a:pt x="1967" y="4723"/>
                    <a:pt x="1976" y="4690"/>
                    <a:pt x="2019" y="4690"/>
                  </a:cubicBezTo>
                  <a:close/>
                  <a:moveTo>
                    <a:pt x="3099" y="1"/>
                  </a:moveTo>
                  <a:cubicBezTo>
                    <a:pt x="2991" y="1"/>
                    <a:pt x="2888" y="31"/>
                    <a:pt x="2806" y="110"/>
                  </a:cubicBezTo>
                  <a:cubicBezTo>
                    <a:pt x="2748" y="166"/>
                    <a:pt x="2694" y="206"/>
                    <a:pt x="2635" y="206"/>
                  </a:cubicBezTo>
                  <a:cubicBezTo>
                    <a:pt x="2597" y="206"/>
                    <a:pt x="2557" y="189"/>
                    <a:pt x="2512" y="147"/>
                  </a:cubicBezTo>
                  <a:cubicBezTo>
                    <a:pt x="2502" y="140"/>
                    <a:pt x="2482" y="140"/>
                    <a:pt x="2468" y="140"/>
                  </a:cubicBezTo>
                  <a:cubicBezTo>
                    <a:pt x="2430" y="132"/>
                    <a:pt x="2394" y="128"/>
                    <a:pt x="2359" y="128"/>
                  </a:cubicBezTo>
                  <a:cubicBezTo>
                    <a:pt x="2193" y="128"/>
                    <a:pt x="2059" y="222"/>
                    <a:pt x="1932" y="417"/>
                  </a:cubicBezTo>
                  <a:cubicBezTo>
                    <a:pt x="1812" y="330"/>
                    <a:pt x="1690" y="286"/>
                    <a:pt x="1572" y="286"/>
                  </a:cubicBezTo>
                  <a:cubicBezTo>
                    <a:pt x="1478" y="286"/>
                    <a:pt x="1388" y="313"/>
                    <a:pt x="1303" y="369"/>
                  </a:cubicBezTo>
                  <a:cubicBezTo>
                    <a:pt x="1098" y="503"/>
                    <a:pt x="1016" y="704"/>
                    <a:pt x="1012" y="937"/>
                  </a:cubicBezTo>
                  <a:cubicBezTo>
                    <a:pt x="1012" y="993"/>
                    <a:pt x="1001" y="1003"/>
                    <a:pt x="967" y="1003"/>
                  </a:cubicBezTo>
                  <a:cubicBezTo>
                    <a:pt x="959" y="1003"/>
                    <a:pt x="951" y="1002"/>
                    <a:pt x="941" y="1002"/>
                  </a:cubicBezTo>
                  <a:cubicBezTo>
                    <a:pt x="931" y="1001"/>
                    <a:pt x="922" y="1001"/>
                    <a:pt x="912" y="1001"/>
                  </a:cubicBezTo>
                  <a:cubicBezTo>
                    <a:pt x="811" y="1001"/>
                    <a:pt x="718" y="1034"/>
                    <a:pt x="636" y="1087"/>
                  </a:cubicBezTo>
                  <a:cubicBezTo>
                    <a:pt x="428" y="1227"/>
                    <a:pt x="233" y="1702"/>
                    <a:pt x="431" y="1958"/>
                  </a:cubicBezTo>
                  <a:cubicBezTo>
                    <a:pt x="226" y="2010"/>
                    <a:pt x="45" y="2263"/>
                    <a:pt x="25" y="2539"/>
                  </a:cubicBezTo>
                  <a:cubicBezTo>
                    <a:pt x="1" y="2833"/>
                    <a:pt x="114" y="3031"/>
                    <a:pt x="394" y="3158"/>
                  </a:cubicBezTo>
                  <a:cubicBezTo>
                    <a:pt x="35" y="3630"/>
                    <a:pt x="378" y="4164"/>
                    <a:pt x="970" y="4164"/>
                  </a:cubicBezTo>
                  <a:cubicBezTo>
                    <a:pt x="986" y="4164"/>
                    <a:pt x="1002" y="4163"/>
                    <a:pt x="1019" y="4162"/>
                  </a:cubicBezTo>
                  <a:lnTo>
                    <a:pt x="1019" y="4162"/>
                  </a:lnTo>
                  <a:cubicBezTo>
                    <a:pt x="1009" y="4200"/>
                    <a:pt x="995" y="4241"/>
                    <a:pt x="992" y="4282"/>
                  </a:cubicBezTo>
                  <a:cubicBezTo>
                    <a:pt x="964" y="4436"/>
                    <a:pt x="927" y="4590"/>
                    <a:pt x="1033" y="4730"/>
                  </a:cubicBezTo>
                  <a:cubicBezTo>
                    <a:pt x="1133" y="4866"/>
                    <a:pt x="1384" y="4961"/>
                    <a:pt x="1589" y="4961"/>
                  </a:cubicBezTo>
                  <a:cubicBezTo>
                    <a:pt x="1657" y="4961"/>
                    <a:pt x="1720" y="4951"/>
                    <a:pt x="1771" y="4928"/>
                  </a:cubicBezTo>
                  <a:cubicBezTo>
                    <a:pt x="1788" y="4920"/>
                    <a:pt x="1799" y="4916"/>
                    <a:pt x="1807" y="4916"/>
                  </a:cubicBezTo>
                  <a:cubicBezTo>
                    <a:pt x="1821" y="4916"/>
                    <a:pt x="1827" y="4927"/>
                    <a:pt x="1839" y="4952"/>
                  </a:cubicBezTo>
                  <a:cubicBezTo>
                    <a:pt x="1967" y="5194"/>
                    <a:pt x="2186" y="5317"/>
                    <a:pt x="2410" y="5317"/>
                  </a:cubicBezTo>
                  <a:cubicBezTo>
                    <a:pt x="2604" y="5317"/>
                    <a:pt x="2802" y="5224"/>
                    <a:pt x="2950" y="5037"/>
                  </a:cubicBezTo>
                  <a:cubicBezTo>
                    <a:pt x="3105" y="5203"/>
                    <a:pt x="3293" y="5280"/>
                    <a:pt x="3492" y="5280"/>
                  </a:cubicBezTo>
                  <a:cubicBezTo>
                    <a:pt x="3552" y="5280"/>
                    <a:pt x="3613" y="5273"/>
                    <a:pt x="3674" y="5259"/>
                  </a:cubicBezTo>
                  <a:cubicBezTo>
                    <a:pt x="4002" y="5191"/>
                    <a:pt x="4050" y="4901"/>
                    <a:pt x="4088" y="4610"/>
                  </a:cubicBezTo>
                  <a:cubicBezTo>
                    <a:pt x="4205" y="4681"/>
                    <a:pt x="4317" y="4714"/>
                    <a:pt x="4424" y="4714"/>
                  </a:cubicBezTo>
                  <a:cubicBezTo>
                    <a:pt x="4586" y="4714"/>
                    <a:pt x="4736" y="4638"/>
                    <a:pt x="4870" y="4504"/>
                  </a:cubicBezTo>
                  <a:cubicBezTo>
                    <a:pt x="5075" y="4299"/>
                    <a:pt x="5027" y="4063"/>
                    <a:pt x="4904" y="3831"/>
                  </a:cubicBezTo>
                  <a:cubicBezTo>
                    <a:pt x="5178" y="3807"/>
                    <a:pt x="5314" y="3732"/>
                    <a:pt x="5393" y="3523"/>
                  </a:cubicBezTo>
                  <a:cubicBezTo>
                    <a:pt x="5479" y="3305"/>
                    <a:pt x="5475" y="3089"/>
                    <a:pt x="5291" y="2915"/>
                  </a:cubicBezTo>
                  <a:cubicBezTo>
                    <a:pt x="5513" y="2816"/>
                    <a:pt x="5612" y="2635"/>
                    <a:pt x="5595" y="2403"/>
                  </a:cubicBezTo>
                  <a:cubicBezTo>
                    <a:pt x="5571" y="2126"/>
                    <a:pt x="5352" y="2010"/>
                    <a:pt x="5113" y="1907"/>
                  </a:cubicBezTo>
                  <a:cubicBezTo>
                    <a:pt x="5236" y="1784"/>
                    <a:pt x="5287" y="1702"/>
                    <a:pt x="5267" y="1583"/>
                  </a:cubicBezTo>
                  <a:cubicBezTo>
                    <a:pt x="5205" y="1247"/>
                    <a:pt x="5123" y="1061"/>
                    <a:pt x="4770" y="1061"/>
                  </a:cubicBezTo>
                  <a:cubicBezTo>
                    <a:pt x="4748" y="1061"/>
                    <a:pt x="4726" y="1062"/>
                    <a:pt x="4703" y="1063"/>
                  </a:cubicBezTo>
                  <a:cubicBezTo>
                    <a:pt x="4696" y="1063"/>
                    <a:pt x="4690" y="1063"/>
                    <a:pt x="4685" y="1063"/>
                  </a:cubicBezTo>
                  <a:cubicBezTo>
                    <a:pt x="4605" y="1063"/>
                    <a:pt x="4590" y="1040"/>
                    <a:pt x="4590" y="950"/>
                  </a:cubicBezTo>
                  <a:cubicBezTo>
                    <a:pt x="4600" y="632"/>
                    <a:pt x="4378" y="413"/>
                    <a:pt x="4065" y="413"/>
                  </a:cubicBezTo>
                  <a:cubicBezTo>
                    <a:pt x="4056" y="413"/>
                    <a:pt x="4046" y="413"/>
                    <a:pt x="4036" y="414"/>
                  </a:cubicBezTo>
                  <a:cubicBezTo>
                    <a:pt x="3948" y="417"/>
                    <a:pt x="3855" y="441"/>
                    <a:pt x="3770" y="472"/>
                  </a:cubicBezTo>
                  <a:cubicBezTo>
                    <a:pt x="3729" y="284"/>
                    <a:pt x="3695" y="229"/>
                    <a:pt x="3503" y="117"/>
                  </a:cubicBezTo>
                  <a:cubicBezTo>
                    <a:pt x="3387" y="53"/>
                    <a:pt x="3239"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a:off x="4242483" y="350872"/>
              <a:ext cx="35337" cy="141712"/>
            </a:xfrm>
            <a:custGeom>
              <a:avLst/>
              <a:gdLst/>
              <a:ahLst/>
              <a:cxnLst/>
              <a:rect l="l" t="t" r="r" b="b"/>
              <a:pathLst>
                <a:path w="486" h="1949" extrusionOk="0">
                  <a:moveTo>
                    <a:pt x="298" y="0"/>
                  </a:moveTo>
                  <a:cubicBezTo>
                    <a:pt x="264" y="21"/>
                    <a:pt x="223" y="38"/>
                    <a:pt x="202" y="82"/>
                  </a:cubicBezTo>
                  <a:cubicBezTo>
                    <a:pt x="172" y="147"/>
                    <a:pt x="141" y="209"/>
                    <a:pt x="117" y="274"/>
                  </a:cubicBezTo>
                  <a:cubicBezTo>
                    <a:pt x="1" y="578"/>
                    <a:pt x="14" y="892"/>
                    <a:pt x="59" y="1207"/>
                  </a:cubicBezTo>
                  <a:cubicBezTo>
                    <a:pt x="93" y="1439"/>
                    <a:pt x="161" y="1668"/>
                    <a:pt x="288" y="1873"/>
                  </a:cubicBezTo>
                  <a:cubicBezTo>
                    <a:pt x="308" y="1906"/>
                    <a:pt x="336" y="1948"/>
                    <a:pt x="374" y="1948"/>
                  </a:cubicBezTo>
                  <a:cubicBezTo>
                    <a:pt x="387" y="1948"/>
                    <a:pt x="402" y="1943"/>
                    <a:pt x="418" y="1931"/>
                  </a:cubicBezTo>
                  <a:cubicBezTo>
                    <a:pt x="486" y="1890"/>
                    <a:pt x="428" y="1842"/>
                    <a:pt x="401" y="1798"/>
                  </a:cubicBezTo>
                  <a:cubicBezTo>
                    <a:pt x="158" y="1343"/>
                    <a:pt x="90" y="855"/>
                    <a:pt x="230" y="342"/>
                  </a:cubicBezTo>
                  <a:cubicBezTo>
                    <a:pt x="257" y="253"/>
                    <a:pt x="305" y="171"/>
                    <a:pt x="332" y="86"/>
                  </a:cubicBezTo>
                  <a:cubicBezTo>
                    <a:pt x="342" y="62"/>
                    <a:pt x="366" y="11"/>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4498641" y="345055"/>
              <a:ext cx="28139" cy="122953"/>
            </a:xfrm>
            <a:custGeom>
              <a:avLst/>
              <a:gdLst/>
              <a:ahLst/>
              <a:cxnLst/>
              <a:rect l="l" t="t" r="r" b="b"/>
              <a:pathLst>
                <a:path w="387" h="1691" extrusionOk="0">
                  <a:moveTo>
                    <a:pt x="44" y="1"/>
                  </a:moveTo>
                  <a:cubicBezTo>
                    <a:pt x="35" y="1"/>
                    <a:pt x="26" y="4"/>
                    <a:pt x="18" y="12"/>
                  </a:cubicBezTo>
                  <a:cubicBezTo>
                    <a:pt x="1" y="29"/>
                    <a:pt x="21" y="46"/>
                    <a:pt x="28" y="60"/>
                  </a:cubicBezTo>
                  <a:cubicBezTo>
                    <a:pt x="35" y="77"/>
                    <a:pt x="45" y="98"/>
                    <a:pt x="52" y="118"/>
                  </a:cubicBezTo>
                  <a:cubicBezTo>
                    <a:pt x="288" y="590"/>
                    <a:pt x="336" y="1068"/>
                    <a:pt x="137" y="1563"/>
                  </a:cubicBezTo>
                  <a:cubicBezTo>
                    <a:pt x="120" y="1611"/>
                    <a:pt x="100" y="1666"/>
                    <a:pt x="158" y="1686"/>
                  </a:cubicBezTo>
                  <a:cubicBezTo>
                    <a:pt x="167" y="1690"/>
                    <a:pt x="174" y="1691"/>
                    <a:pt x="181" y="1691"/>
                  </a:cubicBezTo>
                  <a:cubicBezTo>
                    <a:pt x="220" y="1691"/>
                    <a:pt x="233" y="1647"/>
                    <a:pt x="250" y="1615"/>
                  </a:cubicBezTo>
                  <a:cubicBezTo>
                    <a:pt x="356" y="1382"/>
                    <a:pt x="387" y="1140"/>
                    <a:pt x="363" y="842"/>
                  </a:cubicBezTo>
                  <a:cubicBezTo>
                    <a:pt x="360" y="637"/>
                    <a:pt x="312" y="391"/>
                    <a:pt x="202" y="162"/>
                  </a:cubicBezTo>
                  <a:cubicBezTo>
                    <a:pt x="172" y="101"/>
                    <a:pt x="137" y="43"/>
                    <a:pt x="79" y="12"/>
                  </a:cubicBezTo>
                  <a:cubicBezTo>
                    <a:pt x="67" y="5"/>
                    <a:pt x="5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4284727" y="506981"/>
              <a:ext cx="10543" cy="10179"/>
            </a:xfrm>
            <a:custGeom>
              <a:avLst/>
              <a:gdLst/>
              <a:ahLst/>
              <a:cxnLst/>
              <a:rect l="l" t="t" r="r" b="b"/>
              <a:pathLst>
                <a:path w="145" h="140" extrusionOk="0">
                  <a:moveTo>
                    <a:pt x="40" y="0"/>
                  </a:moveTo>
                  <a:cubicBezTo>
                    <a:pt x="15" y="0"/>
                    <a:pt x="1" y="22"/>
                    <a:pt x="1" y="54"/>
                  </a:cubicBezTo>
                  <a:cubicBezTo>
                    <a:pt x="4" y="102"/>
                    <a:pt x="31" y="136"/>
                    <a:pt x="55" y="140"/>
                  </a:cubicBezTo>
                  <a:cubicBezTo>
                    <a:pt x="60" y="140"/>
                    <a:pt x="64" y="140"/>
                    <a:pt x="68" y="140"/>
                  </a:cubicBezTo>
                  <a:cubicBezTo>
                    <a:pt x="126" y="140"/>
                    <a:pt x="141" y="116"/>
                    <a:pt x="144" y="78"/>
                  </a:cubicBezTo>
                  <a:cubicBezTo>
                    <a:pt x="144" y="16"/>
                    <a:pt x="93" y="10"/>
                    <a:pt x="55" y="3"/>
                  </a:cubicBezTo>
                  <a:cubicBezTo>
                    <a:pt x="50" y="1"/>
                    <a:pt x="45"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4500168" y="477533"/>
              <a:ext cx="6980" cy="5890"/>
            </a:xfrm>
            <a:custGeom>
              <a:avLst/>
              <a:gdLst/>
              <a:ahLst/>
              <a:cxnLst/>
              <a:rect l="l" t="t" r="r" b="b"/>
              <a:pathLst>
                <a:path w="96" h="81" extrusionOk="0">
                  <a:moveTo>
                    <a:pt x="33" y="0"/>
                  </a:moveTo>
                  <a:cubicBezTo>
                    <a:pt x="13" y="0"/>
                    <a:pt x="0" y="9"/>
                    <a:pt x="0" y="35"/>
                  </a:cubicBezTo>
                  <a:cubicBezTo>
                    <a:pt x="0" y="64"/>
                    <a:pt x="15" y="80"/>
                    <a:pt x="41" y="80"/>
                  </a:cubicBezTo>
                  <a:cubicBezTo>
                    <a:pt x="43" y="80"/>
                    <a:pt x="46" y="80"/>
                    <a:pt x="48" y="80"/>
                  </a:cubicBezTo>
                  <a:cubicBezTo>
                    <a:pt x="65" y="73"/>
                    <a:pt x="96" y="80"/>
                    <a:pt x="96" y="46"/>
                  </a:cubicBezTo>
                  <a:cubicBezTo>
                    <a:pt x="86" y="18"/>
                    <a:pt x="69" y="1"/>
                    <a:pt x="45" y="1"/>
                  </a:cubicBezTo>
                  <a:cubicBezTo>
                    <a:pt x="41" y="1"/>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8" name="Google Shape;658;p11"/>
          <p:cNvSpPr/>
          <p:nvPr/>
        </p:nvSpPr>
        <p:spPr>
          <a:xfrm flipH="1">
            <a:off x="814091" y="4754454"/>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rot="-912552" flipH="1">
            <a:off x="8741276" y="414897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rot="1110051" flipH="1">
            <a:off x="8437574" y="19969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rot="-595786" flipH="1">
            <a:off x="4422674" y="4693802"/>
            <a:ext cx="234300" cy="274546"/>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flipH="1">
            <a:off x="7444641" y="160229"/>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11"/>
          <p:cNvGrpSpPr/>
          <p:nvPr/>
        </p:nvGrpSpPr>
        <p:grpSpPr>
          <a:xfrm>
            <a:off x="8062503" y="4574215"/>
            <a:ext cx="298097" cy="297912"/>
            <a:chOff x="1174441" y="4794678"/>
            <a:chExt cx="298097" cy="297912"/>
          </a:xfrm>
        </p:grpSpPr>
        <p:sp>
          <p:nvSpPr>
            <p:cNvPr id="664" name="Google Shape;664;p11"/>
            <p:cNvSpPr/>
            <p:nvPr/>
          </p:nvSpPr>
          <p:spPr>
            <a:xfrm rot="2954778">
              <a:off x="1218246" y="4837576"/>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rot="2954778">
              <a:off x="1289899" y="4912129"/>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11"/>
          <p:cNvGrpSpPr/>
          <p:nvPr/>
        </p:nvGrpSpPr>
        <p:grpSpPr>
          <a:xfrm>
            <a:off x="8258890" y="3353940"/>
            <a:ext cx="328020" cy="856015"/>
            <a:chOff x="8258890" y="3353940"/>
            <a:chExt cx="328020" cy="856015"/>
          </a:xfrm>
        </p:grpSpPr>
        <p:sp>
          <p:nvSpPr>
            <p:cNvPr id="667" name="Google Shape;667;p11"/>
            <p:cNvSpPr/>
            <p:nvPr/>
          </p:nvSpPr>
          <p:spPr>
            <a:xfrm rot="-5059525">
              <a:off x="8010233" y="3657524"/>
              <a:ext cx="825333" cy="24884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p:nvPr/>
          </p:nvSpPr>
          <p:spPr>
            <a:xfrm rot="-5059525">
              <a:off x="8337151" y="3553238"/>
              <a:ext cx="69006"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1"/>
            <p:cNvSpPr/>
            <p:nvPr/>
          </p:nvSpPr>
          <p:spPr>
            <a:xfrm rot="-5059525">
              <a:off x="8308226" y="4076679"/>
              <a:ext cx="66098"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1"/>
            <p:cNvSpPr/>
            <p:nvPr/>
          </p:nvSpPr>
          <p:spPr>
            <a:xfrm rot="-5059525">
              <a:off x="8539493" y="3377724"/>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p:nvPr/>
          </p:nvSpPr>
          <p:spPr>
            <a:xfrm rot="-5059525">
              <a:off x="8491293" y="3855725"/>
              <a:ext cx="72341"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1"/>
            <p:cNvSpPr/>
            <p:nvPr/>
          </p:nvSpPr>
          <p:spPr>
            <a:xfrm rot="-5059525">
              <a:off x="8367276" y="3654812"/>
              <a:ext cx="66654"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
            <p:cNvSpPr/>
            <p:nvPr/>
          </p:nvSpPr>
          <p:spPr>
            <a:xfrm rot="-5059525">
              <a:off x="8442900" y="3753364"/>
              <a:ext cx="66098"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
            <p:cNvSpPr/>
            <p:nvPr/>
          </p:nvSpPr>
          <p:spPr>
            <a:xfrm rot="-5059525">
              <a:off x="8438543" y="3391788"/>
              <a:ext cx="66355" cy="2828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1"/>
            <p:cNvSpPr/>
            <p:nvPr/>
          </p:nvSpPr>
          <p:spPr>
            <a:xfrm rot="-5059525">
              <a:off x="8399967" y="3959235"/>
              <a:ext cx="66954"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1"/>
            <p:cNvSpPr/>
            <p:nvPr/>
          </p:nvSpPr>
          <p:spPr>
            <a:xfrm rot="-5059525">
              <a:off x="8268304" y="4133179"/>
              <a:ext cx="66227" cy="283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1"/>
            <p:cNvSpPr/>
            <p:nvPr/>
          </p:nvSpPr>
          <p:spPr>
            <a:xfrm rot="-5059525">
              <a:off x="8332748" y="3777964"/>
              <a:ext cx="65799" cy="27096"/>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1"/>
            <p:cNvSpPr/>
            <p:nvPr/>
          </p:nvSpPr>
          <p:spPr>
            <a:xfrm rot="-5059525">
              <a:off x="8326717" y="3634683"/>
              <a:ext cx="51305"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1"/>
            <p:cNvSpPr/>
            <p:nvPr/>
          </p:nvSpPr>
          <p:spPr>
            <a:xfrm rot="-5059525">
              <a:off x="8262921" y="3875303"/>
              <a:ext cx="67509"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1"/>
            <p:cNvSpPr/>
            <p:nvPr/>
          </p:nvSpPr>
          <p:spPr>
            <a:xfrm rot="-5059525">
              <a:off x="8305223" y="3473341"/>
              <a:ext cx="64901"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1"/>
            <p:cNvSpPr/>
            <p:nvPr/>
          </p:nvSpPr>
          <p:spPr>
            <a:xfrm rot="-5059525">
              <a:off x="8442570" y="4128815"/>
              <a:ext cx="69134"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1"/>
            <p:cNvSpPr/>
            <p:nvPr/>
          </p:nvSpPr>
          <p:spPr>
            <a:xfrm rot="-5059525">
              <a:off x="8448405" y="3992929"/>
              <a:ext cx="70160"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1"/>
            <p:cNvSpPr/>
            <p:nvPr/>
          </p:nvSpPr>
          <p:spPr>
            <a:xfrm rot="-5059525">
              <a:off x="8384677" y="3382550"/>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1"/>
            <p:cNvSpPr/>
            <p:nvPr/>
          </p:nvSpPr>
          <p:spPr>
            <a:xfrm rot="-5059525">
              <a:off x="8488153" y="3640657"/>
              <a:ext cx="64175"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1"/>
            <p:cNvSpPr/>
            <p:nvPr/>
          </p:nvSpPr>
          <p:spPr>
            <a:xfrm rot="-5059525">
              <a:off x="8508559" y="3729479"/>
              <a:ext cx="72212"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1"/>
            <p:cNvSpPr/>
            <p:nvPr/>
          </p:nvSpPr>
          <p:spPr>
            <a:xfrm rot="-5059525">
              <a:off x="8385365" y="3457272"/>
              <a:ext cx="76018" cy="29333"/>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1"/>
            <p:cNvSpPr/>
            <p:nvPr/>
          </p:nvSpPr>
          <p:spPr>
            <a:xfrm rot="-5059525">
              <a:off x="8362379" y="4066325"/>
              <a:ext cx="73965"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1"/>
            <p:cNvSpPr/>
            <p:nvPr/>
          </p:nvSpPr>
          <p:spPr>
            <a:xfrm rot="-5059525">
              <a:off x="8281152" y="3734693"/>
              <a:ext cx="60925"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1"/>
            <p:cNvSpPr/>
            <p:nvPr/>
          </p:nvSpPr>
          <p:spPr>
            <a:xfrm rot="-5059525">
              <a:off x="8299502" y="3937786"/>
              <a:ext cx="66654" cy="27529"/>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1"/>
            <p:cNvSpPr/>
            <p:nvPr/>
          </p:nvSpPr>
          <p:spPr>
            <a:xfrm rot="-5059525">
              <a:off x="8376307" y="3870095"/>
              <a:ext cx="72811" cy="2796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1"/>
            <p:cNvSpPr/>
            <p:nvPr/>
          </p:nvSpPr>
          <p:spPr>
            <a:xfrm rot="-5059525">
              <a:off x="8521749" y="3466097"/>
              <a:ext cx="73110"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1"/>
            <p:cNvSpPr/>
            <p:nvPr/>
          </p:nvSpPr>
          <p:spPr>
            <a:xfrm rot="-5059525">
              <a:off x="8417776" y="3576460"/>
              <a:ext cx="76274"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1"/>
            <p:cNvSpPr/>
            <p:nvPr/>
          </p:nvSpPr>
          <p:spPr>
            <a:xfrm rot="-5059525">
              <a:off x="8472960" y="3505617"/>
              <a:ext cx="62550" cy="2561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11"/>
          <p:cNvGrpSpPr/>
          <p:nvPr/>
        </p:nvGrpSpPr>
        <p:grpSpPr>
          <a:xfrm>
            <a:off x="7656621" y="869986"/>
            <a:ext cx="930291" cy="719651"/>
            <a:chOff x="7656621" y="869986"/>
            <a:chExt cx="930291" cy="719651"/>
          </a:xfrm>
        </p:grpSpPr>
        <p:sp>
          <p:nvSpPr>
            <p:cNvPr id="695" name="Google Shape;695;p11"/>
            <p:cNvSpPr/>
            <p:nvPr/>
          </p:nvSpPr>
          <p:spPr>
            <a:xfrm rot="1794701">
              <a:off x="7676634" y="1070774"/>
              <a:ext cx="890265" cy="3180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1"/>
            <p:cNvSpPr/>
            <p:nvPr/>
          </p:nvSpPr>
          <p:spPr>
            <a:xfrm rot="1794701">
              <a:off x="8323874" y="1244128"/>
              <a:ext cx="74435"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1"/>
            <p:cNvSpPr/>
            <p:nvPr/>
          </p:nvSpPr>
          <p:spPr>
            <a:xfrm rot="1794701">
              <a:off x="7822707" y="986677"/>
              <a:ext cx="71299"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1"/>
            <p:cNvSpPr/>
            <p:nvPr/>
          </p:nvSpPr>
          <p:spPr>
            <a:xfrm rot="1794701">
              <a:off x="8441130" y="1525797"/>
              <a:ext cx="13882" cy="3030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1"/>
            <p:cNvSpPr/>
            <p:nvPr/>
          </p:nvSpPr>
          <p:spPr>
            <a:xfrm rot="1794701">
              <a:off x="7945552" y="1302088"/>
              <a:ext cx="78032" cy="29608"/>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1"/>
            <p:cNvSpPr/>
            <p:nvPr/>
          </p:nvSpPr>
          <p:spPr>
            <a:xfrm rot="1794701">
              <a:off x="8209357" y="1234098"/>
              <a:ext cx="71898" cy="34958"/>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1"/>
            <p:cNvSpPr/>
            <p:nvPr/>
          </p:nvSpPr>
          <p:spPr>
            <a:xfrm rot="1794701">
              <a:off x="8075236" y="1283066"/>
              <a:ext cx="71299"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1"/>
            <p:cNvSpPr/>
            <p:nvPr/>
          </p:nvSpPr>
          <p:spPr>
            <a:xfrm rot="1794701">
              <a:off x="8433512" y="1428489"/>
              <a:ext cx="71575" cy="3615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1"/>
            <p:cNvSpPr/>
            <p:nvPr/>
          </p:nvSpPr>
          <p:spPr>
            <a:xfrm rot="1794701">
              <a:off x="7890580" y="1142573"/>
              <a:ext cx="72221" cy="3694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1"/>
            <p:cNvSpPr/>
            <p:nvPr/>
          </p:nvSpPr>
          <p:spPr>
            <a:xfrm rot="1794701">
              <a:off x="7785638" y="913752"/>
              <a:ext cx="71437" cy="362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1"/>
            <p:cNvSpPr/>
            <p:nvPr/>
          </p:nvSpPr>
          <p:spPr>
            <a:xfrm rot="1794701">
              <a:off x="8105684" y="1140968"/>
              <a:ext cx="70976" cy="3463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1"/>
            <p:cNvSpPr/>
            <p:nvPr/>
          </p:nvSpPr>
          <p:spPr>
            <a:xfrm rot="1794701">
              <a:off x="8263645" y="1188817"/>
              <a:ext cx="55342" cy="303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1"/>
            <p:cNvSpPr/>
            <p:nvPr/>
          </p:nvSpPr>
          <p:spPr>
            <a:xfrm rot="1794701">
              <a:off x="8047754" y="1026295"/>
              <a:ext cx="72821" cy="22875"/>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1"/>
            <p:cNvSpPr/>
            <p:nvPr/>
          </p:nvSpPr>
          <p:spPr>
            <a:xfrm rot="1794701">
              <a:off x="8425152" y="1242825"/>
              <a:ext cx="70007"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1"/>
            <p:cNvSpPr/>
            <p:nvPr/>
          </p:nvSpPr>
          <p:spPr>
            <a:xfrm rot="1794701">
              <a:off x="7700128" y="1123270"/>
              <a:ext cx="74573" cy="35419"/>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1"/>
            <p:cNvSpPr/>
            <p:nvPr/>
          </p:nvSpPr>
          <p:spPr>
            <a:xfrm rot="1794701">
              <a:off x="7829807" y="1186482"/>
              <a:ext cx="75680" cy="38140"/>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1"/>
            <p:cNvSpPr/>
            <p:nvPr/>
          </p:nvSpPr>
          <p:spPr>
            <a:xfrm rot="1794701">
              <a:off x="8503252" y="1350624"/>
              <a:ext cx="29654" cy="29239"/>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1"/>
            <p:cNvSpPr/>
            <p:nvPr/>
          </p:nvSpPr>
          <p:spPr>
            <a:xfrm rot="1794701">
              <a:off x="8165113" y="1382343"/>
              <a:ext cx="69223" cy="33067"/>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1"/>
            <p:cNvSpPr/>
            <p:nvPr/>
          </p:nvSpPr>
          <p:spPr>
            <a:xfrm rot="1794701">
              <a:off x="8066072" y="1383001"/>
              <a:ext cx="77894"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1"/>
            <p:cNvSpPr/>
            <p:nvPr/>
          </p:nvSpPr>
          <p:spPr>
            <a:xfrm rot="1794701">
              <a:off x="8387350" y="1342893"/>
              <a:ext cx="81998"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1"/>
            <p:cNvSpPr/>
            <p:nvPr/>
          </p:nvSpPr>
          <p:spPr>
            <a:xfrm rot="1794701">
              <a:off x="7795978" y="1053591"/>
              <a:ext cx="79784" cy="42152"/>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1"/>
            <p:cNvSpPr/>
            <p:nvPr/>
          </p:nvSpPr>
          <p:spPr>
            <a:xfrm rot="1794701">
              <a:off x="8182114" y="1102029"/>
              <a:ext cx="65718"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1"/>
            <p:cNvSpPr/>
            <p:nvPr/>
          </p:nvSpPr>
          <p:spPr>
            <a:xfrm rot="1794701">
              <a:off x="7963379" y="1034247"/>
              <a:ext cx="71898"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1"/>
            <p:cNvSpPr/>
            <p:nvPr/>
          </p:nvSpPr>
          <p:spPr>
            <a:xfrm rot="1794701">
              <a:off x="7986560" y="1156685"/>
              <a:ext cx="78539" cy="3574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1"/>
            <p:cNvSpPr/>
            <p:nvPr/>
          </p:nvSpPr>
          <p:spPr>
            <a:xfrm rot="1794701">
              <a:off x="8314025" y="1501395"/>
              <a:ext cx="78862" cy="32652"/>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1"/>
            <p:cNvSpPr/>
            <p:nvPr/>
          </p:nvSpPr>
          <p:spPr>
            <a:xfrm rot="1794701">
              <a:off x="8253041" y="1331108"/>
              <a:ext cx="82275" cy="3698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1"/>
            <p:cNvSpPr/>
            <p:nvPr/>
          </p:nvSpPr>
          <p:spPr>
            <a:xfrm rot="1794701">
              <a:off x="8307835" y="1420878"/>
              <a:ext cx="67471" cy="32744"/>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11"/>
          <p:cNvSpPr/>
          <p:nvPr/>
        </p:nvSpPr>
        <p:spPr>
          <a:xfrm rot="-764025">
            <a:off x="144415" y="230914"/>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0124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723"/>
        <p:cNvGrpSpPr/>
        <p:nvPr/>
      </p:nvGrpSpPr>
      <p:grpSpPr>
        <a:xfrm>
          <a:off x="0" y="0"/>
          <a:ext cx="0" cy="0"/>
          <a:chOff x="0" y="0"/>
          <a:chExt cx="0" cy="0"/>
        </a:xfrm>
      </p:grpSpPr>
    </p:spTree>
    <p:extLst>
      <p:ext uri="{BB962C8B-B14F-4D97-AF65-F5344CB8AC3E}">
        <p14:creationId xmlns:p14="http://schemas.microsoft.com/office/powerpoint/2010/main" val="1012059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724"/>
        <p:cNvGrpSpPr/>
        <p:nvPr/>
      </p:nvGrpSpPr>
      <p:grpSpPr>
        <a:xfrm>
          <a:off x="0" y="0"/>
          <a:ext cx="0" cy="0"/>
          <a:chOff x="0" y="0"/>
          <a:chExt cx="0" cy="0"/>
        </a:xfrm>
      </p:grpSpPr>
      <p:sp>
        <p:nvSpPr>
          <p:cNvPr id="725" name="Google Shape;725;p13"/>
          <p:cNvSpPr/>
          <p:nvPr/>
        </p:nvSpPr>
        <p:spPr>
          <a:xfrm>
            <a:off x="114300" y="192365"/>
            <a:ext cx="1583661" cy="1641828"/>
          </a:xfrm>
          <a:custGeom>
            <a:avLst/>
            <a:gdLst/>
            <a:ahLst/>
            <a:cxnLst/>
            <a:rect l="l" t="t" r="r" b="b"/>
            <a:pathLst>
              <a:path w="29050" h="30117" extrusionOk="0">
                <a:moveTo>
                  <a:pt x="21" y="30031"/>
                </a:moveTo>
                <a:cubicBezTo>
                  <a:pt x="8" y="30035"/>
                  <a:pt x="1" y="30037"/>
                  <a:pt x="1" y="30037"/>
                </a:cubicBezTo>
                <a:lnTo>
                  <a:pt x="21" y="30037"/>
                </a:lnTo>
                <a:lnTo>
                  <a:pt x="21" y="30031"/>
                </a:lnTo>
                <a:close/>
                <a:moveTo>
                  <a:pt x="21" y="0"/>
                </a:moveTo>
                <a:lnTo>
                  <a:pt x="21" y="30031"/>
                </a:lnTo>
                <a:lnTo>
                  <a:pt x="21" y="30031"/>
                </a:lnTo>
                <a:cubicBezTo>
                  <a:pt x="186" y="29982"/>
                  <a:pt x="1286" y="29656"/>
                  <a:pt x="1511" y="29656"/>
                </a:cubicBezTo>
                <a:cubicBezTo>
                  <a:pt x="1527" y="29656"/>
                  <a:pt x="1539" y="29657"/>
                  <a:pt x="1546" y="29661"/>
                </a:cubicBezTo>
                <a:cubicBezTo>
                  <a:pt x="1552" y="29664"/>
                  <a:pt x="1557" y="29665"/>
                  <a:pt x="1563" y="29665"/>
                </a:cubicBezTo>
                <a:cubicBezTo>
                  <a:pt x="1652" y="29665"/>
                  <a:pt x="1686" y="29298"/>
                  <a:pt x="1751" y="29234"/>
                </a:cubicBezTo>
                <a:cubicBezTo>
                  <a:pt x="1756" y="29228"/>
                  <a:pt x="1765" y="29226"/>
                  <a:pt x="1775" y="29226"/>
                </a:cubicBezTo>
                <a:cubicBezTo>
                  <a:pt x="1893" y="29226"/>
                  <a:pt x="2288" y="29541"/>
                  <a:pt x="2335" y="29541"/>
                </a:cubicBezTo>
                <a:cubicBezTo>
                  <a:pt x="2386" y="29541"/>
                  <a:pt x="2677" y="30109"/>
                  <a:pt x="2820" y="30109"/>
                </a:cubicBezTo>
                <a:cubicBezTo>
                  <a:pt x="2911" y="30109"/>
                  <a:pt x="3216" y="30116"/>
                  <a:pt x="3476" y="30116"/>
                </a:cubicBezTo>
                <a:cubicBezTo>
                  <a:pt x="3605" y="30116"/>
                  <a:pt x="3723" y="30114"/>
                  <a:pt x="3797" y="30109"/>
                </a:cubicBezTo>
                <a:cubicBezTo>
                  <a:pt x="4019" y="30092"/>
                  <a:pt x="4484" y="29524"/>
                  <a:pt x="4672" y="29473"/>
                </a:cubicBezTo>
                <a:cubicBezTo>
                  <a:pt x="4860" y="29422"/>
                  <a:pt x="5496" y="29200"/>
                  <a:pt x="5718" y="29114"/>
                </a:cubicBezTo>
                <a:cubicBezTo>
                  <a:pt x="5899" y="29045"/>
                  <a:pt x="6265" y="28964"/>
                  <a:pt x="6580" y="28964"/>
                </a:cubicBezTo>
                <a:cubicBezTo>
                  <a:pt x="6651" y="28964"/>
                  <a:pt x="6720" y="28968"/>
                  <a:pt x="6784" y="28978"/>
                </a:cubicBezTo>
                <a:cubicBezTo>
                  <a:pt x="7082" y="29022"/>
                  <a:pt x="7395" y="29158"/>
                  <a:pt x="7618" y="29158"/>
                </a:cubicBezTo>
                <a:cubicBezTo>
                  <a:pt x="7651" y="29158"/>
                  <a:pt x="7682" y="29155"/>
                  <a:pt x="7710" y="29148"/>
                </a:cubicBezTo>
                <a:cubicBezTo>
                  <a:pt x="7932" y="29097"/>
                  <a:pt x="8243" y="29032"/>
                  <a:pt x="8363" y="28964"/>
                </a:cubicBezTo>
                <a:cubicBezTo>
                  <a:pt x="8402" y="28941"/>
                  <a:pt x="8539" y="28933"/>
                  <a:pt x="8714" y="28933"/>
                </a:cubicBezTo>
                <a:cubicBezTo>
                  <a:pt x="9064" y="28933"/>
                  <a:pt x="9568" y="28964"/>
                  <a:pt x="9740" y="28964"/>
                </a:cubicBezTo>
                <a:cubicBezTo>
                  <a:pt x="9746" y="28964"/>
                  <a:pt x="9752" y="28964"/>
                  <a:pt x="9757" y="28964"/>
                </a:cubicBezTo>
                <a:cubicBezTo>
                  <a:pt x="9982" y="28961"/>
                  <a:pt x="10375" y="28602"/>
                  <a:pt x="10427" y="28533"/>
                </a:cubicBezTo>
                <a:cubicBezTo>
                  <a:pt x="10478" y="28465"/>
                  <a:pt x="10751" y="28014"/>
                  <a:pt x="10700" y="27775"/>
                </a:cubicBezTo>
                <a:cubicBezTo>
                  <a:pt x="10649" y="27536"/>
                  <a:pt x="10594" y="27037"/>
                  <a:pt x="10707" y="26797"/>
                </a:cubicBezTo>
                <a:cubicBezTo>
                  <a:pt x="10823" y="26558"/>
                  <a:pt x="11045" y="26353"/>
                  <a:pt x="11045" y="26162"/>
                </a:cubicBezTo>
                <a:cubicBezTo>
                  <a:pt x="11045" y="25974"/>
                  <a:pt x="10977" y="25680"/>
                  <a:pt x="11045" y="25509"/>
                </a:cubicBezTo>
                <a:cubicBezTo>
                  <a:pt x="11113" y="25338"/>
                  <a:pt x="11387" y="24853"/>
                  <a:pt x="11510" y="24734"/>
                </a:cubicBezTo>
                <a:cubicBezTo>
                  <a:pt x="11632" y="24618"/>
                  <a:pt x="12213" y="24130"/>
                  <a:pt x="12451" y="24130"/>
                </a:cubicBezTo>
                <a:cubicBezTo>
                  <a:pt x="12459" y="24130"/>
                  <a:pt x="12466" y="24131"/>
                  <a:pt x="12473" y="24132"/>
                </a:cubicBezTo>
                <a:cubicBezTo>
                  <a:pt x="12481" y="24133"/>
                  <a:pt x="12488" y="24134"/>
                  <a:pt x="12496" y="24134"/>
                </a:cubicBezTo>
                <a:cubicBezTo>
                  <a:pt x="12722" y="24134"/>
                  <a:pt x="13112" y="23661"/>
                  <a:pt x="13212" y="23479"/>
                </a:cubicBezTo>
                <a:cubicBezTo>
                  <a:pt x="13314" y="23292"/>
                  <a:pt x="13519" y="23086"/>
                  <a:pt x="13622" y="22895"/>
                </a:cubicBezTo>
                <a:cubicBezTo>
                  <a:pt x="13724" y="22707"/>
                  <a:pt x="13693" y="22427"/>
                  <a:pt x="14018" y="22427"/>
                </a:cubicBezTo>
                <a:cubicBezTo>
                  <a:pt x="14234" y="22427"/>
                  <a:pt x="14474" y="22397"/>
                  <a:pt x="14650" y="22397"/>
                </a:cubicBezTo>
                <a:cubicBezTo>
                  <a:pt x="14737" y="22397"/>
                  <a:pt x="14810" y="22404"/>
                  <a:pt x="14855" y="22427"/>
                </a:cubicBezTo>
                <a:cubicBezTo>
                  <a:pt x="14946" y="22473"/>
                  <a:pt x="15221" y="22548"/>
                  <a:pt x="15445" y="22548"/>
                </a:cubicBezTo>
                <a:cubicBezTo>
                  <a:pt x="15557" y="22548"/>
                  <a:pt x="15656" y="22529"/>
                  <a:pt x="15713" y="22478"/>
                </a:cubicBezTo>
                <a:cubicBezTo>
                  <a:pt x="15884" y="22324"/>
                  <a:pt x="16301" y="21996"/>
                  <a:pt x="16454" y="21860"/>
                </a:cubicBezTo>
                <a:cubicBezTo>
                  <a:pt x="16608" y="21723"/>
                  <a:pt x="16847" y="21655"/>
                  <a:pt x="17022" y="21569"/>
                </a:cubicBezTo>
                <a:cubicBezTo>
                  <a:pt x="17193" y="21484"/>
                  <a:pt x="17726" y="21279"/>
                  <a:pt x="17914" y="21228"/>
                </a:cubicBezTo>
                <a:cubicBezTo>
                  <a:pt x="18101" y="21176"/>
                  <a:pt x="18272" y="20937"/>
                  <a:pt x="18324" y="20783"/>
                </a:cubicBezTo>
                <a:cubicBezTo>
                  <a:pt x="18375" y="20630"/>
                  <a:pt x="18580" y="20373"/>
                  <a:pt x="18648" y="20284"/>
                </a:cubicBezTo>
                <a:cubicBezTo>
                  <a:pt x="18717" y="20199"/>
                  <a:pt x="19164" y="20182"/>
                  <a:pt x="19284" y="20028"/>
                </a:cubicBezTo>
                <a:cubicBezTo>
                  <a:pt x="19403" y="19874"/>
                  <a:pt x="19889" y="19960"/>
                  <a:pt x="19991" y="19772"/>
                </a:cubicBezTo>
                <a:cubicBezTo>
                  <a:pt x="20094" y="19584"/>
                  <a:pt x="20507" y="19188"/>
                  <a:pt x="20473" y="19034"/>
                </a:cubicBezTo>
                <a:cubicBezTo>
                  <a:pt x="20439" y="18880"/>
                  <a:pt x="20370" y="18531"/>
                  <a:pt x="20388" y="18224"/>
                </a:cubicBezTo>
                <a:cubicBezTo>
                  <a:pt x="20405" y="17916"/>
                  <a:pt x="20182" y="16905"/>
                  <a:pt x="20182" y="16765"/>
                </a:cubicBezTo>
                <a:cubicBezTo>
                  <a:pt x="20182" y="16628"/>
                  <a:pt x="20200" y="16163"/>
                  <a:pt x="20319" y="15975"/>
                </a:cubicBezTo>
                <a:cubicBezTo>
                  <a:pt x="20439" y="15788"/>
                  <a:pt x="20746" y="15548"/>
                  <a:pt x="20678" y="15405"/>
                </a:cubicBezTo>
                <a:cubicBezTo>
                  <a:pt x="20610" y="15268"/>
                  <a:pt x="20422" y="14820"/>
                  <a:pt x="20388" y="14701"/>
                </a:cubicBezTo>
                <a:cubicBezTo>
                  <a:pt x="20353" y="14581"/>
                  <a:pt x="20336" y="14117"/>
                  <a:pt x="20353" y="13894"/>
                </a:cubicBezTo>
                <a:cubicBezTo>
                  <a:pt x="20370" y="13672"/>
                  <a:pt x="20712" y="13259"/>
                  <a:pt x="20763" y="12968"/>
                </a:cubicBezTo>
                <a:cubicBezTo>
                  <a:pt x="20815" y="12678"/>
                  <a:pt x="21054" y="12575"/>
                  <a:pt x="20917" y="12329"/>
                </a:cubicBezTo>
                <a:cubicBezTo>
                  <a:pt x="20780" y="12090"/>
                  <a:pt x="20524" y="11988"/>
                  <a:pt x="20661" y="11728"/>
                </a:cubicBezTo>
                <a:cubicBezTo>
                  <a:pt x="20798" y="11472"/>
                  <a:pt x="21860" y="11178"/>
                  <a:pt x="22069" y="11058"/>
                </a:cubicBezTo>
                <a:cubicBezTo>
                  <a:pt x="22274" y="10939"/>
                  <a:pt x="22445" y="10648"/>
                  <a:pt x="22588" y="10337"/>
                </a:cubicBezTo>
                <a:cubicBezTo>
                  <a:pt x="22721" y="10040"/>
                  <a:pt x="22771" y="9764"/>
                  <a:pt x="22935" y="9764"/>
                </a:cubicBezTo>
                <a:cubicBezTo>
                  <a:pt x="22944" y="9764"/>
                  <a:pt x="22954" y="9765"/>
                  <a:pt x="22964" y="9767"/>
                </a:cubicBezTo>
                <a:cubicBezTo>
                  <a:pt x="23120" y="9795"/>
                  <a:pt x="23359" y="9882"/>
                  <a:pt x="23525" y="9882"/>
                </a:cubicBezTo>
                <a:cubicBezTo>
                  <a:pt x="23559" y="9882"/>
                  <a:pt x="23590" y="9878"/>
                  <a:pt x="23617" y="9869"/>
                </a:cubicBezTo>
                <a:cubicBezTo>
                  <a:pt x="23770" y="9818"/>
                  <a:pt x="24406" y="9404"/>
                  <a:pt x="24543" y="9199"/>
                </a:cubicBezTo>
                <a:cubicBezTo>
                  <a:pt x="24679" y="8994"/>
                  <a:pt x="25093" y="8772"/>
                  <a:pt x="25212" y="8581"/>
                </a:cubicBezTo>
                <a:cubicBezTo>
                  <a:pt x="25332" y="8393"/>
                  <a:pt x="25715" y="8393"/>
                  <a:pt x="25937" y="8205"/>
                </a:cubicBezTo>
                <a:cubicBezTo>
                  <a:pt x="26159" y="8017"/>
                  <a:pt x="26330" y="8154"/>
                  <a:pt x="26453" y="7914"/>
                </a:cubicBezTo>
                <a:cubicBezTo>
                  <a:pt x="26573" y="7675"/>
                  <a:pt x="26935" y="7074"/>
                  <a:pt x="26969" y="6869"/>
                </a:cubicBezTo>
                <a:cubicBezTo>
                  <a:pt x="27003" y="6664"/>
                  <a:pt x="26918" y="6647"/>
                  <a:pt x="27157" y="6213"/>
                </a:cubicBezTo>
                <a:cubicBezTo>
                  <a:pt x="27396" y="5786"/>
                  <a:pt x="27707" y="4996"/>
                  <a:pt x="27861" y="4894"/>
                </a:cubicBezTo>
                <a:cubicBezTo>
                  <a:pt x="28015" y="4791"/>
                  <a:pt x="28062" y="4258"/>
                  <a:pt x="28042" y="4053"/>
                </a:cubicBezTo>
                <a:cubicBezTo>
                  <a:pt x="28021" y="3848"/>
                  <a:pt x="27844" y="3571"/>
                  <a:pt x="27936" y="3298"/>
                </a:cubicBezTo>
                <a:cubicBezTo>
                  <a:pt x="28021" y="3025"/>
                  <a:pt x="28520" y="2574"/>
                  <a:pt x="28623" y="2368"/>
                </a:cubicBezTo>
                <a:cubicBezTo>
                  <a:pt x="28725" y="2163"/>
                  <a:pt x="29050" y="2181"/>
                  <a:pt x="28999" y="1870"/>
                </a:cubicBezTo>
                <a:cubicBezTo>
                  <a:pt x="28947" y="1562"/>
                  <a:pt x="28777" y="1131"/>
                  <a:pt x="28691" y="961"/>
                </a:cubicBezTo>
                <a:cubicBezTo>
                  <a:pt x="28606" y="790"/>
                  <a:pt x="28845"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114300" y="192746"/>
            <a:ext cx="1529091" cy="1616588"/>
          </a:xfrm>
          <a:custGeom>
            <a:avLst/>
            <a:gdLst/>
            <a:ahLst/>
            <a:cxnLst/>
            <a:rect l="l" t="t" r="r" b="b"/>
            <a:pathLst>
              <a:path w="28049" h="29654" extrusionOk="0">
                <a:moveTo>
                  <a:pt x="1" y="0"/>
                </a:moveTo>
                <a:lnTo>
                  <a:pt x="1" y="29340"/>
                </a:lnTo>
                <a:cubicBezTo>
                  <a:pt x="602" y="29124"/>
                  <a:pt x="1378" y="28834"/>
                  <a:pt x="1559" y="28742"/>
                </a:cubicBezTo>
                <a:cubicBezTo>
                  <a:pt x="1577" y="28733"/>
                  <a:pt x="1599" y="28729"/>
                  <a:pt x="1626" y="28729"/>
                </a:cubicBezTo>
                <a:cubicBezTo>
                  <a:pt x="2028" y="28729"/>
                  <a:pt x="3420" y="29654"/>
                  <a:pt x="3796" y="29654"/>
                </a:cubicBezTo>
                <a:cubicBezTo>
                  <a:pt x="3836" y="29654"/>
                  <a:pt x="3865" y="29643"/>
                  <a:pt x="3879" y="29620"/>
                </a:cubicBezTo>
                <a:cubicBezTo>
                  <a:pt x="4030" y="29364"/>
                  <a:pt x="5321" y="28923"/>
                  <a:pt x="5731" y="28731"/>
                </a:cubicBezTo>
                <a:cubicBezTo>
                  <a:pt x="6142" y="28537"/>
                  <a:pt x="9695" y="28537"/>
                  <a:pt x="10006" y="28280"/>
                </a:cubicBezTo>
                <a:cubicBezTo>
                  <a:pt x="10314" y="28024"/>
                  <a:pt x="10314" y="25451"/>
                  <a:pt x="10731" y="24983"/>
                </a:cubicBezTo>
                <a:cubicBezTo>
                  <a:pt x="11141" y="24518"/>
                  <a:pt x="12224" y="23438"/>
                  <a:pt x="12583" y="23131"/>
                </a:cubicBezTo>
                <a:cubicBezTo>
                  <a:pt x="12942" y="22823"/>
                  <a:pt x="13714" y="22051"/>
                  <a:pt x="13977" y="22000"/>
                </a:cubicBezTo>
                <a:cubicBezTo>
                  <a:pt x="14237" y="21948"/>
                  <a:pt x="15313" y="21897"/>
                  <a:pt x="15829" y="21532"/>
                </a:cubicBezTo>
                <a:cubicBezTo>
                  <a:pt x="16345" y="21169"/>
                  <a:pt x="18043" y="20247"/>
                  <a:pt x="18662" y="19679"/>
                </a:cubicBezTo>
                <a:cubicBezTo>
                  <a:pt x="19280" y="19112"/>
                  <a:pt x="19793" y="18805"/>
                  <a:pt x="19844" y="18131"/>
                </a:cubicBezTo>
                <a:cubicBezTo>
                  <a:pt x="19895" y="17462"/>
                  <a:pt x="19537" y="14936"/>
                  <a:pt x="19844" y="13908"/>
                </a:cubicBezTo>
                <a:cubicBezTo>
                  <a:pt x="20152" y="12879"/>
                  <a:pt x="20152" y="11383"/>
                  <a:pt x="20463" y="11024"/>
                </a:cubicBezTo>
                <a:cubicBezTo>
                  <a:pt x="20770" y="10665"/>
                  <a:pt x="23658" y="8758"/>
                  <a:pt x="24016" y="8400"/>
                </a:cubicBezTo>
                <a:cubicBezTo>
                  <a:pt x="24375" y="8041"/>
                  <a:pt x="25872" y="7573"/>
                  <a:pt x="26285" y="7163"/>
                </a:cubicBezTo>
                <a:cubicBezTo>
                  <a:pt x="26696" y="6752"/>
                  <a:pt x="27160" y="5003"/>
                  <a:pt x="27109" y="3865"/>
                </a:cubicBezTo>
                <a:cubicBezTo>
                  <a:pt x="27058" y="2731"/>
                  <a:pt x="27731" y="1808"/>
                  <a:pt x="27936" y="1394"/>
                </a:cubicBezTo>
                <a:cubicBezTo>
                  <a:pt x="28049" y="1162"/>
                  <a:pt x="28038" y="516"/>
                  <a:pt x="279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rot="10800000">
            <a:off x="7446050" y="3309300"/>
            <a:ext cx="1583661" cy="1641828"/>
          </a:xfrm>
          <a:custGeom>
            <a:avLst/>
            <a:gdLst/>
            <a:ahLst/>
            <a:cxnLst/>
            <a:rect l="l" t="t" r="r" b="b"/>
            <a:pathLst>
              <a:path w="29050" h="30117" extrusionOk="0">
                <a:moveTo>
                  <a:pt x="21" y="30031"/>
                </a:moveTo>
                <a:cubicBezTo>
                  <a:pt x="8" y="30035"/>
                  <a:pt x="1" y="30037"/>
                  <a:pt x="1" y="30037"/>
                </a:cubicBezTo>
                <a:lnTo>
                  <a:pt x="21" y="30037"/>
                </a:lnTo>
                <a:lnTo>
                  <a:pt x="21" y="30031"/>
                </a:lnTo>
                <a:close/>
                <a:moveTo>
                  <a:pt x="21" y="0"/>
                </a:moveTo>
                <a:lnTo>
                  <a:pt x="21" y="30031"/>
                </a:lnTo>
                <a:lnTo>
                  <a:pt x="21" y="30031"/>
                </a:lnTo>
                <a:cubicBezTo>
                  <a:pt x="186" y="29982"/>
                  <a:pt x="1286" y="29656"/>
                  <a:pt x="1511" y="29656"/>
                </a:cubicBezTo>
                <a:cubicBezTo>
                  <a:pt x="1527" y="29656"/>
                  <a:pt x="1539" y="29657"/>
                  <a:pt x="1546" y="29661"/>
                </a:cubicBezTo>
                <a:cubicBezTo>
                  <a:pt x="1552" y="29664"/>
                  <a:pt x="1557" y="29665"/>
                  <a:pt x="1563" y="29665"/>
                </a:cubicBezTo>
                <a:cubicBezTo>
                  <a:pt x="1652" y="29665"/>
                  <a:pt x="1686" y="29298"/>
                  <a:pt x="1751" y="29234"/>
                </a:cubicBezTo>
                <a:cubicBezTo>
                  <a:pt x="1756" y="29228"/>
                  <a:pt x="1765" y="29226"/>
                  <a:pt x="1775" y="29226"/>
                </a:cubicBezTo>
                <a:cubicBezTo>
                  <a:pt x="1893" y="29226"/>
                  <a:pt x="2288" y="29541"/>
                  <a:pt x="2335" y="29541"/>
                </a:cubicBezTo>
                <a:cubicBezTo>
                  <a:pt x="2386" y="29541"/>
                  <a:pt x="2677" y="30109"/>
                  <a:pt x="2820" y="30109"/>
                </a:cubicBezTo>
                <a:cubicBezTo>
                  <a:pt x="2911" y="30109"/>
                  <a:pt x="3216" y="30116"/>
                  <a:pt x="3476" y="30116"/>
                </a:cubicBezTo>
                <a:cubicBezTo>
                  <a:pt x="3605" y="30116"/>
                  <a:pt x="3723" y="30114"/>
                  <a:pt x="3797" y="30109"/>
                </a:cubicBezTo>
                <a:cubicBezTo>
                  <a:pt x="4019" y="30092"/>
                  <a:pt x="4484" y="29524"/>
                  <a:pt x="4672" y="29473"/>
                </a:cubicBezTo>
                <a:cubicBezTo>
                  <a:pt x="4860" y="29422"/>
                  <a:pt x="5496" y="29200"/>
                  <a:pt x="5718" y="29114"/>
                </a:cubicBezTo>
                <a:cubicBezTo>
                  <a:pt x="5899" y="29045"/>
                  <a:pt x="6265" y="28964"/>
                  <a:pt x="6580" y="28964"/>
                </a:cubicBezTo>
                <a:cubicBezTo>
                  <a:pt x="6651" y="28964"/>
                  <a:pt x="6720" y="28968"/>
                  <a:pt x="6784" y="28978"/>
                </a:cubicBezTo>
                <a:cubicBezTo>
                  <a:pt x="7082" y="29022"/>
                  <a:pt x="7395" y="29158"/>
                  <a:pt x="7618" y="29158"/>
                </a:cubicBezTo>
                <a:cubicBezTo>
                  <a:pt x="7651" y="29158"/>
                  <a:pt x="7682" y="29155"/>
                  <a:pt x="7710" y="29148"/>
                </a:cubicBezTo>
                <a:cubicBezTo>
                  <a:pt x="7932" y="29097"/>
                  <a:pt x="8243" y="29032"/>
                  <a:pt x="8363" y="28964"/>
                </a:cubicBezTo>
                <a:cubicBezTo>
                  <a:pt x="8402" y="28941"/>
                  <a:pt x="8539" y="28933"/>
                  <a:pt x="8714" y="28933"/>
                </a:cubicBezTo>
                <a:cubicBezTo>
                  <a:pt x="9064" y="28933"/>
                  <a:pt x="9568" y="28964"/>
                  <a:pt x="9740" y="28964"/>
                </a:cubicBezTo>
                <a:cubicBezTo>
                  <a:pt x="9746" y="28964"/>
                  <a:pt x="9752" y="28964"/>
                  <a:pt x="9757" y="28964"/>
                </a:cubicBezTo>
                <a:cubicBezTo>
                  <a:pt x="9982" y="28961"/>
                  <a:pt x="10375" y="28602"/>
                  <a:pt x="10427" y="28533"/>
                </a:cubicBezTo>
                <a:cubicBezTo>
                  <a:pt x="10478" y="28465"/>
                  <a:pt x="10751" y="28014"/>
                  <a:pt x="10700" y="27775"/>
                </a:cubicBezTo>
                <a:cubicBezTo>
                  <a:pt x="10649" y="27536"/>
                  <a:pt x="10594" y="27037"/>
                  <a:pt x="10707" y="26797"/>
                </a:cubicBezTo>
                <a:cubicBezTo>
                  <a:pt x="10823" y="26558"/>
                  <a:pt x="11045" y="26353"/>
                  <a:pt x="11045" y="26162"/>
                </a:cubicBezTo>
                <a:cubicBezTo>
                  <a:pt x="11045" y="25974"/>
                  <a:pt x="10977" y="25680"/>
                  <a:pt x="11045" y="25509"/>
                </a:cubicBezTo>
                <a:cubicBezTo>
                  <a:pt x="11113" y="25338"/>
                  <a:pt x="11387" y="24853"/>
                  <a:pt x="11510" y="24734"/>
                </a:cubicBezTo>
                <a:cubicBezTo>
                  <a:pt x="11632" y="24618"/>
                  <a:pt x="12213" y="24130"/>
                  <a:pt x="12451" y="24130"/>
                </a:cubicBezTo>
                <a:cubicBezTo>
                  <a:pt x="12459" y="24130"/>
                  <a:pt x="12466" y="24131"/>
                  <a:pt x="12473" y="24132"/>
                </a:cubicBezTo>
                <a:cubicBezTo>
                  <a:pt x="12481" y="24133"/>
                  <a:pt x="12488" y="24134"/>
                  <a:pt x="12496" y="24134"/>
                </a:cubicBezTo>
                <a:cubicBezTo>
                  <a:pt x="12722" y="24134"/>
                  <a:pt x="13112" y="23661"/>
                  <a:pt x="13212" y="23479"/>
                </a:cubicBezTo>
                <a:cubicBezTo>
                  <a:pt x="13314" y="23292"/>
                  <a:pt x="13519" y="23086"/>
                  <a:pt x="13622" y="22895"/>
                </a:cubicBezTo>
                <a:cubicBezTo>
                  <a:pt x="13724" y="22707"/>
                  <a:pt x="13693" y="22427"/>
                  <a:pt x="14018" y="22427"/>
                </a:cubicBezTo>
                <a:cubicBezTo>
                  <a:pt x="14234" y="22427"/>
                  <a:pt x="14474" y="22397"/>
                  <a:pt x="14650" y="22397"/>
                </a:cubicBezTo>
                <a:cubicBezTo>
                  <a:pt x="14737" y="22397"/>
                  <a:pt x="14810" y="22404"/>
                  <a:pt x="14855" y="22427"/>
                </a:cubicBezTo>
                <a:cubicBezTo>
                  <a:pt x="14946" y="22473"/>
                  <a:pt x="15221" y="22548"/>
                  <a:pt x="15445" y="22548"/>
                </a:cubicBezTo>
                <a:cubicBezTo>
                  <a:pt x="15557" y="22548"/>
                  <a:pt x="15656" y="22529"/>
                  <a:pt x="15713" y="22478"/>
                </a:cubicBezTo>
                <a:cubicBezTo>
                  <a:pt x="15884" y="22324"/>
                  <a:pt x="16301" y="21996"/>
                  <a:pt x="16454" y="21860"/>
                </a:cubicBezTo>
                <a:cubicBezTo>
                  <a:pt x="16608" y="21723"/>
                  <a:pt x="16847" y="21655"/>
                  <a:pt x="17022" y="21569"/>
                </a:cubicBezTo>
                <a:cubicBezTo>
                  <a:pt x="17193" y="21484"/>
                  <a:pt x="17726" y="21279"/>
                  <a:pt x="17914" y="21228"/>
                </a:cubicBezTo>
                <a:cubicBezTo>
                  <a:pt x="18101" y="21176"/>
                  <a:pt x="18272" y="20937"/>
                  <a:pt x="18324" y="20783"/>
                </a:cubicBezTo>
                <a:cubicBezTo>
                  <a:pt x="18375" y="20630"/>
                  <a:pt x="18580" y="20373"/>
                  <a:pt x="18648" y="20284"/>
                </a:cubicBezTo>
                <a:cubicBezTo>
                  <a:pt x="18717" y="20199"/>
                  <a:pt x="19164" y="20182"/>
                  <a:pt x="19284" y="20028"/>
                </a:cubicBezTo>
                <a:cubicBezTo>
                  <a:pt x="19403" y="19874"/>
                  <a:pt x="19889" y="19960"/>
                  <a:pt x="19991" y="19772"/>
                </a:cubicBezTo>
                <a:cubicBezTo>
                  <a:pt x="20094" y="19584"/>
                  <a:pt x="20507" y="19188"/>
                  <a:pt x="20473" y="19034"/>
                </a:cubicBezTo>
                <a:cubicBezTo>
                  <a:pt x="20439" y="18880"/>
                  <a:pt x="20370" y="18531"/>
                  <a:pt x="20388" y="18224"/>
                </a:cubicBezTo>
                <a:cubicBezTo>
                  <a:pt x="20405" y="17916"/>
                  <a:pt x="20182" y="16905"/>
                  <a:pt x="20182" y="16765"/>
                </a:cubicBezTo>
                <a:cubicBezTo>
                  <a:pt x="20182" y="16628"/>
                  <a:pt x="20200" y="16163"/>
                  <a:pt x="20319" y="15975"/>
                </a:cubicBezTo>
                <a:cubicBezTo>
                  <a:pt x="20439" y="15788"/>
                  <a:pt x="20746" y="15548"/>
                  <a:pt x="20678" y="15405"/>
                </a:cubicBezTo>
                <a:cubicBezTo>
                  <a:pt x="20610" y="15268"/>
                  <a:pt x="20422" y="14820"/>
                  <a:pt x="20388" y="14701"/>
                </a:cubicBezTo>
                <a:cubicBezTo>
                  <a:pt x="20353" y="14581"/>
                  <a:pt x="20336" y="14117"/>
                  <a:pt x="20353" y="13894"/>
                </a:cubicBezTo>
                <a:cubicBezTo>
                  <a:pt x="20370" y="13672"/>
                  <a:pt x="20712" y="13259"/>
                  <a:pt x="20763" y="12968"/>
                </a:cubicBezTo>
                <a:cubicBezTo>
                  <a:pt x="20815" y="12678"/>
                  <a:pt x="21054" y="12575"/>
                  <a:pt x="20917" y="12329"/>
                </a:cubicBezTo>
                <a:cubicBezTo>
                  <a:pt x="20780" y="12090"/>
                  <a:pt x="20524" y="11988"/>
                  <a:pt x="20661" y="11728"/>
                </a:cubicBezTo>
                <a:cubicBezTo>
                  <a:pt x="20798" y="11472"/>
                  <a:pt x="21860" y="11178"/>
                  <a:pt x="22069" y="11058"/>
                </a:cubicBezTo>
                <a:cubicBezTo>
                  <a:pt x="22274" y="10939"/>
                  <a:pt x="22445" y="10648"/>
                  <a:pt x="22588" y="10337"/>
                </a:cubicBezTo>
                <a:cubicBezTo>
                  <a:pt x="22721" y="10040"/>
                  <a:pt x="22771" y="9764"/>
                  <a:pt x="22935" y="9764"/>
                </a:cubicBezTo>
                <a:cubicBezTo>
                  <a:pt x="22944" y="9764"/>
                  <a:pt x="22954" y="9765"/>
                  <a:pt x="22964" y="9767"/>
                </a:cubicBezTo>
                <a:cubicBezTo>
                  <a:pt x="23120" y="9795"/>
                  <a:pt x="23359" y="9882"/>
                  <a:pt x="23525" y="9882"/>
                </a:cubicBezTo>
                <a:cubicBezTo>
                  <a:pt x="23559" y="9882"/>
                  <a:pt x="23590" y="9878"/>
                  <a:pt x="23617" y="9869"/>
                </a:cubicBezTo>
                <a:cubicBezTo>
                  <a:pt x="23770" y="9818"/>
                  <a:pt x="24406" y="9404"/>
                  <a:pt x="24543" y="9199"/>
                </a:cubicBezTo>
                <a:cubicBezTo>
                  <a:pt x="24679" y="8994"/>
                  <a:pt x="25093" y="8772"/>
                  <a:pt x="25212" y="8581"/>
                </a:cubicBezTo>
                <a:cubicBezTo>
                  <a:pt x="25332" y="8393"/>
                  <a:pt x="25715" y="8393"/>
                  <a:pt x="25937" y="8205"/>
                </a:cubicBezTo>
                <a:cubicBezTo>
                  <a:pt x="26159" y="8017"/>
                  <a:pt x="26330" y="8154"/>
                  <a:pt x="26453" y="7914"/>
                </a:cubicBezTo>
                <a:cubicBezTo>
                  <a:pt x="26573" y="7675"/>
                  <a:pt x="26935" y="7074"/>
                  <a:pt x="26969" y="6869"/>
                </a:cubicBezTo>
                <a:cubicBezTo>
                  <a:pt x="27003" y="6664"/>
                  <a:pt x="26918" y="6647"/>
                  <a:pt x="27157" y="6213"/>
                </a:cubicBezTo>
                <a:cubicBezTo>
                  <a:pt x="27396" y="5786"/>
                  <a:pt x="27707" y="4996"/>
                  <a:pt x="27861" y="4894"/>
                </a:cubicBezTo>
                <a:cubicBezTo>
                  <a:pt x="28015" y="4791"/>
                  <a:pt x="28062" y="4258"/>
                  <a:pt x="28042" y="4053"/>
                </a:cubicBezTo>
                <a:cubicBezTo>
                  <a:pt x="28021" y="3848"/>
                  <a:pt x="27844" y="3571"/>
                  <a:pt x="27936" y="3298"/>
                </a:cubicBezTo>
                <a:cubicBezTo>
                  <a:pt x="28021" y="3025"/>
                  <a:pt x="28520" y="2574"/>
                  <a:pt x="28623" y="2368"/>
                </a:cubicBezTo>
                <a:cubicBezTo>
                  <a:pt x="28725" y="2163"/>
                  <a:pt x="29050" y="2181"/>
                  <a:pt x="28999" y="1870"/>
                </a:cubicBezTo>
                <a:cubicBezTo>
                  <a:pt x="28947" y="1562"/>
                  <a:pt x="28777" y="1131"/>
                  <a:pt x="28691" y="961"/>
                </a:cubicBezTo>
                <a:cubicBezTo>
                  <a:pt x="28606" y="790"/>
                  <a:pt x="28845"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rot="10800000">
            <a:off x="7500620" y="3334159"/>
            <a:ext cx="1529091" cy="1616588"/>
          </a:xfrm>
          <a:custGeom>
            <a:avLst/>
            <a:gdLst/>
            <a:ahLst/>
            <a:cxnLst/>
            <a:rect l="l" t="t" r="r" b="b"/>
            <a:pathLst>
              <a:path w="28049" h="29654" extrusionOk="0">
                <a:moveTo>
                  <a:pt x="1" y="0"/>
                </a:moveTo>
                <a:lnTo>
                  <a:pt x="1" y="29340"/>
                </a:lnTo>
                <a:cubicBezTo>
                  <a:pt x="602" y="29124"/>
                  <a:pt x="1378" y="28834"/>
                  <a:pt x="1559" y="28742"/>
                </a:cubicBezTo>
                <a:cubicBezTo>
                  <a:pt x="1577" y="28733"/>
                  <a:pt x="1599" y="28729"/>
                  <a:pt x="1626" y="28729"/>
                </a:cubicBezTo>
                <a:cubicBezTo>
                  <a:pt x="2028" y="28729"/>
                  <a:pt x="3420" y="29654"/>
                  <a:pt x="3796" y="29654"/>
                </a:cubicBezTo>
                <a:cubicBezTo>
                  <a:pt x="3836" y="29654"/>
                  <a:pt x="3865" y="29643"/>
                  <a:pt x="3879" y="29620"/>
                </a:cubicBezTo>
                <a:cubicBezTo>
                  <a:pt x="4030" y="29364"/>
                  <a:pt x="5321" y="28923"/>
                  <a:pt x="5731" y="28731"/>
                </a:cubicBezTo>
                <a:cubicBezTo>
                  <a:pt x="6142" y="28537"/>
                  <a:pt x="9695" y="28537"/>
                  <a:pt x="10006" y="28280"/>
                </a:cubicBezTo>
                <a:cubicBezTo>
                  <a:pt x="10314" y="28024"/>
                  <a:pt x="10314" y="25451"/>
                  <a:pt x="10731" y="24983"/>
                </a:cubicBezTo>
                <a:cubicBezTo>
                  <a:pt x="11141" y="24518"/>
                  <a:pt x="12224" y="23438"/>
                  <a:pt x="12583" y="23131"/>
                </a:cubicBezTo>
                <a:cubicBezTo>
                  <a:pt x="12942" y="22823"/>
                  <a:pt x="13714" y="22051"/>
                  <a:pt x="13977" y="22000"/>
                </a:cubicBezTo>
                <a:cubicBezTo>
                  <a:pt x="14237" y="21948"/>
                  <a:pt x="15313" y="21897"/>
                  <a:pt x="15829" y="21532"/>
                </a:cubicBezTo>
                <a:cubicBezTo>
                  <a:pt x="16345" y="21169"/>
                  <a:pt x="18043" y="20247"/>
                  <a:pt x="18662" y="19679"/>
                </a:cubicBezTo>
                <a:cubicBezTo>
                  <a:pt x="19280" y="19112"/>
                  <a:pt x="19793" y="18805"/>
                  <a:pt x="19844" y="18131"/>
                </a:cubicBezTo>
                <a:cubicBezTo>
                  <a:pt x="19895" y="17462"/>
                  <a:pt x="19537" y="14936"/>
                  <a:pt x="19844" y="13908"/>
                </a:cubicBezTo>
                <a:cubicBezTo>
                  <a:pt x="20152" y="12879"/>
                  <a:pt x="20152" y="11383"/>
                  <a:pt x="20463" y="11024"/>
                </a:cubicBezTo>
                <a:cubicBezTo>
                  <a:pt x="20770" y="10665"/>
                  <a:pt x="23658" y="8758"/>
                  <a:pt x="24016" y="8400"/>
                </a:cubicBezTo>
                <a:cubicBezTo>
                  <a:pt x="24375" y="8041"/>
                  <a:pt x="25872" y="7573"/>
                  <a:pt x="26285" y="7163"/>
                </a:cubicBezTo>
                <a:cubicBezTo>
                  <a:pt x="26696" y="6752"/>
                  <a:pt x="27160" y="5003"/>
                  <a:pt x="27109" y="3865"/>
                </a:cubicBezTo>
                <a:cubicBezTo>
                  <a:pt x="27058" y="2731"/>
                  <a:pt x="27731" y="1808"/>
                  <a:pt x="27936" y="1394"/>
                </a:cubicBezTo>
                <a:cubicBezTo>
                  <a:pt x="28049" y="1162"/>
                  <a:pt x="28038" y="516"/>
                  <a:pt x="279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txBox="1">
            <a:spLocks noGrp="1"/>
          </p:cNvSpPr>
          <p:nvPr>
            <p:ph type="subTitle" idx="1"/>
          </p:nvPr>
        </p:nvSpPr>
        <p:spPr>
          <a:xfrm>
            <a:off x="1171163" y="1871250"/>
            <a:ext cx="2691600" cy="5001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0" name="Google Shape;730;p13"/>
          <p:cNvSpPr txBox="1">
            <a:spLocks noGrp="1"/>
          </p:cNvSpPr>
          <p:nvPr>
            <p:ph type="title" hasCustomPrompt="1"/>
          </p:nvPr>
        </p:nvSpPr>
        <p:spPr>
          <a:xfrm>
            <a:off x="1937963" y="1151075"/>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6000"/>
              <a:buNone/>
              <a:defRPr sz="4800">
                <a:solidFill>
                  <a:schemeClr val="accent5"/>
                </a:solidFill>
              </a:defRPr>
            </a:lvl1pPr>
            <a:lvl2pPr lvl="1" rtl="0">
              <a:spcBef>
                <a:spcPts val="0"/>
              </a:spcBef>
              <a:spcAft>
                <a:spcPts val="0"/>
              </a:spcAft>
              <a:buClr>
                <a:schemeClr val="accent2"/>
              </a:buClr>
              <a:buSzPts val="12000"/>
              <a:buNone/>
              <a:defRPr sz="12000">
                <a:solidFill>
                  <a:schemeClr val="accent2"/>
                </a:solidFill>
              </a:defRPr>
            </a:lvl2pPr>
            <a:lvl3pPr lvl="2" rtl="0">
              <a:spcBef>
                <a:spcPts val="0"/>
              </a:spcBef>
              <a:spcAft>
                <a:spcPts val="0"/>
              </a:spcAft>
              <a:buClr>
                <a:schemeClr val="accent2"/>
              </a:buClr>
              <a:buSzPts val="12000"/>
              <a:buNone/>
              <a:defRPr sz="12000">
                <a:solidFill>
                  <a:schemeClr val="accent2"/>
                </a:solidFill>
              </a:defRPr>
            </a:lvl3pPr>
            <a:lvl4pPr lvl="3" rtl="0">
              <a:spcBef>
                <a:spcPts val="0"/>
              </a:spcBef>
              <a:spcAft>
                <a:spcPts val="0"/>
              </a:spcAft>
              <a:buClr>
                <a:schemeClr val="accent2"/>
              </a:buClr>
              <a:buSzPts val="12000"/>
              <a:buNone/>
              <a:defRPr sz="12000">
                <a:solidFill>
                  <a:schemeClr val="accent2"/>
                </a:solidFill>
              </a:defRPr>
            </a:lvl4pPr>
            <a:lvl5pPr lvl="4" rtl="0">
              <a:spcBef>
                <a:spcPts val="0"/>
              </a:spcBef>
              <a:spcAft>
                <a:spcPts val="0"/>
              </a:spcAft>
              <a:buClr>
                <a:schemeClr val="accent2"/>
              </a:buClr>
              <a:buSzPts val="12000"/>
              <a:buNone/>
              <a:defRPr sz="12000">
                <a:solidFill>
                  <a:schemeClr val="accent2"/>
                </a:solidFill>
              </a:defRPr>
            </a:lvl5pPr>
            <a:lvl6pPr lvl="5" rtl="0">
              <a:spcBef>
                <a:spcPts val="0"/>
              </a:spcBef>
              <a:spcAft>
                <a:spcPts val="0"/>
              </a:spcAft>
              <a:buClr>
                <a:schemeClr val="accent2"/>
              </a:buClr>
              <a:buSzPts val="12000"/>
              <a:buNone/>
              <a:defRPr sz="12000">
                <a:solidFill>
                  <a:schemeClr val="accent2"/>
                </a:solidFill>
              </a:defRPr>
            </a:lvl6pPr>
            <a:lvl7pPr lvl="6" rtl="0">
              <a:spcBef>
                <a:spcPts val="0"/>
              </a:spcBef>
              <a:spcAft>
                <a:spcPts val="0"/>
              </a:spcAft>
              <a:buClr>
                <a:schemeClr val="accent2"/>
              </a:buClr>
              <a:buSzPts val="12000"/>
              <a:buNone/>
              <a:defRPr sz="12000">
                <a:solidFill>
                  <a:schemeClr val="accent2"/>
                </a:solidFill>
              </a:defRPr>
            </a:lvl7pPr>
            <a:lvl8pPr lvl="7" rtl="0">
              <a:spcBef>
                <a:spcPts val="0"/>
              </a:spcBef>
              <a:spcAft>
                <a:spcPts val="0"/>
              </a:spcAft>
              <a:buClr>
                <a:schemeClr val="accent2"/>
              </a:buClr>
              <a:buSzPts val="12000"/>
              <a:buNone/>
              <a:defRPr sz="12000">
                <a:solidFill>
                  <a:schemeClr val="accent2"/>
                </a:solidFill>
              </a:defRPr>
            </a:lvl8pPr>
            <a:lvl9pPr lvl="8" rtl="0">
              <a:spcBef>
                <a:spcPts val="0"/>
              </a:spcBef>
              <a:spcAft>
                <a:spcPts val="0"/>
              </a:spcAft>
              <a:buClr>
                <a:schemeClr val="accent2"/>
              </a:buClr>
              <a:buSzPts val="12000"/>
              <a:buNone/>
              <a:defRPr sz="12000">
                <a:solidFill>
                  <a:schemeClr val="accent2"/>
                </a:solidFill>
              </a:defRPr>
            </a:lvl9pPr>
          </a:lstStyle>
          <a:p>
            <a:r>
              <a:t>xx%</a:t>
            </a:r>
          </a:p>
        </p:txBody>
      </p:sp>
      <p:sp>
        <p:nvSpPr>
          <p:cNvPr id="731" name="Google Shape;731;p13"/>
          <p:cNvSpPr txBox="1">
            <a:spLocks noGrp="1"/>
          </p:cNvSpPr>
          <p:nvPr>
            <p:ph type="subTitle" idx="2"/>
          </p:nvPr>
        </p:nvSpPr>
        <p:spPr>
          <a:xfrm>
            <a:off x="1171163" y="2227600"/>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2" name="Google Shape;732;p13"/>
          <p:cNvSpPr txBox="1">
            <a:spLocks noGrp="1"/>
          </p:cNvSpPr>
          <p:nvPr>
            <p:ph type="subTitle" idx="3"/>
          </p:nvPr>
        </p:nvSpPr>
        <p:spPr>
          <a:xfrm>
            <a:off x="1171163" y="3677675"/>
            <a:ext cx="26916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3" name="Google Shape;733;p13"/>
          <p:cNvSpPr txBox="1">
            <a:spLocks noGrp="1"/>
          </p:cNvSpPr>
          <p:nvPr>
            <p:ph type="title" idx="4" hasCustomPrompt="1"/>
          </p:nvPr>
        </p:nvSpPr>
        <p:spPr>
          <a:xfrm>
            <a:off x="1937963" y="2957500"/>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6000"/>
              <a:buNone/>
              <a:defRPr sz="4800">
                <a:solidFill>
                  <a:schemeClr val="accent5"/>
                </a:solidFill>
              </a:defRPr>
            </a:lvl1pPr>
            <a:lvl2pPr lvl="1" rtl="0">
              <a:spcBef>
                <a:spcPts val="0"/>
              </a:spcBef>
              <a:spcAft>
                <a:spcPts val="0"/>
              </a:spcAft>
              <a:buClr>
                <a:schemeClr val="accent3"/>
              </a:buClr>
              <a:buSzPts val="12000"/>
              <a:buNone/>
              <a:defRPr sz="12000">
                <a:solidFill>
                  <a:schemeClr val="accent3"/>
                </a:solidFill>
              </a:defRPr>
            </a:lvl2pPr>
            <a:lvl3pPr lvl="2" rtl="0">
              <a:spcBef>
                <a:spcPts val="0"/>
              </a:spcBef>
              <a:spcAft>
                <a:spcPts val="0"/>
              </a:spcAft>
              <a:buClr>
                <a:schemeClr val="accent3"/>
              </a:buClr>
              <a:buSzPts val="12000"/>
              <a:buNone/>
              <a:defRPr sz="12000">
                <a:solidFill>
                  <a:schemeClr val="accent3"/>
                </a:solidFill>
              </a:defRPr>
            </a:lvl3pPr>
            <a:lvl4pPr lvl="3" rtl="0">
              <a:spcBef>
                <a:spcPts val="0"/>
              </a:spcBef>
              <a:spcAft>
                <a:spcPts val="0"/>
              </a:spcAft>
              <a:buClr>
                <a:schemeClr val="accent3"/>
              </a:buClr>
              <a:buSzPts val="12000"/>
              <a:buNone/>
              <a:defRPr sz="12000">
                <a:solidFill>
                  <a:schemeClr val="accent3"/>
                </a:solidFill>
              </a:defRPr>
            </a:lvl4pPr>
            <a:lvl5pPr lvl="4" rtl="0">
              <a:spcBef>
                <a:spcPts val="0"/>
              </a:spcBef>
              <a:spcAft>
                <a:spcPts val="0"/>
              </a:spcAft>
              <a:buClr>
                <a:schemeClr val="accent3"/>
              </a:buClr>
              <a:buSzPts val="12000"/>
              <a:buNone/>
              <a:defRPr sz="12000">
                <a:solidFill>
                  <a:schemeClr val="accent3"/>
                </a:solidFill>
              </a:defRPr>
            </a:lvl5pPr>
            <a:lvl6pPr lvl="5" rtl="0">
              <a:spcBef>
                <a:spcPts val="0"/>
              </a:spcBef>
              <a:spcAft>
                <a:spcPts val="0"/>
              </a:spcAft>
              <a:buClr>
                <a:schemeClr val="accent3"/>
              </a:buClr>
              <a:buSzPts val="12000"/>
              <a:buNone/>
              <a:defRPr sz="12000">
                <a:solidFill>
                  <a:schemeClr val="accent3"/>
                </a:solidFill>
              </a:defRPr>
            </a:lvl6pPr>
            <a:lvl7pPr lvl="6" rtl="0">
              <a:spcBef>
                <a:spcPts val="0"/>
              </a:spcBef>
              <a:spcAft>
                <a:spcPts val="0"/>
              </a:spcAft>
              <a:buClr>
                <a:schemeClr val="accent3"/>
              </a:buClr>
              <a:buSzPts val="12000"/>
              <a:buNone/>
              <a:defRPr sz="12000">
                <a:solidFill>
                  <a:schemeClr val="accent3"/>
                </a:solidFill>
              </a:defRPr>
            </a:lvl7pPr>
            <a:lvl8pPr lvl="7" rtl="0">
              <a:spcBef>
                <a:spcPts val="0"/>
              </a:spcBef>
              <a:spcAft>
                <a:spcPts val="0"/>
              </a:spcAft>
              <a:buClr>
                <a:schemeClr val="accent3"/>
              </a:buClr>
              <a:buSzPts val="12000"/>
              <a:buNone/>
              <a:defRPr sz="12000">
                <a:solidFill>
                  <a:schemeClr val="accent3"/>
                </a:solidFill>
              </a:defRPr>
            </a:lvl8pPr>
            <a:lvl9pPr lvl="8" rtl="0">
              <a:spcBef>
                <a:spcPts val="0"/>
              </a:spcBef>
              <a:spcAft>
                <a:spcPts val="0"/>
              </a:spcAft>
              <a:buClr>
                <a:schemeClr val="accent3"/>
              </a:buClr>
              <a:buSzPts val="12000"/>
              <a:buNone/>
              <a:defRPr sz="12000">
                <a:solidFill>
                  <a:schemeClr val="accent3"/>
                </a:solidFill>
              </a:defRPr>
            </a:lvl9pPr>
          </a:lstStyle>
          <a:p>
            <a:r>
              <a:t>xx%</a:t>
            </a:r>
          </a:p>
        </p:txBody>
      </p:sp>
      <p:sp>
        <p:nvSpPr>
          <p:cNvPr id="734" name="Google Shape;734;p13"/>
          <p:cNvSpPr txBox="1">
            <a:spLocks noGrp="1"/>
          </p:cNvSpPr>
          <p:nvPr>
            <p:ph type="subTitle" idx="5"/>
          </p:nvPr>
        </p:nvSpPr>
        <p:spPr>
          <a:xfrm>
            <a:off x="1171163" y="4034025"/>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5" name="Google Shape;735;p13"/>
          <p:cNvSpPr txBox="1">
            <a:spLocks noGrp="1"/>
          </p:cNvSpPr>
          <p:nvPr>
            <p:ph type="subTitle" idx="6"/>
          </p:nvPr>
        </p:nvSpPr>
        <p:spPr>
          <a:xfrm>
            <a:off x="4943063" y="1871250"/>
            <a:ext cx="26916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6" name="Google Shape;736;p13"/>
          <p:cNvSpPr txBox="1">
            <a:spLocks noGrp="1"/>
          </p:cNvSpPr>
          <p:nvPr>
            <p:ph type="title" idx="7" hasCustomPrompt="1"/>
          </p:nvPr>
        </p:nvSpPr>
        <p:spPr>
          <a:xfrm>
            <a:off x="5709863" y="1151075"/>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6000"/>
              <a:buNone/>
              <a:defRPr sz="4800">
                <a:solidFill>
                  <a:schemeClr val="accent5"/>
                </a:solidFill>
              </a:defRPr>
            </a:lvl1pPr>
            <a:lvl2pPr lvl="1" rtl="0">
              <a:spcBef>
                <a:spcPts val="0"/>
              </a:spcBef>
              <a:spcAft>
                <a:spcPts val="0"/>
              </a:spcAft>
              <a:buClr>
                <a:schemeClr val="accent3"/>
              </a:buClr>
              <a:buSzPts val="12000"/>
              <a:buNone/>
              <a:defRPr sz="12000">
                <a:solidFill>
                  <a:schemeClr val="accent3"/>
                </a:solidFill>
              </a:defRPr>
            </a:lvl2pPr>
            <a:lvl3pPr lvl="2" rtl="0">
              <a:spcBef>
                <a:spcPts val="0"/>
              </a:spcBef>
              <a:spcAft>
                <a:spcPts val="0"/>
              </a:spcAft>
              <a:buClr>
                <a:schemeClr val="accent3"/>
              </a:buClr>
              <a:buSzPts val="12000"/>
              <a:buNone/>
              <a:defRPr sz="12000">
                <a:solidFill>
                  <a:schemeClr val="accent3"/>
                </a:solidFill>
              </a:defRPr>
            </a:lvl3pPr>
            <a:lvl4pPr lvl="3" rtl="0">
              <a:spcBef>
                <a:spcPts val="0"/>
              </a:spcBef>
              <a:spcAft>
                <a:spcPts val="0"/>
              </a:spcAft>
              <a:buClr>
                <a:schemeClr val="accent3"/>
              </a:buClr>
              <a:buSzPts val="12000"/>
              <a:buNone/>
              <a:defRPr sz="12000">
                <a:solidFill>
                  <a:schemeClr val="accent3"/>
                </a:solidFill>
              </a:defRPr>
            </a:lvl4pPr>
            <a:lvl5pPr lvl="4" rtl="0">
              <a:spcBef>
                <a:spcPts val="0"/>
              </a:spcBef>
              <a:spcAft>
                <a:spcPts val="0"/>
              </a:spcAft>
              <a:buClr>
                <a:schemeClr val="accent3"/>
              </a:buClr>
              <a:buSzPts val="12000"/>
              <a:buNone/>
              <a:defRPr sz="12000">
                <a:solidFill>
                  <a:schemeClr val="accent3"/>
                </a:solidFill>
              </a:defRPr>
            </a:lvl5pPr>
            <a:lvl6pPr lvl="5" rtl="0">
              <a:spcBef>
                <a:spcPts val="0"/>
              </a:spcBef>
              <a:spcAft>
                <a:spcPts val="0"/>
              </a:spcAft>
              <a:buClr>
                <a:schemeClr val="accent3"/>
              </a:buClr>
              <a:buSzPts val="12000"/>
              <a:buNone/>
              <a:defRPr sz="12000">
                <a:solidFill>
                  <a:schemeClr val="accent3"/>
                </a:solidFill>
              </a:defRPr>
            </a:lvl6pPr>
            <a:lvl7pPr lvl="6" rtl="0">
              <a:spcBef>
                <a:spcPts val="0"/>
              </a:spcBef>
              <a:spcAft>
                <a:spcPts val="0"/>
              </a:spcAft>
              <a:buClr>
                <a:schemeClr val="accent3"/>
              </a:buClr>
              <a:buSzPts val="12000"/>
              <a:buNone/>
              <a:defRPr sz="12000">
                <a:solidFill>
                  <a:schemeClr val="accent3"/>
                </a:solidFill>
              </a:defRPr>
            </a:lvl7pPr>
            <a:lvl8pPr lvl="7" rtl="0">
              <a:spcBef>
                <a:spcPts val="0"/>
              </a:spcBef>
              <a:spcAft>
                <a:spcPts val="0"/>
              </a:spcAft>
              <a:buClr>
                <a:schemeClr val="accent3"/>
              </a:buClr>
              <a:buSzPts val="12000"/>
              <a:buNone/>
              <a:defRPr sz="12000">
                <a:solidFill>
                  <a:schemeClr val="accent3"/>
                </a:solidFill>
              </a:defRPr>
            </a:lvl8pPr>
            <a:lvl9pPr lvl="8" rtl="0">
              <a:spcBef>
                <a:spcPts val="0"/>
              </a:spcBef>
              <a:spcAft>
                <a:spcPts val="0"/>
              </a:spcAft>
              <a:buClr>
                <a:schemeClr val="accent3"/>
              </a:buClr>
              <a:buSzPts val="12000"/>
              <a:buNone/>
              <a:defRPr sz="12000">
                <a:solidFill>
                  <a:schemeClr val="accent3"/>
                </a:solidFill>
              </a:defRPr>
            </a:lvl9pPr>
          </a:lstStyle>
          <a:p>
            <a:r>
              <a:t>xx%</a:t>
            </a:r>
          </a:p>
        </p:txBody>
      </p:sp>
      <p:sp>
        <p:nvSpPr>
          <p:cNvPr id="737" name="Google Shape;737;p13"/>
          <p:cNvSpPr txBox="1">
            <a:spLocks noGrp="1"/>
          </p:cNvSpPr>
          <p:nvPr>
            <p:ph type="subTitle" idx="8"/>
          </p:nvPr>
        </p:nvSpPr>
        <p:spPr>
          <a:xfrm>
            <a:off x="4943063" y="2227600"/>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8" name="Google Shape;738;p13"/>
          <p:cNvSpPr txBox="1">
            <a:spLocks noGrp="1"/>
          </p:cNvSpPr>
          <p:nvPr>
            <p:ph type="subTitle" idx="9"/>
          </p:nvPr>
        </p:nvSpPr>
        <p:spPr>
          <a:xfrm>
            <a:off x="4943063" y="3677675"/>
            <a:ext cx="26916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9" name="Google Shape;739;p13"/>
          <p:cNvSpPr txBox="1">
            <a:spLocks noGrp="1"/>
          </p:cNvSpPr>
          <p:nvPr>
            <p:ph type="title" idx="13" hasCustomPrompt="1"/>
          </p:nvPr>
        </p:nvSpPr>
        <p:spPr>
          <a:xfrm>
            <a:off x="5709863" y="2957500"/>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6000"/>
              <a:buNone/>
              <a:defRPr sz="4800">
                <a:solidFill>
                  <a:schemeClr val="accent5"/>
                </a:solidFill>
              </a:defRPr>
            </a:lvl1pPr>
            <a:lvl2pPr lvl="1" rtl="0">
              <a:spcBef>
                <a:spcPts val="0"/>
              </a:spcBef>
              <a:spcAft>
                <a:spcPts val="0"/>
              </a:spcAft>
              <a:buClr>
                <a:schemeClr val="accent2"/>
              </a:buClr>
              <a:buSzPts val="12000"/>
              <a:buNone/>
              <a:defRPr sz="12000">
                <a:solidFill>
                  <a:schemeClr val="accent2"/>
                </a:solidFill>
              </a:defRPr>
            </a:lvl2pPr>
            <a:lvl3pPr lvl="2" rtl="0">
              <a:spcBef>
                <a:spcPts val="0"/>
              </a:spcBef>
              <a:spcAft>
                <a:spcPts val="0"/>
              </a:spcAft>
              <a:buClr>
                <a:schemeClr val="accent2"/>
              </a:buClr>
              <a:buSzPts val="12000"/>
              <a:buNone/>
              <a:defRPr sz="12000">
                <a:solidFill>
                  <a:schemeClr val="accent2"/>
                </a:solidFill>
              </a:defRPr>
            </a:lvl3pPr>
            <a:lvl4pPr lvl="3" rtl="0">
              <a:spcBef>
                <a:spcPts val="0"/>
              </a:spcBef>
              <a:spcAft>
                <a:spcPts val="0"/>
              </a:spcAft>
              <a:buClr>
                <a:schemeClr val="accent2"/>
              </a:buClr>
              <a:buSzPts val="12000"/>
              <a:buNone/>
              <a:defRPr sz="12000">
                <a:solidFill>
                  <a:schemeClr val="accent2"/>
                </a:solidFill>
              </a:defRPr>
            </a:lvl4pPr>
            <a:lvl5pPr lvl="4" rtl="0">
              <a:spcBef>
                <a:spcPts val="0"/>
              </a:spcBef>
              <a:spcAft>
                <a:spcPts val="0"/>
              </a:spcAft>
              <a:buClr>
                <a:schemeClr val="accent2"/>
              </a:buClr>
              <a:buSzPts val="12000"/>
              <a:buNone/>
              <a:defRPr sz="12000">
                <a:solidFill>
                  <a:schemeClr val="accent2"/>
                </a:solidFill>
              </a:defRPr>
            </a:lvl5pPr>
            <a:lvl6pPr lvl="5" rtl="0">
              <a:spcBef>
                <a:spcPts val="0"/>
              </a:spcBef>
              <a:spcAft>
                <a:spcPts val="0"/>
              </a:spcAft>
              <a:buClr>
                <a:schemeClr val="accent2"/>
              </a:buClr>
              <a:buSzPts val="12000"/>
              <a:buNone/>
              <a:defRPr sz="12000">
                <a:solidFill>
                  <a:schemeClr val="accent2"/>
                </a:solidFill>
              </a:defRPr>
            </a:lvl6pPr>
            <a:lvl7pPr lvl="6" rtl="0">
              <a:spcBef>
                <a:spcPts val="0"/>
              </a:spcBef>
              <a:spcAft>
                <a:spcPts val="0"/>
              </a:spcAft>
              <a:buClr>
                <a:schemeClr val="accent2"/>
              </a:buClr>
              <a:buSzPts val="12000"/>
              <a:buNone/>
              <a:defRPr sz="12000">
                <a:solidFill>
                  <a:schemeClr val="accent2"/>
                </a:solidFill>
              </a:defRPr>
            </a:lvl7pPr>
            <a:lvl8pPr lvl="7" rtl="0">
              <a:spcBef>
                <a:spcPts val="0"/>
              </a:spcBef>
              <a:spcAft>
                <a:spcPts val="0"/>
              </a:spcAft>
              <a:buClr>
                <a:schemeClr val="accent2"/>
              </a:buClr>
              <a:buSzPts val="12000"/>
              <a:buNone/>
              <a:defRPr sz="12000">
                <a:solidFill>
                  <a:schemeClr val="accent2"/>
                </a:solidFill>
              </a:defRPr>
            </a:lvl8pPr>
            <a:lvl9pPr lvl="8" rtl="0">
              <a:spcBef>
                <a:spcPts val="0"/>
              </a:spcBef>
              <a:spcAft>
                <a:spcPts val="0"/>
              </a:spcAft>
              <a:buClr>
                <a:schemeClr val="accent2"/>
              </a:buClr>
              <a:buSzPts val="12000"/>
              <a:buNone/>
              <a:defRPr sz="12000">
                <a:solidFill>
                  <a:schemeClr val="accent2"/>
                </a:solidFill>
              </a:defRPr>
            </a:lvl9pPr>
          </a:lstStyle>
          <a:p>
            <a:r>
              <a:t>xx%</a:t>
            </a:r>
          </a:p>
        </p:txBody>
      </p:sp>
      <p:sp>
        <p:nvSpPr>
          <p:cNvPr id="740" name="Google Shape;740;p13"/>
          <p:cNvSpPr txBox="1">
            <a:spLocks noGrp="1"/>
          </p:cNvSpPr>
          <p:nvPr>
            <p:ph type="subTitle" idx="14"/>
          </p:nvPr>
        </p:nvSpPr>
        <p:spPr>
          <a:xfrm>
            <a:off x="4943063" y="4034025"/>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1" name="Google Shape;741;p13"/>
          <p:cNvSpPr txBox="1">
            <a:spLocks noGrp="1"/>
          </p:cNvSpPr>
          <p:nvPr>
            <p:ph type="title" idx="15"/>
          </p:nvPr>
        </p:nvSpPr>
        <p:spPr>
          <a:xfrm>
            <a:off x="1204950" y="538000"/>
            <a:ext cx="6734100" cy="5001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742" name="Google Shape;742;p1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743" name="Google Shape;743;p13"/>
          <p:cNvGrpSpPr/>
          <p:nvPr/>
        </p:nvGrpSpPr>
        <p:grpSpPr>
          <a:xfrm>
            <a:off x="2" y="198209"/>
            <a:ext cx="954047" cy="952868"/>
            <a:chOff x="2" y="198209"/>
            <a:chExt cx="954047" cy="952868"/>
          </a:xfrm>
        </p:grpSpPr>
        <p:sp>
          <p:nvSpPr>
            <p:cNvPr id="744" name="Google Shape;744;p13"/>
            <p:cNvSpPr/>
            <p:nvPr/>
          </p:nvSpPr>
          <p:spPr>
            <a:xfrm rot="-2490785">
              <a:off x="135874" y="340347"/>
              <a:ext cx="682303" cy="668591"/>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rot="-2490785">
              <a:off x="311466" y="639994"/>
              <a:ext cx="96057" cy="170935"/>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3"/>
            <p:cNvSpPr/>
            <p:nvPr/>
          </p:nvSpPr>
          <p:spPr>
            <a:xfrm rot="-2490785">
              <a:off x="402652" y="608058"/>
              <a:ext cx="103451" cy="95985"/>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3"/>
            <p:cNvSpPr/>
            <p:nvPr/>
          </p:nvSpPr>
          <p:spPr>
            <a:xfrm rot="-2490785">
              <a:off x="459985" y="526903"/>
              <a:ext cx="116158" cy="107687"/>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rot="-2490785">
              <a:off x="510638" y="409703"/>
              <a:ext cx="50326" cy="38695"/>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rot="-2490785">
              <a:off x="565852" y="461097"/>
              <a:ext cx="40777" cy="21394"/>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rot="-2490785">
              <a:off x="620798" y="522368"/>
              <a:ext cx="37834" cy="2412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rot="-2490785">
              <a:off x="277132" y="772152"/>
              <a:ext cx="52623" cy="19455"/>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rot="-2490785">
              <a:off x="343157" y="831195"/>
              <a:ext cx="44726" cy="29722"/>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rot="-2490785">
              <a:off x="394944" y="865432"/>
              <a:ext cx="46233" cy="50397"/>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rot="-2490785">
              <a:off x="656710" y="519380"/>
              <a:ext cx="160453" cy="148392"/>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3"/>
            <p:cNvSpPr/>
            <p:nvPr/>
          </p:nvSpPr>
          <p:spPr>
            <a:xfrm rot="-2490785">
              <a:off x="719188" y="433805"/>
              <a:ext cx="20389" cy="33311"/>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3"/>
            <p:cNvSpPr/>
            <p:nvPr/>
          </p:nvSpPr>
          <p:spPr>
            <a:xfrm rot="-2490785">
              <a:off x="260473" y="838566"/>
              <a:ext cx="42429" cy="245167"/>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rot="-2490785">
              <a:off x="172510" y="807299"/>
              <a:ext cx="32019" cy="45516"/>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13"/>
          <p:cNvGrpSpPr/>
          <p:nvPr/>
        </p:nvGrpSpPr>
        <p:grpSpPr>
          <a:xfrm>
            <a:off x="71449" y="1294064"/>
            <a:ext cx="355374" cy="798399"/>
            <a:chOff x="71449" y="1294064"/>
            <a:chExt cx="355374" cy="798399"/>
          </a:xfrm>
        </p:grpSpPr>
        <p:sp>
          <p:nvSpPr>
            <p:cNvPr id="759" name="Google Shape;759;p13"/>
            <p:cNvSpPr/>
            <p:nvPr/>
          </p:nvSpPr>
          <p:spPr>
            <a:xfrm rot="-5084161">
              <a:off x="-83574" y="1652751"/>
              <a:ext cx="782536" cy="84133"/>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3"/>
            <p:cNvSpPr/>
            <p:nvPr/>
          </p:nvSpPr>
          <p:spPr>
            <a:xfrm rot="-5084161">
              <a:off x="-33788" y="1663404"/>
              <a:ext cx="780599" cy="69301"/>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3"/>
            <p:cNvSpPr/>
            <p:nvPr/>
          </p:nvSpPr>
          <p:spPr>
            <a:xfrm rot="-5084161">
              <a:off x="-199304" y="1652826"/>
              <a:ext cx="786203" cy="83639"/>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rot="-5084161">
              <a:off x="-242371" y="1661975"/>
              <a:ext cx="770587" cy="72555"/>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rot="-5084161">
              <a:off x="-143466" y="1650806"/>
              <a:ext cx="789169" cy="84257"/>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3"/>
            <p:cNvSpPr/>
            <p:nvPr/>
          </p:nvSpPr>
          <p:spPr>
            <a:xfrm rot="-5084161">
              <a:off x="135688" y="2068568"/>
              <a:ext cx="41" cy="31272"/>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p:nvPr/>
          </p:nvSpPr>
          <p:spPr>
            <a:xfrm rot="-5084161">
              <a:off x="-222308" y="1661406"/>
              <a:ext cx="773265" cy="74368"/>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rot="-5084161">
              <a:off x="186379" y="2078781"/>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3"/>
            <p:cNvSpPr/>
            <p:nvPr/>
          </p:nvSpPr>
          <p:spPr>
            <a:xfrm rot="-5084161">
              <a:off x="-175800" y="1656348"/>
              <a:ext cx="794978" cy="73833"/>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3"/>
            <p:cNvSpPr/>
            <p:nvPr/>
          </p:nvSpPr>
          <p:spPr>
            <a:xfrm rot="-5084161">
              <a:off x="-113360" y="1655845"/>
              <a:ext cx="783566" cy="73833"/>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3"/>
            <p:cNvSpPr/>
            <p:nvPr/>
          </p:nvSpPr>
          <p:spPr>
            <a:xfrm rot="-5084161">
              <a:off x="-56344" y="1660332"/>
              <a:ext cx="782165" cy="73833"/>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13"/>
          <p:cNvSpPr/>
          <p:nvPr/>
        </p:nvSpPr>
        <p:spPr>
          <a:xfrm rot="5400000">
            <a:off x="8288050" y="6038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3"/>
          <p:cNvSpPr/>
          <p:nvPr/>
        </p:nvSpPr>
        <p:spPr>
          <a:xfrm rot="-4711276">
            <a:off x="-10184" y="3894118"/>
            <a:ext cx="518663" cy="216742"/>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2" name="Google Shape;772;p13"/>
          <p:cNvGrpSpPr/>
          <p:nvPr/>
        </p:nvGrpSpPr>
        <p:grpSpPr>
          <a:xfrm>
            <a:off x="8422888" y="114299"/>
            <a:ext cx="250137" cy="252072"/>
            <a:chOff x="8422888" y="114299"/>
            <a:chExt cx="250137" cy="252072"/>
          </a:xfrm>
        </p:grpSpPr>
        <p:sp>
          <p:nvSpPr>
            <p:cNvPr id="773" name="Google Shape;773;p13"/>
            <p:cNvSpPr/>
            <p:nvPr/>
          </p:nvSpPr>
          <p:spPr>
            <a:xfrm>
              <a:off x="8422888" y="1142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3"/>
            <p:cNvSpPr/>
            <p:nvPr/>
          </p:nvSpPr>
          <p:spPr>
            <a:xfrm>
              <a:off x="8508818" y="2108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13"/>
          <p:cNvGrpSpPr/>
          <p:nvPr/>
        </p:nvGrpSpPr>
        <p:grpSpPr>
          <a:xfrm>
            <a:off x="8677125" y="3028996"/>
            <a:ext cx="285570" cy="798402"/>
            <a:chOff x="8677125" y="3028996"/>
            <a:chExt cx="285570" cy="798402"/>
          </a:xfrm>
        </p:grpSpPr>
        <p:sp>
          <p:nvSpPr>
            <p:cNvPr id="776" name="Google Shape;776;p13"/>
            <p:cNvSpPr/>
            <p:nvPr/>
          </p:nvSpPr>
          <p:spPr>
            <a:xfrm rot="-5400000">
              <a:off x="8667276" y="3368491"/>
              <a:ext cx="99535" cy="79837"/>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3"/>
            <p:cNvSpPr/>
            <p:nvPr/>
          </p:nvSpPr>
          <p:spPr>
            <a:xfrm rot="-5400000">
              <a:off x="8653944" y="3659494"/>
              <a:ext cx="77040" cy="30099"/>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3"/>
            <p:cNvSpPr/>
            <p:nvPr/>
          </p:nvSpPr>
          <p:spPr>
            <a:xfrm rot="-5400000">
              <a:off x="8641788" y="3501368"/>
              <a:ext cx="87957" cy="16703"/>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3"/>
            <p:cNvSpPr/>
            <p:nvPr/>
          </p:nvSpPr>
          <p:spPr>
            <a:xfrm rot="-5400000">
              <a:off x="8653965" y="3582891"/>
              <a:ext cx="72656" cy="25758"/>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3"/>
            <p:cNvSpPr/>
            <p:nvPr/>
          </p:nvSpPr>
          <p:spPr>
            <a:xfrm rot="-5400000">
              <a:off x="8672121" y="3451975"/>
              <a:ext cx="12323" cy="1736"/>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3"/>
            <p:cNvSpPr/>
            <p:nvPr/>
          </p:nvSpPr>
          <p:spPr>
            <a:xfrm rot="-5400000">
              <a:off x="8788942" y="3755348"/>
              <a:ext cx="58555" cy="8016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3"/>
            <p:cNvSpPr/>
            <p:nvPr/>
          </p:nvSpPr>
          <p:spPr>
            <a:xfrm rot="-5400000">
              <a:off x="8832561" y="3547312"/>
              <a:ext cx="79852" cy="64829"/>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3"/>
            <p:cNvSpPr/>
            <p:nvPr/>
          </p:nvSpPr>
          <p:spPr>
            <a:xfrm rot="-5400000">
              <a:off x="8850672" y="3695843"/>
              <a:ext cx="67735" cy="58255"/>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3"/>
            <p:cNvSpPr/>
            <p:nvPr/>
          </p:nvSpPr>
          <p:spPr>
            <a:xfrm rot="-5400000">
              <a:off x="8663352" y="3731465"/>
              <a:ext cx="59506" cy="31133"/>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3"/>
            <p:cNvSpPr/>
            <p:nvPr/>
          </p:nvSpPr>
          <p:spPr>
            <a:xfrm rot="-5400000">
              <a:off x="8881784" y="3453839"/>
              <a:ext cx="88494" cy="7103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3"/>
            <p:cNvSpPr/>
            <p:nvPr/>
          </p:nvSpPr>
          <p:spPr>
            <a:xfrm rot="-5400000">
              <a:off x="8845173" y="3625340"/>
              <a:ext cx="68438" cy="61521"/>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3"/>
            <p:cNvSpPr/>
            <p:nvPr/>
          </p:nvSpPr>
          <p:spPr>
            <a:xfrm rot="-5400000">
              <a:off x="8674000" y="3782844"/>
              <a:ext cx="38210" cy="31381"/>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3"/>
            <p:cNvSpPr/>
            <p:nvPr/>
          </p:nvSpPr>
          <p:spPr>
            <a:xfrm rot="-5400000">
              <a:off x="8675753" y="3290628"/>
              <a:ext cx="77784" cy="7446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3"/>
            <p:cNvSpPr/>
            <p:nvPr/>
          </p:nvSpPr>
          <p:spPr>
            <a:xfrm rot="-5400000">
              <a:off x="8719149" y="3768042"/>
              <a:ext cx="48796" cy="58834"/>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3"/>
            <p:cNvSpPr/>
            <p:nvPr/>
          </p:nvSpPr>
          <p:spPr>
            <a:xfrm rot="-5400000">
              <a:off x="8670254" y="3128699"/>
              <a:ext cx="86675" cy="7235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3"/>
            <p:cNvSpPr/>
            <p:nvPr/>
          </p:nvSpPr>
          <p:spPr>
            <a:xfrm rot="-5400000">
              <a:off x="8894706" y="3547022"/>
              <a:ext cx="77329" cy="58090"/>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3"/>
            <p:cNvSpPr/>
            <p:nvPr/>
          </p:nvSpPr>
          <p:spPr>
            <a:xfrm rot="-5400000">
              <a:off x="8940543" y="3462147"/>
              <a:ext cx="39326" cy="4424"/>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3"/>
            <p:cNvSpPr/>
            <p:nvPr/>
          </p:nvSpPr>
          <p:spPr>
            <a:xfrm rot="-5400000">
              <a:off x="8899150" y="3374110"/>
              <a:ext cx="111528" cy="1500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3"/>
            <p:cNvSpPr/>
            <p:nvPr/>
          </p:nvSpPr>
          <p:spPr>
            <a:xfrm rot="-5400000">
              <a:off x="8677366" y="3212889"/>
              <a:ext cx="74352" cy="7425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3"/>
            <p:cNvSpPr/>
            <p:nvPr/>
          </p:nvSpPr>
          <p:spPr>
            <a:xfrm rot="-5400000">
              <a:off x="8903638" y="3625009"/>
              <a:ext cx="67570" cy="49738"/>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3"/>
            <p:cNvSpPr/>
            <p:nvPr/>
          </p:nvSpPr>
          <p:spPr>
            <a:xfrm rot="-5400000">
              <a:off x="8929006" y="3286986"/>
              <a:ext cx="51649" cy="14926"/>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3"/>
            <p:cNvSpPr/>
            <p:nvPr/>
          </p:nvSpPr>
          <p:spPr>
            <a:xfrm rot="-5400000">
              <a:off x="8906202" y="3698406"/>
              <a:ext cx="67735" cy="44694"/>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3"/>
            <p:cNvSpPr/>
            <p:nvPr/>
          </p:nvSpPr>
          <p:spPr>
            <a:xfrm rot="-5400000">
              <a:off x="8908186" y="3773002"/>
              <a:ext cx="67446" cy="40766"/>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3"/>
            <p:cNvSpPr/>
            <p:nvPr/>
          </p:nvSpPr>
          <p:spPr>
            <a:xfrm rot="-5400000">
              <a:off x="8743004" y="3038988"/>
              <a:ext cx="87502" cy="68343"/>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3"/>
            <p:cNvSpPr/>
            <p:nvPr/>
          </p:nvSpPr>
          <p:spPr>
            <a:xfrm rot="-5400000">
              <a:off x="8675485" y="3042214"/>
              <a:ext cx="76213" cy="7293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3"/>
            <p:cNvSpPr/>
            <p:nvPr/>
          </p:nvSpPr>
          <p:spPr>
            <a:xfrm rot="-5400000">
              <a:off x="8798366" y="3362390"/>
              <a:ext cx="112396" cy="57428"/>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3"/>
            <p:cNvSpPr/>
            <p:nvPr/>
          </p:nvSpPr>
          <p:spPr>
            <a:xfrm rot="-5400000">
              <a:off x="8818110" y="3035370"/>
              <a:ext cx="83408" cy="70659"/>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3"/>
            <p:cNvSpPr/>
            <p:nvPr/>
          </p:nvSpPr>
          <p:spPr>
            <a:xfrm rot="-5400000">
              <a:off x="8946477" y="3160887"/>
              <a:ext cx="28161" cy="3721"/>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3"/>
            <p:cNvSpPr/>
            <p:nvPr/>
          </p:nvSpPr>
          <p:spPr>
            <a:xfrm rot="-5400000">
              <a:off x="8916104" y="3216565"/>
              <a:ext cx="79604" cy="13024"/>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3"/>
            <p:cNvSpPr/>
            <p:nvPr/>
          </p:nvSpPr>
          <p:spPr>
            <a:xfrm rot="-5400000">
              <a:off x="8890220" y="3034957"/>
              <a:ext cx="77867" cy="665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3"/>
            <p:cNvSpPr/>
            <p:nvPr/>
          </p:nvSpPr>
          <p:spPr>
            <a:xfrm rot="-5400000">
              <a:off x="8815816" y="3206499"/>
              <a:ext cx="81547" cy="55774"/>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3"/>
            <p:cNvSpPr/>
            <p:nvPr/>
          </p:nvSpPr>
          <p:spPr>
            <a:xfrm rot="-5400000">
              <a:off x="8769528" y="3550806"/>
              <a:ext cx="76171" cy="6631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3"/>
            <p:cNvSpPr/>
            <p:nvPr/>
          </p:nvSpPr>
          <p:spPr>
            <a:xfrm rot="-5400000">
              <a:off x="8699446" y="3557464"/>
              <a:ext cx="73525" cy="68137"/>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3"/>
            <p:cNvSpPr/>
            <p:nvPr/>
          </p:nvSpPr>
          <p:spPr>
            <a:xfrm rot="-5400000">
              <a:off x="8751004" y="3468435"/>
              <a:ext cx="93994" cy="68261"/>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3"/>
            <p:cNvSpPr/>
            <p:nvPr/>
          </p:nvSpPr>
          <p:spPr>
            <a:xfrm rot="-5400000">
              <a:off x="8817056" y="3459607"/>
              <a:ext cx="89197" cy="68963"/>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3"/>
            <p:cNvSpPr/>
            <p:nvPr/>
          </p:nvSpPr>
          <p:spPr>
            <a:xfrm rot="-5400000">
              <a:off x="8775606" y="3627098"/>
              <a:ext cx="73483" cy="71568"/>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3"/>
            <p:cNvSpPr/>
            <p:nvPr/>
          </p:nvSpPr>
          <p:spPr>
            <a:xfrm rot="-5400000">
              <a:off x="8679308" y="3465417"/>
              <a:ext cx="95276" cy="80705"/>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rot="-5400000">
              <a:off x="8856585" y="3766056"/>
              <a:ext cx="65626" cy="5705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3"/>
            <p:cNvSpPr/>
            <p:nvPr/>
          </p:nvSpPr>
          <p:spPr>
            <a:xfrm rot="-5400000">
              <a:off x="8711375" y="3712383"/>
              <a:ext cx="64469" cy="5474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3"/>
            <p:cNvSpPr/>
            <p:nvPr/>
          </p:nvSpPr>
          <p:spPr>
            <a:xfrm rot="-5400000">
              <a:off x="8862184" y="3354389"/>
              <a:ext cx="112810" cy="61108"/>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3"/>
            <p:cNvSpPr/>
            <p:nvPr/>
          </p:nvSpPr>
          <p:spPr>
            <a:xfrm rot="-5400000">
              <a:off x="8780796" y="3693653"/>
              <a:ext cx="68852" cy="76240"/>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3"/>
            <p:cNvSpPr/>
            <p:nvPr/>
          </p:nvSpPr>
          <p:spPr>
            <a:xfrm rot="-5400000">
              <a:off x="8701657" y="3638779"/>
              <a:ext cx="79562" cy="6106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3"/>
            <p:cNvSpPr/>
            <p:nvPr/>
          </p:nvSpPr>
          <p:spPr>
            <a:xfrm rot="-5400000">
              <a:off x="8889434" y="3113606"/>
              <a:ext cx="74931" cy="6681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3"/>
            <p:cNvSpPr/>
            <p:nvPr/>
          </p:nvSpPr>
          <p:spPr>
            <a:xfrm rot="-5400000">
              <a:off x="8886976" y="3273115"/>
              <a:ext cx="56570" cy="51557"/>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3"/>
            <p:cNvSpPr/>
            <p:nvPr/>
          </p:nvSpPr>
          <p:spPr>
            <a:xfrm rot="-5400000">
              <a:off x="8817263" y="3125369"/>
              <a:ext cx="81299" cy="60901"/>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3"/>
            <p:cNvSpPr/>
            <p:nvPr/>
          </p:nvSpPr>
          <p:spPr>
            <a:xfrm rot="-5400000">
              <a:off x="8876926" y="3196906"/>
              <a:ext cx="84979" cy="6028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3"/>
            <p:cNvSpPr/>
            <p:nvPr/>
          </p:nvSpPr>
          <p:spPr>
            <a:xfrm rot="-5400000">
              <a:off x="8756732" y="3285521"/>
              <a:ext cx="66453" cy="62100"/>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3"/>
            <p:cNvSpPr/>
            <p:nvPr/>
          </p:nvSpPr>
          <p:spPr>
            <a:xfrm rot="-5400000">
              <a:off x="8746787" y="3129732"/>
              <a:ext cx="85393" cy="65615"/>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rot="-5400000">
              <a:off x="8825121" y="3280021"/>
              <a:ext cx="59093" cy="54162"/>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3"/>
            <p:cNvSpPr/>
            <p:nvPr/>
          </p:nvSpPr>
          <p:spPr>
            <a:xfrm rot="-5400000">
              <a:off x="8737545" y="3368180"/>
              <a:ext cx="104746" cy="59702"/>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3"/>
            <p:cNvSpPr/>
            <p:nvPr/>
          </p:nvSpPr>
          <p:spPr>
            <a:xfrm rot="-5400000">
              <a:off x="8751150" y="3210263"/>
              <a:ext cx="76626" cy="65904"/>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3"/>
            <p:cNvSpPr/>
            <p:nvPr/>
          </p:nvSpPr>
          <p:spPr>
            <a:xfrm rot="-5400000">
              <a:off x="8958986" y="3322630"/>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3"/>
            <p:cNvSpPr/>
            <p:nvPr/>
          </p:nvSpPr>
          <p:spPr>
            <a:xfrm rot="-5400000">
              <a:off x="8935539" y="3510816"/>
              <a:ext cx="53717" cy="4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3"/>
            <p:cNvSpPr/>
            <p:nvPr/>
          </p:nvSpPr>
          <p:spPr>
            <a:xfrm rot="-5400000">
              <a:off x="8958903" y="3265029"/>
              <a:ext cx="6989" cy="4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3"/>
            <p:cNvSpPr/>
            <p:nvPr/>
          </p:nvSpPr>
          <p:spPr>
            <a:xfrm rot="-5400000">
              <a:off x="8958696" y="3441017"/>
              <a:ext cx="7402" cy="4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3"/>
            <p:cNvSpPr/>
            <p:nvPr/>
          </p:nvSpPr>
          <p:spPr>
            <a:xfrm rot="-5400000">
              <a:off x="8934402" y="3120693"/>
              <a:ext cx="55991" cy="4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3"/>
            <p:cNvSpPr/>
            <p:nvPr/>
          </p:nvSpPr>
          <p:spPr>
            <a:xfrm rot="-5400000">
              <a:off x="8959131" y="3180032"/>
              <a:ext cx="6534" cy="4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3"/>
            <p:cNvSpPr/>
            <p:nvPr/>
          </p:nvSpPr>
          <p:spPr>
            <a:xfrm rot="-5400000">
              <a:off x="8921195" y="3823883"/>
              <a:ext cx="41" cy="6408"/>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3"/>
            <p:cNvSpPr/>
            <p:nvPr/>
          </p:nvSpPr>
          <p:spPr>
            <a:xfrm rot="-5400000">
              <a:off x="8958924" y="3756336"/>
              <a:ext cx="6947" cy="4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3"/>
            <p:cNvSpPr/>
            <p:nvPr/>
          </p:nvSpPr>
          <p:spPr>
            <a:xfrm rot="-5400000">
              <a:off x="8958924" y="3612643"/>
              <a:ext cx="6947" cy="4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3"/>
            <p:cNvSpPr/>
            <p:nvPr/>
          </p:nvSpPr>
          <p:spPr>
            <a:xfrm rot="-5400000">
              <a:off x="8958986" y="3683497"/>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rot="-5400000">
              <a:off x="8421251" y="3285664"/>
              <a:ext cx="797855" cy="28503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56681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lt1"/>
        </a:solidFill>
        <a:effectLst/>
      </p:bgPr>
    </p:bg>
    <p:spTree>
      <p:nvGrpSpPr>
        <p:cNvPr id="1" name="Shape 867"/>
        <p:cNvGrpSpPr/>
        <p:nvPr/>
      </p:nvGrpSpPr>
      <p:grpSpPr>
        <a:xfrm>
          <a:off x="0" y="0"/>
          <a:ext cx="0" cy="0"/>
          <a:chOff x="0" y="0"/>
          <a:chExt cx="0" cy="0"/>
        </a:xfrm>
      </p:grpSpPr>
      <p:sp>
        <p:nvSpPr>
          <p:cNvPr id="868" name="Google Shape;868;p15"/>
          <p:cNvSpPr txBox="1">
            <a:spLocks noGrp="1"/>
          </p:cNvSpPr>
          <p:nvPr>
            <p:ph type="title"/>
          </p:nvPr>
        </p:nvSpPr>
        <p:spPr>
          <a:xfrm>
            <a:off x="2652125" y="2544800"/>
            <a:ext cx="3839700" cy="61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69" name="Google Shape;869;p15"/>
          <p:cNvSpPr txBox="1">
            <a:spLocks noGrp="1"/>
          </p:cNvSpPr>
          <p:nvPr>
            <p:ph type="title" idx="2" hasCustomPrompt="1"/>
          </p:nvPr>
        </p:nvSpPr>
        <p:spPr>
          <a:xfrm>
            <a:off x="2652125" y="1249363"/>
            <a:ext cx="3839700" cy="11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12000"/>
              <a:buNone/>
              <a:defRPr sz="96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70" name="Google Shape;870;p15"/>
          <p:cNvSpPr txBox="1">
            <a:spLocks noGrp="1"/>
          </p:cNvSpPr>
          <p:nvPr>
            <p:ph type="subTitle" idx="1"/>
          </p:nvPr>
        </p:nvSpPr>
        <p:spPr>
          <a:xfrm>
            <a:off x="2652175" y="3178038"/>
            <a:ext cx="3839700" cy="71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871" name="Google Shape;871;p15"/>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872" name="Google Shape;872;p15"/>
          <p:cNvGrpSpPr/>
          <p:nvPr/>
        </p:nvGrpSpPr>
        <p:grpSpPr>
          <a:xfrm>
            <a:off x="8403704" y="3759725"/>
            <a:ext cx="606582" cy="686579"/>
            <a:chOff x="8403704" y="3759725"/>
            <a:chExt cx="606582" cy="686579"/>
          </a:xfrm>
        </p:grpSpPr>
        <p:sp>
          <p:nvSpPr>
            <p:cNvPr id="873" name="Google Shape;873;p15"/>
            <p:cNvSpPr/>
            <p:nvPr/>
          </p:nvSpPr>
          <p:spPr>
            <a:xfrm rot="1582813">
              <a:off x="8448467" y="4034043"/>
              <a:ext cx="497978" cy="318196"/>
            </a:xfrm>
            <a:custGeom>
              <a:avLst/>
              <a:gdLst/>
              <a:ahLst/>
              <a:cxnLst/>
              <a:rect l="l" t="t" r="r" b="b"/>
              <a:pathLst>
                <a:path w="3479" h="2223" extrusionOk="0">
                  <a:moveTo>
                    <a:pt x="1606" y="288"/>
                  </a:moveTo>
                  <a:cubicBezTo>
                    <a:pt x="1736" y="630"/>
                    <a:pt x="1862" y="965"/>
                    <a:pt x="1992" y="1303"/>
                  </a:cubicBezTo>
                  <a:cubicBezTo>
                    <a:pt x="2006" y="1334"/>
                    <a:pt x="2013" y="1368"/>
                    <a:pt x="2027" y="1398"/>
                  </a:cubicBezTo>
                  <a:cubicBezTo>
                    <a:pt x="2052" y="1448"/>
                    <a:pt x="2081" y="1474"/>
                    <a:pt x="2112" y="1474"/>
                  </a:cubicBezTo>
                  <a:cubicBezTo>
                    <a:pt x="2139" y="1474"/>
                    <a:pt x="2167" y="1455"/>
                    <a:pt x="2197" y="1416"/>
                  </a:cubicBezTo>
                  <a:cubicBezTo>
                    <a:pt x="2423" y="1129"/>
                    <a:pt x="2648" y="842"/>
                    <a:pt x="2871" y="561"/>
                  </a:cubicBezTo>
                  <a:cubicBezTo>
                    <a:pt x="2898" y="527"/>
                    <a:pt x="2929" y="493"/>
                    <a:pt x="2966" y="442"/>
                  </a:cubicBezTo>
                  <a:cubicBezTo>
                    <a:pt x="3000" y="595"/>
                    <a:pt x="3031" y="725"/>
                    <a:pt x="3055" y="862"/>
                  </a:cubicBezTo>
                  <a:cubicBezTo>
                    <a:pt x="3127" y="1217"/>
                    <a:pt x="3195" y="1576"/>
                    <a:pt x="3270" y="1932"/>
                  </a:cubicBezTo>
                  <a:cubicBezTo>
                    <a:pt x="3294" y="2065"/>
                    <a:pt x="3294" y="2065"/>
                    <a:pt x="3158" y="2065"/>
                  </a:cubicBezTo>
                  <a:cubicBezTo>
                    <a:pt x="2471" y="2058"/>
                    <a:pt x="1787" y="2055"/>
                    <a:pt x="1100" y="2051"/>
                  </a:cubicBezTo>
                  <a:cubicBezTo>
                    <a:pt x="914" y="2051"/>
                    <a:pt x="728" y="2050"/>
                    <a:pt x="544" y="2050"/>
                  </a:cubicBezTo>
                  <a:cubicBezTo>
                    <a:pt x="451" y="2050"/>
                    <a:pt x="359" y="2050"/>
                    <a:pt x="267" y="2051"/>
                  </a:cubicBezTo>
                  <a:cubicBezTo>
                    <a:pt x="202" y="2048"/>
                    <a:pt x="171" y="2037"/>
                    <a:pt x="181" y="1962"/>
                  </a:cubicBezTo>
                  <a:cubicBezTo>
                    <a:pt x="233" y="1569"/>
                    <a:pt x="274" y="1176"/>
                    <a:pt x="321" y="783"/>
                  </a:cubicBezTo>
                  <a:cubicBezTo>
                    <a:pt x="321" y="773"/>
                    <a:pt x="332" y="766"/>
                    <a:pt x="342" y="742"/>
                  </a:cubicBezTo>
                  <a:cubicBezTo>
                    <a:pt x="496" y="992"/>
                    <a:pt x="646" y="1231"/>
                    <a:pt x="796" y="1474"/>
                  </a:cubicBezTo>
                  <a:cubicBezTo>
                    <a:pt x="810" y="1491"/>
                    <a:pt x="817" y="1511"/>
                    <a:pt x="831" y="1528"/>
                  </a:cubicBezTo>
                  <a:cubicBezTo>
                    <a:pt x="852" y="1566"/>
                    <a:pt x="877" y="1598"/>
                    <a:pt x="920" y="1598"/>
                  </a:cubicBezTo>
                  <a:cubicBezTo>
                    <a:pt x="924" y="1598"/>
                    <a:pt x="929" y="1597"/>
                    <a:pt x="933" y="1597"/>
                  </a:cubicBezTo>
                  <a:cubicBezTo>
                    <a:pt x="984" y="1593"/>
                    <a:pt x="998" y="1556"/>
                    <a:pt x="1015" y="1522"/>
                  </a:cubicBezTo>
                  <a:cubicBezTo>
                    <a:pt x="1193" y="1132"/>
                    <a:pt x="1374" y="742"/>
                    <a:pt x="1555" y="356"/>
                  </a:cubicBezTo>
                  <a:cubicBezTo>
                    <a:pt x="1565" y="332"/>
                    <a:pt x="1569" y="302"/>
                    <a:pt x="1606" y="288"/>
                  </a:cubicBezTo>
                  <a:close/>
                  <a:moveTo>
                    <a:pt x="1616" y="1"/>
                  </a:moveTo>
                  <a:cubicBezTo>
                    <a:pt x="1565" y="1"/>
                    <a:pt x="1534" y="38"/>
                    <a:pt x="1514" y="86"/>
                  </a:cubicBezTo>
                  <a:cubicBezTo>
                    <a:pt x="1398" y="346"/>
                    <a:pt x="1275" y="602"/>
                    <a:pt x="1155" y="862"/>
                  </a:cubicBezTo>
                  <a:cubicBezTo>
                    <a:pt x="1077" y="1029"/>
                    <a:pt x="998" y="1200"/>
                    <a:pt x="916" y="1375"/>
                  </a:cubicBezTo>
                  <a:cubicBezTo>
                    <a:pt x="728" y="1070"/>
                    <a:pt x="554" y="787"/>
                    <a:pt x="373" y="503"/>
                  </a:cubicBezTo>
                  <a:cubicBezTo>
                    <a:pt x="353" y="468"/>
                    <a:pt x="337" y="421"/>
                    <a:pt x="290" y="421"/>
                  </a:cubicBezTo>
                  <a:cubicBezTo>
                    <a:pt x="287" y="421"/>
                    <a:pt x="284" y="421"/>
                    <a:pt x="280" y="421"/>
                  </a:cubicBezTo>
                  <a:cubicBezTo>
                    <a:pt x="222" y="435"/>
                    <a:pt x="205" y="483"/>
                    <a:pt x="198" y="537"/>
                  </a:cubicBezTo>
                  <a:cubicBezTo>
                    <a:pt x="144" y="1043"/>
                    <a:pt x="79" y="1545"/>
                    <a:pt x="17" y="2051"/>
                  </a:cubicBezTo>
                  <a:cubicBezTo>
                    <a:pt x="0" y="2178"/>
                    <a:pt x="31" y="2212"/>
                    <a:pt x="161" y="2212"/>
                  </a:cubicBezTo>
                  <a:cubicBezTo>
                    <a:pt x="1203" y="2219"/>
                    <a:pt x="2249" y="2219"/>
                    <a:pt x="3291" y="2222"/>
                  </a:cubicBezTo>
                  <a:cubicBezTo>
                    <a:pt x="3431" y="2222"/>
                    <a:pt x="3479" y="2171"/>
                    <a:pt x="3451" y="2034"/>
                  </a:cubicBezTo>
                  <a:cubicBezTo>
                    <a:pt x="3339" y="1453"/>
                    <a:pt x="3219" y="872"/>
                    <a:pt x="3103" y="291"/>
                  </a:cubicBezTo>
                  <a:cubicBezTo>
                    <a:pt x="3093" y="250"/>
                    <a:pt x="3086" y="206"/>
                    <a:pt x="3038" y="192"/>
                  </a:cubicBezTo>
                  <a:cubicBezTo>
                    <a:pt x="3030" y="190"/>
                    <a:pt x="3022" y="189"/>
                    <a:pt x="3015" y="189"/>
                  </a:cubicBezTo>
                  <a:cubicBezTo>
                    <a:pt x="2978" y="189"/>
                    <a:pt x="2947" y="216"/>
                    <a:pt x="2922" y="247"/>
                  </a:cubicBezTo>
                  <a:cubicBezTo>
                    <a:pt x="2864" y="326"/>
                    <a:pt x="2802" y="408"/>
                    <a:pt x="2741" y="486"/>
                  </a:cubicBezTo>
                  <a:cubicBezTo>
                    <a:pt x="2539" y="739"/>
                    <a:pt x="2337" y="992"/>
                    <a:pt x="2132" y="1255"/>
                  </a:cubicBezTo>
                  <a:cubicBezTo>
                    <a:pt x="1982" y="859"/>
                    <a:pt x="1839" y="472"/>
                    <a:pt x="1698" y="93"/>
                  </a:cubicBezTo>
                  <a:cubicBezTo>
                    <a:pt x="1681" y="52"/>
                    <a:pt x="1668" y="1"/>
                    <a:pt x="1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5"/>
            <p:cNvSpPr/>
            <p:nvPr/>
          </p:nvSpPr>
          <p:spPr>
            <a:xfrm rot="8782813">
              <a:off x="8722594" y="3865038"/>
              <a:ext cx="244069" cy="143144"/>
            </a:xfrm>
            <a:custGeom>
              <a:avLst/>
              <a:gdLst/>
              <a:ahLst/>
              <a:cxnLst/>
              <a:rect l="l" t="t" r="r" b="b"/>
              <a:pathLst>
                <a:path w="1990" h="1167" extrusionOk="0">
                  <a:moveTo>
                    <a:pt x="1327" y="1"/>
                  </a:moveTo>
                  <a:cubicBezTo>
                    <a:pt x="1068" y="1"/>
                    <a:pt x="801" y="104"/>
                    <a:pt x="589" y="263"/>
                  </a:cubicBezTo>
                  <a:cubicBezTo>
                    <a:pt x="479" y="342"/>
                    <a:pt x="291" y="495"/>
                    <a:pt x="172" y="663"/>
                  </a:cubicBezTo>
                  <a:cubicBezTo>
                    <a:pt x="52" y="830"/>
                    <a:pt x="1" y="1001"/>
                    <a:pt x="127" y="1117"/>
                  </a:cubicBezTo>
                  <a:cubicBezTo>
                    <a:pt x="169" y="1153"/>
                    <a:pt x="237" y="1167"/>
                    <a:pt x="321" y="1167"/>
                  </a:cubicBezTo>
                  <a:cubicBezTo>
                    <a:pt x="438" y="1167"/>
                    <a:pt x="585" y="1140"/>
                    <a:pt x="732" y="1110"/>
                  </a:cubicBezTo>
                  <a:cubicBezTo>
                    <a:pt x="982" y="1056"/>
                    <a:pt x="1238" y="987"/>
                    <a:pt x="1347" y="963"/>
                  </a:cubicBezTo>
                  <a:cubicBezTo>
                    <a:pt x="1501" y="929"/>
                    <a:pt x="1655" y="888"/>
                    <a:pt x="1778" y="796"/>
                  </a:cubicBezTo>
                  <a:cubicBezTo>
                    <a:pt x="1901" y="707"/>
                    <a:pt x="1990" y="543"/>
                    <a:pt x="1962" y="383"/>
                  </a:cubicBezTo>
                  <a:cubicBezTo>
                    <a:pt x="1932" y="246"/>
                    <a:pt x="1815" y="136"/>
                    <a:pt x="1689" y="78"/>
                  </a:cubicBezTo>
                  <a:cubicBezTo>
                    <a:pt x="1575" y="25"/>
                    <a:pt x="1452" y="1"/>
                    <a:pt x="13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875" name="Google Shape;875;p15"/>
            <p:cNvSpPr/>
            <p:nvPr/>
          </p:nvSpPr>
          <p:spPr>
            <a:xfrm rot="8782813">
              <a:off x="8891996" y="4026171"/>
              <a:ext cx="109892" cy="63538"/>
            </a:xfrm>
            <a:custGeom>
              <a:avLst/>
              <a:gdLst/>
              <a:ahLst/>
              <a:cxnLst/>
              <a:rect l="l" t="t" r="r" b="b"/>
              <a:pathLst>
                <a:path w="896" h="518" extrusionOk="0">
                  <a:moveTo>
                    <a:pt x="429" y="0"/>
                  </a:moveTo>
                  <a:cubicBezTo>
                    <a:pt x="423" y="0"/>
                    <a:pt x="417" y="0"/>
                    <a:pt x="411" y="1"/>
                  </a:cubicBezTo>
                  <a:cubicBezTo>
                    <a:pt x="349" y="1"/>
                    <a:pt x="233" y="14"/>
                    <a:pt x="148" y="48"/>
                  </a:cubicBezTo>
                  <a:cubicBezTo>
                    <a:pt x="62" y="83"/>
                    <a:pt x="1" y="137"/>
                    <a:pt x="28" y="216"/>
                  </a:cubicBezTo>
                  <a:cubicBezTo>
                    <a:pt x="42" y="271"/>
                    <a:pt x="144" y="312"/>
                    <a:pt x="247" y="356"/>
                  </a:cubicBezTo>
                  <a:cubicBezTo>
                    <a:pt x="349" y="397"/>
                    <a:pt x="452" y="441"/>
                    <a:pt x="493" y="458"/>
                  </a:cubicBezTo>
                  <a:cubicBezTo>
                    <a:pt x="554" y="489"/>
                    <a:pt x="612" y="517"/>
                    <a:pt x="677" y="517"/>
                  </a:cubicBezTo>
                  <a:cubicBezTo>
                    <a:pt x="684" y="517"/>
                    <a:pt x="690" y="518"/>
                    <a:pt x="697" y="518"/>
                  </a:cubicBezTo>
                  <a:cubicBezTo>
                    <a:pt x="757" y="518"/>
                    <a:pt x="822" y="490"/>
                    <a:pt x="862" y="431"/>
                  </a:cubicBezTo>
                  <a:cubicBezTo>
                    <a:pt x="896" y="380"/>
                    <a:pt x="889" y="308"/>
                    <a:pt x="865" y="250"/>
                  </a:cubicBezTo>
                  <a:cubicBezTo>
                    <a:pt x="799" y="95"/>
                    <a:pt x="609" y="0"/>
                    <a:pt x="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876" name="Google Shape;876;p15"/>
            <p:cNvSpPr/>
            <p:nvPr/>
          </p:nvSpPr>
          <p:spPr>
            <a:xfrm rot="8782813">
              <a:off x="8589751" y="3771563"/>
              <a:ext cx="96892" cy="179206"/>
            </a:xfrm>
            <a:custGeom>
              <a:avLst/>
              <a:gdLst/>
              <a:ahLst/>
              <a:cxnLst/>
              <a:rect l="l" t="t" r="r" b="b"/>
              <a:pathLst>
                <a:path w="790" h="1461" extrusionOk="0">
                  <a:moveTo>
                    <a:pt x="500" y="1"/>
                  </a:moveTo>
                  <a:cubicBezTo>
                    <a:pt x="404" y="1"/>
                    <a:pt x="315" y="57"/>
                    <a:pt x="250" y="128"/>
                  </a:cubicBezTo>
                  <a:cubicBezTo>
                    <a:pt x="62" y="316"/>
                    <a:pt x="1" y="575"/>
                    <a:pt x="14" y="828"/>
                  </a:cubicBezTo>
                  <a:cubicBezTo>
                    <a:pt x="18" y="917"/>
                    <a:pt x="31" y="1074"/>
                    <a:pt x="62" y="1211"/>
                  </a:cubicBezTo>
                  <a:cubicBezTo>
                    <a:pt x="89" y="1346"/>
                    <a:pt x="146" y="1460"/>
                    <a:pt x="269" y="1460"/>
                  </a:cubicBezTo>
                  <a:cubicBezTo>
                    <a:pt x="270" y="1460"/>
                    <a:pt x="272" y="1460"/>
                    <a:pt x="274" y="1460"/>
                  </a:cubicBezTo>
                  <a:cubicBezTo>
                    <a:pt x="370" y="1454"/>
                    <a:pt x="489" y="1296"/>
                    <a:pt x="575" y="1108"/>
                  </a:cubicBezTo>
                  <a:cubicBezTo>
                    <a:pt x="663" y="921"/>
                    <a:pt x="715" y="705"/>
                    <a:pt x="735" y="620"/>
                  </a:cubicBezTo>
                  <a:cubicBezTo>
                    <a:pt x="769" y="497"/>
                    <a:pt x="790" y="364"/>
                    <a:pt x="763" y="241"/>
                  </a:cubicBezTo>
                  <a:cubicBezTo>
                    <a:pt x="732" y="121"/>
                    <a:pt x="633" y="12"/>
                    <a:pt x="517" y="1"/>
                  </a:cubicBezTo>
                  <a:cubicBezTo>
                    <a:pt x="511" y="1"/>
                    <a:pt x="506" y="1"/>
                    <a:pt x="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sp>
        <p:nvSpPr>
          <p:cNvPr id="877" name="Google Shape;877;p15"/>
          <p:cNvSpPr/>
          <p:nvPr/>
        </p:nvSpPr>
        <p:spPr>
          <a:xfrm rot="-5508943">
            <a:off x="8143680" y="3021024"/>
            <a:ext cx="1231228" cy="252070"/>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275600" y="2047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p:nvPr/>
        </p:nvSpPr>
        <p:spPr>
          <a:xfrm rot="-912552" flipH="1">
            <a:off x="4492576" y="463142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rot="1110051" flipH="1">
            <a:off x="4429599" y="13597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p:nvPr/>
        </p:nvSpPr>
        <p:spPr>
          <a:xfrm flipH="1">
            <a:off x="2469142" y="4605500"/>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5"/>
          <p:cNvSpPr/>
          <p:nvPr/>
        </p:nvSpPr>
        <p:spPr>
          <a:xfrm rot="-1341398">
            <a:off x="134209" y="2021761"/>
            <a:ext cx="798455" cy="536238"/>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rot="-1169835">
            <a:off x="378775" y="2133523"/>
            <a:ext cx="309294" cy="312713"/>
          </a:xfrm>
          <a:custGeom>
            <a:avLst/>
            <a:gdLst/>
            <a:ahLst/>
            <a:cxnLst/>
            <a:rect l="l" t="t" r="r" b="b"/>
            <a:pathLst>
              <a:path w="3076" h="3110" extrusionOk="0">
                <a:moveTo>
                  <a:pt x="2409" y="154"/>
                </a:moveTo>
                <a:cubicBezTo>
                  <a:pt x="2445" y="154"/>
                  <a:pt x="2493" y="175"/>
                  <a:pt x="2574" y="207"/>
                </a:cubicBezTo>
                <a:cubicBezTo>
                  <a:pt x="2645" y="241"/>
                  <a:pt x="2714" y="286"/>
                  <a:pt x="2786" y="320"/>
                </a:cubicBezTo>
                <a:cubicBezTo>
                  <a:pt x="2868" y="358"/>
                  <a:pt x="2871" y="392"/>
                  <a:pt x="2820" y="474"/>
                </a:cubicBezTo>
                <a:cubicBezTo>
                  <a:pt x="2481" y="993"/>
                  <a:pt x="2088" y="1472"/>
                  <a:pt x="1747" y="1991"/>
                </a:cubicBezTo>
                <a:cubicBezTo>
                  <a:pt x="1549" y="2298"/>
                  <a:pt x="1337" y="2606"/>
                  <a:pt x="1111" y="2914"/>
                </a:cubicBezTo>
                <a:cubicBezTo>
                  <a:pt x="831" y="2538"/>
                  <a:pt x="523" y="2186"/>
                  <a:pt x="223" y="1820"/>
                </a:cubicBezTo>
                <a:cubicBezTo>
                  <a:pt x="431" y="1776"/>
                  <a:pt x="636" y="1769"/>
                  <a:pt x="838" y="1745"/>
                </a:cubicBezTo>
                <a:cubicBezTo>
                  <a:pt x="841" y="1745"/>
                  <a:pt x="845" y="1744"/>
                  <a:pt x="848" y="1744"/>
                </a:cubicBezTo>
                <a:cubicBezTo>
                  <a:pt x="884" y="1744"/>
                  <a:pt x="894" y="1762"/>
                  <a:pt x="906" y="1796"/>
                </a:cubicBezTo>
                <a:cubicBezTo>
                  <a:pt x="933" y="1892"/>
                  <a:pt x="968" y="1981"/>
                  <a:pt x="1002" y="2070"/>
                </a:cubicBezTo>
                <a:cubicBezTo>
                  <a:pt x="1025" y="2132"/>
                  <a:pt x="1050" y="2161"/>
                  <a:pt x="1083" y="2161"/>
                </a:cubicBezTo>
                <a:cubicBezTo>
                  <a:pt x="1108" y="2161"/>
                  <a:pt x="1138" y="2145"/>
                  <a:pt x="1176" y="2114"/>
                </a:cubicBezTo>
                <a:cubicBezTo>
                  <a:pt x="1303" y="2001"/>
                  <a:pt x="1371" y="1854"/>
                  <a:pt x="1439" y="1707"/>
                </a:cubicBezTo>
                <a:cubicBezTo>
                  <a:pt x="1672" y="1212"/>
                  <a:pt x="1965" y="754"/>
                  <a:pt x="2266" y="299"/>
                </a:cubicBezTo>
                <a:cubicBezTo>
                  <a:pt x="2330" y="195"/>
                  <a:pt x="2358" y="154"/>
                  <a:pt x="2409" y="154"/>
                </a:cubicBezTo>
                <a:close/>
                <a:moveTo>
                  <a:pt x="2435" y="1"/>
                </a:moveTo>
                <a:cubicBezTo>
                  <a:pt x="2385" y="1"/>
                  <a:pt x="2338" y="20"/>
                  <a:pt x="2290" y="53"/>
                </a:cubicBezTo>
                <a:cubicBezTo>
                  <a:pt x="2239" y="88"/>
                  <a:pt x="2198" y="139"/>
                  <a:pt x="2164" y="190"/>
                </a:cubicBezTo>
                <a:cubicBezTo>
                  <a:pt x="1866" y="658"/>
                  <a:pt x="1559" y="1113"/>
                  <a:pt x="1330" y="1618"/>
                </a:cubicBezTo>
                <a:cubicBezTo>
                  <a:pt x="1275" y="1738"/>
                  <a:pt x="1214" y="1858"/>
                  <a:pt x="1115" y="1974"/>
                </a:cubicBezTo>
                <a:cubicBezTo>
                  <a:pt x="1080" y="1864"/>
                  <a:pt x="1046" y="1772"/>
                  <a:pt x="1022" y="1673"/>
                </a:cubicBezTo>
                <a:cubicBezTo>
                  <a:pt x="1006" y="1618"/>
                  <a:pt x="977" y="1584"/>
                  <a:pt x="924" y="1584"/>
                </a:cubicBezTo>
                <a:cubicBezTo>
                  <a:pt x="922" y="1584"/>
                  <a:pt x="919" y="1584"/>
                  <a:pt x="916" y="1584"/>
                </a:cubicBezTo>
                <a:cubicBezTo>
                  <a:pt x="677" y="1601"/>
                  <a:pt x="438" y="1615"/>
                  <a:pt x="202" y="1659"/>
                </a:cubicBezTo>
                <a:cubicBezTo>
                  <a:pt x="38" y="1694"/>
                  <a:pt x="1" y="1823"/>
                  <a:pt x="103" y="1943"/>
                </a:cubicBezTo>
                <a:cubicBezTo>
                  <a:pt x="394" y="2292"/>
                  <a:pt x="687" y="2644"/>
                  <a:pt x="971" y="3009"/>
                </a:cubicBezTo>
                <a:cubicBezTo>
                  <a:pt x="1023" y="3076"/>
                  <a:pt x="1068" y="3109"/>
                  <a:pt x="1112" y="3109"/>
                </a:cubicBezTo>
                <a:cubicBezTo>
                  <a:pt x="1159" y="3109"/>
                  <a:pt x="1204" y="3072"/>
                  <a:pt x="1255" y="2999"/>
                </a:cubicBezTo>
                <a:cubicBezTo>
                  <a:pt x="1412" y="2777"/>
                  <a:pt x="1555" y="2548"/>
                  <a:pt x="1713" y="2326"/>
                </a:cubicBezTo>
                <a:cubicBezTo>
                  <a:pt x="2140" y="1718"/>
                  <a:pt x="2567" y="1109"/>
                  <a:pt x="3001" y="504"/>
                </a:cubicBezTo>
                <a:cubicBezTo>
                  <a:pt x="3076" y="395"/>
                  <a:pt x="3069" y="340"/>
                  <a:pt x="2960" y="265"/>
                </a:cubicBezTo>
                <a:cubicBezTo>
                  <a:pt x="2830" y="166"/>
                  <a:pt x="2683" y="94"/>
                  <a:pt x="2540" y="26"/>
                </a:cubicBezTo>
                <a:cubicBezTo>
                  <a:pt x="2502" y="9"/>
                  <a:pt x="2468" y="1"/>
                  <a:pt x="2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rot="-5400000">
            <a:off x="-8524" y="1601051"/>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5" name="Google Shape;885;p15"/>
          <p:cNvGrpSpPr/>
          <p:nvPr/>
        </p:nvGrpSpPr>
        <p:grpSpPr>
          <a:xfrm>
            <a:off x="721088" y="1492712"/>
            <a:ext cx="250137" cy="252072"/>
            <a:chOff x="721088" y="1492712"/>
            <a:chExt cx="250137" cy="252072"/>
          </a:xfrm>
        </p:grpSpPr>
        <p:sp>
          <p:nvSpPr>
            <p:cNvPr id="886" name="Google Shape;886;p15"/>
            <p:cNvSpPr/>
            <p:nvPr/>
          </p:nvSpPr>
          <p:spPr>
            <a:xfrm>
              <a:off x="721088" y="149271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807018" y="158928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5"/>
          <p:cNvGrpSpPr/>
          <p:nvPr/>
        </p:nvGrpSpPr>
        <p:grpSpPr>
          <a:xfrm>
            <a:off x="1895691" y="243305"/>
            <a:ext cx="354281" cy="354458"/>
            <a:chOff x="669016" y="1441517"/>
            <a:chExt cx="354281" cy="354458"/>
          </a:xfrm>
        </p:grpSpPr>
        <p:sp>
          <p:nvSpPr>
            <p:cNvPr id="889" name="Google Shape;889;p15"/>
            <p:cNvSpPr/>
            <p:nvPr/>
          </p:nvSpPr>
          <p:spPr>
            <a:xfrm rot="2477701">
              <a:off x="721089" y="1492711"/>
              <a:ext cx="250135" cy="252070"/>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rot="2477701">
              <a:off x="805891" y="1582597"/>
              <a:ext cx="61654" cy="68602"/>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5"/>
          <p:cNvGrpSpPr/>
          <p:nvPr/>
        </p:nvGrpSpPr>
        <p:grpSpPr>
          <a:xfrm>
            <a:off x="7341741" y="4591467"/>
            <a:ext cx="354281" cy="354458"/>
            <a:chOff x="2239741" y="5672217"/>
            <a:chExt cx="354281" cy="354458"/>
          </a:xfrm>
        </p:grpSpPr>
        <p:sp>
          <p:nvSpPr>
            <p:cNvPr id="892" name="Google Shape;892;p15"/>
            <p:cNvSpPr/>
            <p:nvPr/>
          </p:nvSpPr>
          <p:spPr>
            <a:xfrm rot="2477701">
              <a:off x="2291814" y="5723411"/>
              <a:ext cx="250135" cy="252070"/>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rot="2477701">
              <a:off x="2376616" y="5813297"/>
              <a:ext cx="61654" cy="68602"/>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15"/>
          <p:cNvGrpSpPr/>
          <p:nvPr/>
        </p:nvGrpSpPr>
        <p:grpSpPr>
          <a:xfrm>
            <a:off x="8120691" y="3597205"/>
            <a:ext cx="354281" cy="354458"/>
            <a:chOff x="669016" y="1441517"/>
            <a:chExt cx="354281" cy="354458"/>
          </a:xfrm>
        </p:grpSpPr>
        <p:sp>
          <p:nvSpPr>
            <p:cNvPr id="895" name="Google Shape;895;p15"/>
            <p:cNvSpPr/>
            <p:nvPr/>
          </p:nvSpPr>
          <p:spPr>
            <a:xfrm rot="2477701">
              <a:off x="721089" y="1492711"/>
              <a:ext cx="250135" cy="252070"/>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rot="2477701">
              <a:off x="805891" y="1582597"/>
              <a:ext cx="61654" cy="68602"/>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24245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897"/>
        <p:cNvGrpSpPr/>
        <p:nvPr/>
      </p:nvGrpSpPr>
      <p:grpSpPr>
        <a:xfrm>
          <a:off x="0" y="0"/>
          <a:ext cx="0" cy="0"/>
          <a:chOff x="0" y="0"/>
          <a:chExt cx="0" cy="0"/>
        </a:xfrm>
      </p:grpSpPr>
      <p:sp>
        <p:nvSpPr>
          <p:cNvPr id="898" name="Google Shape;898;p16"/>
          <p:cNvSpPr/>
          <p:nvPr/>
        </p:nvSpPr>
        <p:spPr>
          <a:xfrm rot="5400000">
            <a:off x="4117424" y="578537"/>
            <a:ext cx="3905402" cy="3986427"/>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6"/>
          <p:cNvSpPr/>
          <p:nvPr/>
        </p:nvSpPr>
        <p:spPr>
          <a:xfrm rot="5400000">
            <a:off x="1143324" y="578537"/>
            <a:ext cx="3905402" cy="3986427"/>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6"/>
          <p:cNvSpPr txBox="1">
            <a:spLocks noGrp="1"/>
          </p:cNvSpPr>
          <p:nvPr>
            <p:ph type="subTitle" idx="1"/>
          </p:nvPr>
        </p:nvSpPr>
        <p:spPr>
          <a:xfrm>
            <a:off x="1544375" y="1626775"/>
            <a:ext cx="6055500" cy="13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Assistant ExtraLight"/>
                <a:ea typeface="Assistant ExtraLight"/>
                <a:cs typeface="Assistant ExtraLight"/>
                <a:sym typeface="Assistant ExtraLigh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01" name="Google Shape;901;p16"/>
          <p:cNvSpPr txBox="1">
            <a:spLocks noGrp="1"/>
          </p:cNvSpPr>
          <p:nvPr>
            <p:ph type="subTitle" idx="2"/>
          </p:nvPr>
        </p:nvSpPr>
        <p:spPr>
          <a:xfrm>
            <a:off x="2480100" y="2901738"/>
            <a:ext cx="4183800" cy="60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2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pic>
        <p:nvPicPr>
          <p:cNvPr id="902" name="Google Shape;902;p16"/>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903" name="Google Shape;903;p16"/>
          <p:cNvGrpSpPr/>
          <p:nvPr/>
        </p:nvGrpSpPr>
        <p:grpSpPr>
          <a:xfrm>
            <a:off x="8712898" y="1228059"/>
            <a:ext cx="317769" cy="318981"/>
            <a:chOff x="4424210" y="-886691"/>
            <a:chExt cx="317769" cy="318981"/>
          </a:xfrm>
        </p:grpSpPr>
        <p:sp>
          <p:nvSpPr>
            <p:cNvPr id="904" name="Google Shape;904;p16"/>
            <p:cNvSpPr/>
            <p:nvPr/>
          </p:nvSpPr>
          <p:spPr>
            <a:xfrm rot="-1122350">
              <a:off x="4458025" y="-853238"/>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6"/>
            <p:cNvSpPr/>
            <p:nvPr/>
          </p:nvSpPr>
          <p:spPr>
            <a:xfrm rot="-1122350">
              <a:off x="4545946" y="-75425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16"/>
          <p:cNvGrpSpPr/>
          <p:nvPr/>
        </p:nvGrpSpPr>
        <p:grpSpPr>
          <a:xfrm>
            <a:off x="8386486" y="1594935"/>
            <a:ext cx="634358" cy="1152635"/>
            <a:chOff x="547936" y="4208535"/>
            <a:chExt cx="634358" cy="1152635"/>
          </a:xfrm>
        </p:grpSpPr>
        <p:sp>
          <p:nvSpPr>
            <p:cNvPr id="907" name="Google Shape;907;p16"/>
            <p:cNvSpPr/>
            <p:nvPr/>
          </p:nvSpPr>
          <p:spPr>
            <a:xfrm rot="-5105411" flipH="1">
              <a:off x="501511" y="4711193"/>
              <a:ext cx="984301" cy="294101"/>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6"/>
            <p:cNvSpPr/>
            <p:nvPr/>
          </p:nvSpPr>
          <p:spPr>
            <a:xfrm rot="-5105411" flipH="1">
              <a:off x="822055" y="4220054"/>
              <a:ext cx="136883" cy="12394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6"/>
            <p:cNvSpPr/>
            <p:nvPr/>
          </p:nvSpPr>
          <p:spPr>
            <a:xfrm rot="-5105411" flipH="1">
              <a:off x="545792" y="4992830"/>
              <a:ext cx="274259" cy="247404"/>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 name="Google Shape;910;p16"/>
          <p:cNvSpPr/>
          <p:nvPr/>
        </p:nvSpPr>
        <p:spPr>
          <a:xfrm rot="-912523" flipH="1">
            <a:off x="8628512" y="3996851"/>
            <a:ext cx="353097" cy="41374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6"/>
          <p:cNvSpPr/>
          <p:nvPr/>
        </p:nvSpPr>
        <p:spPr>
          <a:xfrm rot="-1417301" flipH="1">
            <a:off x="7696897" y="4736126"/>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6"/>
          <p:cNvSpPr/>
          <p:nvPr/>
        </p:nvSpPr>
        <p:spPr>
          <a:xfrm>
            <a:off x="6363865" y="4812554"/>
            <a:ext cx="1231223" cy="252069"/>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 name="Google Shape;913;p16"/>
          <p:cNvGrpSpPr/>
          <p:nvPr/>
        </p:nvGrpSpPr>
        <p:grpSpPr>
          <a:xfrm>
            <a:off x="4346601" y="4605500"/>
            <a:ext cx="450802" cy="459129"/>
            <a:chOff x="4346601" y="4605500"/>
            <a:chExt cx="450802" cy="459129"/>
          </a:xfrm>
        </p:grpSpPr>
        <p:sp>
          <p:nvSpPr>
            <p:cNvPr id="914" name="Google Shape;914;p16"/>
            <p:cNvSpPr/>
            <p:nvPr/>
          </p:nvSpPr>
          <p:spPr>
            <a:xfrm rot="2111771">
              <a:off x="4417408" y="4663182"/>
              <a:ext cx="309188" cy="343766"/>
            </a:xfrm>
            <a:custGeom>
              <a:avLst/>
              <a:gdLst/>
              <a:ahLst/>
              <a:cxnLst/>
              <a:rect l="l" t="t" r="r" b="b"/>
              <a:pathLst>
                <a:path w="4453" h="4951" extrusionOk="0">
                  <a:moveTo>
                    <a:pt x="2174" y="1521"/>
                  </a:moveTo>
                  <a:cubicBezTo>
                    <a:pt x="2276" y="1743"/>
                    <a:pt x="2328" y="1948"/>
                    <a:pt x="2290" y="2170"/>
                  </a:cubicBezTo>
                  <a:cubicBezTo>
                    <a:pt x="2276" y="2232"/>
                    <a:pt x="2259" y="2311"/>
                    <a:pt x="2174" y="2311"/>
                  </a:cubicBezTo>
                  <a:cubicBezTo>
                    <a:pt x="2085" y="2311"/>
                    <a:pt x="2071" y="2239"/>
                    <a:pt x="2061" y="2174"/>
                  </a:cubicBezTo>
                  <a:cubicBezTo>
                    <a:pt x="2003" y="1945"/>
                    <a:pt x="2082" y="1743"/>
                    <a:pt x="2174" y="1521"/>
                  </a:cubicBezTo>
                  <a:close/>
                  <a:moveTo>
                    <a:pt x="2489" y="1194"/>
                  </a:moveTo>
                  <a:cubicBezTo>
                    <a:pt x="2549" y="1194"/>
                    <a:pt x="2610" y="1216"/>
                    <a:pt x="2659" y="1262"/>
                  </a:cubicBezTo>
                  <a:cubicBezTo>
                    <a:pt x="2785" y="1381"/>
                    <a:pt x="2823" y="1538"/>
                    <a:pt x="2850" y="1699"/>
                  </a:cubicBezTo>
                  <a:cubicBezTo>
                    <a:pt x="2871" y="1842"/>
                    <a:pt x="2885" y="1983"/>
                    <a:pt x="2881" y="2092"/>
                  </a:cubicBezTo>
                  <a:cubicBezTo>
                    <a:pt x="2885" y="2622"/>
                    <a:pt x="2731" y="3083"/>
                    <a:pt x="2533" y="3537"/>
                  </a:cubicBezTo>
                  <a:cubicBezTo>
                    <a:pt x="2515" y="3578"/>
                    <a:pt x="2522" y="3654"/>
                    <a:pt x="2464" y="3660"/>
                  </a:cubicBezTo>
                  <a:cubicBezTo>
                    <a:pt x="2390" y="3673"/>
                    <a:pt x="2314" y="3682"/>
                    <a:pt x="2239" y="3682"/>
                  </a:cubicBezTo>
                  <a:cubicBezTo>
                    <a:pt x="2210" y="3682"/>
                    <a:pt x="2181" y="3680"/>
                    <a:pt x="2153" y="3677"/>
                  </a:cubicBezTo>
                  <a:cubicBezTo>
                    <a:pt x="2123" y="3674"/>
                    <a:pt x="2099" y="3609"/>
                    <a:pt x="2071" y="3568"/>
                  </a:cubicBezTo>
                  <a:cubicBezTo>
                    <a:pt x="1798" y="3079"/>
                    <a:pt x="1586" y="2570"/>
                    <a:pt x="1586" y="2000"/>
                  </a:cubicBezTo>
                  <a:cubicBezTo>
                    <a:pt x="1586" y="1819"/>
                    <a:pt x="1627" y="1641"/>
                    <a:pt x="1712" y="1473"/>
                  </a:cubicBezTo>
                  <a:cubicBezTo>
                    <a:pt x="1754" y="1398"/>
                    <a:pt x="1817" y="1357"/>
                    <a:pt x="1887" y="1357"/>
                  </a:cubicBezTo>
                  <a:cubicBezTo>
                    <a:pt x="1928" y="1357"/>
                    <a:pt x="1971" y="1371"/>
                    <a:pt x="2013" y="1398"/>
                  </a:cubicBezTo>
                  <a:cubicBezTo>
                    <a:pt x="2071" y="1439"/>
                    <a:pt x="2034" y="1473"/>
                    <a:pt x="2020" y="1497"/>
                  </a:cubicBezTo>
                  <a:cubicBezTo>
                    <a:pt x="1952" y="1658"/>
                    <a:pt x="1900" y="1819"/>
                    <a:pt x="1894" y="1989"/>
                  </a:cubicBezTo>
                  <a:cubicBezTo>
                    <a:pt x="1890" y="2102"/>
                    <a:pt x="1894" y="2212"/>
                    <a:pt x="1941" y="2314"/>
                  </a:cubicBezTo>
                  <a:cubicBezTo>
                    <a:pt x="1982" y="2413"/>
                    <a:pt x="2061" y="2471"/>
                    <a:pt x="2157" y="2478"/>
                  </a:cubicBezTo>
                  <a:cubicBezTo>
                    <a:pt x="2163" y="2478"/>
                    <a:pt x="2169" y="2479"/>
                    <a:pt x="2175" y="2479"/>
                  </a:cubicBezTo>
                  <a:cubicBezTo>
                    <a:pt x="2279" y="2479"/>
                    <a:pt x="2361" y="2424"/>
                    <a:pt x="2406" y="2324"/>
                  </a:cubicBezTo>
                  <a:cubicBezTo>
                    <a:pt x="2495" y="2133"/>
                    <a:pt x="2464" y="1931"/>
                    <a:pt x="2420" y="1733"/>
                  </a:cubicBezTo>
                  <a:cubicBezTo>
                    <a:pt x="2389" y="1614"/>
                    <a:pt x="2358" y="1494"/>
                    <a:pt x="2269" y="1405"/>
                  </a:cubicBezTo>
                  <a:cubicBezTo>
                    <a:pt x="2242" y="1381"/>
                    <a:pt x="2252" y="1354"/>
                    <a:pt x="2269" y="1323"/>
                  </a:cubicBezTo>
                  <a:cubicBezTo>
                    <a:pt x="2314" y="1240"/>
                    <a:pt x="2401" y="1194"/>
                    <a:pt x="2489" y="1194"/>
                  </a:cubicBezTo>
                  <a:close/>
                  <a:moveTo>
                    <a:pt x="2093" y="151"/>
                  </a:moveTo>
                  <a:cubicBezTo>
                    <a:pt x="2722" y="151"/>
                    <a:pt x="3378" y="404"/>
                    <a:pt x="3793" y="934"/>
                  </a:cubicBezTo>
                  <a:cubicBezTo>
                    <a:pt x="4145" y="1388"/>
                    <a:pt x="4275" y="1914"/>
                    <a:pt x="4012" y="2468"/>
                  </a:cubicBezTo>
                  <a:cubicBezTo>
                    <a:pt x="3930" y="2635"/>
                    <a:pt x="3780" y="2741"/>
                    <a:pt x="3664" y="2885"/>
                  </a:cubicBezTo>
                  <a:cubicBezTo>
                    <a:pt x="3588" y="2977"/>
                    <a:pt x="3489" y="3056"/>
                    <a:pt x="3387" y="3117"/>
                  </a:cubicBezTo>
                  <a:cubicBezTo>
                    <a:pt x="3298" y="3179"/>
                    <a:pt x="3254" y="3250"/>
                    <a:pt x="3260" y="3356"/>
                  </a:cubicBezTo>
                  <a:cubicBezTo>
                    <a:pt x="3264" y="3455"/>
                    <a:pt x="3254" y="3548"/>
                    <a:pt x="3260" y="3647"/>
                  </a:cubicBezTo>
                  <a:cubicBezTo>
                    <a:pt x="3260" y="3700"/>
                    <a:pt x="3248" y="3720"/>
                    <a:pt x="3204" y="3720"/>
                  </a:cubicBezTo>
                  <a:cubicBezTo>
                    <a:pt x="3198" y="3720"/>
                    <a:pt x="3190" y="3719"/>
                    <a:pt x="3182" y="3718"/>
                  </a:cubicBezTo>
                  <a:cubicBezTo>
                    <a:pt x="3011" y="3708"/>
                    <a:pt x="2840" y="3695"/>
                    <a:pt x="2662" y="3681"/>
                  </a:cubicBezTo>
                  <a:cubicBezTo>
                    <a:pt x="2758" y="3455"/>
                    <a:pt x="2844" y="3233"/>
                    <a:pt x="2912" y="3001"/>
                  </a:cubicBezTo>
                  <a:cubicBezTo>
                    <a:pt x="3059" y="2522"/>
                    <a:pt x="3096" y="2041"/>
                    <a:pt x="2990" y="1555"/>
                  </a:cubicBezTo>
                  <a:cubicBezTo>
                    <a:pt x="2963" y="1439"/>
                    <a:pt x="2919" y="1326"/>
                    <a:pt x="2844" y="1234"/>
                  </a:cubicBezTo>
                  <a:cubicBezTo>
                    <a:pt x="2749" y="1112"/>
                    <a:pt x="2627" y="1049"/>
                    <a:pt x="2503" y="1049"/>
                  </a:cubicBezTo>
                  <a:cubicBezTo>
                    <a:pt x="2385" y="1049"/>
                    <a:pt x="2267" y="1106"/>
                    <a:pt x="2170" y="1221"/>
                  </a:cubicBezTo>
                  <a:cubicBezTo>
                    <a:pt x="2149" y="1244"/>
                    <a:pt x="2138" y="1273"/>
                    <a:pt x="2107" y="1273"/>
                  </a:cubicBezTo>
                  <a:cubicBezTo>
                    <a:pt x="2098" y="1273"/>
                    <a:pt x="2088" y="1270"/>
                    <a:pt x="2075" y="1265"/>
                  </a:cubicBezTo>
                  <a:cubicBezTo>
                    <a:pt x="1994" y="1233"/>
                    <a:pt x="1926" y="1218"/>
                    <a:pt x="1866" y="1218"/>
                  </a:cubicBezTo>
                  <a:cubicBezTo>
                    <a:pt x="1685" y="1218"/>
                    <a:pt x="1590" y="1359"/>
                    <a:pt x="1518" y="1593"/>
                  </a:cubicBezTo>
                  <a:cubicBezTo>
                    <a:pt x="1402" y="1959"/>
                    <a:pt x="1419" y="2328"/>
                    <a:pt x="1542" y="2693"/>
                  </a:cubicBezTo>
                  <a:cubicBezTo>
                    <a:pt x="1658" y="3035"/>
                    <a:pt x="1764" y="3384"/>
                    <a:pt x="1979" y="3708"/>
                  </a:cubicBezTo>
                  <a:lnTo>
                    <a:pt x="1316" y="3708"/>
                  </a:lnTo>
                  <a:cubicBezTo>
                    <a:pt x="1261" y="3708"/>
                    <a:pt x="1248" y="3691"/>
                    <a:pt x="1244" y="3640"/>
                  </a:cubicBezTo>
                  <a:cubicBezTo>
                    <a:pt x="1231" y="3459"/>
                    <a:pt x="1210" y="3284"/>
                    <a:pt x="1166" y="3110"/>
                  </a:cubicBezTo>
                  <a:cubicBezTo>
                    <a:pt x="1149" y="3042"/>
                    <a:pt x="1114" y="2997"/>
                    <a:pt x="1046" y="2977"/>
                  </a:cubicBezTo>
                  <a:cubicBezTo>
                    <a:pt x="510" y="2806"/>
                    <a:pt x="270" y="2417"/>
                    <a:pt x="195" y="1870"/>
                  </a:cubicBezTo>
                  <a:cubicBezTo>
                    <a:pt x="134" y="1361"/>
                    <a:pt x="390" y="1029"/>
                    <a:pt x="701" y="694"/>
                  </a:cubicBezTo>
                  <a:cubicBezTo>
                    <a:pt x="1032" y="338"/>
                    <a:pt x="1553" y="151"/>
                    <a:pt x="2093" y="151"/>
                  </a:cubicBezTo>
                  <a:close/>
                  <a:moveTo>
                    <a:pt x="2369" y="3827"/>
                  </a:moveTo>
                  <a:cubicBezTo>
                    <a:pt x="2665" y="3827"/>
                    <a:pt x="2959" y="3870"/>
                    <a:pt x="3255" y="3870"/>
                  </a:cubicBezTo>
                  <a:cubicBezTo>
                    <a:pt x="3278" y="3870"/>
                    <a:pt x="3302" y="3869"/>
                    <a:pt x="3325" y="3869"/>
                  </a:cubicBezTo>
                  <a:cubicBezTo>
                    <a:pt x="3370" y="3869"/>
                    <a:pt x="3394" y="3882"/>
                    <a:pt x="3387" y="3930"/>
                  </a:cubicBezTo>
                  <a:cubicBezTo>
                    <a:pt x="3387" y="3988"/>
                    <a:pt x="3394" y="4050"/>
                    <a:pt x="3383" y="4108"/>
                  </a:cubicBezTo>
                  <a:cubicBezTo>
                    <a:pt x="3363" y="4286"/>
                    <a:pt x="3363" y="4293"/>
                    <a:pt x="3182" y="4293"/>
                  </a:cubicBezTo>
                  <a:cubicBezTo>
                    <a:pt x="2830" y="4293"/>
                    <a:pt x="2471" y="4279"/>
                    <a:pt x="2116" y="4275"/>
                  </a:cubicBezTo>
                  <a:cubicBezTo>
                    <a:pt x="1876" y="4275"/>
                    <a:pt x="1634" y="4286"/>
                    <a:pt x="1395" y="4286"/>
                  </a:cubicBezTo>
                  <a:cubicBezTo>
                    <a:pt x="1190" y="4286"/>
                    <a:pt x="1183" y="4275"/>
                    <a:pt x="1149" y="4067"/>
                  </a:cubicBezTo>
                  <a:cubicBezTo>
                    <a:pt x="1138" y="3999"/>
                    <a:pt x="1132" y="3927"/>
                    <a:pt x="1121" y="3848"/>
                  </a:cubicBezTo>
                  <a:lnTo>
                    <a:pt x="1121" y="3848"/>
                  </a:lnTo>
                  <a:cubicBezTo>
                    <a:pt x="1297" y="3856"/>
                    <a:pt x="1471" y="3863"/>
                    <a:pt x="1644" y="3863"/>
                  </a:cubicBezTo>
                  <a:cubicBezTo>
                    <a:pt x="1795" y="3863"/>
                    <a:pt x="1946" y="3857"/>
                    <a:pt x="2095" y="3841"/>
                  </a:cubicBezTo>
                  <a:cubicBezTo>
                    <a:pt x="2187" y="3831"/>
                    <a:pt x="2278" y="3827"/>
                    <a:pt x="2369" y="3827"/>
                  </a:cubicBezTo>
                  <a:close/>
                  <a:moveTo>
                    <a:pt x="2170" y="4442"/>
                  </a:moveTo>
                  <a:cubicBezTo>
                    <a:pt x="2440" y="4442"/>
                    <a:pt x="2709" y="4446"/>
                    <a:pt x="2977" y="4463"/>
                  </a:cubicBezTo>
                  <a:cubicBezTo>
                    <a:pt x="2990" y="4463"/>
                    <a:pt x="3005" y="4463"/>
                    <a:pt x="3019" y="4463"/>
                  </a:cubicBezTo>
                  <a:cubicBezTo>
                    <a:pt x="3032" y="4463"/>
                    <a:pt x="3045" y="4463"/>
                    <a:pt x="3055" y="4467"/>
                  </a:cubicBezTo>
                  <a:cubicBezTo>
                    <a:pt x="3061" y="4468"/>
                    <a:pt x="3067" y="4469"/>
                    <a:pt x="3074" y="4469"/>
                  </a:cubicBezTo>
                  <a:cubicBezTo>
                    <a:pt x="3100" y="4469"/>
                    <a:pt x="3130" y="4458"/>
                    <a:pt x="3156" y="4458"/>
                  </a:cubicBezTo>
                  <a:cubicBezTo>
                    <a:pt x="3178" y="4458"/>
                    <a:pt x="3198" y="4466"/>
                    <a:pt x="3209" y="4498"/>
                  </a:cubicBezTo>
                  <a:cubicBezTo>
                    <a:pt x="3240" y="4597"/>
                    <a:pt x="3172" y="4703"/>
                    <a:pt x="3076" y="4730"/>
                  </a:cubicBezTo>
                  <a:cubicBezTo>
                    <a:pt x="2923" y="4773"/>
                    <a:pt x="2767" y="4784"/>
                    <a:pt x="2609" y="4784"/>
                  </a:cubicBezTo>
                  <a:cubicBezTo>
                    <a:pt x="2555" y="4784"/>
                    <a:pt x="2501" y="4783"/>
                    <a:pt x="2447" y="4781"/>
                  </a:cubicBezTo>
                  <a:cubicBezTo>
                    <a:pt x="2431" y="4781"/>
                    <a:pt x="2415" y="4781"/>
                    <a:pt x="2399" y="4781"/>
                  </a:cubicBezTo>
                  <a:cubicBezTo>
                    <a:pt x="2242" y="4781"/>
                    <a:pt x="2084" y="4799"/>
                    <a:pt x="1926" y="4799"/>
                  </a:cubicBezTo>
                  <a:cubicBezTo>
                    <a:pt x="1848" y="4799"/>
                    <a:pt x="1770" y="4795"/>
                    <a:pt x="1692" y="4781"/>
                  </a:cubicBezTo>
                  <a:cubicBezTo>
                    <a:pt x="1429" y="4733"/>
                    <a:pt x="1384" y="4740"/>
                    <a:pt x="1381" y="4511"/>
                  </a:cubicBezTo>
                  <a:cubicBezTo>
                    <a:pt x="1381" y="4494"/>
                    <a:pt x="1367" y="4477"/>
                    <a:pt x="1354" y="4446"/>
                  </a:cubicBezTo>
                  <a:cubicBezTo>
                    <a:pt x="1629" y="4446"/>
                    <a:pt x="1900" y="4442"/>
                    <a:pt x="2170" y="4442"/>
                  </a:cubicBezTo>
                  <a:close/>
                  <a:moveTo>
                    <a:pt x="2044" y="0"/>
                  </a:moveTo>
                  <a:cubicBezTo>
                    <a:pt x="1514" y="0"/>
                    <a:pt x="1024" y="164"/>
                    <a:pt x="598" y="585"/>
                  </a:cubicBezTo>
                  <a:cubicBezTo>
                    <a:pt x="267" y="920"/>
                    <a:pt x="0" y="1279"/>
                    <a:pt x="45" y="1791"/>
                  </a:cubicBezTo>
                  <a:cubicBezTo>
                    <a:pt x="96" y="2365"/>
                    <a:pt x="291" y="2840"/>
                    <a:pt x="875" y="3062"/>
                  </a:cubicBezTo>
                  <a:cubicBezTo>
                    <a:pt x="978" y="3100"/>
                    <a:pt x="1046" y="3165"/>
                    <a:pt x="1043" y="3281"/>
                  </a:cubicBezTo>
                  <a:cubicBezTo>
                    <a:pt x="1036" y="3449"/>
                    <a:pt x="1176" y="3626"/>
                    <a:pt x="1002" y="3780"/>
                  </a:cubicBezTo>
                  <a:cubicBezTo>
                    <a:pt x="995" y="3783"/>
                    <a:pt x="1002" y="3800"/>
                    <a:pt x="995" y="3811"/>
                  </a:cubicBezTo>
                  <a:cubicBezTo>
                    <a:pt x="964" y="3913"/>
                    <a:pt x="974" y="4016"/>
                    <a:pt x="991" y="4118"/>
                  </a:cubicBezTo>
                  <a:cubicBezTo>
                    <a:pt x="1015" y="4241"/>
                    <a:pt x="1026" y="4392"/>
                    <a:pt x="1196" y="4426"/>
                  </a:cubicBezTo>
                  <a:cubicBezTo>
                    <a:pt x="1244" y="4433"/>
                    <a:pt x="1214" y="4470"/>
                    <a:pt x="1214" y="4498"/>
                  </a:cubicBezTo>
                  <a:cubicBezTo>
                    <a:pt x="1193" y="4720"/>
                    <a:pt x="1289" y="4856"/>
                    <a:pt x="1507" y="4908"/>
                  </a:cubicBezTo>
                  <a:lnTo>
                    <a:pt x="1648" y="4932"/>
                  </a:lnTo>
                  <a:cubicBezTo>
                    <a:pt x="1727" y="4946"/>
                    <a:pt x="1808" y="4951"/>
                    <a:pt x="1887" y="4951"/>
                  </a:cubicBezTo>
                  <a:cubicBezTo>
                    <a:pt x="2051" y="4951"/>
                    <a:pt x="2212" y="4930"/>
                    <a:pt x="2362" y="4930"/>
                  </a:cubicBezTo>
                  <a:cubicBezTo>
                    <a:pt x="2383" y="4930"/>
                    <a:pt x="2403" y="4931"/>
                    <a:pt x="2423" y="4932"/>
                  </a:cubicBezTo>
                  <a:cubicBezTo>
                    <a:pt x="2471" y="4933"/>
                    <a:pt x="2519" y="4934"/>
                    <a:pt x="2565" y="4934"/>
                  </a:cubicBezTo>
                  <a:cubicBezTo>
                    <a:pt x="2776" y="4934"/>
                    <a:pt x="2971" y="4917"/>
                    <a:pt x="3161" y="4853"/>
                  </a:cubicBezTo>
                  <a:cubicBezTo>
                    <a:pt x="3250" y="4822"/>
                    <a:pt x="3305" y="4768"/>
                    <a:pt x="3319" y="4672"/>
                  </a:cubicBezTo>
                  <a:lnTo>
                    <a:pt x="3346" y="4504"/>
                  </a:lnTo>
                  <a:cubicBezTo>
                    <a:pt x="3349" y="4467"/>
                    <a:pt x="3356" y="4436"/>
                    <a:pt x="3401" y="4419"/>
                  </a:cubicBezTo>
                  <a:cubicBezTo>
                    <a:pt x="3483" y="4395"/>
                    <a:pt x="3506" y="4327"/>
                    <a:pt x="3520" y="4248"/>
                  </a:cubicBezTo>
                  <a:cubicBezTo>
                    <a:pt x="3541" y="4122"/>
                    <a:pt x="3541" y="3988"/>
                    <a:pt x="3547" y="3862"/>
                  </a:cubicBezTo>
                  <a:cubicBezTo>
                    <a:pt x="3551" y="3787"/>
                    <a:pt x="3534" y="3725"/>
                    <a:pt x="3452" y="3708"/>
                  </a:cubicBezTo>
                  <a:cubicBezTo>
                    <a:pt x="3411" y="3698"/>
                    <a:pt x="3414" y="3674"/>
                    <a:pt x="3414" y="3643"/>
                  </a:cubicBezTo>
                  <a:cubicBezTo>
                    <a:pt x="3414" y="3544"/>
                    <a:pt x="3418" y="3442"/>
                    <a:pt x="3418" y="3343"/>
                  </a:cubicBezTo>
                  <a:cubicBezTo>
                    <a:pt x="3418" y="3288"/>
                    <a:pt x="3438" y="3247"/>
                    <a:pt x="3489" y="3216"/>
                  </a:cubicBezTo>
                  <a:cubicBezTo>
                    <a:pt x="3599" y="3151"/>
                    <a:pt x="3694" y="3069"/>
                    <a:pt x="3776" y="2974"/>
                  </a:cubicBezTo>
                  <a:cubicBezTo>
                    <a:pt x="3899" y="2827"/>
                    <a:pt x="4060" y="2707"/>
                    <a:pt x="4149" y="2533"/>
                  </a:cubicBezTo>
                  <a:cubicBezTo>
                    <a:pt x="4453" y="1938"/>
                    <a:pt x="4306" y="1374"/>
                    <a:pt x="3947" y="869"/>
                  </a:cubicBezTo>
                  <a:cubicBezTo>
                    <a:pt x="3643" y="441"/>
                    <a:pt x="3199" y="175"/>
                    <a:pt x="2680" y="69"/>
                  </a:cubicBezTo>
                  <a:cubicBezTo>
                    <a:pt x="2462" y="25"/>
                    <a:pt x="2250" y="0"/>
                    <a:pt x="20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6"/>
            <p:cNvSpPr/>
            <p:nvPr/>
          </p:nvSpPr>
          <p:spPr>
            <a:xfrm rot="2111771">
              <a:off x="4499602" y="4676909"/>
              <a:ext cx="37147" cy="86584"/>
            </a:xfrm>
            <a:custGeom>
              <a:avLst/>
              <a:gdLst/>
              <a:ahLst/>
              <a:cxnLst/>
              <a:rect l="l" t="t" r="r" b="b"/>
              <a:pathLst>
                <a:path w="535" h="1247" extrusionOk="0">
                  <a:moveTo>
                    <a:pt x="462" y="0"/>
                  </a:moveTo>
                  <a:cubicBezTo>
                    <a:pt x="397" y="0"/>
                    <a:pt x="349" y="34"/>
                    <a:pt x="308" y="79"/>
                  </a:cubicBezTo>
                  <a:cubicBezTo>
                    <a:pt x="100" y="291"/>
                    <a:pt x="18" y="554"/>
                    <a:pt x="4" y="844"/>
                  </a:cubicBezTo>
                  <a:cubicBezTo>
                    <a:pt x="1" y="947"/>
                    <a:pt x="11" y="1042"/>
                    <a:pt x="42" y="1138"/>
                  </a:cubicBezTo>
                  <a:cubicBezTo>
                    <a:pt x="57" y="1184"/>
                    <a:pt x="67" y="1247"/>
                    <a:pt x="121" y="1247"/>
                  </a:cubicBezTo>
                  <a:cubicBezTo>
                    <a:pt x="127" y="1247"/>
                    <a:pt x="134" y="1246"/>
                    <a:pt x="141" y="1244"/>
                  </a:cubicBezTo>
                  <a:cubicBezTo>
                    <a:pt x="223" y="1223"/>
                    <a:pt x="189" y="1152"/>
                    <a:pt x="182" y="1094"/>
                  </a:cubicBezTo>
                  <a:cubicBezTo>
                    <a:pt x="182" y="1087"/>
                    <a:pt x="179" y="1083"/>
                    <a:pt x="179" y="1073"/>
                  </a:cubicBezTo>
                  <a:cubicBezTo>
                    <a:pt x="107" y="800"/>
                    <a:pt x="162" y="543"/>
                    <a:pt x="302" y="308"/>
                  </a:cubicBezTo>
                  <a:cubicBezTo>
                    <a:pt x="353" y="222"/>
                    <a:pt x="432" y="161"/>
                    <a:pt x="500" y="82"/>
                  </a:cubicBezTo>
                  <a:cubicBezTo>
                    <a:pt x="514" y="65"/>
                    <a:pt x="534" y="48"/>
                    <a:pt x="517" y="28"/>
                  </a:cubicBezTo>
                  <a:cubicBezTo>
                    <a:pt x="503" y="7"/>
                    <a:pt x="486" y="0"/>
                    <a:pt x="46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6"/>
            <p:cNvSpPr/>
            <p:nvPr/>
          </p:nvSpPr>
          <p:spPr>
            <a:xfrm rot="2111771">
              <a:off x="4662253" y="4836549"/>
              <a:ext cx="29023" cy="63393"/>
            </a:xfrm>
            <a:custGeom>
              <a:avLst/>
              <a:gdLst/>
              <a:ahLst/>
              <a:cxnLst/>
              <a:rect l="l" t="t" r="r" b="b"/>
              <a:pathLst>
                <a:path w="418" h="913" extrusionOk="0">
                  <a:moveTo>
                    <a:pt x="301" y="1"/>
                  </a:moveTo>
                  <a:cubicBezTo>
                    <a:pt x="299" y="1"/>
                    <a:pt x="297" y="1"/>
                    <a:pt x="295" y="2"/>
                  </a:cubicBezTo>
                  <a:cubicBezTo>
                    <a:pt x="247" y="12"/>
                    <a:pt x="257" y="63"/>
                    <a:pt x="264" y="91"/>
                  </a:cubicBezTo>
                  <a:cubicBezTo>
                    <a:pt x="305" y="357"/>
                    <a:pt x="237" y="586"/>
                    <a:pt x="59" y="788"/>
                  </a:cubicBezTo>
                  <a:cubicBezTo>
                    <a:pt x="32" y="818"/>
                    <a:pt x="1" y="856"/>
                    <a:pt x="49" y="894"/>
                  </a:cubicBezTo>
                  <a:cubicBezTo>
                    <a:pt x="65" y="906"/>
                    <a:pt x="81" y="912"/>
                    <a:pt x="96" y="912"/>
                  </a:cubicBezTo>
                  <a:cubicBezTo>
                    <a:pt x="121" y="912"/>
                    <a:pt x="144" y="897"/>
                    <a:pt x="165" y="873"/>
                  </a:cubicBezTo>
                  <a:cubicBezTo>
                    <a:pt x="308" y="699"/>
                    <a:pt x="408" y="507"/>
                    <a:pt x="414" y="279"/>
                  </a:cubicBezTo>
                  <a:cubicBezTo>
                    <a:pt x="408" y="200"/>
                    <a:pt x="418" y="125"/>
                    <a:pt x="367" y="63"/>
                  </a:cubicBezTo>
                  <a:cubicBezTo>
                    <a:pt x="344" y="38"/>
                    <a:pt x="325" y="1"/>
                    <a:pt x="30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16"/>
          <p:cNvGrpSpPr/>
          <p:nvPr/>
        </p:nvGrpSpPr>
        <p:grpSpPr>
          <a:xfrm>
            <a:off x="1610273" y="4713909"/>
            <a:ext cx="317769" cy="318981"/>
            <a:chOff x="4424198" y="114309"/>
            <a:chExt cx="317769" cy="318981"/>
          </a:xfrm>
        </p:grpSpPr>
        <p:sp>
          <p:nvSpPr>
            <p:cNvPr id="918" name="Google Shape;918;p16"/>
            <p:cNvSpPr/>
            <p:nvPr/>
          </p:nvSpPr>
          <p:spPr>
            <a:xfrm rot="-1122350">
              <a:off x="4458012"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6"/>
            <p:cNvSpPr/>
            <p:nvPr/>
          </p:nvSpPr>
          <p:spPr>
            <a:xfrm rot="-1122350">
              <a:off x="4545934"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920;p16"/>
          <p:cNvGrpSpPr/>
          <p:nvPr/>
        </p:nvGrpSpPr>
        <p:grpSpPr>
          <a:xfrm>
            <a:off x="-53687" y="3957787"/>
            <a:ext cx="963730" cy="1142127"/>
            <a:chOff x="-53687" y="3957787"/>
            <a:chExt cx="963730" cy="1142127"/>
          </a:xfrm>
        </p:grpSpPr>
        <p:sp>
          <p:nvSpPr>
            <p:cNvPr id="921" name="Google Shape;921;p16"/>
            <p:cNvSpPr/>
            <p:nvPr/>
          </p:nvSpPr>
          <p:spPr>
            <a:xfrm rot="3433581">
              <a:off x="-155784" y="4459458"/>
              <a:ext cx="984307" cy="294099"/>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6"/>
            <p:cNvSpPr/>
            <p:nvPr/>
          </p:nvSpPr>
          <p:spPr>
            <a:xfrm rot="3433581">
              <a:off x="89823" y="3986907"/>
              <a:ext cx="136884" cy="123948"/>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6"/>
            <p:cNvSpPr/>
            <p:nvPr/>
          </p:nvSpPr>
          <p:spPr>
            <a:xfrm rot="3433581">
              <a:off x="594670" y="4565915"/>
              <a:ext cx="274260" cy="247403"/>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4" name="Google Shape;924;p16"/>
          <p:cNvSpPr/>
          <p:nvPr/>
        </p:nvSpPr>
        <p:spPr>
          <a:xfrm rot="1110051" flipH="1">
            <a:off x="603949" y="8456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6"/>
          <p:cNvSpPr/>
          <p:nvPr/>
        </p:nvSpPr>
        <p:spPr>
          <a:xfrm rot="1194591" flipH="1">
            <a:off x="111219" y="2036627"/>
            <a:ext cx="309295" cy="21079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16"/>
          <p:cNvGrpSpPr/>
          <p:nvPr/>
        </p:nvGrpSpPr>
        <p:grpSpPr>
          <a:xfrm>
            <a:off x="1071385" y="114309"/>
            <a:ext cx="317769" cy="318981"/>
            <a:chOff x="-2927327" y="114309"/>
            <a:chExt cx="317769" cy="318981"/>
          </a:xfrm>
        </p:grpSpPr>
        <p:sp>
          <p:nvSpPr>
            <p:cNvPr id="927" name="Google Shape;927;p16"/>
            <p:cNvSpPr/>
            <p:nvPr/>
          </p:nvSpPr>
          <p:spPr>
            <a:xfrm rot="-1122350">
              <a:off x="-2893513"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6"/>
            <p:cNvSpPr/>
            <p:nvPr/>
          </p:nvSpPr>
          <p:spPr>
            <a:xfrm rot="-1122350">
              <a:off x="-2805591"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16"/>
          <p:cNvGrpSpPr/>
          <p:nvPr/>
        </p:nvGrpSpPr>
        <p:grpSpPr>
          <a:xfrm>
            <a:off x="4424198" y="114309"/>
            <a:ext cx="317769" cy="318981"/>
            <a:chOff x="4424198" y="114309"/>
            <a:chExt cx="317769" cy="318981"/>
          </a:xfrm>
        </p:grpSpPr>
        <p:sp>
          <p:nvSpPr>
            <p:cNvPr id="930" name="Google Shape;930;p16"/>
            <p:cNvSpPr/>
            <p:nvPr/>
          </p:nvSpPr>
          <p:spPr>
            <a:xfrm rot="-1122350">
              <a:off x="4458012"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6"/>
            <p:cNvSpPr/>
            <p:nvPr/>
          </p:nvSpPr>
          <p:spPr>
            <a:xfrm rot="-1122350">
              <a:off x="4545934"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16"/>
          <p:cNvGrpSpPr/>
          <p:nvPr/>
        </p:nvGrpSpPr>
        <p:grpSpPr>
          <a:xfrm>
            <a:off x="-79431" y="-36150"/>
            <a:ext cx="900958" cy="915589"/>
            <a:chOff x="-79431" y="-36150"/>
            <a:chExt cx="900958" cy="915589"/>
          </a:xfrm>
        </p:grpSpPr>
        <p:sp>
          <p:nvSpPr>
            <p:cNvPr id="933" name="Google Shape;933;p16"/>
            <p:cNvSpPr/>
            <p:nvPr/>
          </p:nvSpPr>
          <p:spPr>
            <a:xfrm rot="3050446">
              <a:off x="22832" y="124262"/>
              <a:ext cx="696431" cy="594765"/>
            </a:xfrm>
            <a:custGeom>
              <a:avLst/>
              <a:gdLst/>
              <a:ahLst/>
              <a:cxnLst/>
              <a:rect l="l" t="t" r="r" b="b"/>
              <a:pathLst>
                <a:path w="7953" h="6792" extrusionOk="0">
                  <a:moveTo>
                    <a:pt x="5875" y="1"/>
                  </a:moveTo>
                  <a:cubicBezTo>
                    <a:pt x="5519" y="1"/>
                    <a:pt x="5153" y="160"/>
                    <a:pt x="4863" y="380"/>
                  </a:cubicBezTo>
                  <a:cubicBezTo>
                    <a:pt x="4406" y="722"/>
                    <a:pt x="4073" y="1216"/>
                    <a:pt x="3909" y="1761"/>
                  </a:cubicBezTo>
                  <a:lnTo>
                    <a:pt x="3909" y="1761"/>
                  </a:lnTo>
                  <a:cubicBezTo>
                    <a:pt x="3726" y="1534"/>
                    <a:pt x="3476" y="1353"/>
                    <a:pt x="3203" y="1255"/>
                  </a:cubicBezTo>
                  <a:cubicBezTo>
                    <a:pt x="2985" y="1176"/>
                    <a:pt x="2757" y="1141"/>
                    <a:pt x="2526" y="1141"/>
                  </a:cubicBezTo>
                  <a:cubicBezTo>
                    <a:pt x="2116" y="1141"/>
                    <a:pt x="1698" y="1252"/>
                    <a:pt x="1320" y="1422"/>
                  </a:cubicBezTo>
                  <a:cubicBezTo>
                    <a:pt x="992" y="1566"/>
                    <a:pt x="671" y="1764"/>
                    <a:pt x="466" y="2061"/>
                  </a:cubicBezTo>
                  <a:cubicBezTo>
                    <a:pt x="1" y="2731"/>
                    <a:pt x="261" y="3671"/>
                    <a:pt x="701" y="4364"/>
                  </a:cubicBezTo>
                  <a:cubicBezTo>
                    <a:pt x="1653" y="5849"/>
                    <a:pt x="3393" y="6791"/>
                    <a:pt x="5154" y="6791"/>
                  </a:cubicBezTo>
                  <a:cubicBezTo>
                    <a:pt x="5221" y="6791"/>
                    <a:pt x="5288" y="6790"/>
                    <a:pt x="5355" y="6787"/>
                  </a:cubicBezTo>
                  <a:cubicBezTo>
                    <a:pt x="5595" y="6774"/>
                    <a:pt x="5841" y="6743"/>
                    <a:pt x="6046" y="6623"/>
                  </a:cubicBezTo>
                  <a:cubicBezTo>
                    <a:pt x="6258" y="6500"/>
                    <a:pt x="6405" y="6281"/>
                    <a:pt x="6541" y="6076"/>
                  </a:cubicBezTo>
                  <a:cubicBezTo>
                    <a:pt x="7231" y="5041"/>
                    <a:pt x="7952" y="3883"/>
                    <a:pt x="7809" y="2642"/>
                  </a:cubicBezTo>
                  <a:cubicBezTo>
                    <a:pt x="7730" y="1986"/>
                    <a:pt x="7416" y="1385"/>
                    <a:pt x="7054" y="831"/>
                  </a:cubicBezTo>
                  <a:cubicBezTo>
                    <a:pt x="6852" y="524"/>
                    <a:pt x="6616" y="216"/>
                    <a:pt x="6275" y="76"/>
                  </a:cubicBezTo>
                  <a:cubicBezTo>
                    <a:pt x="6146" y="24"/>
                    <a:pt x="6012" y="1"/>
                    <a:pt x="5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6"/>
            <p:cNvSpPr/>
            <p:nvPr/>
          </p:nvSpPr>
          <p:spPr>
            <a:xfrm rot="3050446">
              <a:off x="246945" y="310974"/>
              <a:ext cx="122946" cy="237398"/>
            </a:xfrm>
            <a:custGeom>
              <a:avLst/>
              <a:gdLst/>
              <a:ahLst/>
              <a:cxnLst/>
              <a:rect l="l" t="t" r="r" b="b"/>
              <a:pathLst>
                <a:path w="1404" h="2711" extrusionOk="0">
                  <a:moveTo>
                    <a:pt x="183" y="1"/>
                  </a:moveTo>
                  <a:cubicBezTo>
                    <a:pt x="105" y="1"/>
                    <a:pt x="0" y="118"/>
                    <a:pt x="39" y="205"/>
                  </a:cubicBezTo>
                  <a:cubicBezTo>
                    <a:pt x="408" y="1025"/>
                    <a:pt x="780" y="1845"/>
                    <a:pt x="1156" y="2668"/>
                  </a:cubicBezTo>
                  <a:cubicBezTo>
                    <a:pt x="1170" y="2699"/>
                    <a:pt x="1192" y="2711"/>
                    <a:pt x="1218" y="2711"/>
                  </a:cubicBezTo>
                  <a:cubicBezTo>
                    <a:pt x="1296" y="2711"/>
                    <a:pt x="1403" y="2594"/>
                    <a:pt x="1365" y="2511"/>
                  </a:cubicBezTo>
                  <a:cubicBezTo>
                    <a:pt x="992" y="1691"/>
                    <a:pt x="623" y="871"/>
                    <a:pt x="247" y="47"/>
                  </a:cubicBezTo>
                  <a:cubicBezTo>
                    <a:pt x="233" y="14"/>
                    <a:pt x="210"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6"/>
            <p:cNvSpPr/>
            <p:nvPr/>
          </p:nvSpPr>
          <p:spPr>
            <a:xfrm rot="3050446">
              <a:off x="312492" y="283223"/>
              <a:ext cx="109023" cy="75396"/>
            </a:xfrm>
            <a:custGeom>
              <a:avLst/>
              <a:gdLst/>
              <a:ahLst/>
              <a:cxnLst/>
              <a:rect l="l" t="t" r="r" b="b"/>
              <a:pathLst>
                <a:path w="1245" h="861" extrusionOk="0">
                  <a:moveTo>
                    <a:pt x="1160" y="1"/>
                  </a:moveTo>
                  <a:cubicBezTo>
                    <a:pt x="1142" y="1"/>
                    <a:pt x="1123" y="5"/>
                    <a:pt x="1105" y="12"/>
                  </a:cubicBezTo>
                  <a:cubicBezTo>
                    <a:pt x="722" y="169"/>
                    <a:pt x="370" y="395"/>
                    <a:pt x="66" y="682"/>
                  </a:cubicBezTo>
                  <a:cubicBezTo>
                    <a:pt x="28" y="719"/>
                    <a:pt x="1" y="805"/>
                    <a:pt x="49" y="842"/>
                  </a:cubicBezTo>
                  <a:cubicBezTo>
                    <a:pt x="63" y="855"/>
                    <a:pt x="80" y="860"/>
                    <a:pt x="96" y="860"/>
                  </a:cubicBezTo>
                  <a:cubicBezTo>
                    <a:pt x="137" y="860"/>
                    <a:pt x="181" y="829"/>
                    <a:pt x="213" y="805"/>
                  </a:cubicBezTo>
                  <a:cubicBezTo>
                    <a:pt x="476" y="555"/>
                    <a:pt x="800" y="360"/>
                    <a:pt x="1139" y="224"/>
                  </a:cubicBezTo>
                  <a:cubicBezTo>
                    <a:pt x="1193" y="203"/>
                    <a:pt x="1245" y="125"/>
                    <a:pt x="1238" y="67"/>
                  </a:cubicBezTo>
                  <a:cubicBezTo>
                    <a:pt x="1229" y="18"/>
                    <a:pt x="1196" y="1"/>
                    <a:pt x="1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6"/>
            <p:cNvSpPr/>
            <p:nvPr/>
          </p:nvSpPr>
          <p:spPr>
            <a:xfrm rot="3050446">
              <a:off x="353337" y="427577"/>
              <a:ext cx="132316" cy="189060"/>
            </a:xfrm>
            <a:custGeom>
              <a:avLst/>
              <a:gdLst/>
              <a:ahLst/>
              <a:cxnLst/>
              <a:rect l="l" t="t" r="r" b="b"/>
              <a:pathLst>
                <a:path w="1511" h="2159" extrusionOk="0">
                  <a:moveTo>
                    <a:pt x="532" y="240"/>
                  </a:moveTo>
                  <a:cubicBezTo>
                    <a:pt x="689" y="240"/>
                    <a:pt x="800" y="392"/>
                    <a:pt x="877" y="528"/>
                  </a:cubicBezTo>
                  <a:lnTo>
                    <a:pt x="877" y="528"/>
                  </a:lnTo>
                  <a:cubicBezTo>
                    <a:pt x="833" y="574"/>
                    <a:pt x="788" y="619"/>
                    <a:pt x="738" y="659"/>
                  </a:cubicBezTo>
                  <a:cubicBezTo>
                    <a:pt x="685" y="703"/>
                    <a:pt x="615" y="749"/>
                    <a:pt x="546" y="749"/>
                  </a:cubicBezTo>
                  <a:cubicBezTo>
                    <a:pt x="540" y="749"/>
                    <a:pt x="533" y="749"/>
                    <a:pt x="526" y="748"/>
                  </a:cubicBezTo>
                  <a:cubicBezTo>
                    <a:pt x="451" y="741"/>
                    <a:pt x="403" y="686"/>
                    <a:pt x="379" y="611"/>
                  </a:cubicBezTo>
                  <a:cubicBezTo>
                    <a:pt x="352" y="509"/>
                    <a:pt x="366" y="252"/>
                    <a:pt x="502" y="242"/>
                  </a:cubicBezTo>
                  <a:cubicBezTo>
                    <a:pt x="512" y="241"/>
                    <a:pt x="522" y="240"/>
                    <a:pt x="532" y="240"/>
                  </a:cubicBezTo>
                  <a:close/>
                  <a:moveTo>
                    <a:pt x="973" y="708"/>
                  </a:moveTo>
                  <a:lnTo>
                    <a:pt x="973" y="708"/>
                  </a:lnTo>
                  <a:cubicBezTo>
                    <a:pt x="1055" y="871"/>
                    <a:pt x="1122" y="1041"/>
                    <a:pt x="1176" y="1216"/>
                  </a:cubicBezTo>
                  <a:cubicBezTo>
                    <a:pt x="1230" y="1397"/>
                    <a:pt x="1295" y="1643"/>
                    <a:pt x="1176" y="1814"/>
                  </a:cubicBezTo>
                  <a:cubicBezTo>
                    <a:pt x="1120" y="1895"/>
                    <a:pt x="1054" y="1928"/>
                    <a:pt x="984" y="1928"/>
                  </a:cubicBezTo>
                  <a:cubicBezTo>
                    <a:pt x="764" y="1928"/>
                    <a:pt x="507" y="1608"/>
                    <a:pt x="424" y="1445"/>
                  </a:cubicBezTo>
                  <a:cubicBezTo>
                    <a:pt x="338" y="1281"/>
                    <a:pt x="289" y="1100"/>
                    <a:pt x="272" y="915"/>
                  </a:cubicBezTo>
                  <a:lnTo>
                    <a:pt x="272" y="915"/>
                  </a:lnTo>
                  <a:cubicBezTo>
                    <a:pt x="274" y="916"/>
                    <a:pt x="275" y="917"/>
                    <a:pt x="277" y="919"/>
                  </a:cubicBezTo>
                  <a:cubicBezTo>
                    <a:pt x="339" y="962"/>
                    <a:pt x="406" y="981"/>
                    <a:pt x="475" y="981"/>
                  </a:cubicBezTo>
                  <a:cubicBezTo>
                    <a:pt x="535" y="981"/>
                    <a:pt x="595" y="967"/>
                    <a:pt x="653" y="943"/>
                  </a:cubicBezTo>
                  <a:cubicBezTo>
                    <a:pt x="777" y="889"/>
                    <a:pt x="880" y="802"/>
                    <a:pt x="973" y="708"/>
                  </a:cubicBezTo>
                  <a:close/>
                  <a:moveTo>
                    <a:pt x="600" y="0"/>
                  </a:moveTo>
                  <a:cubicBezTo>
                    <a:pt x="568" y="0"/>
                    <a:pt x="534" y="4"/>
                    <a:pt x="499" y="13"/>
                  </a:cubicBezTo>
                  <a:cubicBezTo>
                    <a:pt x="397" y="39"/>
                    <a:pt x="318" y="103"/>
                    <a:pt x="261" y="184"/>
                  </a:cubicBezTo>
                  <a:lnTo>
                    <a:pt x="261" y="184"/>
                  </a:lnTo>
                  <a:cubicBezTo>
                    <a:pt x="204" y="192"/>
                    <a:pt x="133" y="250"/>
                    <a:pt x="120" y="304"/>
                  </a:cubicBezTo>
                  <a:cubicBezTo>
                    <a:pt x="0" y="731"/>
                    <a:pt x="14" y="1219"/>
                    <a:pt x="222" y="1616"/>
                  </a:cubicBezTo>
                  <a:cubicBezTo>
                    <a:pt x="328" y="1814"/>
                    <a:pt x="489" y="1995"/>
                    <a:pt x="687" y="2104"/>
                  </a:cubicBezTo>
                  <a:cubicBezTo>
                    <a:pt x="760" y="2142"/>
                    <a:pt x="836" y="2159"/>
                    <a:pt x="909" y="2159"/>
                  </a:cubicBezTo>
                  <a:cubicBezTo>
                    <a:pt x="1079" y="2159"/>
                    <a:pt x="1239" y="2068"/>
                    <a:pt x="1347" y="1920"/>
                  </a:cubicBezTo>
                  <a:cubicBezTo>
                    <a:pt x="1511" y="1694"/>
                    <a:pt x="1493" y="1407"/>
                    <a:pt x="1418" y="1148"/>
                  </a:cubicBezTo>
                  <a:cubicBezTo>
                    <a:pt x="1354" y="928"/>
                    <a:pt x="1270" y="710"/>
                    <a:pt x="1165" y="505"/>
                  </a:cubicBezTo>
                  <a:lnTo>
                    <a:pt x="1165" y="505"/>
                  </a:lnTo>
                  <a:cubicBezTo>
                    <a:pt x="1226" y="440"/>
                    <a:pt x="1288" y="375"/>
                    <a:pt x="1350" y="310"/>
                  </a:cubicBezTo>
                  <a:cubicBezTo>
                    <a:pt x="1388" y="266"/>
                    <a:pt x="1415" y="191"/>
                    <a:pt x="1367" y="146"/>
                  </a:cubicBezTo>
                  <a:cubicBezTo>
                    <a:pt x="1352" y="132"/>
                    <a:pt x="1335" y="126"/>
                    <a:pt x="1316" y="126"/>
                  </a:cubicBezTo>
                  <a:cubicBezTo>
                    <a:pt x="1276" y="126"/>
                    <a:pt x="1231" y="155"/>
                    <a:pt x="1203" y="181"/>
                  </a:cubicBezTo>
                  <a:lnTo>
                    <a:pt x="1065" y="326"/>
                  </a:lnTo>
                  <a:lnTo>
                    <a:pt x="1065" y="326"/>
                  </a:lnTo>
                  <a:cubicBezTo>
                    <a:pt x="960" y="159"/>
                    <a:pt x="803" y="0"/>
                    <a:pt x="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6"/>
            <p:cNvSpPr/>
            <p:nvPr/>
          </p:nvSpPr>
          <p:spPr>
            <a:xfrm rot="3050446">
              <a:off x="559896" y="409977"/>
              <a:ext cx="26446" cy="65851"/>
            </a:xfrm>
            <a:custGeom>
              <a:avLst/>
              <a:gdLst/>
              <a:ahLst/>
              <a:cxnLst/>
              <a:rect l="l" t="t" r="r" b="b"/>
              <a:pathLst>
                <a:path w="302" h="752" extrusionOk="0">
                  <a:moveTo>
                    <a:pt x="223" y="1"/>
                  </a:moveTo>
                  <a:cubicBezTo>
                    <a:pt x="161" y="1"/>
                    <a:pt x="89" y="52"/>
                    <a:pt x="76" y="114"/>
                  </a:cubicBezTo>
                  <a:cubicBezTo>
                    <a:pt x="25" y="301"/>
                    <a:pt x="1" y="489"/>
                    <a:pt x="4" y="688"/>
                  </a:cubicBezTo>
                  <a:cubicBezTo>
                    <a:pt x="4" y="712"/>
                    <a:pt x="31" y="739"/>
                    <a:pt x="52" y="746"/>
                  </a:cubicBezTo>
                  <a:cubicBezTo>
                    <a:pt x="63" y="750"/>
                    <a:pt x="75" y="752"/>
                    <a:pt x="86" y="752"/>
                  </a:cubicBezTo>
                  <a:cubicBezTo>
                    <a:pt x="105" y="752"/>
                    <a:pt x="123" y="747"/>
                    <a:pt x="137" y="739"/>
                  </a:cubicBezTo>
                  <a:cubicBezTo>
                    <a:pt x="206" y="708"/>
                    <a:pt x="240" y="653"/>
                    <a:pt x="240" y="585"/>
                  </a:cubicBezTo>
                  <a:lnTo>
                    <a:pt x="240" y="568"/>
                  </a:lnTo>
                  <a:lnTo>
                    <a:pt x="240" y="537"/>
                  </a:lnTo>
                  <a:lnTo>
                    <a:pt x="240" y="472"/>
                  </a:lnTo>
                  <a:cubicBezTo>
                    <a:pt x="240" y="431"/>
                    <a:pt x="247" y="394"/>
                    <a:pt x="250" y="349"/>
                  </a:cubicBezTo>
                  <a:cubicBezTo>
                    <a:pt x="254" y="312"/>
                    <a:pt x="264" y="267"/>
                    <a:pt x="267" y="230"/>
                  </a:cubicBezTo>
                  <a:cubicBezTo>
                    <a:pt x="267" y="223"/>
                    <a:pt x="271" y="213"/>
                    <a:pt x="271" y="199"/>
                  </a:cubicBezTo>
                  <a:cubicBezTo>
                    <a:pt x="271" y="193"/>
                    <a:pt x="272" y="191"/>
                    <a:pt x="272" y="191"/>
                  </a:cubicBezTo>
                  <a:lnTo>
                    <a:pt x="272" y="191"/>
                  </a:lnTo>
                  <a:cubicBezTo>
                    <a:pt x="271" y="191"/>
                    <a:pt x="270" y="200"/>
                    <a:pt x="270" y="200"/>
                  </a:cubicBezTo>
                  <a:cubicBezTo>
                    <a:pt x="270" y="200"/>
                    <a:pt x="270" y="198"/>
                    <a:pt x="271" y="192"/>
                  </a:cubicBezTo>
                  <a:cubicBezTo>
                    <a:pt x="274" y="172"/>
                    <a:pt x="284" y="148"/>
                    <a:pt x="288" y="124"/>
                  </a:cubicBezTo>
                  <a:cubicBezTo>
                    <a:pt x="295" y="96"/>
                    <a:pt x="301" y="62"/>
                    <a:pt x="288" y="38"/>
                  </a:cubicBezTo>
                  <a:cubicBezTo>
                    <a:pt x="274" y="14"/>
                    <a:pt x="250" y="1"/>
                    <a:pt x="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6"/>
            <p:cNvSpPr/>
            <p:nvPr/>
          </p:nvSpPr>
          <p:spPr>
            <a:xfrm rot="3050446">
              <a:off x="557894" y="488921"/>
              <a:ext cx="34152" cy="33013"/>
            </a:xfrm>
            <a:custGeom>
              <a:avLst/>
              <a:gdLst/>
              <a:ahLst/>
              <a:cxnLst/>
              <a:rect l="l" t="t" r="r" b="b"/>
              <a:pathLst>
                <a:path w="390" h="377" extrusionOk="0">
                  <a:moveTo>
                    <a:pt x="315" y="1"/>
                  </a:moveTo>
                  <a:cubicBezTo>
                    <a:pt x="287" y="1"/>
                    <a:pt x="253" y="11"/>
                    <a:pt x="229" y="31"/>
                  </a:cubicBezTo>
                  <a:cubicBezTo>
                    <a:pt x="175" y="79"/>
                    <a:pt x="120" y="124"/>
                    <a:pt x="69" y="172"/>
                  </a:cubicBezTo>
                  <a:cubicBezTo>
                    <a:pt x="41" y="192"/>
                    <a:pt x="18" y="223"/>
                    <a:pt x="7" y="257"/>
                  </a:cubicBezTo>
                  <a:cubicBezTo>
                    <a:pt x="4" y="271"/>
                    <a:pt x="0" y="288"/>
                    <a:pt x="0" y="301"/>
                  </a:cubicBezTo>
                  <a:cubicBezTo>
                    <a:pt x="0" y="312"/>
                    <a:pt x="0" y="325"/>
                    <a:pt x="7" y="339"/>
                  </a:cubicBezTo>
                  <a:cubicBezTo>
                    <a:pt x="21" y="359"/>
                    <a:pt x="48" y="377"/>
                    <a:pt x="72" y="377"/>
                  </a:cubicBezTo>
                  <a:cubicBezTo>
                    <a:pt x="103" y="377"/>
                    <a:pt x="137" y="370"/>
                    <a:pt x="158" y="346"/>
                  </a:cubicBezTo>
                  <a:cubicBezTo>
                    <a:pt x="212" y="301"/>
                    <a:pt x="270" y="254"/>
                    <a:pt x="322" y="206"/>
                  </a:cubicBezTo>
                  <a:cubicBezTo>
                    <a:pt x="346" y="185"/>
                    <a:pt x="373" y="154"/>
                    <a:pt x="380" y="120"/>
                  </a:cubicBezTo>
                  <a:cubicBezTo>
                    <a:pt x="383" y="107"/>
                    <a:pt x="390" y="90"/>
                    <a:pt x="390" y="79"/>
                  </a:cubicBezTo>
                  <a:cubicBezTo>
                    <a:pt x="390" y="66"/>
                    <a:pt x="390" y="52"/>
                    <a:pt x="380" y="38"/>
                  </a:cubicBezTo>
                  <a:cubicBezTo>
                    <a:pt x="366" y="18"/>
                    <a:pt x="342"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6"/>
            <p:cNvSpPr/>
            <p:nvPr/>
          </p:nvSpPr>
          <p:spPr>
            <a:xfrm rot="3050446">
              <a:off x="206889" y="315018"/>
              <a:ext cx="74521" cy="25570"/>
            </a:xfrm>
            <a:custGeom>
              <a:avLst/>
              <a:gdLst/>
              <a:ahLst/>
              <a:cxnLst/>
              <a:rect l="l" t="t" r="r" b="b"/>
              <a:pathLst>
                <a:path w="851" h="292" extrusionOk="0">
                  <a:moveTo>
                    <a:pt x="159" y="1"/>
                  </a:moveTo>
                  <a:cubicBezTo>
                    <a:pt x="99" y="1"/>
                    <a:pt x="30" y="58"/>
                    <a:pt x="17" y="117"/>
                  </a:cubicBezTo>
                  <a:cubicBezTo>
                    <a:pt x="0" y="172"/>
                    <a:pt x="17" y="233"/>
                    <a:pt x="79" y="240"/>
                  </a:cubicBezTo>
                  <a:cubicBezTo>
                    <a:pt x="280" y="257"/>
                    <a:pt x="485" y="275"/>
                    <a:pt x="687" y="292"/>
                  </a:cubicBezTo>
                  <a:cubicBezTo>
                    <a:pt x="689" y="292"/>
                    <a:pt x="691" y="292"/>
                    <a:pt x="692" y="292"/>
                  </a:cubicBezTo>
                  <a:cubicBezTo>
                    <a:pt x="756" y="292"/>
                    <a:pt x="821" y="235"/>
                    <a:pt x="837" y="175"/>
                  </a:cubicBezTo>
                  <a:cubicBezTo>
                    <a:pt x="851" y="121"/>
                    <a:pt x="837" y="56"/>
                    <a:pt x="772" y="52"/>
                  </a:cubicBezTo>
                  <a:cubicBezTo>
                    <a:pt x="571" y="35"/>
                    <a:pt x="366" y="18"/>
                    <a:pt x="164" y="1"/>
                  </a:cubicBezTo>
                  <a:cubicBezTo>
                    <a:pt x="162" y="1"/>
                    <a:pt x="161"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6"/>
            <p:cNvSpPr/>
            <p:nvPr/>
          </p:nvSpPr>
          <p:spPr>
            <a:xfrm rot="3050446">
              <a:off x="206107" y="367871"/>
              <a:ext cx="49476" cy="30299"/>
            </a:xfrm>
            <a:custGeom>
              <a:avLst/>
              <a:gdLst/>
              <a:ahLst/>
              <a:cxnLst/>
              <a:rect l="l" t="t" r="r" b="b"/>
              <a:pathLst>
                <a:path w="565" h="346" extrusionOk="0">
                  <a:moveTo>
                    <a:pt x="484" y="0"/>
                  </a:moveTo>
                  <a:cubicBezTo>
                    <a:pt x="477" y="0"/>
                    <a:pt x="469" y="1"/>
                    <a:pt x="462" y="4"/>
                  </a:cubicBezTo>
                  <a:lnTo>
                    <a:pt x="130" y="107"/>
                  </a:lnTo>
                  <a:cubicBezTo>
                    <a:pt x="93" y="114"/>
                    <a:pt x="69" y="131"/>
                    <a:pt x="45" y="158"/>
                  </a:cubicBezTo>
                  <a:cubicBezTo>
                    <a:pt x="21" y="178"/>
                    <a:pt x="4" y="216"/>
                    <a:pt x="1" y="247"/>
                  </a:cubicBezTo>
                  <a:cubicBezTo>
                    <a:pt x="1" y="274"/>
                    <a:pt x="4" y="301"/>
                    <a:pt x="28" y="325"/>
                  </a:cubicBezTo>
                  <a:cubicBezTo>
                    <a:pt x="41" y="338"/>
                    <a:pt x="59" y="345"/>
                    <a:pt x="80" y="345"/>
                  </a:cubicBezTo>
                  <a:cubicBezTo>
                    <a:pt x="87" y="345"/>
                    <a:pt x="95" y="344"/>
                    <a:pt x="103" y="342"/>
                  </a:cubicBezTo>
                  <a:lnTo>
                    <a:pt x="438" y="240"/>
                  </a:lnTo>
                  <a:cubicBezTo>
                    <a:pt x="472" y="230"/>
                    <a:pt x="496" y="213"/>
                    <a:pt x="523" y="189"/>
                  </a:cubicBezTo>
                  <a:cubicBezTo>
                    <a:pt x="544" y="165"/>
                    <a:pt x="561" y="127"/>
                    <a:pt x="564" y="96"/>
                  </a:cubicBezTo>
                  <a:cubicBezTo>
                    <a:pt x="564" y="73"/>
                    <a:pt x="561" y="42"/>
                    <a:pt x="540" y="21"/>
                  </a:cubicBezTo>
                  <a:cubicBezTo>
                    <a:pt x="523" y="9"/>
                    <a:pt x="504" y="0"/>
                    <a:pt x="4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3267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1"/>
        </a:solidFill>
        <a:effectLst/>
      </p:bgPr>
    </p:bg>
    <p:spTree>
      <p:nvGrpSpPr>
        <p:cNvPr id="1" name="Shape 1351"/>
        <p:cNvGrpSpPr/>
        <p:nvPr/>
      </p:nvGrpSpPr>
      <p:grpSpPr>
        <a:xfrm>
          <a:off x="0" y="0"/>
          <a:ext cx="0" cy="0"/>
          <a:chOff x="0" y="0"/>
          <a:chExt cx="0" cy="0"/>
        </a:xfrm>
      </p:grpSpPr>
      <p:grpSp>
        <p:nvGrpSpPr>
          <p:cNvPr id="1352" name="Google Shape;1352;p20"/>
          <p:cNvGrpSpPr/>
          <p:nvPr/>
        </p:nvGrpSpPr>
        <p:grpSpPr>
          <a:xfrm flipH="1">
            <a:off x="210888" y="154385"/>
            <a:ext cx="8732378" cy="4792635"/>
            <a:chOff x="398675" y="283391"/>
            <a:chExt cx="8240425" cy="4522634"/>
          </a:xfrm>
        </p:grpSpPr>
        <p:sp>
          <p:nvSpPr>
            <p:cNvPr id="1353" name="Google Shape;1353;p20"/>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0"/>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0"/>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56" name="Google Shape;1356;p20"/>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357" name="Google Shape;1357;p20"/>
          <p:cNvGrpSpPr/>
          <p:nvPr/>
        </p:nvGrpSpPr>
        <p:grpSpPr>
          <a:xfrm>
            <a:off x="146512" y="4065246"/>
            <a:ext cx="285570" cy="798402"/>
            <a:chOff x="67262" y="4136046"/>
            <a:chExt cx="285570" cy="798402"/>
          </a:xfrm>
        </p:grpSpPr>
        <p:sp>
          <p:nvSpPr>
            <p:cNvPr id="1358" name="Google Shape;1358;p20"/>
            <p:cNvSpPr/>
            <p:nvPr/>
          </p:nvSpPr>
          <p:spPr>
            <a:xfrm rot="-5400000">
              <a:off x="57413" y="4475541"/>
              <a:ext cx="99535" cy="79837"/>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0"/>
            <p:cNvSpPr/>
            <p:nvPr/>
          </p:nvSpPr>
          <p:spPr>
            <a:xfrm rot="-5400000">
              <a:off x="44081" y="4766544"/>
              <a:ext cx="77040" cy="30099"/>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0"/>
            <p:cNvSpPr/>
            <p:nvPr/>
          </p:nvSpPr>
          <p:spPr>
            <a:xfrm rot="-5400000">
              <a:off x="31925" y="4608418"/>
              <a:ext cx="87957" cy="16703"/>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0"/>
            <p:cNvSpPr/>
            <p:nvPr/>
          </p:nvSpPr>
          <p:spPr>
            <a:xfrm rot="-5400000">
              <a:off x="44102" y="4689941"/>
              <a:ext cx="72656" cy="25758"/>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0"/>
            <p:cNvSpPr/>
            <p:nvPr/>
          </p:nvSpPr>
          <p:spPr>
            <a:xfrm rot="-5400000">
              <a:off x="62258" y="4559025"/>
              <a:ext cx="12323" cy="1736"/>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0"/>
            <p:cNvSpPr/>
            <p:nvPr/>
          </p:nvSpPr>
          <p:spPr>
            <a:xfrm rot="-5400000">
              <a:off x="179079" y="4862398"/>
              <a:ext cx="58555" cy="8016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0"/>
            <p:cNvSpPr/>
            <p:nvPr/>
          </p:nvSpPr>
          <p:spPr>
            <a:xfrm rot="-5400000">
              <a:off x="222699" y="4654362"/>
              <a:ext cx="79852" cy="64829"/>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0"/>
            <p:cNvSpPr/>
            <p:nvPr/>
          </p:nvSpPr>
          <p:spPr>
            <a:xfrm rot="-5400000">
              <a:off x="240810" y="4802893"/>
              <a:ext cx="67735" cy="58255"/>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0"/>
            <p:cNvSpPr/>
            <p:nvPr/>
          </p:nvSpPr>
          <p:spPr>
            <a:xfrm rot="-5400000">
              <a:off x="53489" y="4838515"/>
              <a:ext cx="59506" cy="31133"/>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0"/>
            <p:cNvSpPr/>
            <p:nvPr/>
          </p:nvSpPr>
          <p:spPr>
            <a:xfrm rot="-5400000">
              <a:off x="271922" y="4560889"/>
              <a:ext cx="88494" cy="7103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0"/>
            <p:cNvSpPr/>
            <p:nvPr/>
          </p:nvSpPr>
          <p:spPr>
            <a:xfrm rot="-5400000">
              <a:off x="235311" y="4732390"/>
              <a:ext cx="68438" cy="61521"/>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0"/>
            <p:cNvSpPr/>
            <p:nvPr/>
          </p:nvSpPr>
          <p:spPr>
            <a:xfrm rot="-5400000">
              <a:off x="64137" y="4889894"/>
              <a:ext cx="38210" cy="31381"/>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0"/>
            <p:cNvSpPr/>
            <p:nvPr/>
          </p:nvSpPr>
          <p:spPr>
            <a:xfrm rot="-5400000">
              <a:off x="65891" y="4397678"/>
              <a:ext cx="77784" cy="7446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0"/>
            <p:cNvSpPr/>
            <p:nvPr/>
          </p:nvSpPr>
          <p:spPr>
            <a:xfrm rot="-5400000">
              <a:off x="109287" y="4875092"/>
              <a:ext cx="48796" cy="58834"/>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0"/>
            <p:cNvSpPr/>
            <p:nvPr/>
          </p:nvSpPr>
          <p:spPr>
            <a:xfrm rot="-5400000">
              <a:off x="60391" y="4235749"/>
              <a:ext cx="86675" cy="7235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0"/>
            <p:cNvSpPr/>
            <p:nvPr/>
          </p:nvSpPr>
          <p:spPr>
            <a:xfrm rot="-5400000">
              <a:off x="284844" y="4654072"/>
              <a:ext cx="77329" cy="58090"/>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0"/>
            <p:cNvSpPr/>
            <p:nvPr/>
          </p:nvSpPr>
          <p:spPr>
            <a:xfrm rot="-5400000">
              <a:off x="330680" y="4569197"/>
              <a:ext cx="39326" cy="4424"/>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0"/>
            <p:cNvSpPr/>
            <p:nvPr/>
          </p:nvSpPr>
          <p:spPr>
            <a:xfrm rot="-5400000">
              <a:off x="289287" y="4481160"/>
              <a:ext cx="111528" cy="1500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0"/>
            <p:cNvSpPr/>
            <p:nvPr/>
          </p:nvSpPr>
          <p:spPr>
            <a:xfrm rot="-5400000">
              <a:off x="67504" y="4319939"/>
              <a:ext cx="74352" cy="7425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0"/>
            <p:cNvSpPr/>
            <p:nvPr/>
          </p:nvSpPr>
          <p:spPr>
            <a:xfrm rot="-5400000">
              <a:off x="293775" y="4732059"/>
              <a:ext cx="67570" cy="49738"/>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0"/>
            <p:cNvSpPr/>
            <p:nvPr/>
          </p:nvSpPr>
          <p:spPr>
            <a:xfrm rot="-5400000">
              <a:off x="319144" y="4394036"/>
              <a:ext cx="51649" cy="14926"/>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0"/>
            <p:cNvSpPr/>
            <p:nvPr/>
          </p:nvSpPr>
          <p:spPr>
            <a:xfrm rot="-5400000">
              <a:off x="296339" y="4805456"/>
              <a:ext cx="67735" cy="44694"/>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0"/>
            <p:cNvSpPr/>
            <p:nvPr/>
          </p:nvSpPr>
          <p:spPr>
            <a:xfrm rot="-5400000">
              <a:off x="298324" y="4880052"/>
              <a:ext cx="67446" cy="40766"/>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0"/>
            <p:cNvSpPr/>
            <p:nvPr/>
          </p:nvSpPr>
          <p:spPr>
            <a:xfrm rot="-5400000">
              <a:off x="133141" y="4146038"/>
              <a:ext cx="87502" cy="68343"/>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0"/>
            <p:cNvSpPr/>
            <p:nvPr/>
          </p:nvSpPr>
          <p:spPr>
            <a:xfrm rot="-5400000">
              <a:off x="65622" y="4149264"/>
              <a:ext cx="76213" cy="7293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0"/>
            <p:cNvSpPr/>
            <p:nvPr/>
          </p:nvSpPr>
          <p:spPr>
            <a:xfrm rot="-5400000">
              <a:off x="188503" y="4469440"/>
              <a:ext cx="112396" cy="57428"/>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0"/>
            <p:cNvSpPr/>
            <p:nvPr/>
          </p:nvSpPr>
          <p:spPr>
            <a:xfrm rot="-5400000">
              <a:off x="208248" y="4142420"/>
              <a:ext cx="83408" cy="70659"/>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0"/>
            <p:cNvSpPr/>
            <p:nvPr/>
          </p:nvSpPr>
          <p:spPr>
            <a:xfrm rot="-5400000">
              <a:off x="336614" y="4267937"/>
              <a:ext cx="28161" cy="3721"/>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0"/>
            <p:cNvSpPr/>
            <p:nvPr/>
          </p:nvSpPr>
          <p:spPr>
            <a:xfrm rot="-5400000">
              <a:off x="306241" y="4323615"/>
              <a:ext cx="79604" cy="13024"/>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0"/>
            <p:cNvSpPr/>
            <p:nvPr/>
          </p:nvSpPr>
          <p:spPr>
            <a:xfrm rot="-5400000">
              <a:off x="280357" y="4142007"/>
              <a:ext cx="77867" cy="665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0"/>
            <p:cNvSpPr/>
            <p:nvPr/>
          </p:nvSpPr>
          <p:spPr>
            <a:xfrm rot="-5400000">
              <a:off x="205954" y="4313549"/>
              <a:ext cx="81547" cy="55774"/>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0"/>
            <p:cNvSpPr/>
            <p:nvPr/>
          </p:nvSpPr>
          <p:spPr>
            <a:xfrm rot="-5400000">
              <a:off x="159666" y="4657856"/>
              <a:ext cx="76171" cy="6631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0"/>
            <p:cNvSpPr/>
            <p:nvPr/>
          </p:nvSpPr>
          <p:spPr>
            <a:xfrm rot="-5400000">
              <a:off x="89583" y="4664514"/>
              <a:ext cx="73525" cy="68137"/>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0"/>
            <p:cNvSpPr/>
            <p:nvPr/>
          </p:nvSpPr>
          <p:spPr>
            <a:xfrm rot="-5400000">
              <a:off x="141141" y="4575485"/>
              <a:ext cx="93994" cy="68261"/>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0"/>
            <p:cNvSpPr/>
            <p:nvPr/>
          </p:nvSpPr>
          <p:spPr>
            <a:xfrm rot="-5400000">
              <a:off x="207193" y="4566657"/>
              <a:ext cx="89197" cy="68963"/>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0"/>
            <p:cNvSpPr/>
            <p:nvPr/>
          </p:nvSpPr>
          <p:spPr>
            <a:xfrm rot="-5400000">
              <a:off x="165744" y="4734148"/>
              <a:ext cx="73483" cy="71568"/>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0"/>
            <p:cNvSpPr/>
            <p:nvPr/>
          </p:nvSpPr>
          <p:spPr>
            <a:xfrm rot="-5400000">
              <a:off x="69445" y="4572467"/>
              <a:ext cx="95276" cy="80705"/>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0"/>
            <p:cNvSpPr/>
            <p:nvPr/>
          </p:nvSpPr>
          <p:spPr>
            <a:xfrm rot="-5400000">
              <a:off x="246723" y="4873106"/>
              <a:ext cx="65626" cy="5705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0"/>
            <p:cNvSpPr/>
            <p:nvPr/>
          </p:nvSpPr>
          <p:spPr>
            <a:xfrm rot="-5400000">
              <a:off x="101513" y="4819433"/>
              <a:ext cx="64469" cy="5474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0"/>
            <p:cNvSpPr/>
            <p:nvPr/>
          </p:nvSpPr>
          <p:spPr>
            <a:xfrm rot="-5400000">
              <a:off x="252322" y="4461439"/>
              <a:ext cx="112810" cy="61108"/>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0"/>
            <p:cNvSpPr/>
            <p:nvPr/>
          </p:nvSpPr>
          <p:spPr>
            <a:xfrm rot="-5400000">
              <a:off x="170933" y="4800703"/>
              <a:ext cx="68852" cy="76240"/>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0"/>
            <p:cNvSpPr/>
            <p:nvPr/>
          </p:nvSpPr>
          <p:spPr>
            <a:xfrm rot="-5400000">
              <a:off x="91795" y="4745829"/>
              <a:ext cx="79562" cy="6106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0"/>
            <p:cNvSpPr/>
            <p:nvPr/>
          </p:nvSpPr>
          <p:spPr>
            <a:xfrm rot="-5400000">
              <a:off x="279572" y="4220656"/>
              <a:ext cx="74931" cy="6681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0"/>
            <p:cNvSpPr/>
            <p:nvPr/>
          </p:nvSpPr>
          <p:spPr>
            <a:xfrm rot="-5400000">
              <a:off x="277113" y="4380165"/>
              <a:ext cx="56570" cy="51557"/>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0"/>
            <p:cNvSpPr/>
            <p:nvPr/>
          </p:nvSpPr>
          <p:spPr>
            <a:xfrm rot="-5400000">
              <a:off x="207401" y="4232419"/>
              <a:ext cx="81299" cy="60901"/>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0"/>
            <p:cNvSpPr/>
            <p:nvPr/>
          </p:nvSpPr>
          <p:spPr>
            <a:xfrm rot="-5400000">
              <a:off x="267064" y="4303956"/>
              <a:ext cx="84979" cy="6028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0"/>
            <p:cNvSpPr/>
            <p:nvPr/>
          </p:nvSpPr>
          <p:spPr>
            <a:xfrm rot="-5400000">
              <a:off x="146870" y="4392571"/>
              <a:ext cx="66453" cy="62100"/>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0"/>
            <p:cNvSpPr/>
            <p:nvPr/>
          </p:nvSpPr>
          <p:spPr>
            <a:xfrm rot="-5400000">
              <a:off x="136924" y="4236782"/>
              <a:ext cx="85393" cy="65615"/>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0"/>
            <p:cNvSpPr/>
            <p:nvPr/>
          </p:nvSpPr>
          <p:spPr>
            <a:xfrm rot="-5400000">
              <a:off x="215258" y="4387071"/>
              <a:ext cx="59093" cy="54162"/>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0"/>
            <p:cNvSpPr/>
            <p:nvPr/>
          </p:nvSpPr>
          <p:spPr>
            <a:xfrm rot="-5400000">
              <a:off x="127682" y="4475230"/>
              <a:ext cx="104746" cy="59702"/>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0"/>
            <p:cNvSpPr/>
            <p:nvPr/>
          </p:nvSpPr>
          <p:spPr>
            <a:xfrm rot="-5400000">
              <a:off x="141287" y="4317313"/>
              <a:ext cx="76626" cy="65904"/>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0"/>
            <p:cNvSpPr/>
            <p:nvPr/>
          </p:nvSpPr>
          <p:spPr>
            <a:xfrm rot="-5400000">
              <a:off x="349123" y="4429680"/>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0"/>
            <p:cNvSpPr/>
            <p:nvPr/>
          </p:nvSpPr>
          <p:spPr>
            <a:xfrm rot="-5400000">
              <a:off x="325677" y="4617866"/>
              <a:ext cx="53717" cy="4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0"/>
            <p:cNvSpPr/>
            <p:nvPr/>
          </p:nvSpPr>
          <p:spPr>
            <a:xfrm rot="-5400000">
              <a:off x="349041" y="4372079"/>
              <a:ext cx="6989" cy="4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0"/>
            <p:cNvSpPr/>
            <p:nvPr/>
          </p:nvSpPr>
          <p:spPr>
            <a:xfrm rot="-5400000">
              <a:off x="348834" y="4548067"/>
              <a:ext cx="7402" cy="4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0"/>
            <p:cNvSpPr/>
            <p:nvPr/>
          </p:nvSpPr>
          <p:spPr>
            <a:xfrm rot="-5400000">
              <a:off x="324539" y="4227743"/>
              <a:ext cx="55991" cy="4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0"/>
            <p:cNvSpPr/>
            <p:nvPr/>
          </p:nvSpPr>
          <p:spPr>
            <a:xfrm rot="-5400000">
              <a:off x="349268" y="4287082"/>
              <a:ext cx="6534" cy="4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0"/>
            <p:cNvSpPr/>
            <p:nvPr/>
          </p:nvSpPr>
          <p:spPr>
            <a:xfrm rot="-5400000">
              <a:off x="311333" y="4930933"/>
              <a:ext cx="41" cy="6408"/>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0"/>
            <p:cNvSpPr/>
            <p:nvPr/>
          </p:nvSpPr>
          <p:spPr>
            <a:xfrm rot="-5400000">
              <a:off x="349061" y="4863386"/>
              <a:ext cx="6947" cy="4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0"/>
            <p:cNvSpPr/>
            <p:nvPr/>
          </p:nvSpPr>
          <p:spPr>
            <a:xfrm rot="-5400000">
              <a:off x="349061" y="4719693"/>
              <a:ext cx="6947" cy="4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0"/>
            <p:cNvSpPr/>
            <p:nvPr/>
          </p:nvSpPr>
          <p:spPr>
            <a:xfrm rot="-5400000">
              <a:off x="349123" y="4790547"/>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0"/>
            <p:cNvSpPr/>
            <p:nvPr/>
          </p:nvSpPr>
          <p:spPr>
            <a:xfrm rot="-5400000">
              <a:off x="-188612" y="4392714"/>
              <a:ext cx="797855" cy="28503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0" name="Google Shape;1420;p20"/>
          <p:cNvGrpSpPr/>
          <p:nvPr/>
        </p:nvGrpSpPr>
        <p:grpSpPr>
          <a:xfrm>
            <a:off x="8394964" y="4271974"/>
            <a:ext cx="705132" cy="738366"/>
            <a:chOff x="8394964" y="4271974"/>
            <a:chExt cx="705132" cy="738366"/>
          </a:xfrm>
        </p:grpSpPr>
        <p:sp>
          <p:nvSpPr>
            <p:cNvPr id="1421" name="Google Shape;1421;p20"/>
            <p:cNvSpPr/>
            <p:nvPr/>
          </p:nvSpPr>
          <p:spPr>
            <a:xfrm rot="-2562352">
              <a:off x="8595169" y="4708892"/>
              <a:ext cx="201401" cy="138901"/>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2" name="Google Shape;1422;p20"/>
            <p:cNvSpPr/>
            <p:nvPr/>
          </p:nvSpPr>
          <p:spPr>
            <a:xfrm rot="-2562352">
              <a:off x="8623491" y="4459406"/>
              <a:ext cx="295134" cy="178501"/>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3" name="Google Shape;1423;p20"/>
            <p:cNvSpPr/>
            <p:nvPr/>
          </p:nvSpPr>
          <p:spPr>
            <a:xfrm rot="-2562352">
              <a:off x="8489713" y="4842018"/>
              <a:ext cx="137846" cy="133675"/>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4" name="Google Shape;1424;p20"/>
            <p:cNvSpPr/>
            <p:nvPr/>
          </p:nvSpPr>
          <p:spPr>
            <a:xfrm rot="-2562352">
              <a:off x="8500502" y="4597424"/>
              <a:ext cx="256563" cy="21166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5" name="Google Shape;1425;p20"/>
            <p:cNvSpPr/>
            <p:nvPr/>
          </p:nvSpPr>
          <p:spPr>
            <a:xfrm rot="-2562352">
              <a:off x="8789638" y="4353445"/>
              <a:ext cx="172239" cy="121895"/>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6" name="Google Shape;1426;p20"/>
            <p:cNvSpPr/>
            <p:nvPr/>
          </p:nvSpPr>
          <p:spPr>
            <a:xfrm rot="-2562352">
              <a:off x="8418966" y="4719901"/>
              <a:ext cx="122621" cy="128891"/>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7" name="Google Shape;1427;p20"/>
            <p:cNvSpPr/>
            <p:nvPr/>
          </p:nvSpPr>
          <p:spPr>
            <a:xfrm rot="-2562352">
              <a:off x="8517371" y="4930808"/>
              <a:ext cx="62853" cy="57530"/>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8" name="Google Shape;1428;p20"/>
            <p:cNvSpPr/>
            <p:nvPr/>
          </p:nvSpPr>
          <p:spPr>
            <a:xfrm rot="-2562352">
              <a:off x="8484654" y="4789929"/>
              <a:ext cx="220179" cy="149515"/>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9" name="Google Shape;1429;p20"/>
            <p:cNvSpPr/>
            <p:nvPr/>
          </p:nvSpPr>
          <p:spPr>
            <a:xfrm rot="-2562352">
              <a:off x="8903899" y="4313119"/>
              <a:ext cx="77414" cy="75622"/>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0" name="Google Shape;1430;p20"/>
            <p:cNvSpPr/>
            <p:nvPr/>
          </p:nvSpPr>
          <p:spPr>
            <a:xfrm rot="-2562352">
              <a:off x="8720110" y="4522202"/>
              <a:ext cx="269095" cy="173355"/>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1" name="Google Shape;1431;p20"/>
            <p:cNvSpPr/>
            <p:nvPr/>
          </p:nvSpPr>
          <p:spPr>
            <a:xfrm rot="-2562352">
              <a:off x="8966883" y="4486189"/>
              <a:ext cx="108099" cy="73330"/>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2" name="Google Shape;1432;p20"/>
            <p:cNvSpPr/>
            <p:nvPr/>
          </p:nvSpPr>
          <p:spPr>
            <a:xfrm rot="-2562352">
              <a:off x="8849656" y="4384036"/>
              <a:ext cx="210693" cy="181396"/>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3" name="Google Shape;1433;p20"/>
            <p:cNvSpPr/>
            <p:nvPr/>
          </p:nvSpPr>
          <p:spPr>
            <a:xfrm rot="-2562352">
              <a:off x="8812164" y="4660629"/>
              <a:ext cx="91975" cy="52586"/>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4" name="Google Shape;1434;p20"/>
            <p:cNvSpPr/>
            <p:nvPr/>
          </p:nvSpPr>
          <p:spPr>
            <a:xfrm rot="-2562352">
              <a:off x="8376388" y="4498510"/>
              <a:ext cx="742284" cy="278245"/>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5" name="Google Shape;1435;p20"/>
            <p:cNvSpPr/>
            <p:nvPr/>
          </p:nvSpPr>
          <p:spPr>
            <a:xfrm rot="-2562352">
              <a:off x="8493788" y="4597118"/>
              <a:ext cx="271788" cy="21902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36" name="Google Shape;1436;p20"/>
            <p:cNvSpPr/>
            <p:nvPr/>
          </p:nvSpPr>
          <p:spPr>
            <a:xfrm rot="-2562352">
              <a:off x="8609934" y="4463419"/>
              <a:ext cx="317932" cy="184813"/>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37" name="Google Shape;1437;p20"/>
            <p:cNvSpPr/>
            <p:nvPr/>
          </p:nvSpPr>
          <p:spPr>
            <a:xfrm rot="-2562352">
              <a:off x="8716752" y="4846786"/>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8" name="Google Shape;1438;p20"/>
            <p:cNvSpPr/>
            <p:nvPr/>
          </p:nvSpPr>
          <p:spPr>
            <a:xfrm rot="-2562352">
              <a:off x="8645890" y="4912568"/>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9" name="Google Shape;1439;p20"/>
            <p:cNvSpPr/>
            <p:nvPr/>
          </p:nvSpPr>
          <p:spPr>
            <a:xfrm rot="-2562352">
              <a:off x="8477270" y="4780704"/>
              <a:ext cx="237239" cy="156470"/>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0" name="Google Shape;1440;p20"/>
            <p:cNvSpPr/>
            <p:nvPr/>
          </p:nvSpPr>
          <p:spPr>
            <a:xfrm rot="-2562352">
              <a:off x="9001992" y="4585551"/>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1" name="Google Shape;1441;p20"/>
            <p:cNvSpPr/>
            <p:nvPr/>
          </p:nvSpPr>
          <p:spPr>
            <a:xfrm rot="-2562352">
              <a:off x="8944971" y="4637208"/>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2" name="Google Shape;1442;p20"/>
            <p:cNvSpPr/>
            <p:nvPr/>
          </p:nvSpPr>
          <p:spPr>
            <a:xfrm rot="-2562352">
              <a:off x="8709220" y="4515878"/>
              <a:ext cx="286584" cy="180150"/>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3" name="Google Shape;1443;p20"/>
            <p:cNvSpPr/>
            <p:nvPr/>
          </p:nvSpPr>
          <p:spPr>
            <a:xfrm rot="-2562352">
              <a:off x="8842911" y="4380446"/>
              <a:ext cx="219320" cy="197075"/>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4" name="Google Shape;1444;p20"/>
            <p:cNvSpPr/>
            <p:nvPr/>
          </p:nvSpPr>
          <p:spPr>
            <a:xfrm rot="-2562352">
              <a:off x="8808539" y="4764231"/>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5" name="Google Shape;1445;p20"/>
            <p:cNvSpPr/>
            <p:nvPr/>
          </p:nvSpPr>
          <p:spPr>
            <a:xfrm rot="-2562352">
              <a:off x="8753231" y="4814180"/>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6" name="Google Shape;1446;p20"/>
            <p:cNvSpPr/>
            <p:nvPr/>
          </p:nvSpPr>
          <p:spPr>
            <a:xfrm rot="-2562352">
              <a:off x="8586373" y="4703022"/>
              <a:ext cx="216666" cy="145093"/>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7" name="Google Shape;1447;p20"/>
            <p:cNvSpPr/>
            <p:nvPr/>
          </p:nvSpPr>
          <p:spPr>
            <a:xfrm rot="-2562352">
              <a:off x="8425685" y="4713962"/>
              <a:ext cx="123948" cy="136087"/>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8" name="Google Shape;1448;p20"/>
            <p:cNvSpPr/>
            <p:nvPr/>
          </p:nvSpPr>
          <p:spPr>
            <a:xfrm rot="-2562352">
              <a:off x="8780874" y="4354130"/>
              <a:ext cx="190510" cy="128730"/>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9" name="Google Shape;1449;p20"/>
            <p:cNvSpPr/>
            <p:nvPr/>
          </p:nvSpPr>
          <p:spPr>
            <a:xfrm rot="-2562352">
              <a:off x="8515798" y="4919541"/>
              <a:ext cx="71675" cy="72928"/>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50" name="Google Shape;1450;p20"/>
            <p:cNvSpPr/>
            <p:nvPr/>
          </p:nvSpPr>
          <p:spPr>
            <a:xfrm rot="-2562352">
              <a:off x="8905583" y="4674355"/>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1" name="Google Shape;1451;p20"/>
            <p:cNvSpPr/>
            <p:nvPr/>
          </p:nvSpPr>
          <p:spPr>
            <a:xfrm rot="-2562352">
              <a:off x="8856340" y="4719048"/>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2" name="Google Shape;1452;p20"/>
            <p:cNvSpPr/>
            <p:nvPr/>
          </p:nvSpPr>
          <p:spPr>
            <a:xfrm rot="-2562352">
              <a:off x="8804526" y="4653179"/>
              <a:ext cx="106108" cy="59380"/>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53" name="Google Shape;1453;p20"/>
            <p:cNvSpPr/>
            <p:nvPr/>
          </p:nvSpPr>
          <p:spPr>
            <a:xfrm rot="-2562352">
              <a:off x="8898689" y="4307146"/>
              <a:ext cx="88774" cy="94236"/>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54" name="Google Shape;1454;p20"/>
            <p:cNvSpPr/>
            <p:nvPr/>
          </p:nvSpPr>
          <p:spPr>
            <a:xfrm rot="-2562352">
              <a:off x="9080337" y="4513348"/>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5" name="Google Shape;1455;p20"/>
            <p:cNvSpPr/>
            <p:nvPr/>
          </p:nvSpPr>
          <p:spPr>
            <a:xfrm rot="-2562352">
              <a:off x="9038920" y="4550297"/>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6" name="Google Shape;1456;p20"/>
            <p:cNvSpPr/>
            <p:nvPr/>
          </p:nvSpPr>
          <p:spPr>
            <a:xfrm rot="-2562352">
              <a:off x="8957421" y="4479767"/>
              <a:ext cx="123558" cy="79883"/>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1457" name="Google Shape;1457;p20"/>
          <p:cNvSpPr/>
          <p:nvPr/>
        </p:nvSpPr>
        <p:spPr>
          <a:xfrm rot="5400000">
            <a:off x="8243810" y="606839"/>
            <a:ext cx="1253329" cy="294098"/>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0"/>
          <p:cNvSpPr/>
          <p:nvPr/>
        </p:nvSpPr>
        <p:spPr>
          <a:xfrm rot="5400000">
            <a:off x="8118478" y="719696"/>
            <a:ext cx="1254055" cy="69109"/>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0"/>
          <p:cNvSpPr/>
          <p:nvPr/>
        </p:nvSpPr>
        <p:spPr>
          <a:xfrm rot="5400000">
            <a:off x="8367204" y="718779"/>
            <a:ext cx="1254353" cy="70645"/>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0"/>
          <p:cNvSpPr/>
          <p:nvPr/>
        </p:nvSpPr>
        <p:spPr>
          <a:xfrm rot="1334712">
            <a:off x="8271364" y="154345"/>
            <a:ext cx="432471" cy="188510"/>
          </a:xfrm>
          <a:custGeom>
            <a:avLst/>
            <a:gdLst/>
            <a:ahLst/>
            <a:cxnLst/>
            <a:rect l="l" t="t" r="r" b="b"/>
            <a:pathLst>
              <a:path w="4040" h="1688" extrusionOk="0">
                <a:moveTo>
                  <a:pt x="2249" y="152"/>
                </a:moveTo>
                <a:lnTo>
                  <a:pt x="2249" y="152"/>
                </a:lnTo>
                <a:cubicBezTo>
                  <a:pt x="2467" y="237"/>
                  <a:pt x="2580" y="408"/>
                  <a:pt x="2672" y="616"/>
                </a:cubicBezTo>
                <a:cubicBezTo>
                  <a:pt x="2478" y="517"/>
                  <a:pt x="2266" y="282"/>
                  <a:pt x="2249" y="152"/>
                </a:cubicBezTo>
                <a:close/>
                <a:moveTo>
                  <a:pt x="3123" y="189"/>
                </a:moveTo>
                <a:lnTo>
                  <a:pt x="3123" y="189"/>
                </a:lnTo>
                <a:cubicBezTo>
                  <a:pt x="3380" y="223"/>
                  <a:pt x="3458" y="452"/>
                  <a:pt x="3585" y="630"/>
                </a:cubicBezTo>
                <a:cubicBezTo>
                  <a:pt x="3397" y="517"/>
                  <a:pt x="3219" y="398"/>
                  <a:pt x="3123" y="189"/>
                </a:cubicBezTo>
                <a:close/>
                <a:moveTo>
                  <a:pt x="1491" y="208"/>
                </a:moveTo>
                <a:cubicBezTo>
                  <a:pt x="1647" y="208"/>
                  <a:pt x="1804" y="391"/>
                  <a:pt x="1859" y="651"/>
                </a:cubicBezTo>
                <a:cubicBezTo>
                  <a:pt x="1681" y="552"/>
                  <a:pt x="1511" y="360"/>
                  <a:pt x="1466" y="210"/>
                </a:cubicBezTo>
                <a:cubicBezTo>
                  <a:pt x="1474" y="209"/>
                  <a:pt x="1483" y="208"/>
                  <a:pt x="1491" y="208"/>
                </a:cubicBezTo>
                <a:close/>
                <a:moveTo>
                  <a:pt x="834" y="391"/>
                </a:moveTo>
                <a:lnTo>
                  <a:pt x="834" y="391"/>
                </a:lnTo>
                <a:cubicBezTo>
                  <a:pt x="1019" y="442"/>
                  <a:pt x="1104" y="572"/>
                  <a:pt x="1196" y="692"/>
                </a:cubicBezTo>
                <a:cubicBezTo>
                  <a:pt x="1060" y="623"/>
                  <a:pt x="954" y="528"/>
                  <a:pt x="834" y="391"/>
                </a:cubicBezTo>
                <a:close/>
                <a:moveTo>
                  <a:pt x="284" y="818"/>
                </a:moveTo>
                <a:cubicBezTo>
                  <a:pt x="390" y="821"/>
                  <a:pt x="492" y="852"/>
                  <a:pt x="595" y="903"/>
                </a:cubicBezTo>
                <a:cubicBezTo>
                  <a:pt x="516" y="950"/>
                  <a:pt x="442" y="982"/>
                  <a:pt x="365" y="982"/>
                </a:cubicBezTo>
                <a:cubicBezTo>
                  <a:pt x="329" y="982"/>
                  <a:pt x="292" y="975"/>
                  <a:pt x="253" y="958"/>
                </a:cubicBezTo>
                <a:cubicBezTo>
                  <a:pt x="215" y="941"/>
                  <a:pt x="174" y="921"/>
                  <a:pt x="188" y="869"/>
                </a:cubicBezTo>
                <a:cubicBezTo>
                  <a:pt x="202" y="821"/>
                  <a:pt x="246" y="818"/>
                  <a:pt x="284" y="818"/>
                </a:cubicBezTo>
                <a:close/>
                <a:moveTo>
                  <a:pt x="1162" y="1074"/>
                </a:moveTo>
                <a:cubicBezTo>
                  <a:pt x="1118" y="1187"/>
                  <a:pt x="1049" y="1283"/>
                  <a:pt x="919" y="1365"/>
                </a:cubicBezTo>
                <a:cubicBezTo>
                  <a:pt x="981" y="1221"/>
                  <a:pt x="1056" y="1132"/>
                  <a:pt x="1162" y="1074"/>
                </a:cubicBezTo>
                <a:close/>
                <a:moveTo>
                  <a:pt x="2638" y="965"/>
                </a:moveTo>
                <a:cubicBezTo>
                  <a:pt x="2573" y="1146"/>
                  <a:pt x="2488" y="1307"/>
                  <a:pt x="2351" y="1437"/>
                </a:cubicBezTo>
                <a:cubicBezTo>
                  <a:pt x="2355" y="1221"/>
                  <a:pt x="2461" y="1074"/>
                  <a:pt x="2638" y="965"/>
                </a:cubicBezTo>
                <a:close/>
                <a:moveTo>
                  <a:pt x="3585" y="869"/>
                </a:moveTo>
                <a:cubicBezTo>
                  <a:pt x="3520" y="1074"/>
                  <a:pt x="3445" y="1238"/>
                  <a:pt x="3332" y="1389"/>
                </a:cubicBezTo>
                <a:cubicBezTo>
                  <a:pt x="3295" y="1439"/>
                  <a:pt x="3243" y="1501"/>
                  <a:pt x="3190" y="1501"/>
                </a:cubicBezTo>
                <a:cubicBezTo>
                  <a:pt x="3178" y="1501"/>
                  <a:pt x="3166" y="1498"/>
                  <a:pt x="3154" y="1491"/>
                </a:cubicBezTo>
                <a:cubicBezTo>
                  <a:pt x="3086" y="1450"/>
                  <a:pt x="3151" y="1358"/>
                  <a:pt x="3178" y="1296"/>
                </a:cubicBezTo>
                <a:cubicBezTo>
                  <a:pt x="3260" y="1115"/>
                  <a:pt x="3410" y="999"/>
                  <a:pt x="3585" y="869"/>
                </a:cubicBezTo>
                <a:close/>
                <a:moveTo>
                  <a:pt x="1784" y="1067"/>
                </a:moveTo>
                <a:lnTo>
                  <a:pt x="1784" y="1067"/>
                </a:lnTo>
                <a:cubicBezTo>
                  <a:pt x="1777" y="1228"/>
                  <a:pt x="1692" y="1416"/>
                  <a:pt x="1565" y="1522"/>
                </a:cubicBezTo>
                <a:cubicBezTo>
                  <a:pt x="1565" y="1331"/>
                  <a:pt x="1664" y="1197"/>
                  <a:pt x="1784" y="1067"/>
                </a:cubicBezTo>
                <a:close/>
                <a:moveTo>
                  <a:pt x="2173" y="1"/>
                </a:moveTo>
                <a:cubicBezTo>
                  <a:pt x="2135" y="1"/>
                  <a:pt x="2098" y="13"/>
                  <a:pt x="2068" y="53"/>
                </a:cubicBezTo>
                <a:cubicBezTo>
                  <a:pt x="2013" y="124"/>
                  <a:pt x="2061" y="193"/>
                  <a:pt x="2095" y="258"/>
                </a:cubicBezTo>
                <a:cubicBezTo>
                  <a:pt x="2197" y="435"/>
                  <a:pt x="2341" y="572"/>
                  <a:pt x="2508" y="712"/>
                </a:cubicBezTo>
                <a:cubicBezTo>
                  <a:pt x="2437" y="719"/>
                  <a:pt x="2385" y="722"/>
                  <a:pt x="2331" y="726"/>
                </a:cubicBezTo>
                <a:cubicBezTo>
                  <a:pt x="2268" y="730"/>
                  <a:pt x="2219" y="734"/>
                  <a:pt x="2180" y="734"/>
                </a:cubicBezTo>
                <a:cubicBezTo>
                  <a:pt x="2036" y="734"/>
                  <a:pt x="2019" y="688"/>
                  <a:pt x="1931" y="473"/>
                </a:cubicBezTo>
                <a:cubicBezTo>
                  <a:pt x="1863" y="309"/>
                  <a:pt x="1770" y="162"/>
                  <a:pt x="1606" y="80"/>
                </a:cubicBezTo>
                <a:cubicBezTo>
                  <a:pt x="1561" y="59"/>
                  <a:pt x="1514" y="44"/>
                  <a:pt x="1467" y="44"/>
                </a:cubicBezTo>
                <a:cubicBezTo>
                  <a:pt x="1422" y="44"/>
                  <a:pt x="1378" y="58"/>
                  <a:pt x="1340" y="97"/>
                </a:cubicBezTo>
                <a:cubicBezTo>
                  <a:pt x="1261" y="176"/>
                  <a:pt x="1299" y="264"/>
                  <a:pt x="1343" y="343"/>
                </a:cubicBezTo>
                <a:cubicBezTo>
                  <a:pt x="1364" y="381"/>
                  <a:pt x="1391" y="418"/>
                  <a:pt x="1415" y="452"/>
                </a:cubicBezTo>
                <a:cubicBezTo>
                  <a:pt x="1493" y="558"/>
                  <a:pt x="1596" y="644"/>
                  <a:pt x="1702" y="736"/>
                </a:cubicBezTo>
                <a:cubicBezTo>
                  <a:pt x="1656" y="746"/>
                  <a:pt x="1613" y="752"/>
                  <a:pt x="1573" y="752"/>
                </a:cubicBezTo>
                <a:cubicBezTo>
                  <a:pt x="1478" y="752"/>
                  <a:pt x="1398" y="717"/>
                  <a:pt x="1333" y="616"/>
                </a:cubicBezTo>
                <a:cubicBezTo>
                  <a:pt x="1282" y="531"/>
                  <a:pt x="1203" y="456"/>
                  <a:pt x="1124" y="384"/>
                </a:cubicBezTo>
                <a:cubicBezTo>
                  <a:pt x="1030" y="299"/>
                  <a:pt x="926" y="233"/>
                  <a:pt x="798" y="233"/>
                </a:cubicBezTo>
                <a:cubicBezTo>
                  <a:pt x="792" y="233"/>
                  <a:pt x="786" y="233"/>
                  <a:pt x="779" y="234"/>
                </a:cubicBezTo>
                <a:cubicBezTo>
                  <a:pt x="694" y="241"/>
                  <a:pt x="656" y="299"/>
                  <a:pt x="684" y="381"/>
                </a:cubicBezTo>
                <a:cubicBezTo>
                  <a:pt x="697" y="415"/>
                  <a:pt x="718" y="446"/>
                  <a:pt x="735" y="480"/>
                </a:cubicBezTo>
                <a:cubicBezTo>
                  <a:pt x="810" y="593"/>
                  <a:pt x="919" y="671"/>
                  <a:pt x="1032" y="774"/>
                </a:cubicBezTo>
                <a:cubicBezTo>
                  <a:pt x="1019" y="773"/>
                  <a:pt x="1005" y="773"/>
                  <a:pt x="992" y="773"/>
                </a:cubicBezTo>
                <a:cubicBezTo>
                  <a:pt x="944" y="773"/>
                  <a:pt x="897" y="775"/>
                  <a:pt x="852" y="775"/>
                </a:cubicBezTo>
                <a:cubicBezTo>
                  <a:pt x="749" y="775"/>
                  <a:pt x="654" y="767"/>
                  <a:pt x="557" y="719"/>
                </a:cubicBezTo>
                <a:cubicBezTo>
                  <a:pt x="468" y="675"/>
                  <a:pt x="368" y="654"/>
                  <a:pt x="269" y="654"/>
                </a:cubicBezTo>
                <a:cubicBezTo>
                  <a:pt x="261" y="654"/>
                  <a:pt x="254" y="654"/>
                  <a:pt x="246" y="654"/>
                </a:cubicBezTo>
                <a:cubicBezTo>
                  <a:pt x="133" y="657"/>
                  <a:pt x="41" y="726"/>
                  <a:pt x="24" y="821"/>
                </a:cubicBezTo>
                <a:cubicBezTo>
                  <a:pt x="0" y="917"/>
                  <a:pt x="69" y="1016"/>
                  <a:pt x="178" y="1064"/>
                </a:cubicBezTo>
                <a:cubicBezTo>
                  <a:pt x="235" y="1090"/>
                  <a:pt x="292" y="1101"/>
                  <a:pt x="349" y="1101"/>
                </a:cubicBezTo>
                <a:cubicBezTo>
                  <a:pt x="436" y="1101"/>
                  <a:pt x="522" y="1074"/>
                  <a:pt x="605" y="1030"/>
                </a:cubicBezTo>
                <a:cubicBezTo>
                  <a:pt x="745" y="948"/>
                  <a:pt x="901" y="913"/>
                  <a:pt x="1079" y="913"/>
                </a:cubicBezTo>
                <a:cubicBezTo>
                  <a:pt x="1087" y="913"/>
                  <a:pt x="1095" y="914"/>
                  <a:pt x="1104" y="914"/>
                </a:cubicBezTo>
                <a:cubicBezTo>
                  <a:pt x="1056" y="958"/>
                  <a:pt x="1019" y="985"/>
                  <a:pt x="984" y="1020"/>
                </a:cubicBezTo>
                <a:cubicBezTo>
                  <a:pt x="889" y="1105"/>
                  <a:pt x="817" y="1211"/>
                  <a:pt x="769" y="1327"/>
                </a:cubicBezTo>
                <a:cubicBezTo>
                  <a:pt x="752" y="1375"/>
                  <a:pt x="745" y="1423"/>
                  <a:pt x="779" y="1467"/>
                </a:cubicBezTo>
                <a:cubicBezTo>
                  <a:pt x="806" y="1499"/>
                  <a:pt x="839" y="1511"/>
                  <a:pt x="874" y="1511"/>
                </a:cubicBezTo>
                <a:cubicBezTo>
                  <a:pt x="889" y="1511"/>
                  <a:pt x="904" y="1509"/>
                  <a:pt x="919" y="1505"/>
                </a:cubicBezTo>
                <a:cubicBezTo>
                  <a:pt x="991" y="1488"/>
                  <a:pt x="1056" y="1443"/>
                  <a:pt x="1107" y="1392"/>
                </a:cubicBezTo>
                <a:cubicBezTo>
                  <a:pt x="1227" y="1273"/>
                  <a:pt x="1312" y="1132"/>
                  <a:pt x="1367" y="972"/>
                </a:cubicBezTo>
                <a:cubicBezTo>
                  <a:pt x="1380" y="940"/>
                  <a:pt x="1381" y="903"/>
                  <a:pt x="1424" y="903"/>
                </a:cubicBezTo>
                <a:cubicBezTo>
                  <a:pt x="1428" y="903"/>
                  <a:pt x="1431" y="903"/>
                  <a:pt x="1435" y="903"/>
                </a:cubicBezTo>
                <a:cubicBezTo>
                  <a:pt x="1470" y="905"/>
                  <a:pt x="1503" y="905"/>
                  <a:pt x="1537" y="905"/>
                </a:cubicBezTo>
                <a:cubicBezTo>
                  <a:pt x="1604" y="905"/>
                  <a:pt x="1669" y="903"/>
                  <a:pt x="1733" y="903"/>
                </a:cubicBezTo>
                <a:cubicBezTo>
                  <a:pt x="1709" y="924"/>
                  <a:pt x="1688" y="955"/>
                  <a:pt x="1664" y="979"/>
                </a:cubicBezTo>
                <a:cubicBezTo>
                  <a:pt x="1545" y="1132"/>
                  <a:pt x="1442" y="1290"/>
                  <a:pt x="1429" y="1495"/>
                </a:cubicBezTo>
                <a:cubicBezTo>
                  <a:pt x="1425" y="1570"/>
                  <a:pt x="1442" y="1642"/>
                  <a:pt x="1514" y="1676"/>
                </a:cubicBezTo>
                <a:cubicBezTo>
                  <a:pt x="1530" y="1684"/>
                  <a:pt x="1546" y="1688"/>
                  <a:pt x="1562" y="1688"/>
                </a:cubicBezTo>
                <a:cubicBezTo>
                  <a:pt x="1608" y="1688"/>
                  <a:pt x="1649" y="1656"/>
                  <a:pt x="1685" y="1628"/>
                </a:cubicBezTo>
                <a:cubicBezTo>
                  <a:pt x="1750" y="1577"/>
                  <a:pt x="1794" y="1508"/>
                  <a:pt x="1828" y="1437"/>
                </a:cubicBezTo>
                <a:cubicBezTo>
                  <a:pt x="1904" y="1286"/>
                  <a:pt x="1945" y="1126"/>
                  <a:pt x="1965" y="958"/>
                </a:cubicBezTo>
                <a:cubicBezTo>
                  <a:pt x="1968" y="938"/>
                  <a:pt x="1951" y="897"/>
                  <a:pt x="1996" y="897"/>
                </a:cubicBezTo>
                <a:cubicBezTo>
                  <a:pt x="2119" y="894"/>
                  <a:pt x="2247" y="874"/>
                  <a:pt x="2375" y="874"/>
                </a:cubicBezTo>
                <a:cubicBezTo>
                  <a:pt x="2411" y="874"/>
                  <a:pt x="2446" y="876"/>
                  <a:pt x="2481" y="880"/>
                </a:cubicBezTo>
                <a:cubicBezTo>
                  <a:pt x="2437" y="927"/>
                  <a:pt x="2402" y="962"/>
                  <a:pt x="2368" y="999"/>
                </a:cubicBezTo>
                <a:cubicBezTo>
                  <a:pt x="2266" y="1112"/>
                  <a:pt x="2211" y="1249"/>
                  <a:pt x="2187" y="1402"/>
                </a:cubicBezTo>
                <a:cubicBezTo>
                  <a:pt x="2180" y="1478"/>
                  <a:pt x="2201" y="1546"/>
                  <a:pt x="2269" y="1580"/>
                </a:cubicBezTo>
                <a:cubicBezTo>
                  <a:pt x="2291" y="1592"/>
                  <a:pt x="2314" y="1597"/>
                  <a:pt x="2336" y="1597"/>
                </a:cubicBezTo>
                <a:cubicBezTo>
                  <a:pt x="2379" y="1597"/>
                  <a:pt x="2420" y="1577"/>
                  <a:pt x="2454" y="1546"/>
                </a:cubicBezTo>
                <a:cubicBezTo>
                  <a:pt x="2478" y="1525"/>
                  <a:pt x="2505" y="1505"/>
                  <a:pt x="2522" y="1474"/>
                </a:cubicBezTo>
                <a:cubicBezTo>
                  <a:pt x="2631" y="1300"/>
                  <a:pt x="2751" y="1129"/>
                  <a:pt x="2785" y="921"/>
                </a:cubicBezTo>
                <a:cubicBezTo>
                  <a:pt x="2792" y="882"/>
                  <a:pt x="2801" y="859"/>
                  <a:pt x="2839" y="859"/>
                </a:cubicBezTo>
                <a:cubicBezTo>
                  <a:pt x="2841" y="859"/>
                  <a:pt x="2844" y="859"/>
                  <a:pt x="2847" y="859"/>
                </a:cubicBezTo>
                <a:lnTo>
                  <a:pt x="3376" y="859"/>
                </a:lnTo>
                <a:cubicBezTo>
                  <a:pt x="3294" y="941"/>
                  <a:pt x="3212" y="1009"/>
                  <a:pt x="3147" y="1091"/>
                </a:cubicBezTo>
                <a:cubicBezTo>
                  <a:pt x="3059" y="1201"/>
                  <a:pt x="2994" y="1327"/>
                  <a:pt x="2990" y="1474"/>
                </a:cubicBezTo>
                <a:cubicBezTo>
                  <a:pt x="2988" y="1591"/>
                  <a:pt x="3052" y="1660"/>
                  <a:pt x="3149" y="1660"/>
                </a:cubicBezTo>
                <a:cubicBezTo>
                  <a:pt x="3177" y="1660"/>
                  <a:pt x="3207" y="1654"/>
                  <a:pt x="3240" y="1642"/>
                </a:cubicBezTo>
                <a:cubicBezTo>
                  <a:pt x="3315" y="1611"/>
                  <a:pt x="3380" y="1563"/>
                  <a:pt x="3431" y="1495"/>
                </a:cubicBezTo>
                <a:cubicBezTo>
                  <a:pt x="3537" y="1358"/>
                  <a:pt x="3629" y="1214"/>
                  <a:pt x="3670" y="1047"/>
                </a:cubicBezTo>
                <a:cubicBezTo>
                  <a:pt x="3703" y="906"/>
                  <a:pt x="3760" y="809"/>
                  <a:pt x="3899" y="809"/>
                </a:cubicBezTo>
                <a:cubicBezTo>
                  <a:pt x="3918" y="809"/>
                  <a:pt x="3939" y="811"/>
                  <a:pt x="3961" y="815"/>
                </a:cubicBezTo>
                <a:cubicBezTo>
                  <a:pt x="3971" y="815"/>
                  <a:pt x="3974" y="815"/>
                  <a:pt x="3981" y="811"/>
                </a:cubicBezTo>
                <a:cubicBezTo>
                  <a:pt x="4008" y="808"/>
                  <a:pt x="4032" y="801"/>
                  <a:pt x="4039" y="767"/>
                </a:cubicBezTo>
                <a:cubicBezTo>
                  <a:pt x="4039" y="736"/>
                  <a:pt x="4029" y="705"/>
                  <a:pt x="3998" y="688"/>
                </a:cubicBezTo>
                <a:cubicBezTo>
                  <a:pt x="3978" y="676"/>
                  <a:pt x="3954" y="668"/>
                  <a:pt x="3929" y="668"/>
                </a:cubicBezTo>
                <a:cubicBezTo>
                  <a:pt x="3920" y="668"/>
                  <a:pt x="3911" y="669"/>
                  <a:pt x="3903" y="671"/>
                </a:cubicBezTo>
                <a:cubicBezTo>
                  <a:pt x="3887" y="674"/>
                  <a:pt x="3874" y="676"/>
                  <a:pt x="3861" y="676"/>
                </a:cubicBezTo>
                <a:cubicBezTo>
                  <a:pt x="3796" y="676"/>
                  <a:pt x="3759" y="634"/>
                  <a:pt x="3721" y="569"/>
                </a:cubicBezTo>
                <a:cubicBezTo>
                  <a:pt x="3616" y="387"/>
                  <a:pt x="3499" y="217"/>
                  <a:pt x="3325" y="94"/>
                </a:cubicBezTo>
                <a:cubicBezTo>
                  <a:pt x="3273" y="57"/>
                  <a:pt x="3213" y="40"/>
                  <a:pt x="3156" y="40"/>
                </a:cubicBezTo>
                <a:cubicBezTo>
                  <a:pt x="3096" y="40"/>
                  <a:pt x="3041" y="59"/>
                  <a:pt x="3004" y="94"/>
                </a:cubicBezTo>
                <a:cubicBezTo>
                  <a:pt x="2939" y="162"/>
                  <a:pt x="2953" y="237"/>
                  <a:pt x="3048" y="374"/>
                </a:cubicBezTo>
                <a:cubicBezTo>
                  <a:pt x="3134" y="493"/>
                  <a:pt x="3260" y="569"/>
                  <a:pt x="3366" y="685"/>
                </a:cubicBezTo>
                <a:cubicBezTo>
                  <a:pt x="3243" y="692"/>
                  <a:pt x="3127" y="692"/>
                  <a:pt x="3018" y="705"/>
                </a:cubicBezTo>
                <a:cubicBezTo>
                  <a:pt x="2999" y="708"/>
                  <a:pt x="2982" y="709"/>
                  <a:pt x="2965" y="709"/>
                </a:cubicBezTo>
                <a:cubicBezTo>
                  <a:pt x="2867" y="709"/>
                  <a:pt x="2807" y="663"/>
                  <a:pt x="2775" y="555"/>
                </a:cubicBezTo>
                <a:cubicBezTo>
                  <a:pt x="2758" y="497"/>
                  <a:pt x="2724" y="442"/>
                  <a:pt x="2693" y="387"/>
                </a:cubicBezTo>
                <a:cubicBezTo>
                  <a:pt x="2594" y="227"/>
                  <a:pt x="2471" y="90"/>
                  <a:pt x="2286" y="25"/>
                </a:cubicBezTo>
                <a:cubicBezTo>
                  <a:pt x="2250" y="13"/>
                  <a:pt x="2211" y="1"/>
                  <a:pt x="217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1" name="Google Shape;1461;p20"/>
          <p:cNvGrpSpPr/>
          <p:nvPr/>
        </p:nvGrpSpPr>
        <p:grpSpPr>
          <a:xfrm rot="-688372">
            <a:off x="-45553" y="3226595"/>
            <a:ext cx="511173" cy="795774"/>
            <a:chOff x="282590" y="3435556"/>
            <a:chExt cx="511183" cy="795789"/>
          </a:xfrm>
        </p:grpSpPr>
        <p:sp>
          <p:nvSpPr>
            <p:cNvPr id="1462" name="Google Shape;1462;p20"/>
            <p:cNvSpPr/>
            <p:nvPr/>
          </p:nvSpPr>
          <p:spPr>
            <a:xfrm rot="-3618024" flipH="1">
              <a:off x="199644" y="3786015"/>
              <a:ext cx="677074" cy="202300"/>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0"/>
            <p:cNvSpPr/>
            <p:nvPr/>
          </p:nvSpPr>
          <p:spPr>
            <a:xfrm rot="-3618024" flipH="1">
              <a:off x="592872" y="3454942"/>
              <a:ext cx="94158" cy="8525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4" name="Google Shape;1464;p20"/>
          <p:cNvSpPr/>
          <p:nvPr/>
        </p:nvSpPr>
        <p:spPr>
          <a:xfrm rot="-1622037" flipH="1">
            <a:off x="3512085" y="114885"/>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0"/>
          <p:cNvSpPr/>
          <p:nvPr/>
        </p:nvSpPr>
        <p:spPr>
          <a:xfrm rot="1110008" flipH="1">
            <a:off x="115604" y="1495629"/>
            <a:ext cx="230979" cy="27064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0"/>
          <p:cNvSpPr/>
          <p:nvPr/>
        </p:nvSpPr>
        <p:spPr>
          <a:xfrm rot="-1622037" flipH="1">
            <a:off x="8816210" y="1294898"/>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0"/>
          <p:cNvSpPr/>
          <p:nvPr/>
        </p:nvSpPr>
        <p:spPr>
          <a:xfrm rot="1621900">
            <a:off x="7034409" y="4799788"/>
            <a:ext cx="172094" cy="20165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0"/>
          <p:cNvSpPr/>
          <p:nvPr/>
        </p:nvSpPr>
        <p:spPr>
          <a:xfrm flipH="1">
            <a:off x="8467725" y="3345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0"/>
          <p:cNvSpPr/>
          <p:nvPr/>
        </p:nvSpPr>
        <p:spPr>
          <a:xfrm flipH="1">
            <a:off x="1075300" y="216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0"/>
          <p:cNvSpPr/>
          <p:nvPr/>
        </p:nvSpPr>
        <p:spPr>
          <a:xfrm flipH="1">
            <a:off x="736925" y="481772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0"/>
          <p:cNvSpPr/>
          <p:nvPr/>
        </p:nvSpPr>
        <p:spPr>
          <a:xfrm rot="5400000">
            <a:off x="-283045" y="506412"/>
            <a:ext cx="986170" cy="20192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0"/>
          <p:cNvSpPr/>
          <p:nvPr/>
        </p:nvSpPr>
        <p:spPr>
          <a:xfrm>
            <a:off x="8664996" y="606342"/>
            <a:ext cx="161000" cy="138730"/>
          </a:xfrm>
          <a:custGeom>
            <a:avLst/>
            <a:gdLst/>
            <a:ahLst/>
            <a:cxnLst/>
            <a:rect l="l" t="t" r="r" b="b"/>
            <a:pathLst>
              <a:path w="2349" h="2024" extrusionOk="0">
                <a:moveTo>
                  <a:pt x="1625" y="1"/>
                </a:moveTo>
                <a:cubicBezTo>
                  <a:pt x="1526" y="1"/>
                  <a:pt x="1426" y="21"/>
                  <a:pt x="1337" y="62"/>
                </a:cubicBezTo>
                <a:cubicBezTo>
                  <a:pt x="1173" y="134"/>
                  <a:pt x="1033" y="301"/>
                  <a:pt x="1060" y="479"/>
                </a:cubicBezTo>
                <a:lnTo>
                  <a:pt x="1063" y="589"/>
                </a:lnTo>
                <a:cubicBezTo>
                  <a:pt x="992" y="489"/>
                  <a:pt x="910" y="401"/>
                  <a:pt x="804" y="342"/>
                </a:cubicBezTo>
                <a:cubicBezTo>
                  <a:pt x="727" y="305"/>
                  <a:pt x="642" y="286"/>
                  <a:pt x="558" y="286"/>
                </a:cubicBezTo>
                <a:cubicBezTo>
                  <a:pt x="466" y="286"/>
                  <a:pt x="375" y="308"/>
                  <a:pt x="295" y="353"/>
                </a:cubicBezTo>
                <a:cubicBezTo>
                  <a:pt x="141" y="438"/>
                  <a:pt x="35" y="599"/>
                  <a:pt x="18" y="776"/>
                </a:cubicBezTo>
                <a:cubicBezTo>
                  <a:pt x="1" y="975"/>
                  <a:pt x="93" y="1169"/>
                  <a:pt x="213" y="1330"/>
                </a:cubicBezTo>
                <a:cubicBezTo>
                  <a:pt x="435" y="1631"/>
                  <a:pt x="746" y="1860"/>
                  <a:pt x="1098" y="1983"/>
                </a:cubicBezTo>
                <a:lnTo>
                  <a:pt x="1098" y="2024"/>
                </a:lnTo>
                <a:cubicBezTo>
                  <a:pt x="1272" y="1979"/>
                  <a:pt x="1422" y="1877"/>
                  <a:pt x="1566" y="1771"/>
                </a:cubicBezTo>
                <a:cubicBezTo>
                  <a:pt x="1764" y="1631"/>
                  <a:pt x="1959" y="1477"/>
                  <a:pt x="2106" y="1279"/>
                </a:cubicBezTo>
                <a:cubicBezTo>
                  <a:pt x="2259" y="1084"/>
                  <a:pt x="2348" y="838"/>
                  <a:pt x="2314" y="599"/>
                </a:cubicBezTo>
                <a:cubicBezTo>
                  <a:pt x="2283" y="387"/>
                  <a:pt x="2147" y="189"/>
                  <a:pt x="1959" y="86"/>
                </a:cubicBezTo>
                <a:cubicBezTo>
                  <a:pt x="1857" y="29"/>
                  <a:pt x="1741" y="1"/>
                  <a:pt x="16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0"/>
          <p:cNvSpPr/>
          <p:nvPr/>
        </p:nvSpPr>
        <p:spPr>
          <a:xfrm>
            <a:off x="503996" y="4678992"/>
            <a:ext cx="161000" cy="138730"/>
          </a:xfrm>
          <a:custGeom>
            <a:avLst/>
            <a:gdLst/>
            <a:ahLst/>
            <a:cxnLst/>
            <a:rect l="l" t="t" r="r" b="b"/>
            <a:pathLst>
              <a:path w="2349" h="2024" extrusionOk="0">
                <a:moveTo>
                  <a:pt x="1625" y="1"/>
                </a:moveTo>
                <a:cubicBezTo>
                  <a:pt x="1526" y="1"/>
                  <a:pt x="1426" y="21"/>
                  <a:pt x="1337" y="62"/>
                </a:cubicBezTo>
                <a:cubicBezTo>
                  <a:pt x="1173" y="134"/>
                  <a:pt x="1033" y="301"/>
                  <a:pt x="1060" y="479"/>
                </a:cubicBezTo>
                <a:lnTo>
                  <a:pt x="1063" y="589"/>
                </a:lnTo>
                <a:cubicBezTo>
                  <a:pt x="992" y="489"/>
                  <a:pt x="910" y="401"/>
                  <a:pt x="804" y="342"/>
                </a:cubicBezTo>
                <a:cubicBezTo>
                  <a:pt x="727" y="305"/>
                  <a:pt x="642" y="286"/>
                  <a:pt x="558" y="286"/>
                </a:cubicBezTo>
                <a:cubicBezTo>
                  <a:pt x="466" y="286"/>
                  <a:pt x="375" y="308"/>
                  <a:pt x="295" y="353"/>
                </a:cubicBezTo>
                <a:cubicBezTo>
                  <a:pt x="141" y="438"/>
                  <a:pt x="35" y="599"/>
                  <a:pt x="18" y="776"/>
                </a:cubicBezTo>
                <a:cubicBezTo>
                  <a:pt x="1" y="975"/>
                  <a:pt x="93" y="1169"/>
                  <a:pt x="213" y="1330"/>
                </a:cubicBezTo>
                <a:cubicBezTo>
                  <a:pt x="435" y="1631"/>
                  <a:pt x="746" y="1860"/>
                  <a:pt x="1098" y="1983"/>
                </a:cubicBezTo>
                <a:lnTo>
                  <a:pt x="1098" y="2024"/>
                </a:lnTo>
                <a:cubicBezTo>
                  <a:pt x="1272" y="1979"/>
                  <a:pt x="1422" y="1877"/>
                  <a:pt x="1566" y="1771"/>
                </a:cubicBezTo>
                <a:cubicBezTo>
                  <a:pt x="1764" y="1631"/>
                  <a:pt x="1959" y="1477"/>
                  <a:pt x="2106" y="1279"/>
                </a:cubicBezTo>
                <a:cubicBezTo>
                  <a:pt x="2259" y="1084"/>
                  <a:pt x="2348" y="838"/>
                  <a:pt x="2314" y="599"/>
                </a:cubicBezTo>
                <a:cubicBezTo>
                  <a:pt x="2283" y="387"/>
                  <a:pt x="2147" y="189"/>
                  <a:pt x="1959" y="86"/>
                </a:cubicBezTo>
                <a:cubicBezTo>
                  <a:pt x="1857" y="29"/>
                  <a:pt x="1741" y="1"/>
                  <a:pt x="16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0"/>
          <p:cNvSpPr txBox="1">
            <a:spLocks noGrp="1"/>
          </p:cNvSpPr>
          <p:nvPr>
            <p:ph type="title"/>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96444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1758"/>
        <p:cNvGrpSpPr/>
        <p:nvPr/>
      </p:nvGrpSpPr>
      <p:grpSpPr>
        <a:xfrm>
          <a:off x="0" y="0"/>
          <a:ext cx="0" cy="0"/>
          <a:chOff x="0" y="0"/>
          <a:chExt cx="0" cy="0"/>
        </a:xfrm>
      </p:grpSpPr>
      <p:sp>
        <p:nvSpPr>
          <p:cNvPr id="1759" name="Google Shape;1759;p23"/>
          <p:cNvSpPr/>
          <p:nvPr/>
        </p:nvSpPr>
        <p:spPr>
          <a:xfrm rot="10800000" flipH="1">
            <a:off x="4162141" y="291825"/>
            <a:ext cx="4646921" cy="4543292"/>
          </a:xfrm>
          <a:custGeom>
            <a:avLst/>
            <a:gdLst/>
            <a:ahLst/>
            <a:cxnLst/>
            <a:rect l="l" t="t" r="r" b="b"/>
            <a:pathLst>
              <a:path w="32450" h="42636" extrusionOk="0">
                <a:moveTo>
                  <a:pt x="1029" y="0"/>
                </a:moveTo>
                <a:cubicBezTo>
                  <a:pt x="1029" y="0"/>
                  <a:pt x="120" y="585"/>
                  <a:pt x="137" y="704"/>
                </a:cubicBezTo>
                <a:cubicBezTo>
                  <a:pt x="155" y="824"/>
                  <a:pt x="240" y="1408"/>
                  <a:pt x="137" y="1579"/>
                </a:cubicBezTo>
                <a:cubicBezTo>
                  <a:pt x="35" y="1750"/>
                  <a:pt x="1" y="2283"/>
                  <a:pt x="1" y="2403"/>
                </a:cubicBezTo>
                <a:cubicBezTo>
                  <a:pt x="1" y="2522"/>
                  <a:pt x="411" y="2761"/>
                  <a:pt x="517" y="2813"/>
                </a:cubicBezTo>
                <a:cubicBezTo>
                  <a:pt x="619" y="2864"/>
                  <a:pt x="1289" y="3086"/>
                  <a:pt x="1426" y="3206"/>
                </a:cubicBezTo>
                <a:cubicBezTo>
                  <a:pt x="1562" y="3325"/>
                  <a:pt x="1699" y="3722"/>
                  <a:pt x="1767" y="3807"/>
                </a:cubicBezTo>
                <a:cubicBezTo>
                  <a:pt x="1836" y="3893"/>
                  <a:pt x="1836" y="4326"/>
                  <a:pt x="1887" y="4429"/>
                </a:cubicBezTo>
                <a:cubicBezTo>
                  <a:pt x="1938" y="4532"/>
                  <a:pt x="1836" y="5235"/>
                  <a:pt x="2007" y="5355"/>
                </a:cubicBezTo>
                <a:cubicBezTo>
                  <a:pt x="2177" y="5475"/>
                  <a:pt x="2492" y="5765"/>
                  <a:pt x="2594" y="5888"/>
                </a:cubicBezTo>
                <a:cubicBezTo>
                  <a:pt x="2697" y="6011"/>
                  <a:pt x="3264" y="6592"/>
                  <a:pt x="3213" y="6763"/>
                </a:cubicBezTo>
                <a:cubicBezTo>
                  <a:pt x="3162" y="6934"/>
                  <a:pt x="3288" y="7436"/>
                  <a:pt x="3216" y="7487"/>
                </a:cubicBezTo>
                <a:cubicBezTo>
                  <a:pt x="3145" y="7539"/>
                  <a:pt x="2338" y="7709"/>
                  <a:pt x="2218" y="8020"/>
                </a:cubicBezTo>
                <a:cubicBezTo>
                  <a:pt x="2099" y="8328"/>
                  <a:pt x="2270" y="8964"/>
                  <a:pt x="2253" y="9220"/>
                </a:cubicBezTo>
                <a:cubicBezTo>
                  <a:pt x="2236" y="9476"/>
                  <a:pt x="1979" y="10060"/>
                  <a:pt x="1945" y="10334"/>
                </a:cubicBezTo>
                <a:cubicBezTo>
                  <a:pt x="1911" y="10607"/>
                  <a:pt x="1979" y="10819"/>
                  <a:pt x="2031" y="10939"/>
                </a:cubicBezTo>
                <a:cubicBezTo>
                  <a:pt x="2082" y="11058"/>
                  <a:pt x="2803" y="11246"/>
                  <a:pt x="2786" y="11711"/>
                </a:cubicBezTo>
                <a:cubicBezTo>
                  <a:pt x="2769" y="12176"/>
                  <a:pt x="2236" y="12927"/>
                  <a:pt x="2253" y="13047"/>
                </a:cubicBezTo>
                <a:cubicBezTo>
                  <a:pt x="2270" y="13167"/>
                  <a:pt x="2509" y="14058"/>
                  <a:pt x="2560" y="14144"/>
                </a:cubicBezTo>
                <a:cubicBezTo>
                  <a:pt x="2611" y="14229"/>
                  <a:pt x="3059" y="14749"/>
                  <a:pt x="2851" y="14971"/>
                </a:cubicBezTo>
                <a:cubicBezTo>
                  <a:pt x="2646" y="15193"/>
                  <a:pt x="2646" y="15261"/>
                  <a:pt x="2782" y="15436"/>
                </a:cubicBezTo>
                <a:cubicBezTo>
                  <a:pt x="2919" y="15606"/>
                  <a:pt x="3725" y="15934"/>
                  <a:pt x="3760" y="16003"/>
                </a:cubicBezTo>
                <a:cubicBezTo>
                  <a:pt x="3794" y="16071"/>
                  <a:pt x="4241" y="16430"/>
                  <a:pt x="4344" y="16553"/>
                </a:cubicBezTo>
                <a:cubicBezTo>
                  <a:pt x="4446" y="16673"/>
                  <a:pt x="4686" y="16895"/>
                  <a:pt x="4634" y="17141"/>
                </a:cubicBezTo>
                <a:cubicBezTo>
                  <a:pt x="4583" y="17380"/>
                  <a:pt x="4481" y="18067"/>
                  <a:pt x="4566" y="18323"/>
                </a:cubicBezTo>
                <a:cubicBezTo>
                  <a:pt x="4651" y="18579"/>
                  <a:pt x="4839" y="18767"/>
                  <a:pt x="4839" y="18959"/>
                </a:cubicBezTo>
                <a:cubicBezTo>
                  <a:pt x="4839" y="19147"/>
                  <a:pt x="4856" y="19632"/>
                  <a:pt x="4839" y="19868"/>
                </a:cubicBezTo>
                <a:cubicBezTo>
                  <a:pt x="4822" y="20107"/>
                  <a:pt x="4891" y="20507"/>
                  <a:pt x="5010" y="20609"/>
                </a:cubicBezTo>
                <a:cubicBezTo>
                  <a:pt x="5130" y="20712"/>
                  <a:pt x="4754" y="21279"/>
                  <a:pt x="4942" y="21347"/>
                </a:cubicBezTo>
                <a:cubicBezTo>
                  <a:pt x="4998" y="21367"/>
                  <a:pt x="5081" y="21373"/>
                  <a:pt x="5176" y="21373"/>
                </a:cubicBezTo>
                <a:cubicBezTo>
                  <a:pt x="5278" y="21373"/>
                  <a:pt x="5392" y="21367"/>
                  <a:pt x="5502" y="21367"/>
                </a:cubicBezTo>
                <a:cubicBezTo>
                  <a:pt x="5638" y="21367"/>
                  <a:pt x="5767" y="21376"/>
                  <a:pt x="5854" y="21415"/>
                </a:cubicBezTo>
                <a:cubicBezTo>
                  <a:pt x="6076" y="21518"/>
                  <a:pt x="6299" y="21467"/>
                  <a:pt x="6404" y="21586"/>
                </a:cubicBezTo>
                <a:cubicBezTo>
                  <a:pt x="6507" y="21706"/>
                  <a:pt x="6609" y="21996"/>
                  <a:pt x="6644" y="22137"/>
                </a:cubicBezTo>
                <a:cubicBezTo>
                  <a:pt x="6678" y="22273"/>
                  <a:pt x="6951" y="22529"/>
                  <a:pt x="7054" y="22601"/>
                </a:cubicBezTo>
                <a:cubicBezTo>
                  <a:pt x="7156" y="22670"/>
                  <a:pt x="6814" y="23360"/>
                  <a:pt x="6985" y="23497"/>
                </a:cubicBezTo>
                <a:cubicBezTo>
                  <a:pt x="7156" y="23633"/>
                  <a:pt x="7536" y="23719"/>
                  <a:pt x="7655" y="23924"/>
                </a:cubicBezTo>
                <a:cubicBezTo>
                  <a:pt x="7775" y="24129"/>
                  <a:pt x="8099" y="24146"/>
                  <a:pt x="8154" y="24317"/>
                </a:cubicBezTo>
                <a:cubicBezTo>
                  <a:pt x="8205" y="24487"/>
                  <a:pt x="8410" y="24761"/>
                  <a:pt x="8444" y="24867"/>
                </a:cubicBezTo>
                <a:cubicBezTo>
                  <a:pt x="8479" y="24969"/>
                  <a:pt x="8496" y="25072"/>
                  <a:pt x="8444" y="25294"/>
                </a:cubicBezTo>
                <a:cubicBezTo>
                  <a:pt x="8393" y="25516"/>
                  <a:pt x="8479" y="25738"/>
                  <a:pt x="8581" y="25861"/>
                </a:cubicBezTo>
                <a:cubicBezTo>
                  <a:pt x="8684" y="25981"/>
                  <a:pt x="8974" y="25981"/>
                  <a:pt x="8940" y="26049"/>
                </a:cubicBezTo>
                <a:cubicBezTo>
                  <a:pt x="8906" y="26117"/>
                  <a:pt x="7997" y="26808"/>
                  <a:pt x="7826" y="26859"/>
                </a:cubicBezTo>
                <a:cubicBezTo>
                  <a:pt x="7655" y="26910"/>
                  <a:pt x="7310" y="27064"/>
                  <a:pt x="7190" y="27358"/>
                </a:cubicBezTo>
                <a:cubicBezTo>
                  <a:pt x="7071" y="27648"/>
                  <a:pt x="7190" y="27665"/>
                  <a:pt x="7037" y="27840"/>
                </a:cubicBezTo>
                <a:cubicBezTo>
                  <a:pt x="6883" y="28011"/>
                  <a:pt x="6678" y="28096"/>
                  <a:pt x="6521" y="28181"/>
                </a:cubicBezTo>
                <a:cubicBezTo>
                  <a:pt x="6367" y="28267"/>
                  <a:pt x="6001" y="28455"/>
                  <a:pt x="5882" y="28523"/>
                </a:cubicBezTo>
                <a:cubicBezTo>
                  <a:pt x="5762" y="28591"/>
                  <a:pt x="5417" y="28609"/>
                  <a:pt x="5246" y="28694"/>
                </a:cubicBezTo>
                <a:cubicBezTo>
                  <a:pt x="5075" y="28779"/>
                  <a:pt x="4679" y="29070"/>
                  <a:pt x="4645" y="29295"/>
                </a:cubicBezTo>
                <a:cubicBezTo>
                  <a:pt x="4610" y="29517"/>
                  <a:pt x="4388" y="29986"/>
                  <a:pt x="4235" y="30037"/>
                </a:cubicBezTo>
                <a:cubicBezTo>
                  <a:pt x="4081" y="30088"/>
                  <a:pt x="4217" y="30655"/>
                  <a:pt x="4337" y="30877"/>
                </a:cubicBezTo>
                <a:cubicBezTo>
                  <a:pt x="4457" y="31100"/>
                  <a:pt x="4730" y="31496"/>
                  <a:pt x="4713" y="31786"/>
                </a:cubicBezTo>
                <a:cubicBezTo>
                  <a:pt x="4696" y="32077"/>
                  <a:pt x="4593" y="32354"/>
                  <a:pt x="4679" y="32712"/>
                </a:cubicBezTo>
                <a:cubicBezTo>
                  <a:pt x="4764" y="33071"/>
                  <a:pt x="4371" y="33608"/>
                  <a:pt x="4354" y="33967"/>
                </a:cubicBezTo>
                <a:cubicBezTo>
                  <a:pt x="4337" y="34325"/>
                  <a:pt x="4423" y="34722"/>
                  <a:pt x="4081" y="35012"/>
                </a:cubicBezTo>
                <a:cubicBezTo>
                  <a:pt x="3739" y="35303"/>
                  <a:pt x="3876" y="35545"/>
                  <a:pt x="3739" y="35750"/>
                </a:cubicBezTo>
                <a:cubicBezTo>
                  <a:pt x="3602" y="35955"/>
                  <a:pt x="3346" y="35921"/>
                  <a:pt x="3329" y="36249"/>
                </a:cubicBezTo>
                <a:cubicBezTo>
                  <a:pt x="3312" y="36574"/>
                  <a:pt x="3295" y="36803"/>
                  <a:pt x="3227" y="36922"/>
                </a:cubicBezTo>
                <a:cubicBezTo>
                  <a:pt x="3158" y="37042"/>
                  <a:pt x="2902" y="37281"/>
                  <a:pt x="2902" y="37387"/>
                </a:cubicBezTo>
                <a:cubicBezTo>
                  <a:pt x="2902" y="37490"/>
                  <a:pt x="2232" y="37473"/>
                  <a:pt x="2078" y="37592"/>
                </a:cubicBezTo>
                <a:cubicBezTo>
                  <a:pt x="1925" y="37712"/>
                  <a:pt x="1771" y="38176"/>
                  <a:pt x="1839" y="38364"/>
                </a:cubicBezTo>
                <a:cubicBezTo>
                  <a:pt x="1908" y="38552"/>
                  <a:pt x="2061" y="38569"/>
                  <a:pt x="2061" y="38740"/>
                </a:cubicBezTo>
                <a:cubicBezTo>
                  <a:pt x="2061" y="38911"/>
                  <a:pt x="2526" y="38774"/>
                  <a:pt x="2266" y="39014"/>
                </a:cubicBezTo>
                <a:cubicBezTo>
                  <a:pt x="2010" y="39253"/>
                  <a:pt x="1747" y="39700"/>
                  <a:pt x="1713" y="39906"/>
                </a:cubicBezTo>
                <a:cubicBezTo>
                  <a:pt x="1679" y="40111"/>
                  <a:pt x="1491" y="40076"/>
                  <a:pt x="1354" y="40264"/>
                </a:cubicBezTo>
                <a:cubicBezTo>
                  <a:pt x="1217" y="40452"/>
                  <a:pt x="1012" y="40298"/>
                  <a:pt x="944" y="40538"/>
                </a:cubicBezTo>
                <a:cubicBezTo>
                  <a:pt x="876" y="40777"/>
                  <a:pt x="722" y="41450"/>
                  <a:pt x="756" y="41621"/>
                </a:cubicBezTo>
                <a:cubicBezTo>
                  <a:pt x="790" y="41792"/>
                  <a:pt x="1149" y="42065"/>
                  <a:pt x="1275" y="42120"/>
                </a:cubicBezTo>
                <a:cubicBezTo>
                  <a:pt x="1395" y="42171"/>
                  <a:pt x="1894" y="42636"/>
                  <a:pt x="1894" y="42636"/>
                </a:cubicBezTo>
                <a:lnTo>
                  <a:pt x="32450" y="42636"/>
                </a:lnTo>
                <a:lnTo>
                  <a:pt x="32450" y="130"/>
                </a:lnTo>
                <a:lnTo>
                  <a:pt x="10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3"/>
          <p:cNvSpPr/>
          <p:nvPr/>
        </p:nvSpPr>
        <p:spPr>
          <a:xfrm rot="10800000" flipH="1">
            <a:off x="4309497" y="299071"/>
            <a:ext cx="4499566" cy="4523685"/>
          </a:xfrm>
          <a:custGeom>
            <a:avLst/>
            <a:gdLst/>
            <a:ahLst/>
            <a:cxnLst/>
            <a:rect l="l" t="t" r="r" b="b"/>
            <a:pathLst>
              <a:path w="31421" h="42452" extrusionOk="0">
                <a:moveTo>
                  <a:pt x="1504" y="1"/>
                </a:moveTo>
                <a:cubicBezTo>
                  <a:pt x="848" y="582"/>
                  <a:pt x="0" y="1350"/>
                  <a:pt x="0" y="1446"/>
                </a:cubicBezTo>
                <a:cubicBezTo>
                  <a:pt x="0" y="1600"/>
                  <a:pt x="981" y="3196"/>
                  <a:pt x="1131" y="3503"/>
                </a:cubicBezTo>
                <a:cubicBezTo>
                  <a:pt x="1285" y="3814"/>
                  <a:pt x="1388" y="5102"/>
                  <a:pt x="1753" y="5461"/>
                </a:cubicBezTo>
                <a:cubicBezTo>
                  <a:pt x="2116" y="5820"/>
                  <a:pt x="2679" y="6746"/>
                  <a:pt x="2782" y="7159"/>
                </a:cubicBezTo>
                <a:cubicBezTo>
                  <a:pt x="2884" y="7570"/>
                  <a:pt x="1285" y="9736"/>
                  <a:pt x="1388" y="9941"/>
                </a:cubicBezTo>
                <a:cubicBezTo>
                  <a:pt x="1494" y="10146"/>
                  <a:pt x="2112" y="11277"/>
                  <a:pt x="2215" y="11540"/>
                </a:cubicBezTo>
                <a:cubicBezTo>
                  <a:pt x="2317" y="11800"/>
                  <a:pt x="2061" y="13700"/>
                  <a:pt x="2163" y="13857"/>
                </a:cubicBezTo>
                <a:cubicBezTo>
                  <a:pt x="2266" y="14011"/>
                  <a:pt x="4015" y="16587"/>
                  <a:pt x="4220" y="17001"/>
                </a:cubicBezTo>
                <a:cubicBezTo>
                  <a:pt x="4425" y="17411"/>
                  <a:pt x="4118" y="19885"/>
                  <a:pt x="4220" y="20090"/>
                </a:cubicBezTo>
                <a:cubicBezTo>
                  <a:pt x="4323" y="20295"/>
                  <a:pt x="5768" y="21272"/>
                  <a:pt x="5922" y="21484"/>
                </a:cubicBezTo>
                <a:cubicBezTo>
                  <a:pt x="6076" y="21689"/>
                  <a:pt x="7364" y="23801"/>
                  <a:pt x="7569" y="24057"/>
                </a:cubicBezTo>
                <a:cubicBezTo>
                  <a:pt x="7774" y="24313"/>
                  <a:pt x="8495" y="25554"/>
                  <a:pt x="8290" y="25810"/>
                </a:cubicBezTo>
                <a:cubicBezTo>
                  <a:pt x="8085" y="26066"/>
                  <a:pt x="6079" y="28130"/>
                  <a:pt x="5768" y="28387"/>
                </a:cubicBezTo>
                <a:cubicBezTo>
                  <a:pt x="5461" y="28643"/>
                  <a:pt x="3657" y="29569"/>
                  <a:pt x="3605" y="29931"/>
                </a:cubicBezTo>
                <a:cubicBezTo>
                  <a:pt x="3554" y="30293"/>
                  <a:pt x="4207" y="32251"/>
                  <a:pt x="4166" y="32815"/>
                </a:cubicBezTo>
                <a:cubicBezTo>
                  <a:pt x="4121" y="33382"/>
                  <a:pt x="3349" y="35340"/>
                  <a:pt x="3093" y="36010"/>
                </a:cubicBezTo>
                <a:cubicBezTo>
                  <a:pt x="2837" y="36680"/>
                  <a:pt x="1962" y="37914"/>
                  <a:pt x="1910" y="38330"/>
                </a:cubicBezTo>
                <a:cubicBezTo>
                  <a:pt x="1859" y="38740"/>
                  <a:pt x="1500" y="39359"/>
                  <a:pt x="1087" y="39772"/>
                </a:cubicBezTo>
                <a:cubicBezTo>
                  <a:pt x="677" y="40182"/>
                  <a:pt x="315" y="41320"/>
                  <a:pt x="468" y="41372"/>
                </a:cubicBezTo>
                <a:cubicBezTo>
                  <a:pt x="564" y="41406"/>
                  <a:pt x="1056" y="42021"/>
                  <a:pt x="1388" y="42451"/>
                </a:cubicBezTo>
                <a:lnTo>
                  <a:pt x="31421" y="42451"/>
                </a:lnTo>
                <a:lnTo>
                  <a:pt x="31421" y="14"/>
                </a:lnTo>
                <a:lnTo>
                  <a:pt x="1504" y="14"/>
                </a:lnTo>
                <a:lnTo>
                  <a:pt x="15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3"/>
          <p:cNvSpPr txBox="1">
            <a:spLocks noGrp="1"/>
          </p:cNvSpPr>
          <p:nvPr>
            <p:ph type="title"/>
          </p:nvPr>
        </p:nvSpPr>
        <p:spPr>
          <a:xfrm>
            <a:off x="599150" y="1827850"/>
            <a:ext cx="3554700" cy="677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762" name="Google Shape;1762;p23"/>
          <p:cNvSpPr txBox="1">
            <a:spLocks noGrp="1"/>
          </p:cNvSpPr>
          <p:nvPr>
            <p:ph type="subTitle" idx="1"/>
          </p:nvPr>
        </p:nvSpPr>
        <p:spPr>
          <a:xfrm>
            <a:off x="918950" y="2505250"/>
            <a:ext cx="3234900" cy="96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6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pic>
        <p:nvPicPr>
          <p:cNvPr id="1763" name="Google Shape;1763;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764" name="Google Shape;1764;p23"/>
          <p:cNvSpPr/>
          <p:nvPr/>
        </p:nvSpPr>
        <p:spPr>
          <a:xfrm rot="5400000" flipH="1">
            <a:off x="-403438" y="3325037"/>
            <a:ext cx="1405021" cy="287651"/>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5" name="Google Shape;1765;p23"/>
          <p:cNvGrpSpPr/>
          <p:nvPr/>
        </p:nvGrpSpPr>
        <p:grpSpPr>
          <a:xfrm>
            <a:off x="3985157" y="4374450"/>
            <a:ext cx="753223" cy="605644"/>
            <a:chOff x="405007" y="59038"/>
            <a:chExt cx="753223" cy="605644"/>
          </a:xfrm>
        </p:grpSpPr>
        <p:sp>
          <p:nvSpPr>
            <p:cNvPr id="1766" name="Google Shape;1766;p23"/>
            <p:cNvSpPr/>
            <p:nvPr/>
          </p:nvSpPr>
          <p:spPr>
            <a:xfrm rot="-1629051">
              <a:off x="593411" y="411825"/>
              <a:ext cx="201404" cy="138901"/>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67" name="Google Shape;1767;p23"/>
            <p:cNvSpPr/>
            <p:nvPr/>
          </p:nvSpPr>
          <p:spPr>
            <a:xfrm rot="-1629051">
              <a:off x="680567" y="190911"/>
              <a:ext cx="295137" cy="178501"/>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68" name="Google Shape;1768;p23"/>
            <p:cNvSpPr/>
            <p:nvPr/>
          </p:nvSpPr>
          <p:spPr>
            <a:xfrm rot="-1629051">
              <a:off x="457984" y="503374"/>
              <a:ext cx="137848" cy="133675"/>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69" name="Google Shape;1769;p23"/>
            <p:cNvSpPr/>
            <p:nvPr/>
          </p:nvSpPr>
          <p:spPr>
            <a:xfrm rot="-1629051">
              <a:off x="521334" y="285119"/>
              <a:ext cx="256566" cy="21166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0" name="Google Shape;1770;p23"/>
            <p:cNvSpPr/>
            <p:nvPr/>
          </p:nvSpPr>
          <p:spPr>
            <a:xfrm rot="-1629051">
              <a:off x="878880" y="117939"/>
              <a:ext cx="172241" cy="121896"/>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1" name="Google Shape;1771;p23"/>
            <p:cNvSpPr/>
            <p:nvPr/>
          </p:nvSpPr>
          <p:spPr>
            <a:xfrm rot="-1629051">
              <a:off x="423492" y="364805"/>
              <a:ext cx="122622" cy="128891"/>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2" name="Google Shape;1772;p23"/>
            <p:cNvSpPr/>
            <p:nvPr/>
          </p:nvSpPr>
          <p:spPr>
            <a:xfrm rot="-1629051">
              <a:off x="472403" y="587668"/>
              <a:ext cx="62853" cy="57531"/>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3" name="Google Shape;1773;p23"/>
            <p:cNvSpPr/>
            <p:nvPr/>
          </p:nvSpPr>
          <p:spPr>
            <a:xfrm rot="-1629051">
              <a:off x="463448" y="462585"/>
              <a:ext cx="220182" cy="149515"/>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4" name="Google Shape;1774;p23"/>
            <p:cNvSpPr/>
            <p:nvPr/>
          </p:nvSpPr>
          <p:spPr>
            <a:xfrm rot="-1629051">
              <a:off x="1007708" y="97860"/>
              <a:ext cx="77415" cy="75622"/>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5" name="Google Shape;1775;p23"/>
            <p:cNvSpPr/>
            <p:nvPr/>
          </p:nvSpPr>
          <p:spPr>
            <a:xfrm rot="-1629051">
              <a:off x="757977" y="273918"/>
              <a:ext cx="269098" cy="173355"/>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6" name="Google Shape;1776;p23"/>
            <p:cNvSpPr/>
            <p:nvPr/>
          </p:nvSpPr>
          <p:spPr>
            <a:xfrm rot="-1629051">
              <a:off x="1021725" y="285637"/>
              <a:ext cx="108100" cy="73330"/>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7" name="Google Shape;1777;p23"/>
            <p:cNvSpPr/>
            <p:nvPr/>
          </p:nvSpPr>
          <p:spPr>
            <a:xfrm rot="-1629051">
              <a:off x="919817" y="167569"/>
              <a:ext cx="210695" cy="181396"/>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8" name="Google Shape;1778;p23"/>
            <p:cNvSpPr/>
            <p:nvPr/>
          </p:nvSpPr>
          <p:spPr>
            <a:xfrm rot="-1629051">
              <a:off x="828976" y="410422"/>
              <a:ext cx="91977" cy="52586"/>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9" name="Google Shape;1779;p23"/>
            <p:cNvSpPr/>
            <p:nvPr/>
          </p:nvSpPr>
          <p:spPr>
            <a:xfrm rot="-1629051">
              <a:off x="410472" y="220453"/>
              <a:ext cx="742294" cy="278245"/>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80" name="Google Shape;1780;p23"/>
            <p:cNvSpPr/>
            <p:nvPr/>
          </p:nvSpPr>
          <p:spPr>
            <a:xfrm rot="-1629051">
              <a:off x="513684" y="284930"/>
              <a:ext cx="271792" cy="21902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81" name="Google Shape;1781;p23"/>
            <p:cNvSpPr/>
            <p:nvPr/>
          </p:nvSpPr>
          <p:spPr>
            <a:xfrm rot="-1629051">
              <a:off x="665168" y="194083"/>
              <a:ext cx="317936" cy="184813"/>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82" name="Google Shape;1782;p23"/>
            <p:cNvSpPr/>
            <p:nvPr/>
          </p:nvSpPr>
          <p:spPr>
            <a:xfrm rot="-1629051">
              <a:off x="695630" y="554568"/>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83" name="Google Shape;1783;p23"/>
            <p:cNvSpPr/>
            <p:nvPr/>
          </p:nvSpPr>
          <p:spPr>
            <a:xfrm rot="-1629051">
              <a:off x="609739" y="598831"/>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84" name="Google Shape;1784;p23"/>
            <p:cNvSpPr/>
            <p:nvPr/>
          </p:nvSpPr>
          <p:spPr>
            <a:xfrm rot="-1629051">
              <a:off x="457563" y="453878"/>
              <a:ext cx="237242" cy="156470"/>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85" name="Google Shape;1785;p23"/>
            <p:cNvSpPr/>
            <p:nvPr/>
          </p:nvSpPr>
          <p:spPr>
            <a:xfrm rot="-1629051">
              <a:off x="1040552" y="378791"/>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86" name="Google Shape;1786;p23"/>
            <p:cNvSpPr/>
            <p:nvPr/>
          </p:nvSpPr>
          <p:spPr>
            <a:xfrm rot="-1629051">
              <a:off x="971729" y="413549"/>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87" name="Google Shape;1787;p23"/>
            <p:cNvSpPr/>
            <p:nvPr/>
          </p:nvSpPr>
          <p:spPr>
            <a:xfrm rot="-1629051">
              <a:off x="747951" y="267126"/>
              <a:ext cx="286588" cy="180150"/>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88" name="Google Shape;1788;p23"/>
            <p:cNvSpPr/>
            <p:nvPr/>
          </p:nvSpPr>
          <p:spPr>
            <a:xfrm rot="-1629051">
              <a:off x="912022" y="163172"/>
              <a:ext cx="219323" cy="197075"/>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89" name="Google Shape;1789;p23"/>
            <p:cNvSpPr/>
            <p:nvPr/>
          </p:nvSpPr>
          <p:spPr>
            <a:xfrm rot="-1629051">
              <a:off x="806277" y="499019"/>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90" name="Google Shape;1790;p23"/>
            <p:cNvSpPr/>
            <p:nvPr/>
          </p:nvSpPr>
          <p:spPr>
            <a:xfrm rot="-1629051">
              <a:off x="739558" y="532628"/>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91" name="Google Shape;1791;p23"/>
            <p:cNvSpPr/>
            <p:nvPr/>
          </p:nvSpPr>
          <p:spPr>
            <a:xfrm rot="-1629051">
              <a:off x="585401" y="405745"/>
              <a:ext cx="216668" cy="145093"/>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2" name="Google Shape;1792;p23"/>
            <p:cNvSpPr/>
            <p:nvPr/>
          </p:nvSpPr>
          <p:spPr>
            <a:xfrm rot="-1629051">
              <a:off x="430569" y="360932"/>
              <a:ext cx="123950" cy="136087"/>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3" name="Google Shape;1793;p23"/>
            <p:cNvSpPr/>
            <p:nvPr/>
          </p:nvSpPr>
          <p:spPr>
            <a:xfrm rot="-1629051">
              <a:off x="869003" y="118574"/>
              <a:ext cx="190512" cy="128730"/>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4" name="Google Shape;1794;p23"/>
            <p:cNvSpPr/>
            <p:nvPr/>
          </p:nvSpPr>
          <p:spPr>
            <a:xfrm rot="-1629051">
              <a:off x="471683" y="577293"/>
              <a:ext cx="71676" cy="72928"/>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5" name="Google Shape;1795;p23"/>
            <p:cNvSpPr/>
            <p:nvPr/>
          </p:nvSpPr>
          <p:spPr>
            <a:xfrm rot="-1629051">
              <a:off x="923854" y="438544"/>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96" name="Google Shape;1796;p23"/>
            <p:cNvSpPr/>
            <p:nvPr/>
          </p:nvSpPr>
          <p:spPr>
            <a:xfrm rot="-1629051">
              <a:off x="864401" y="468617"/>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97" name="Google Shape;1797;p23"/>
            <p:cNvSpPr/>
            <p:nvPr/>
          </p:nvSpPr>
          <p:spPr>
            <a:xfrm rot="-1629051">
              <a:off x="822445" y="402967"/>
              <a:ext cx="106109" cy="59380"/>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8" name="Google Shape;1798;p23"/>
            <p:cNvSpPr/>
            <p:nvPr/>
          </p:nvSpPr>
          <p:spPr>
            <a:xfrm rot="-1629051">
              <a:off x="1001588" y="91891"/>
              <a:ext cx="88775" cy="94236"/>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9" name="Google Shape;1799;p23"/>
            <p:cNvSpPr/>
            <p:nvPr/>
          </p:nvSpPr>
          <p:spPr>
            <a:xfrm rot="-1629051">
              <a:off x="1135392" y="330207"/>
              <a:ext cx="8472"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800" name="Google Shape;1800;p23"/>
            <p:cNvSpPr/>
            <p:nvPr/>
          </p:nvSpPr>
          <p:spPr>
            <a:xfrm rot="-1629051">
              <a:off x="1085533" y="355069"/>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801" name="Google Shape;1801;p23"/>
            <p:cNvSpPr/>
            <p:nvPr/>
          </p:nvSpPr>
          <p:spPr>
            <a:xfrm rot="-1629051">
              <a:off x="1013171" y="278866"/>
              <a:ext cx="123559" cy="79883"/>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802" name="Google Shape;1802;p23"/>
          <p:cNvGrpSpPr/>
          <p:nvPr/>
        </p:nvGrpSpPr>
        <p:grpSpPr>
          <a:xfrm rot="-371984">
            <a:off x="8562237" y="3036655"/>
            <a:ext cx="374777" cy="864416"/>
            <a:chOff x="1308411" y="3728922"/>
            <a:chExt cx="374759" cy="864373"/>
          </a:xfrm>
        </p:grpSpPr>
        <p:sp>
          <p:nvSpPr>
            <p:cNvPr id="1803" name="Google Shape;1803;p23"/>
            <p:cNvSpPr/>
            <p:nvPr/>
          </p:nvSpPr>
          <p:spPr>
            <a:xfrm rot="-4852519">
              <a:off x="1083134" y="4036683"/>
              <a:ext cx="825314" cy="248851"/>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3"/>
            <p:cNvSpPr/>
            <p:nvPr/>
          </p:nvSpPr>
          <p:spPr>
            <a:xfrm rot="-4852519">
              <a:off x="1423130" y="3929695"/>
              <a:ext cx="69004"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3"/>
            <p:cNvSpPr/>
            <p:nvPr/>
          </p:nvSpPr>
          <p:spPr>
            <a:xfrm rot="-4852519">
              <a:off x="1362748" y="4450358"/>
              <a:ext cx="66097"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3"/>
            <p:cNvSpPr/>
            <p:nvPr/>
          </p:nvSpPr>
          <p:spPr>
            <a:xfrm rot="-4852519">
              <a:off x="1635791" y="3764992"/>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3"/>
            <p:cNvSpPr/>
            <p:nvPr/>
          </p:nvSpPr>
          <p:spPr>
            <a:xfrm rot="-4852519">
              <a:off x="1558865" y="4241016"/>
              <a:ext cx="72339"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3"/>
            <p:cNvSpPr/>
            <p:nvPr/>
          </p:nvSpPr>
          <p:spPr>
            <a:xfrm rot="-4852519">
              <a:off x="1447047" y="4032827"/>
              <a:ext cx="66653"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3"/>
            <p:cNvSpPr/>
            <p:nvPr/>
          </p:nvSpPr>
          <p:spPr>
            <a:xfrm rot="-4852519">
              <a:off x="1516669" y="4135737"/>
              <a:ext cx="66097"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3"/>
            <p:cNvSpPr/>
            <p:nvPr/>
          </p:nvSpPr>
          <p:spPr>
            <a:xfrm rot="-4852519">
              <a:off x="1533991" y="3774560"/>
              <a:ext cx="66353" cy="282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3"/>
            <p:cNvSpPr/>
            <p:nvPr/>
          </p:nvSpPr>
          <p:spPr>
            <a:xfrm rot="-4852519">
              <a:off x="1461305" y="4338673"/>
              <a:ext cx="66952"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3"/>
            <p:cNvSpPr/>
            <p:nvPr/>
          </p:nvSpPr>
          <p:spPr>
            <a:xfrm rot="-4852519">
              <a:off x="1319425" y="4504354"/>
              <a:ext cx="66225" cy="28396"/>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3"/>
            <p:cNvSpPr/>
            <p:nvPr/>
          </p:nvSpPr>
          <p:spPr>
            <a:xfrm rot="-4852519">
              <a:off x="1405176" y="4153651"/>
              <a:ext cx="65798" cy="27097"/>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3"/>
            <p:cNvSpPr/>
            <p:nvPr/>
          </p:nvSpPr>
          <p:spPr>
            <a:xfrm rot="-4852519">
              <a:off x="1407895" y="4009833"/>
              <a:ext cx="51304"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3"/>
            <p:cNvSpPr/>
            <p:nvPr/>
          </p:nvSpPr>
          <p:spPr>
            <a:xfrm rot="-4852519">
              <a:off x="1329891" y="4246669"/>
              <a:ext cx="67508"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3"/>
            <p:cNvSpPr/>
            <p:nvPr/>
          </p:nvSpPr>
          <p:spPr>
            <a:xfrm rot="-4852519">
              <a:off x="1396247" y="3847903"/>
              <a:ext cx="64900"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3"/>
            <p:cNvSpPr/>
            <p:nvPr/>
          </p:nvSpPr>
          <p:spPr>
            <a:xfrm rot="-4852519">
              <a:off x="1493655" y="4510576"/>
              <a:ext cx="69132"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3"/>
            <p:cNvSpPr/>
            <p:nvPr/>
          </p:nvSpPr>
          <p:spPr>
            <a:xfrm rot="-4852519">
              <a:off x="1507596" y="4375318"/>
              <a:ext cx="70159"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3"/>
            <p:cNvSpPr/>
            <p:nvPr/>
          </p:nvSpPr>
          <p:spPr>
            <a:xfrm rot="-4852519">
              <a:off x="1480978" y="3760931"/>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3"/>
            <p:cNvSpPr/>
            <p:nvPr/>
          </p:nvSpPr>
          <p:spPr>
            <a:xfrm rot="-4852519">
              <a:off x="1568604" y="4025900"/>
              <a:ext cx="64173"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3"/>
            <p:cNvSpPr/>
            <p:nvPr/>
          </p:nvSpPr>
          <p:spPr>
            <a:xfrm rot="-4852519">
              <a:off x="1583953" y="4116042"/>
              <a:ext cx="72211"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3"/>
            <p:cNvSpPr/>
            <p:nvPr/>
          </p:nvSpPr>
          <p:spPr>
            <a:xfrm rot="-4852519">
              <a:off x="1476927" y="3837014"/>
              <a:ext cx="76016" cy="2933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3"/>
            <p:cNvSpPr/>
            <p:nvPr/>
          </p:nvSpPr>
          <p:spPr>
            <a:xfrm rot="-4852519">
              <a:off x="1417209" y="4443513"/>
              <a:ext cx="73964"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3"/>
            <p:cNvSpPr/>
            <p:nvPr/>
          </p:nvSpPr>
          <p:spPr>
            <a:xfrm rot="-4852519">
              <a:off x="1356510" y="4107212"/>
              <a:ext cx="60924"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3"/>
            <p:cNvSpPr/>
            <p:nvPr/>
          </p:nvSpPr>
          <p:spPr>
            <a:xfrm rot="-4852519">
              <a:off x="1362355" y="4311207"/>
              <a:ext cx="66653" cy="27530"/>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3"/>
            <p:cNvSpPr/>
            <p:nvPr/>
          </p:nvSpPr>
          <p:spPr>
            <a:xfrm rot="-4852519">
              <a:off x="1443077" y="4248448"/>
              <a:ext cx="72809" cy="27963"/>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3"/>
            <p:cNvSpPr/>
            <p:nvPr/>
          </p:nvSpPr>
          <p:spPr>
            <a:xfrm rot="-4852519">
              <a:off x="1612649" y="3853949"/>
              <a:ext cx="73109"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3"/>
            <p:cNvSpPr/>
            <p:nvPr/>
          </p:nvSpPr>
          <p:spPr>
            <a:xfrm rot="-4852519">
              <a:off x="1502115" y="3957945"/>
              <a:ext cx="76272"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3"/>
            <p:cNvSpPr/>
            <p:nvPr/>
          </p:nvSpPr>
          <p:spPr>
            <a:xfrm rot="-4852519">
              <a:off x="1561577" y="3890142"/>
              <a:ext cx="62548" cy="25618"/>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0" name="Google Shape;1830;p23"/>
          <p:cNvGrpSpPr/>
          <p:nvPr/>
        </p:nvGrpSpPr>
        <p:grpSpPr>
          <a:xfrm>
            <a:off x="68620" y="107284"/>
            <a:ext cx="850337" cy="757231"/>
            <a:chOff x="129307" y="333442"/>
            <a:chExt cx="628762" cy="559916"/>
          </a:xfrm>
        </p:grpSpPr>
        <p:sp>
          <p:nvSpPr>
            <p:cNvPr id="1831" name="Google Shape;1831;p23"/>
            <p:cNvSpPr/>
            <p:nvPr/>
          </p:nvSpPr>
          <p:spPr>
            <a:xfrm rot="-2175061">
              <a:off x="151071" y="480807"/>
              <a:ext cx="585233" cy="265185"/>
            </a:xfrm>
            <a:custGeom>
              <a:avLst/>
              <a:gdLst/>
              <a:ahLst/>
              <a:cxnLst/>
              <a:rect l="l" t="t" r="r" b="b"/>
              <a:pathLst>
                <a:path w="12630" h="5723" extrusionOk="0">
                  <a:moveTo>
                    <a:pt x="2166" y="1"/>
                  </a:moveTo>
                  <a:cubicBezTo>
                    <a:pt x="1728" y="1"/>
                    <a:pt x="1354" y="113"/>
                    <a:pt x="1037" y="318"/>
                  </a:cubicBezTo>
                  <a:cubicBezTo>
                    <a:pt x="692" y="551"/>
                    <a:pt x="421" y="906"/>
                    <a:pt x="300" y="1335"/>
                  </a:cubicBezTo>
                  <a:cubicBezTo>
                    <a:pt x="94" y="1951"/>
                    <a:pt x="1" y="2605"/>
                    <a:pt x="1" y="3286"/>
                  </a:cubicBezTo>
                  <a:cubicBezTo>
                    <a:pt x="1" y="3837"/>
                    <a:pt x="66" y="4257"/>
                    <a:pt x="188" y="4584"/>
                  </a:cubicBezTo>
                  <a:cubicBezTo>
                    <a:pt x="458" y="5284"/>
                    <a:pt x="1093" y="5722"/>
                    <a:pt x="1821" y="5722"/>
                  </a:cubicBezTo>
                  <a:cubicBezTo>
                    <a:pt x="2101" y="5722"/>
                    <a:pt x="2372" y="5666"/>
                    <a:pt x="2605" y="5564"/>
                  </a:cubicBezTo>
                  <a:cubicBezTo>
                    <a:pt x="2838" y="5666"/>
                    <a:pt x="3081" y="5722"/>
                    <a:pt x="3352" y="5722"/>
                  </a:cubicBezTo>
                  <a:cubicBezTo>
                    <a:pt x="3660" y="5722"/>
                    <a:pt x="3949" y="5657"/>
                    <a:pt x="4192" y="5526"/>
                  </a:cubicBezTo>
                  <a:cubicBezTo>
                    <a:pt x="4463" y="5657"/>
                    <a:pt x="4771" y="5722"/>
                    <a:pt x="5107" y="5722"/>
                  </a:cubicBezTo>
                  <a:cubicBezTo>
                    <a:pt x="5377" y="5722"/>
                    <a:pt x="5667" y="5676"/>
                    <a:pt x="5919" y="5592"/>
                  </a:cubicBezTo>
                  <a:cubicBezTo>
                    <a:pt x="6143" y="5676"/>
                    <a:pt x="6376" y="5722"/>
                    <a:pt x="6619" y="5722"/>
                  </a:cubicBezTo>
                  <a:cubicBezTo>
                    <a:pt x="6843" y="5722"/>
                    <a:pt x="7067" y="5685"/>
                    <a:pt x="7272" y="5610"/>
                  </a:cubicBezTo>
                  <a:cubicBezTo>
                    <a:pt x="7487" y="5685"/>
                    <a:pt x="7720" y="5722"/>
                    <a:pt x="7963" y="5722"/>
                  </a:cubicBezTo>
                  <a:cubicBezTo>
                    <a:pt x="8252" y="5722"/>
                    <a:pt x="8532" y="5676"/>
                    <a:pt x="8803" y="5582"/>
                  </a:cubicBezTo>
                  <a:cubicBezTo>
                    <a:pt x="9036" y="5676"/>
                    <a:pt x="9288" y="5722"/>
                    <a:pt x="9559" y="5722"/>
                  </a:cubicBezTo>
                  <a:cubicBezTo>
                    <a:pt x="9746" y="5722"/>
                    <a:pt x="9932" y="5704"/>
                    <a:pt x="10100" y="5657"/>
                  </a:cubicBezTo>
                  <a:cubicBezTo>
                    <a:pt x="10250" y="5704"/>
                    <a:pt x="10427" y="5722"/>
                    <a:pt x="10623" y="5722"/>
                  </a:cubicBezTo>
                  <a:cubicBezTo>
                    <a:pt x="11295" y="5722"/>
                    <a:pt x="11715" y="5433"/>
                    <a:pt x="11948" y="5172"/>
                  </a:cubicBezTo>
                  <a:cubicBezTo>
                    <a:pt x="12172" y="4938"/>
                    <a:pt x="12434" y="4537"/>
                    <a:pt x="12434" y="3884"/>
                  </a:cubicBezTo>
                  <a:cubicBezTo>
                    <a:pt x="12434" y="3650"/>
                    <a:pt x="12443" y="3436"/>
                    <a:pt x="12452" y="3258"/>
                  </a:cubicBezTo>
                  <a:cubicBezTo>
                    <a:pt x="12480" y="3062"/>
                    <a:pt x="12499" y="2857"/>
                    <a:pt x="12546" y="2642"/>
                  </a:cubicBezTo>
                  <a:cubicBezTo>
                    <a:pt x="12602" y="2315"/>
                    <a:pt x="12630" y="2091"/>
                    <a:pt x="12630" y="1905"/>
                  </a:cubicBezTo>
                  <a:cubicBezTo>
                    <a:pt x="12630" y="1429"/>
                    <a:pt x="12443" y="990"/>
                    <a:pt x="12107" y="673"/>
                  </a:cubicBezTo>
                  <a:cubicBezTo>
                    <a:pt x="11939" y="523"/>
                    <a:pt x="11687" y="346"/>
                    <a:pt x="11323" y="262"/>
                  </a:cubicBezTo>
                  <a:cubicBezTo>
                    <a:pt x="11127" y="131"/>
                    <a:pt x="10819" y="1"/>
                    <a:pt x="10408" y="1"/>
                  </a:cubicBezTo>
                  <a:cubicBezTo>
                    <a:pt x="9970" y="1"/>
                    <a:pt x="9550" y="113"/>
                    <a:pt x="9167" y="309"/>
                  </a:cubicBezTo>
                  <a:cubicBezTo>
                    <a:pt x="9139" y="281"/>
                    <a:pt x="9120" y="271"/>
                    <a:pt x="9092" y="253"/>
                  </a:cubicBezTo>
                  <a:cubicBezTo>
                    <a:pt x="8821" y="85"/>
                    <a:pt x="8523" y="1"/>
                    <a:pt x="8159" y="1"/>
                  </a:cubicBezTo>
                  <a:cubicBezTo>
                    <a:pt x="7907" y="1"/>
                    <a:pt x="7673" y="38"/>
                    <a:pt x="7449" y="122"/>
                  </a:cubicBezTo>
                  <a:cubicBezTo>
                    <a:pt x="7253" y="38"/>
                    <a:pt x="7029" y="1"/>
                    <a:pt x="6787" y="1"/>
                  </a:cubicBezTo>
                  <a:cubicBezTo>
                    <a:pt x="6460" y="1"/>
                    <a:pt x="6152" y="66"/>
                    <a:pt x="5900" y="178"/>
                  </a:cubicBezTo>
                  <a:cubicBezTo>
                    <a:pt x="5648" y="66"/>
                    <a:pt x="5368" y="1"/>
                    <a:pt x="5069" y="1"/>
                  </a:cubicBezTo>
                  <a:cubicBezTo>
                    <a:pt x="4789" y="1"/>
                    <a:pt x="4519" y="66"/>
                    <a:pt x="4267" y="169"/>
                  </a:cubicBezTo>
                  <a:cubicBezTo>
                    <a:pt x="4052" y="75"/>
                    <a:pt x="3781" y="1"/>
                    <a:pt x="3473" y="1"/>
                  </a:cubicBezTo>
                  <a:cubicBezTo>
                    <a:pt x="3249" y="1"/>
                    <a:pt x="3025" y="38"/>
                    <a:pt x="2801" y="113"/>
                  </a:cubicBezTo>
                  <a:cubicBezTo>
                    <a:pt x="2605" y="38"/>
                    <a:pt x="2400" y="1"/>
                    <a:pt x="2166"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3"/>
            <p:cNvSpPr/>
            <p:nvPr/>
          </p:nvSpPr>
          <p:spPr>
            <a:xfrm rot="-2175061">
              <a:off x="216628" y="545625"/>
              <a:ext cx="457668" cy="136693"/>
            </a:xfrm>
            <a:custGeom>
              <a:avLst/>
              <a:gdLst/>
              <a:ahLst/>
              <a:cxnLst/>
              <a:rect l="l" t="t" r="r" b="b"/>
              <a:pathLst>
                <a:path w="9877" h="2950" extrusionOk="0">
                  <a:moveTo>
                    <a:pt x="9092" y="560"/>
                  </a:moveTo>
                  <a:lnTo>
                    <a:pt x="8980" y="1186"/>
                  </a:lnTo>
                  <a:cubicBezTo>
                    <a:pt x="8906" y="1597"/>
                    <a:pt x="8812" y="1886"/>
                    <a:pt x="8719" y="2054"/>
                  </a:cubicBezTo>
                  <a:cubicBezTo>
                    <a:pt x="8626" y="2213"/>
                    <a:pt x="8523" y="2297"/>
                    <a:pt x="8402" y="2297"/>
                  </a:cubicBezTo>
                  <a:cubicBezTo>
                    <a:pt x="8327" y="2297"/>
                    <a:pt x="8262" y="2259"/>
                    <a:pt x="8215" y="2203"/>
                  </a:cubicBezTo>
                  <a:cubicBezTo>
                    <a:pt x="8168" y="2147"/>
                    <a:pt x="8150" y="2045"/>
                    <a:pt x="8150" y="1923"/>
                  </a:cubicBezTo>
                  <a:cubicBezTo>
                    <a:pt x="8150" y="1690"/>
                    <a:pt x="8187" y="1466"/>
                    <a:pt x="8280" y="1260"/>
                  </a:cubicBezTo>
                  <a:cubicBezTo>
                    <a:pt x="8355" y="1046"/>
                    <a:pt x="8476" y="887"/>
                    <a:pt x="8626" y="756"/>
                  </a:cubicBezTo>
                  <a:cubicBezTo>
                    <a:pt x="8766" y="626"/>
                    <a:pt x="8934" y="570"/>
                    <a:pt x="9092" y="560"/>
                  </a:cubicBezTo>
                  <a:close/>
                  <a:moveTo>
                    <a:pt x="5415" y="0"/>
                  </a:moveTo>
                  <a:cubicBezTo>
                    <a:pt x="5256" y="0"/>
                    <a:pt x="5135" y="19"/>
                    <a:pt x="5069" y="84"/>
                  </a:cubicBezTo>
                  <a:cubicBezTo>
                    <a:pt x="4995" y="140"/>
                    <a:pt x="4939" y="224"/>
                    <a:pt x="4892" y="346"/>
                  </a:cubicBezTo>
                  <a:cubicBezTo>
                    <a:pt x="4799" y="644"/>
                    <a:pt x="4733" y="906"/>
                    <a:pt x="4696" y="1167"/>
                  </a:cubicBezTo>
                  <a:cubicBezTo>
                    <a:pt x="4659" y="1354"/>
                    <a:pt x="4649" y="1550"/>
                    <a:pt x="4640" y="1774"/>
                  </a:cubicBezTo>
                  <a:cubicBezTo>
                    <a:pt x="4519" y="1914"/>
                    <a:pt x="4416" y="2007"/>
                    <a:pt x="4332" y="2091"/>
                  </a:cubicBezTo>
                  <a:cubicBezTo>
                    <a:pt x="4220" y="2194"/>
                    <a:pt x="4127" y="2241"/>
                    <a:pt x="4043" y="2241"/>
                  </a:cubicBezTo>
                  <a:cubicBezTo>
                    <a:pt x="3921" y="2241"/>
                    <a:pt x="3865" y="2157"/>
                    <a:pt x="3865" y="1998"/>
                  </a:cubicBezTo>
                  <a:cubicBezTo>
                    <a:pt x="3865" y="1877"/>
                    <a:pt x="3903" y="1643"/>
                    <a:pt x="3987" y="1279"/>
                  </a:cubicBezTo>
                  <a:cubicBezTo>
                    <a:pt x="4043" y="859"/>
                    <a:pt x="4080" y="570"/>
                    <a:pt x="4080" y="411"/>
                  </a:cubicBezTo>
                  <a:cubicBezTo>
                    <a:pt x="4080" y="140"/>
                    <a:pt x="3949" y="10"/>
                    <a:pt x="3679" y="10"/>
                  </a:cubicBezTo>
                  <a:cubicBezTo>
                    <a:pt x="3455" y="10"/>
                    <a:pt x="3221" y="131"/>
                    <a:pt x="2979" y="364"/>
                  </a:cubicBezTo>
                  <a:cubicBezTo>
                    <a:pt x="2727" y="598"/>
                    <a:pt x="2502" y="952"/>
                    <a:pt x="2288" y="1466"/>
                  </a:cubicBezTo>
                  <a:cubicBezTo>
                    <a:pt x="2306" y="1401"/>
                    <a:pt x="2325" y="1279"/>
                    <a:pt x="2362" y="1130"/>
                  </a:cubicBezTo>
                  <a:cubicBezTo>
                    <a:pt x="2446" y="784"/>
                    <a:pt x="2474" y="551"/>
                    <a:pt x="2474" y="420"/>
                  </a:cubicBezTo>
                  <a:cubicBezTo>
                    <a:pt x="2474" y="280"/>
                    <a:pt x="2446" y="187"/>
                    <a:pt x="2381" y="112"/>
                  </a:cubicBezTo>
                  <a:cubicBezTo>
                    <a:pt x="2325" y="47"/>
                    <a:pt x="2222" y="19"/>
                    <a:pt x="2082" y="19"/>
                  </a:cubicBezTo>
                  <a:cubicBezTo>
                    <a:pt x="1942" y="19"/>
                    <a:pt x="1774" y="84"/>
                    <a:pt x="1625" y="187"/>
                  </a:cubicBezTo>
                  <a:cubicBezTo>
                    <a:pt x="1466" y="290"/>
                    <a:pt x="1298" y="467"/>
                    <a:pt x="1149" y="682"/>
                  </a:cubicBezTo>
                  <a:cubicBezTo>
                    <a:pt x="1000" y="906"/>
                    <a:pt x="860" y="1176"/>
                    <a:pt x="748" y="1503"/>
                  </a:cubicBezTo>
                  <a:cubicBezTo>
                    <a:pt x="766" y="1316"/>
                    <a:pt x="785" y="1167"/>
                    <a:pt x="813" y="1046"/>
                  </a:cubicBezTo>
                  <a:cubicBezTo>
                    <a:pt x="832" y="934"/>
                    <a:pt x="869" y="784"/>
                    <a:pt x="906" y="616"/>
                  </a:cubicBezTo>
                  <a:cubicBezTo>
                    <a:pt x="962" y="383"/>
                    <a:pt x="1000" y="234"/>
                    <a:pt x="1000" y="178"/>
                  </a:cubicBezTo>
                  <a:cubicBezTo>
                    <a:pt x="1000" y="112"/>
                    <a:pt x="981" y="84"/>
                    <a:pt x="953" y="56"/>
                  </a:cubicBezTo>
                  <a:cubicBezTo>
                    <a:pt x="916" y="28"/>
                    <a:pt x="860" y="19"/>
                    <a:pt x="776" y="19"/>
                  </a:cubicBezTo>
                  <a:cubicBezTo>
                    <a:pt x="626" y="19"/>
                    <a:pt x="505" y="47"/>
                    <a:pt x="421" y="103"/>
                  </a:cubicBezTo>
                  <a:cubicBezTo>
                    <a:pt x="346" y="159"/>
                    <a:pt x="281" y="243"/>
                    <a:pt x="234" y="374"/>
                  </a:cubicBezTo>
                  <a:cubicBezTo>
                    <a:pt x="85" y="850"/>
                    <a:pt x="1" y="1363"/>
                    <a:pt x="1" y="1905"/>
                  </a:cubicBezTo>
                  <a:cubicBezTo>
                    <a:pt x="1" y="2259"/>
                    <a:pt x="38" y="2530"/>
                    <a:pt x="94" y="2698"/>
                  </a:cubicBezTo>
                  <a:cubicBezTo>
                    <a:pt x="160" y="2857"/>
                    <a:pt x="272" y="2941"/>
                    <a:pt x="421" y="2941"/>
                  </a:cubicBezTo>
                  <a:cubicBezTo>
                    <a:pt x="552" y="2941"/>
                    <a:pt x="645" y="2903"/>
                    <a:pt x="701" y="2838"/>
                  </a:cubicBezTo>
                  <a:cubicBezTo>
                    <a:pt x="766" y="2763"/>
                    <a:pt x="822" y="2633"/>
                    <a:pt x="869" y="2437"/>
                  </a:cubicBezTo>
                  <a:cubicBezTo>
                    <a:pt x="925" y="2213"/>
                    <a:pt x="1000" y="1979"/>
                    <a:pt x="1074" y="1765"/>
                  </a:cubicBezTo>
                  <a:cubicBezTo>
                    <a:pt x="1168" y="1531"/>
                    <a:pt x="1252" y="1345"/>
                    <a:pt x="1354" y="1186"/>
                  </a:cubicBezTo>
                  <a:cubicBezTo>
                    <a:pt x="1448" y="1036"/>
                    <a:pt x="1532" y="971"/>
                    <a:pt x="1588" y="971"/>
                  </a:cubicBezTo>
                  <a:cubicBezTo>
                    <a:pt x="1634" y="971"/>
                    <a:pt x="1662" y="999"/>
                    <a:pt x="1662" y="1064"/>
                  </a:cubicBezTo>
                  <a:cubicBezTo>
                    <a:pt x="1662" y="1139"/>
                    <a:pt x="1653" y="1316"/>
                    <a:pt x="1616" y="1587"/>
                  </a:cubicBezTo>
                  <a:cubicBezTo>
                    <a:pt x="1569" y="1877"/>
                    <a:pt x="1560" y="2110"/>
                    <a:pt x="1560" y="2259"/>
                  </a:cubicBezTo>
                  <a:cubicBezTo>
                    <a:pt x="1560" y="2446"/>
                    <a:pt x="1588" y="2605"/>
                    <a:pt x="1662" y="2745"/>
                  </a:cubicBezTo>
                  <a:cubicBezTo>
                    <a:pt x="1728" y="2866"/>
                    <a:pt x="1840" y="2941"/>
                    <a:pt x="1961" y="2941"/>
                  </a:cubicBezTo>
                  <a:cubicBezTo>
                    <a:pt x="2092" y="2941"/>
                    <a:pt x="2194" y="2903"/>
                    <a:pt x="2260" y="2847"/>
                  </a:cubicBezTo>
                  <a:cubicBezTo>
                    <a:pt x="2316" y="2773"/>
                    <a:pt x="2372" y="2651"/>
                    <a:pt x="2418" y="2446"/>
                  </a:cubicBezTo>
                  <a:cubicBezTo>
                    <a:pt x="2474" y="2194"/>
                    <a:pt x="2558" y="1961"/>
                    <a:pt x="2661" y="1737"/>
                  </a:cubicBezTo>
                  <a:cubicBezTo>
                    <a:pt x="2755" y="1513"/>
                    <a:pt x="2867" y="1326"/>
                    <a:pt x="2960" y="1186"/>
                  </a:cubicBezTo>
                  <a:cubicBezTo>
                    <a:pt x="3053" y="1046"/>
                    <a:pt x="3128" y="980"/>
                    <a:pt x="3193" y="980"/>
                  </a:cubicBezTo>
                  <a:cubicBezTo>
                    <a:pt x="3240" y="980"/>
                    <a:pt x="3259" y="1018"/>
                    <a:pt x="3259" y="1074"/>
                  </a:cubicBezTo>
                  <a:cubicBezTo>
                    <a:pt x="3259" y="1167"/>
                    <a:pt x="3240" y="1354"/>
                    <a:pt x="3175" y="1606"/>
                  </a:cubicBezTo>
                  <a:cubicBezTo>
                    <a:pt x="3119" y="1905"/>
                    <a:pt x="3100" y="2110"/>
                    <a:pt x="3100" y="2231"/>
                  </a:cubicBezTo>
                  <a:cubicBezTo>
                    <a:pt x="3100" y="2465"/>
                    <a:pt x="3156" y="2633"/>
                    <a:pt x="3259" y="2754"/>
                  </a:cubicBezTo>
                  <a:cubicBezTo>
                    <a:pt x="3361" y="2866"/>
                    <a:pt x="3529" y="2941"/>
                    <a:pt x="3735" y="2941"/>
                  </a:cubicBezTo>
                  <a:cubicBezTo>
                    <a:pt x="3996" y="2941"/>
                    <a:pt x="4229" y="2866"/>
                    <a:pt x="4435" y="2726"/>
                  </a:cubicBezTo>
                  <a:cubicBezTo>
                    <a:pt x="4528" y="2661"/>
                    <a:pt x="4621" y="2586"/>
                    <a:pt x="4705" y="2511"/>
                  </a:cubicBezTo>
                  <a:cubicBezTo>
                    <a:pt x="4733" y="2567"/>
                    <a:pt x="4761" y="2623"/>
                    <a:pt x="4799" y="2679"/>
                  </a:cubicBezTo>
                  <a:cubicBezTo>
                    <a:pt x="4920" y="2857"/>
                    <a:pt x="5069" y="2941"/>
                    <a:pt x="5256" y="2941"/>
                  </a:cubicBezTo>
                  <a:cubicBezTo>
                    <a:pt x="5415" y="2941"/>
                    <a:pt x="5573" y="2866"/>
                    <a:pt x="5713" y="2717"/>
                  </a:cubicBezTo>
                  <a:cubicBezTo>
                    <a:pt x="5853" y="2567"/>
                    <a:pt x="5956" y="2353"/>
                    <a:pt x="6021" y="2073"/>
                  </a:cubicBezTo>
                  <a:cubicBezTo>
                    <a:pt x="6021" y="2353"/>
                    <a:pt x="6068" y="2567"/>
                    <a:pt x="6161" y="2717"/>
                  </a:cubicBezTo>
                  <a:cubicBezTo>
                    <a:pt x="6255" y="2866"/>
                    <a:pt x="6395" y="2950"/>
                    <a:pt x="6600" y="2950"/>
                  </a:cubicBezTo>
                  <a:cubicBezTo>
                    <a:pt x="6852" y="2950"/>
                    <a:pt x="7085" y="2885"/>
                    <a:pt x="7300" y="2745"/>
                  </a:cubicBezTo>
                  <a:cubicBezTo>
                    <a:pt x="7375" y="2679"/>
                    <a:pt x="7459" y="2614"/>
                    <a:pt x="7543" y="2539"/>
                  </a:cubicBezTo>
                  <a:cubicBezTo>
                    <a:pt x="7562" y="2586"/>
                    <a:pt x="7590" y="2623"/>
                    <a:pt x="7627" y="2670"/>
                  </a:cubicBezTo>
                  <a:cubicBezTo>
                    <a:pt x="7776" y="2857"/>
                    <a:pt x="7963" y="2950"/>
                    <a:pt x="8196" y="2950"/>
                  </a:cubicBezTo>
                  <a:cubicBezTo>
                    <a:pt x="8514" y="2950"/>
                    <a:pt x="8728" y="2773"/>
                    <a:pt x="8859" y="2418"/>
                  </a:cubicBezTo>
                  <a:lnTo>
                    <a:pt x="8859" y="2418"/>
                  </a:lnTo>
                  <a:lnTo>
                    <a:pt x="8850" y="2511"/>
                  </a:lnTo>
                  <a:cubicBezTo>
                    <a:pt x="8850" y="2661"/>
                    <a:pt x="8887" y="2773"/>
                    <a:pt x="8952" y="2838"/>
                  </a:cubicBezTo>
                  <a:cubicBezTo>
                    <a:pt x="9027" y="2894"/>
                    <a:pt x="9130" y="2941"/>
                    <a:pt x="9270" y="2941"/>
                  </a:cubicBezTo>
                  <a:cubicBezTo>
                    <a:pt x="9410" y="2941"/>
                    <a:pt x="9512" y="2903"/>
                    <a:pt x="9587" y="2838"/>
                  </a:cubicBezTo>
                  <a:cubicBezTo>
                    <a:pt x="9643" y="2763"/>
                    <a:pt x="9680" y="2661"/>
                    <a:pt x="9680" y="2493"/>
                  </a:cubicBezTo>
                  <a:cubicBezTo>
                    <a:pt x="9680" y="2213"/>
                    <a:pt x="9690" y="1961"/>
                    <a:pt x="9708" y="1727"/>
                  </a:cubicBezTo>
                  <a:cubicBezTo>
                    <a:pt x="9736" y="1494"/>
                    <a:pt x="9774" y="1260"/>
                    <a:pt x="9820" y="999"/>
                  </a:cubicBezTo>
                  <a:cubicBezTo>
                    <a:pt x="9867" y="766"/>
                    <a:pt x="9876" y="607"/>
                    <a:pt x="9876" y="514"/>
                  </a:cubicBezTo>
                  <a:cubicBezTo>
                    <a:pt x="9876" y="420"/>
                    <a:pt x="9848" y="346"/>
                    <a:pt x="9792" y="299"/>
                  </a:cubicBezTo>
                  <a:cubicBezTo>
                    <a:pt x="9736" y="252"/>
                    <a:pt x="9662" y="234"/>
                    <a:pt x="9559" y="234"/>
                  </a:cubicBezTo>
                  <a:cubicBezTo>
                    <a:pt x="9466" y="234"/>
                    <a:pt x="9372" y="243"/>
                    <a:pt x="9307" y="252"/>
                  </a:cubicBezTo>
                  <a:cubicBezTo>
                    <a:pt x="9279" y="159"/>
                    <a:pt x="9260" y="103"/>
                    <a:pt x="9223" y="66"/>
                  </a:cubicBezTo>
                  <a:cubicBezTo>
                    <a:pt x="9186" y="38"/>
                    <a:pt x="9130" y="10"/>
                    <a:pt x="9036" y="10"/>
                  </a:cubicBezTo>
                  <a:cubicBezTo>
                    <a:pt x="8756" y="10"/>
                    <a:pt x="8486" y="103"/>
                    <a:pt x="8234" y="280"/>
                  </a:cubicBezTo>
                  <a:cubicBezTo>
                    <a:pt x="7972" y="458"/>
                    <a:pt x="7776" y="700"/>
                    <a:pt x="7627" y="990"/>
                  </a:cubicBezTo>
                  <a:cubicBezTo>
                    <a:pt x="7468" y="1270"/>
                    <a:pt x="7403" y="1578"/>
                    <a:pt x="7393" y="1886"/>
                  </a:cubicBezTo>
                  <a:cubicBezTo>
                    <a:pt x="7309" y="1979"/>
                    <a:pt x="7235" y="2054"/>
                    <a:pt x="7179" y="2110"/>
                  </a:cubicBezTo>
                  <a:cubicBezTo>
                    <a:pt x="7067" y="2213"/>
                    <a:pt x="6973" y="2259"/>
                    <a:pt x="6889" y="2259"/>
                  </a:cubicBezTo>
                  <a:cubicBezTo>
                    <a:pt x="6833" y="2259"/>
                    <a:pt x="6796" y="2241"/>
                    <a:pt x="6759" y="2194"/>
                  </a:cubicBezTo>
                  <a:cubicBezTo>
                    <a:pt x="6721" y="2147"/>
                    <a:pt x="6712" y="2091"/>
                    <a:pt x="6712" y="2007"/>
                  </a:cubicBezTo>
                  <a:cubicBezTo>
                    <a:pt x="6712" y="1877"/>
                    <a:pt x="6768" y="1550"/>
                    <a:pt x="6889" y="1027"/>
                  </a:cubicBezTo>
                  <a:cubicBezTo>
                    <a:pt x="6992" y="560"/>
                    <a:pt x="7039" y="280"/>
                    <a:pt x="7039" y="178"/>
                  </a:cubicBezTo>
                  <a:cubicBezTo>
                    <a:pt x="7039" y="112"/>
                    <a:pt x="7020" y="66"/>
                    <a:pt x="6983" y="47"/>
                  </a:cubicBezTo>
                  <a:cubicBezTo>
                    <a:pt x="6945" y="19"/>
                    <a:pt x="6880" y="10"/>
                    <a:pt x="6787" y="10"/>
                  </a:cubicBezTo>
                  <a:cubicBezTo>
                    <a:pt x="6647" y="10"/>
                    <a:pt x="6553" y="38"/>
                    <a:pt x="6479" y="94"/>
                  </a:cubicBezTo>
                  <a:cubicBezTo>
                    <a:pt x="6413" y="150"/>
                    <a:pt x="6367" y="234"/>
                    <a:pt x="6329" y="364"/>
                  </a:cubicBezTo>
                  <a:cubicBezTo>
                    <a:pt x="6236" y="719"/>
                    <a:pt x="6133" y="1036"/>
                    <a:pt x="6021" y="1298"/>
                  </a:cubicBezTo>
                  <a:cubicBezTo>
                    <a:pt x="5919" y="1550"/>
                    <a:pt x="5825" y="1737"/>
                    <a:pt x="5732" y="1858"/>
                  </a:cubicBezTo>
                  <a:cubicBezTo>
                    <a:pt x="5639" y="1970"/>
                    <a:pt x="5555" y="2045"/>
                    <a:pt x="5499" y="2045"/>
                  </a:cubicBezTo>
                  <a:cubicBezTo>
                    <a:pt x="5452" y="2045"/>
                    <a:pt x="5415" y="2026"/>
                    <a:pt x="5405" y="1979"/>
                  </a:cubicBezTo>
                  <a:cubicBezTo>
                    <a:pt x="5387" y="1951"/>
                    <a:pt x="5368" y="1886"/>
                    <a:pt x="5368" y="1793"/>
                  </a:cubicBezTo>
                  <a:cubicBezTo>
                    <a:pt x="5368" y="1653"/>
                    <a:pt x="5415" y="1363"/>
                    <a:pt x="5499" y="934"/>
                  </a:cubicBezTo>
                  <a:cubicBezTo>
                    <a:pt x="5527" y="803"/>
                    <a:pt x="5555" y="672"/>
                    <a:pt x="5592" y="514"/>
                  </a:cubicBezTo>
                  <a:cubicBezTo>
                    <a:pt x="5639" y="327"/>
                    <a:pt x="5667" y="206"/>
                    <a:pt x="5667" y="178"/>
                  </a:cubicBezTo>
                  <a:cubicBezTo>
                    <a:pt x="5667" y="112"/>
                    <a:pt x="5639" y="66"/>
                    <a:pt x="5601" y="47"/>
                  </a:cubicBezTo>
                  <a:cubicBezTo>
                    <a:pt x="5573" y="19"/>
                    <a:pt x="5508" y="0"/>
                    <a:pt x="5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3" name="Google Shape;1833;p23"/>
          <p:cNvGrpSpPr/>
          <p:nvPr/>
        </p:nvGrpSpPr>
        <p:grpSpPr>
          <a:xfrm rot="-3588534">
            <a:off x="5712142" y="-113703"/>
            <a:ext cx="753232" cy="884444"/>
            <a:chOff x="7750692" y="202359"/>
            <a:chExt cx="864619" cy="1015235"/>
          </a:xfrm>
        </p:grpSpPr>
        <p:sp>
          <p:nvSpPr>
            <p:cNvPr id="1834" name="Google Shape;1834;p23"/>
            <p:cNvSpPr/>
            <p:nvPr/>
          </p:nvSpPr>
          <p:spPr>
            <a:xfrm rot="-7523838">
              <a:off x="8002096" y="714591"/>
              <a:ext cx="123915" cy="9939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3"/>
            <p:cNvSpPr/>
            <p:nvPr/>
          </p:nvSpPr>
          <p:spPr>
            <a:xfrm rot="-7523838">
              <a:off x="8183082" y="1033357"/>
              <a:ext cx="95909"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3"/>
            <p:cNvSpPr/>
            <p:nvPr/>
          </p:nvSpPr>
          <p:spPr>
            <a:xfrm rot="-7523838">
              <a:off x="8050622" y="879260"/>
              <a:ext cx="109500"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3"/>
            <p:cNvSpPr/>
            <p:nvPr/>
          </p:nvSpPr>
          <p:spPr>
            <a:xfrm rot="-7523838">
              <a:off x="8126798" y="957684"/>
              <a:ext cx="90452" cy="32069"/>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3"/>
            <p:cNvSpPr/>
            <p:nvPr/>
          </p:nvSpPr>
          <p:spPr>
            <a:xfrm rot="-7523838">
              <a:off x="8049087" y="836255"/>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3"/>
            <p:cNvSpPr/>
            <p:nvPr/>
          </p:nvSpPr>
          <p:spPr>
            <a:xfrm rot="-7523838">
              <a:off x="8409393" y="1034175"/>
              <a:ext cx="72897" cy="99811"/>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3"/>
            <p:cNvSpPr/>
            <p:nvPr/>
          </p:nvSpPr>
          <p:spPr>
            <a:xfrm rot="-7523838">
              <a:off x="8295649" y="785684"/>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3"/>
            <p:cNvSpPr/>
            <p:nvPr/>
          </p:nvSpPr>
          <p:spPr>
            <a:xfrm rot="-7523838">
              <a:off x="8420169" y="928481"/>
              <a:ext cx="84326" cy="72529"/>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3"/>
            <p:cNvSpPr/>
            <p:nvPr/>
          </p:nvSpPr>
          <p:spPr>
            <a:xfrm rot="-7523838">
              <a:off x="8246923" y="1105813"/>
              <a:ext cx="74081"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3"/>
            <p:cNvSpPr/>
            <p:nvPr/>
          </p:nvSpPr>
          <p:spPr>
            <a:xfrm rot="-7523838">
              <a:off x="8279434" y="651497"/>
              <a:ext cx="110169" cy="88435"/>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3"/>
            <p:cNvSpPr/>
            <p:nvPr/>
          </p:nvSpPr>
          <p:spPr>
            <a:xfrm rot="-7523838">
              <a:off x="8364840" y="860270"/>
              <a:ext cx="85201"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3"/>
            <p:cNvSpPr/>
            <p:nvPr/>
          </p:nvSpPr>
          <p:spPr>
            <a:xfrm rot="-7523838">
              <a:off x="8297321" y="1157925"/>
              <a:ext cx="47568"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3"/>
            <p:cNvSpPr/>
            <p:nvPr/>
          </p:nvSpPr>
          <p:spPr>
            <a:xfrm rot="-7523838">
              <a:off x="7955110" y="637922"/>
              <a:ext cx="96836" cy="92707"/>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3"/>
            <p:cNvSpPr/>
            <p:nvPr/>
          </p:nvSpPr>
          <p:spPr>
            <a:xfrm rot="-7523838">
              <a:off x="8341148" y="1103365"/>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3"/>
            <p:cNvSpPr/>
            <p:nvPr/>
          </p:nvSpPr>
          <p:spPr>
            <a:xfrm rot="-7523838">
              <a:off x="7830966" y="474596"/>
              <a:ext cx="107904" cy="90082"/>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3"/>
            <p:cNvSpPr/>
            <p:nvPr/>
          </p:nvSpPr>
          <p:spPr>
            <a:xfrm rot="-7523838">
              <a:off x="8356367" y="742257"/>
              <a:ext cx="96269" cy="7232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3"/>
            <p:cNvSpPr/>
            <p:nvPr/>
          </p:nvSpPr>
          <p:spPr>
            <a:xfrm rot="-7523838">
              <a:off x="8326693" y="642948"/>
              <a:ext cx="48958"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3"/>
            <p:cNvSpPr/>
            <p:nvPr/>
          </p:nvSpPr>
          <p:spPr>
            <a:xfrm rot="-7523838">
              <a:off x="8216708" y="556206"/>
              <a:ext cx="138844"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3"/>
            <p:cNvSpPr/>
            <p:nvPr/>
          </p:nvSpPr>
          <p:spPr>
            <a:xfrm rot="-7523838">
              <a:off x="7901003" y="559129"/>
              <a:ext cx="92563" cy="92450"/>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3"/>
            <p:cNvSpPr/>
            <p:nvPr/>
          </p:nvSpPr>
          <p:spPr>
            <a:xfrm rot="-7523838">
              <a:off x="8419784" y="819439"/>
              <a:ext cx="84120" cy="61925"/>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3"/>
            <p:cNvSpPr/>
            <p:nvPr/>
          </p:nvSpPr>
          <p:spPr>
            <a:xfrm rot="-7523838">
              <a:off x="8191032" y="467860"/>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3"/>
            <p:cNvSpPr/>
            <p:nvPr/>
          </p:nvSpPr>
          <p:spPr>
            <a:xfrm rot="-7523838">
              <a:off x="8473480" y="892596"/>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3"/>
            <p:cNvSpPr/>
            <p:nvPr/>
          </p:nvSpPr>
          <p:spPr>
            <a:xfrm rot="-7523838">
              <a:off x="8527909" y="967422"/>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3"/>
            <p:cNvSpPr/>
            <p:nvPr/>
          </p:nvSpPr>
          <p:spPr>
            <a:xfrm rot="-7523838">
              <a:off x="7838557" y="331253"/>
              <a:ext cx="108934" cy="85089"/>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3"/>
            <p:cNvSpPr/>
            <p:nvPr/>
          </p:nvSpPr>
          <p:spPr>
            <a:xfrm rot="-7523838">
              <a:off x="7775316" y="386763"/>
              <a:ext cx="94879" cy="9080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3"/>
            <p:cNvSpPr/>
            <p:nvPr/>
          </p:nvSpPr>
          <p:spPr>
            <a:xfrm rot="-7523838">
              <a:off x="8121172" y="611801"/>
              <a:ext cx="139925" cy="71499"/>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3"/>
            <p:cNvSpPr/>
            <p:nvPr/>
          </p:nvSpPr>
          <p:spPr>
            <a:xfrm rot="-7523838">
              <a:off x="7913476" y="274625"/>
              <a:ext cx="103837"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3"/>
            <p:cNvSpPr/>
            <p:nvPr/>
          </p:nvSpPr>
          <p:spPr>
            <a:xfrm rot="-7523838">
              <a:off x="8116484" y="337052"/>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3"/>
            <p:cNvSpPr/>
            <p:nvPr/>
          </p:nvSpPr>
          <p:spPr>
            <a:xfrm rot="-7523838">
              <a:off x="8123252" y="395839"/>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3"/>
            <p:cNvSpPr/>
            <p:nvPr/>
          </p:nvSpPr>
          <p:spPr>
            <a:xfrm rot="-7523838">
              <a:off x="7985504" y="224675"/>
              <a:ext cx="96939" cy="828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3"/>
            <p:cNvSpPr/>
            <p:nvPr/>
          </p:nvSpPr>
          <p:spPr>
            <a:xfrm rot="-7523838">
              <a:off x="8029408" y="452329"/>
              <a:ext cx="101521" cy="69440"/>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3"/>
            <p:cNvSpPr/>
            <p:nvPr/>
          </p:nvSpPr>
          <p:spPr>
            <a:xfrm rot="-7523838">
              <a:off x="8235160" y="835845"/>
              <a:ext cx="94828"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3"/>
            <p:cNvSpPr/>
            <p:nvPr/>
          </p:nvSpPr>
          <p:spPr>
            <a:xfrm rot="-7523838">
              <a:off x="8169798" y="893889"/>
              <a:ext cx="91533"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3"/>
            <p:cNvSpPr/>
            <p:nvPr/>
          </p:nvSpPr>
          <p:spPr>
            <a:xfrm rot="-7523838">
              <a:off x="8155607" y="758963"/>
              <a:ext cx="117016" cy="84986"/>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3"/>
            <p:cNvSpPr/>
            <p:nvPr/>
          </p:nvSpPr>
          <p:spPr>
            <a:xfrm rot="-7523838">
              <a:off x="8217078" y="704017"/>
              <a:ext cx="111045" cy="8586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3"/>
            <p:cNvSpPr/>
            <p:nvPr/>
          </p:nvSpPr>
          <p:spPr>
            <a:xfrm rot="-7523838">
              <a:off x="8298551" y="909249"/>
              <a:ext cx="91482" cy="89104"/>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3"/>
            <p:cNvSpPr/>
            <p:nvPr/>
          </p:nvSpPr>
          <p:spPr>
            <a:xfrm rot="-7523838">
              <a:off x="8085011" y="805712"/>
              <a:ext cx="118612" cy="100480"/>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3"/>
            <p:cNvSpPr/>
            <p:nvPr/>
          </p:nvSpPr>
          <p:spPr>
            <a:xfrm rot="-7523838">
              <a:off x="8476616" y="996369"/>
              <a:ext cx="81700" cy="7103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3"/>
            <p:cNvSpPr/>
            <p:nvPr/>
          </p:nvSpPr>
          <p:spPr>
            <a:xfrm rot="-7523838">
              <a:off x="8289840" y="104730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3"/>
            <p:cNvSpPr/>
            <p:nvPr/>
          </p:nvSpPr>
          <p:spPr>
            <a:xfrm rot="-7523838">
              <a:off x="8181448" y="557083"/>
              <a:ext cx="140440"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3"/>
            <p:cNvSpPr/>
            <p:nvPr/>
          </p:nvSpPr>
          <p:spPr>
            <a:xfrm rot="-7523838">
              <a:off x="8354032" y="974179"/>
              <a:ext cx="85716" cy="9492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3"/>
            <p:cNvSpPr/>
            <p:nvPr/>
          </p:nvSpPr>
          <p:spPr>
            <a:xfrm rot="-7523838">
              <a:off x="8227442" y="973451"/>
              <a:ext cx="99049" cy="76029"/>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3"/>
            <p:cNvSpPr/>
            <p:nvPr/>
          </p:nvSpPr>
          <p:spPr>
            <a:xfrm rot="-7523838">
              <a:off x="8041869" y="306081"/>
              <a:ext cx="93284" cy="8318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3"/>
            <p:cNvSpPr/>
            <p:nvPr/>
          </p:nvSpPr>
          <p:spPr>
            <a:xfrm rot="-7523838">
              <a:off x="8151018" y="478104"/>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3"/>
            <p:cNvSpPr/>
            <p:nvPr/>
          </p:nvSpPr>
          <p:spPr>
            <a:xfrm rot="-7523838">
              <a:off x="7974245" y="368453"/>
              <a:ext cx="101212" cy="75823"/>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3"/>
            <p:cNvSpPr/>
            <p:nvPr/>
          </p:nvSpPr>
          <p:spPr>
            <a:xfrm rot="-7523838">
              <a:off x="8085738" y="396765"/>
              <a:ext cx="105793" cy="7505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3"/>
            <p:cNvSpPr/>
            <p:nvPr/>
          </p:nvSpPr>
          <p:spPr>
            <a:xfrm rot="-7523838">
              <a:off x="8030453" y="579846"/>
              <a:ext cx="82730" cy="77316"/>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3"/>
            <p:cNvSpPr/>
            <p:nvPr/>
          </p:nvSpPr>
          <p:spPr>
            <a:xfrm rot="-7523838">
              <a:off x="7907098" y="421688"/>
              <a:ext cx="106308"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3"/>
            <p:cNvSpPr/>
            <p:nvPr/>
          </p:nvSpPr>
          <p:spPr>
            <a:xfrm rot="-7523838">
              <a:off x="8093874" y="528512"/>
              <a:ext cx="73566"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3"/>
            <p:cNvSpPr/>
            <p:nvPr/>
          </p:nvSpPr>
          <p:spPr>
            <a:xfrm rot="-7523838">
              <a:off x="8065324" y="664036"/>
              <a:ext cx="130401"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3"/>
            <p:cNvSpPr/>
            <p:nvPr/>
          </p:nvSpPr>
          <p:spPr>
            <a:xfrm rot="-7523838">
              <a:off x="7970715" y="503393"/>
              <a:ext cx="95394" cy="82052"/>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3"/>
            <p:cNvSpPr/>
            <p:nvPr/>
          </p:nvSpPr>
          <p:spPr>
            <a:xfrm rot="-7523838">
              <a:off x="8246952" y="500288"/>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3"/>
            <p:cNvSpPr/>
            <p:nvPr/>
          </p:nvSpPr>
          <p:spPr>
            <a:xfrm rot="-7523838">
              <a:off x="8353478" y="691263"/>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3"/>
            <p:cNvSpPr/>
            <p:nvPr/>
          </p:nvSpPr>
          <p:spPr>
            <a:xfrm rot="-7523838">
              <a:off x="8205308" y="441833"/>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3"/>
            <p:cNvSpPr/>
            <p:nvPr/>
          </p:nvSpPr>
          <p:spPr>
            <a:xfrm rot="-7523838">
              <a:off x="8331969" y="620429"/>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3"/>
            <p:cNvSpPr/>
            <p:nvPr/>
          </p:nvSpPr>
          <p:spPr>
            <a:xfrm rot="-7523838">
              <a:off x="8070715" y="295359"/>
              <a:ext cx="69705"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3"/>
            <p:cNvSpPr/>
            <p:nvPr/>
          </p:nvSpPr>
          <p:spPr>
            <a:xfrm rot="-7523838">
              <a:off x="8144294" y="355577"/>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3"/>
            <p:cNvSpPr/>
            <p:nvPr/>
          </p:nvSpPr>
          <p:spPr>
            <a:xfrm rot="-7523838">
              <a:off x="8559653" y="94042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3"/>
            <p:cNvSpPr/>
            <p:nvPr/>
          </p:nvSpPr>
          <p:spPr>
            <a:xfrm rot="-7523838">
              <a:off x="8456025" y="794598"/>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3"/>
            <p:cNvSpPr/>
            <p:nvPr/>
          </p:nvSpPr>
          <p:spPr>
            <a:xfrm rot="-7523838">
              <a:off x="8507201" y="866503"/>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3"/>
            <p:cNvSpPr/>
            <p:nvPr/>
          </p:nvSpPr>
          <p:spPr>
            <a:xfrm rot="-7523838">
              <a:off x="7686364" y="532540"/>
              <a:ext cx="993274" cy="35487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5" name="Google Shape;1895;p23"/>
          <p:cNvSpPr/>
          <p:nvPr/>
        </p:nvSpPr>
        <p:spPr>
          <a:xfrm rot="-912552" flipH="1">
            <a:off x="8716401" y="4319563"/>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3"/>
          <p:cNvSpPr/>
          <p:nvPr/>
        </p:nvSpPr>
        <p:spPr>
          <a:xfrm rot="1110051" flipH="1">
            <a:off x="956449" y="118950"/>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3"/>
          <p:cNvSpPr/>
          <p:nvPr/>
        </p:nvSpPr>
        <p:spPr>
          <a:xfrm flipH="1">
            <a:off x="202342" y="1779125"/>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3"/>
          <p:cNvSpPr/>
          <p:nvPr/>
        </p:nvSpPr>
        <p:spPr>
          <a:xfrm rot="-1417294" flipH="1">
            <a:off x="3945851" y="273623"/>
            <a:ext cx="174369" cy="204325"/>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3"/>
          <p:cNvSpPr/>
          <p:nvPr/>
        </p:nvSpPr>
        <p:spPr>
          <a:xfrm flipH="1">
            <a:off x="8197976" y="902400"/>
            <a:ext cx="237695" cy="1620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0" name="Google Shape;1900;p23"/>
          <p:cNvGrpSpPr/>
          <p:nvPr/>
        </p:nvGrpSpPr>
        <p:grpSpPr>
          <a:xfrm>
            <a:off x="8731603" y="876453"/>
            <a:ext cx="298097" cy="297912"/>
            <a:chOff x="1832541" y="4437115"/>
            <a:chExt cx="298097" cy="297912"/>
          </a:xfrm>
        </p:grpSpPr>
        <p:sp>
          <p:nvSpPr>
            <p:cNvPr id="1901" name="Google Shape;1901;p2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23"/>
          <p:cNvGrpSpPr/>
          <p:nvPr/>
        </p:nvGrpSpPr>
        <p:grpSpPr>
          <a:xfrm>
            <a:off x="3342103" y="4558715"/>
            <a:ext cx="298097" cy="297912"/>
            <a:chOff x="1832541" y="4437115"/>
            <a:chExt cx="298097" cy="297912"/>
          </a:xfrm>
        </p:grpSpPr>
        <p:sp>
          <p:nvSpPr>
            <p:cNvPr id="1904" name="Google Shape;1904;p2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23"/>
          <p:cNvGrpSpPr/>
          <p:nvPr/>
        </p:nvGrpSpPr>
        <p:grpSpPr>
          <a:xfrm>
            <a:off x="114303" y="107265"/>
            <a:ext cx="298097" cy="297912"/>
            <a:chOff x="1832541" y="4437115"/>
            <a:chExt cx="298097" cy="297912"/>
          </a:xfrm>
        </p:grpSpPr>
        <p:sp>
          <p:nvSpPr>
            <p:cNvPr id="1907" name="Google Shape;1907;p2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9" name="Google Shape;1909;p23"/>
          <p:cNvSpPr/>
          <p:nvPr/>
        </p:nvSpPr>
        <p:spPr>
          <a:xfrm rot="1409862">
            <a:off x="657900" y="3954189"/>
            <a:ext cx="635723" cy="426944"/>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3"/>
          <p:cNvSpPr/>
          <p:nvPr/>
        </p:nvSpPr>
        <p:spPr>
          <a:xfrm rot="1581517">
            <a:off x="852625" y="4043173"/>
            <a:ext cx="246260" cy="248982"/>
          </a:xfrm>
          <a:custGeom>
            <a:avLst/>
            <a:gdLst/>
            <a:ahLst/>
            <a:cxnLst/>
            <a:rect l="l" t="t" r="r" b="b"/>
            <a:pathLst>
              <a:path w="3076" h="3110" extrusionOk="0">
                <a:moveTo>
                  <a:pt x="2409" y="154"/>
                </a:moveTo>
                <a:cubicBezTo>
                  <a:pt x="2445" y="154"/>
                  <a:pt x="2493" y="175"/>
                  <a:pt x="2574" y="207"/>
                </a:cubicBezTo>
                <a:cubicBezTo>
                  <a:pt x="2645" y="241"/>
                  <a:pt x="2714" y="286"/>
                  <a:pt x="2786" y="320"/>
                </a:cubicBezTo>
                <a:cubicBezTo>
                  <a:pt x="2868" y="358"/>
                  <a:pt x="2871" y="392"/>
                  <a:pt x="2820" y="474"/>
                </a:cubicBezTo>
                <a:cubicBezTo>
                  <a:pt x="2481" y="993"/>
                  <a:pt x="2088" y="1472"/>
                  <a:pt x="1747" y="1991"/>
                </a:cubicBezTo>
                <a:cubicBezTo>
                  <a:pt x="1549" y="2298"/>
                  <a:pt x="1337" y="2606"/>
                  <a:pt x="1111" y="2914"/>
                </a:cubicBezTo>
                <a:cubicBezTo>
                  <a:pt x="831" y="2538"/>
                  <a:pt x="523" y="2186"/>
                  <a:pt x="223" y="1820"/>
                </a:cubicBezTo>
                <a:cubicBezTo>
                  <a:pt x="431" y="1776"/>
                  <a:pt x="636" y="1769"/>
                  <a:pt x="838" y="1745"/>
                </a:cubicBezTo>
                <a:cubicBezTo>
                  <a:pt x="841" y="1745"/>
                  <a:pt x="845" y="1744"/>
                  <a:pt x="848" y="1744"/>
                </a:cubicBezTo>
                <a:cubicBezTo>
                  <a:pt x="884" y="1744"/>
                  <a:pt x="894" y="1762"/>
                  <a:pt x="906" y="1796"/>
                </a:cubicBezTo>
                <a:cubicBezTo>
                  <a:pt x="933" y="1892"/>
                  <a:pt x="968" y="1981"/>
                  <a:pt x="1002" y="2070"/>
                </a:cubicBezTo>
                <a:cubicBezTo>
                  <a:pt x="1025" y="2132"/>
                  <a:pt x="1050" y="2161"/>
                  <a:pt x="1083" y="2161"/>
                </a:cubicBezTo>
                <a:cubicBezTo>
                  <a:pt x="1108" y="2161"/>
                  <a:pt x="1138" y="2145"/>
                  <a:pt x="1176" y="2114"/>
                </a:cubicBezTo>
                <a:cubicBezTo>
                  <a:pt x="1303" y="2001"/>
                  <a:pt x="1371" y="1854"/>
                  <a:pt x="1439" y="1707"/>
                </a:cubicBezTo>
                <a:cubicBezTo>
                  <a:pt x="1672" y="1212"/>
                  <a:pt x="1965" y="754"/>
                  <a:pt x="2266" y="299"/>
                </a:cubicBezTo>
                <a:cubicBezTo>
                  <a:pt x="2330" y="195"/>
                  <a:pt x="2358" y="154"/>
                  <a:pt x="2409" y="154"/>
                </a:cubicBezTo>
                <a:close/>
                <a:moveTo>
                  <a:pt x="2435" y="1"/>
                </a:moveTo>
                <a:cubicBezTo>
                  <a:pt x="2385" y="1"/>
                  <a:pt x="2338" y="20"/>
                  <a:pt x="2290" y="53"/>
                </a:cubicBezTo>
                <a:cubicBezTo>
                  <a:pt x="2239" y="88"/>
                  <a:pt x="2198" y="139"/>
                  <a:pt x="2164" y="190"/>
                </a:cubicBezTo>
                <a:cubicBezTo>
                  <a:pt x="1866" y="658"/>
                  <a:pt x="1559" y="1113"/>
                  <a:pt x="1330" y="1618"/>
                </a:cubicBezTo>
                <a:cubicBezTo>
                  <a:pt x="1275" y="1738"/>
                  <a:pt x="1214" y="1858"/>
                  <a:pt x="1115" y="1974"/>
                </a:cubicBezTo>
                <a:cubicBezTo>
                  <a:pt x="1080" y="1864"/>
                  <a:pt x="1046" y="1772"/>
                  <a:pt x="1022" y="1673"/>
                </a:cubicBezTo>
                <a:cubicBezTo>
                  <a:pt x="1006" y="1618"/>
                  <a:pt x="977" y="1584"/>
                  <a:pt x="924" y="1584"/>
                </a:cubicBezTo>
                <a:cubicBezTo>
                  <a:pt x="922" y="1584"/>
                  <a:pt x="919" y="1584"/>
                  <a:pt x="916" y="1584"/>
                </a:cubicBezTo>
                <a:cubicBezTo>
                  <a:pt x="677" y="1601"/>
                  <a:pt x="438" y="1615"/>
                  <a:pt x="202" y="1659"/>
                </a:cubicBezTo>
                <a:cubicBezTo>
                  <a:pt x="38" y="1694"/>
                  <a:pt x="1" y="1823"/>
                  <a:pt x="103" y="1943"/>
                </a:cubicBezTo>
                <a:cubicBezTo>
                  <a:pt x="394" y="2292"/>
                  <a:pt x="687" y="2644"/>
                  <a:pt x="971" y="3009"/>
                </a:cubicBezTo>
                <a:cubicBezTo>
                  <a:pt x="1023" y="3076"/>
                  <a:pt x="1068" y="3109"/>
                  <a:pt x="1112" y="3109"/>
                </a:cubicBezTo>
                <a:cubicBezTo>
                  <a:pt x="1159" y="3109"/>
                  <a:pt x="1204" y="3072"/>
                  <a:pt x="1255" y="2999"/>
                </a:cubicBezTo>
                <a:cubicBezTo>
                  <a:pt x="1412" y="2777"/>
                  <a:pt x="1555" y="2548"/>
                  <a:pt x="1713" y="2326"/>
                </a:cubicBezTo>
                <a:cubicBezTo>
                  <a:pt x="2140" y="1718"/>
                  <a:pt x="2567" y="1109"/>
                  <a:pt x="3001" y="504"/>
                </a:cubicBezTo>
                <a:cubicBezTo>
                  <a:pt x="3076" y="395"/>
                  <a:pt x="3069" y="340"/>
                  <a:pt x="2960" y="265"/>
                </a:cubicBezTo>
                <a:cubicBezTo>
                  <a:pt x="2830" y="166"/>
                  <a:pt x="2683" y="94"/>
                  <a:pt x="2540" y="26"/>
                </a:cubicBezTo>
                <a:cubicBezTo>
                  <a:pt x="2502" y="9"/>
                  <a:pt x="2468" y="1"/>
                  <a:pt x="2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3"/>
          <p:cNvSpPr/>
          <p:nvPr/>
        </p:nvSpPr>
        <p:spPr>
          <a:xfrm rot="10800000" flipH="1">
            <a:off x="6705524" y="152736"/>
            <a:ext cx="1717381" cy="351601"/>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3"/>
          <p:cNvSpPr/>
          <p:nvPr/>
        </p:nvSpPr>
        <p:spPr>
          <a:xfrm>
            <a:off x="8029200" y="2421395"/>
            <a:ext cx="433793" cy="451727"/>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3"/>
          <p:cNvSpPr/>
          <p:nvPr/>
        </p:nvSpPr>
        <p:spPr>
          <a:xfrm rot="-1504984">
            <a:off x="5042299" y="484501"/>
            <a:ext cx="436299" cy="278785"/>
          </a:xfrm>
          <a:custGeom>
            <a:avLst/>
            <a:gdLst/>
            <a:ahLst/>
            <a:cxnLst/>
            <a:rect l="l" t="t" r="r" b="b"/>
            <a:pathLst>
              <a:path w="3479" h="2223" extrusionOk="0">
                <a:moveTo>
                  <a:pt x="1606" y="288"/>
                </a:moveTo>
                <a:cubicBezTo>
                  <a:pt x="1736" y="630"/>
                  <a:pt x="1862" y="965"/>
                  <a:pt x="1992" y="1303"/>
                </a:cubicBezTo>
                <a:cubicBezTo>
                  <a:pt x="2006" y="1334"/>
                  <a:pt x="2013" y="1368"/>
                  <a:pt x="2027" y="1398"/>
                </a:cubicBezTo>
                <a:cubicBezTo>
                  <a:pt x="2052" y="1448"/>
                  <a:pt x="2081" y="1474"/>
                  <a:pt x="2112" y="1474"/>
                </a:cubicBezTo>
                <a:cubicBezTo>
                  <a:pt x="2139" y="1474"/>
                  <a:pt x="2167" y="1455"/>
                  <a:pt x="2197" y="1416"/>
                </a:cubicBezTo>
                <a:cubicBezTo>
                  <a:pt x="2423" y="1129"/>
                  <a:pt x="2648" y="842"/>
                  <a:pt x="2871" y="561"/>
                </a:cubicBezTo>
                <a:cubicBezTo>
                  <a:pt x="2898" y="527"/>
                  <a:pt x="2929" y="493"/>
                  <a:pt x="2966" y="442"/>
                </a:cubicBezTo>
                <a:cubicBezTo>
                  <a:pt x="3000" y="595"/>
                  <a:pt x="3031" y="725"/>
                  <a:pt x="3055" y="862"/>
                </a:cubicBezTo>
                <a:cubicBezTo>
                  <a:pt x="3127" y="1217"/>
                  <a:pt x="3195" y="1576"/>
                  <a:pt x="3270" y="1932"/>
                </a:cubicBezTo>
                <a:cubicBezTo>
                  <a:pt x="3294" y="2065"/>
                  <a:pt x="3294" y="2065"/>
                  <a:pt x="3158" y="2065"/>
                </a:cubicBezTo>
                <a:cubicBezTo>
                  <a:pt x="2471" y="2058"/>
                  <a:pt x="1787" y="2055"/>
                  <a:pt x="1100" y="2051"/>
                </a:cubicBezTo>
                <a:cubicBezTo>
                  <a:pt x="914" y="2051"/>
                  <a:pt x="728" y="2050"/>
                  <a:pt x="544" y="2050"/>
                </a:cubicBezTo>
                <a:cubicBezTo>
                  <a:pt x="451" y="2050"/>
                  <a:pt x="359" y="2050"/>
                  <a:pt x="267" y="2051"/>
                </a:cubicBezTo>
                <a:cubicBezTo>
                  <a:pt x="202" y="2048"/>
                  <a:pt x="171" y="2037"/>
                  <a:pt x="181" y="1962"/>
                </a:cubicBezTo>
                <a:cubicBezTo>
                  <a:pt x="233" y="1569"/>
                  <a:pt x="274" y="1176"/>
                  <a:pt x="321" y="783"/>
                </a:cubicBezTo>
                <a:cubicBezTo>
                  <a:pt x="321" y="773"/>
                  <a:pt x="332" y="766"/>
                  <a:pt x="342" y="742"/>
                </a:cubicBezTo>
                <a:cubicBezTo>
                  <a:pt x="496" y="992"/>
                  <a:pt x="646" y="1231"/>
                  <a:pt x="796" y="1474"/>
                </a:cubicBezTo>
                <a:cubicBezTo>
                  <a:pt x="810" y="1491"/>
                  <a:pt x="817" y="1511"/>
                  <a:pt x="831" y="1528"/>
                </a:cubicBezTo>
                <a:cubicBezTo>
                  <a:pt x="852" y="1566"/>
                  <a:pt x="877" y="1598"/>
                  <a:pt x="920" y="1598"/>
                </a:cubicBezTo>
                <a:cubicBezTo>
                  <a:pt x="924" y="1598"/>
                  <a:pt x="929" y="1597"/>
                  <a:pt x="933" y="1597"/>
                </a:cubicBezTo>
                <a:cubicBezTo>
                  <a:pt x="984" y="1593"/>
                  <a:pt x="998" y="1556"/>
                  <a:pt x="1015" y="1522"/>
                </a:cubicBezTo>
                <a:cubicBezTo>
                  <a:pt x="1193" y="1132"/>
                  <a:pt x="1374" y="742"/>
                  <a:pt x="1555" y="356"/>
                </a:cubicBezTo>
                <a:cubicBezTo>
                  <a:pt x="1565" y="332"/>
                  <a:pt x="1569" y="302"/>
                  <a:pt x="1606" y="288"/>
                </a:cubicBezTo>
                <a:close/>
                <a:moveTo>
                  <a:pt x="1616" y="1"/>
                </a:moveTo>
                <a:cubicBezTo>
                  <a:pt x="1565" y="1"/>
                  <a:pt x="1534" y="38"/>
                  <a:pt x="1514" y="86"/>
                </a:cubicBezTo>
                <a:cubicBezTo>
                  <a:pt x="1398" y="346"/>
                  <a:pt x="1275" y="602"/>
                  <a:pt x="1155" y="862"/>
                </a:cubicBezTo>
                <a:cubicBezTo>
                  <a:pt x="1077" y="1029"/>
                  <a:pt x="998" y="1200"/>
                  <a:pt x="916" y="1375"/>
                </a:cubicBezTo>
                <a:cubicBezTo>
                  <a:pt x="728" y="1070"/>
                  <a:pt x="554" y="787"/>
                  <a:pt x="373" y="503"/>
                </a:cubicBezTo>
                <a:cubicBezTo>
                  <a:pt x="353" y="468"/>
                  <a:pt x="337" y="421"/>
                  <a:pt x="290" y="421"/>
                </a:cubicBezTo>
                <a:cubicBezTo>
                  <a:pt x="287" y="421"/>
                  <a:pt x="284" y="421"/>
                  <a:pt x="280" y="421"/>
                </a:cubicBezTo>
                <a:cubicBezTo>
                  <a:pt x="222" y="435"/>
                  <a:pt x="205" y="483"/>
                  <a:pt x="198" y="537"/>
                </a:cubicBezTo>
                <a:cubicBezTo>
                  <a:pt x="144" y="1043"/>
                  <a:pt x="79" y="1545"/>
                  <a:pt x="17" y="2051"/>
                </a:cubicBezTo>
                <a:cubicBezTo>
                  <a:pt x="0" y="2178"/>
                  <a:pt x="31" y="2212"/>
                  <a:pt x="161" y="2212"/>
                </a:cubicBezTo>
                <a:cubicBezTo>
                  <a:pt x="1203" y="2219"/>
                  <a:pt x="2249" y="2219"/>
                  <a:pt x="3291" y="2222"/>
                </a:cubicBezTo>
                <a:cubicBezTo>
                  <a:pt x="3431" y="2222"/>
                  <a:pt x="3479" y="2171"/>
                  <a:pt x="3451" y="2034"/>
                </a:cubicBezTo>
                <a:cubicBezTo>
                  <a:pt x="3339" y="1453"/>
                  <a:pt x="3219" y="872"/>
                  <a:pt x="3103" y="291"/>
                </a:cubicBezTo>
                <a:cubicBezTo>
                  <a:pt x="3093" y="250"/>
                  <a:pt x="3086" y="206"/>
                  <a:pt x="3038" y="192"/>
                </a:cubicBezTo>
                <a:cubicBezTo>
                  <a:pt x="3030" y="190"/>
                  <a:pt x="3022" y="189"/>
                  <a:pt x="3015" y="189"/>
                </a:cubicBezTo>
                <a:cubicBezTo>
                  <a:pt x="2978" y="189"/>
                  <a:pt x="2947" y="216"/>
                  <a:pt x="2922" y="247"/>
                </a:cubicBezTo>
                <a:cubicBezTo>
                  <a:pt x="2864" y="326"/>
                  <a:pt x="2802" y="408"/>
                  <a:pt x="2741" y="486"/>
                </a:cubicBezTo>
                <a:cubicBezTo>
                  <a:pt x="2539" y="739"/>
                  <a:pt x="2337" y="992"/>
                  <a:pt x="2132" y="1255"/>
                </a:cubicBezTo>
                <a:cubicBezTo>
                  <a:pt x="1982" y="859"/>
                  <a:pt x="1839" y="472"/>
                  <a:pt x="1698" y="93"/>
                </a:cubicBezTo>
                <a:cubicBezTo>
                  <a:pt x="1681" y="52"/>
                  <a:pt x="1668" y="1"/>
                  <a:pt x="1616" y="1"/>
                </a:cubicBezTo>
                <a:close/>
              </a:path>
            </a:pathLst>
          </a:custGeom>
          <a:solidFill>
            <a:srgbClr val="0D0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3"/>
          <p:cNvSpPr/>
          <p:nvPr/>
        </p:nvSpPr>
        <p:spPr>
          <a:xfrm flipH="1">
            <a:off x="5083325" y="4151083"/>
            <a:ext cx="433793" cy="451727"/>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3"/>
          <p:cNvSpPr/>
          <p:nvPr/>
        </p:nvSpPr>
        <p:spPr>
          <a:xfrm rot="10800000" flipH="1">
            <a:off x="7428876" y="4693552"/>
            <a:ext cx="1523893" cy="311998"/>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21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2194"/>
        <p:cNvGrpSpPr/>
        <p:nvPr/>
      </p:nvGrpSpPr>
      <p:grpSpPr>
        <a:xfrm>
          <a:off x="0" y="0"/>
          <a:ext cx="0" cy="0"/>
          <a:chOff x="0" y="0"/>
          <a:chExt cx="0" cy="0"/>
        </a:xfrm>
      </p:grpSpPr>
      <p:pic>
        <p:nvPicPr>
          <p:cNvPr id="2195" name="Google Shape;2195;p28"/>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96" name="Google Shape;2196;p28"/>
          <p:cNvSpPr/>
          <p:nvPr/>
        </p:nvSpPr>
        <p:spPr>
          <a:xfrm>
            <a:off x="6057710" y="142858"/>
            <a:ext cx="2938684" cy="689572"/>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8"/>
          <p:cNvSpPr/>
          <p:nvPr/>
        </p:nvSpPr>
        <p:spPr>
          <a:xfrm>
            <a:off x="6057710" y="699657"/>
            <a:ext cx="2940385" cy="162041"/>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8"/>
          <p:cNvSpPr/>
          <p:nvPr/>
        </p:nvSpPr>
        <p:spPr>
          <a:xfrm>
            <a:off x="6057010" y="114300"/>
            <a:ext cx="2941085" cy="165641"/>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8"/>
          <p:cNvSpPr/>
          <p:nvPr/>
        </p:nvSpPr>
        <p:spPr>
          <a:xfrm rot="10800000">
            <a:off x="114286" y="4160415"/>
            <a:ext cx="1229915" cy="868785"/>
          </a:xfrm>
          <a:custGeom>
            <a:avLst/>
            <a:gdLst/>
            <a:ahLst/>
            <a:cxnLst/>
            <a:rect l="l" t="t" r="r" b="b"/>
            <a:pathLst>
              <a:path w="22274" h="13570" extrusionOk="0">
                <a:moveTo>
                  <a:pt x="1" y="0"/>
                </a:moveTo>
                <a:lnTo>
                  <a:pt x="1" y="13570"/>
                </a:lnTo>
                <a:lnTo>
                  <a:pt x="1166" y="13337"/>
                </a:lnTo>
                <a:lnTo>
                  <a:pt x="2048" y="13337"/>
                </a:lnTo>
                <a:lnTo>
                  <a:pt x="2926" y="12896"/>
                </a:lnTo>
                <a:cubicBezTo>
                  <a:pt x="2926" y="12896"/>
                  <a:pt x="3510" y="12749"/>
                  <a:pt x="4245" y="12749"/>
                </a:cubicBezTo>
                <a:cubicBezTo>
                  <a:pt x="4979" y="12749"/>
                  <a:pt x="6005" y="13047"/>
                  <a:pt x="6005" y="13047"/>
                </a:cubicBezTo>
                <a:lnTo>
                  <a:pt x="6589" y="13047"/>
                </a:lnTo>
                <a:lnTo>
                  <a:pt x="7614" y="12606"/>
                </a:lnTo>
                <a:lnTo>
                  <a:pt x="9962" y="12022"/>
                </a:lnTo>
                <a:lnTo>
                  <a:pt x="11721" y="12315"/>
                </a:lnTo>
                <a:lnTo>
                  <a:pt x="14650" y="10703"/>
                </a:lnTo>
                <a:lnTo>
                  <a:pt x="16410" y="10703"/>
                </a:lnTo>
                <a:lnTo>
                  <a:pt x="17729" y="10409"/>
                </a:lnTo>
                <a:lnTo>
                  <a:pt x="18316" y="9531"/>
                </a:lnTo>
                <a:lnTo>
                  <a:pt x="19635" y="9674"/>
                </a:lnTo>
                <a:lnTo>
                  <a:pt x="20804" y="9821"/>
                </a:lnTo>
                <a:lnTo>
                  <a:pt x="21101" y="9524"/>
                </a:lnTo>
                <a:lnTo>
                  <a:pt x="22273" y="9524"/>
                </a:lnTo>
                <a:lnTo>
                  <a:pt x="22273"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8"/>
          <p:cNvSpPr/>
          <p:nvPr/>
        </p:nvSpPr>
        <p:spPr>
          <a:xfrm rot="10800000">
            <a:off x="115224" y="4159748"/>
            <a:ext cx="1230301" cy="300394"/>
          </a:xfrm>
          <a:custGeom>
            <a:avLst/>
            <a:gdLst/>
            <a:ahLst/>
            <a:cxnLst/>
            <a:rect l="l" t="t" r="r" b="b"/>
            <a:pathLst>
              <a:path w="22281" h="4692" extrusionOk="0">
                <a:moveTo>
                  <a:pt x="22256" y="0"/>
                </a:moveTo>
                <a:cubicBezTo>
                  <a:pt x="22256" y="0"/>
                  <a:pt x="22147" y="48"/>
                  <a:pt x="22000" y="48"/>
                </a:cubicBezTo>
                <a:lnTo>
                  <a:pt x="21706" y="48"/>
                </a:lnTo>
                <a:cubicBezTo>
                  <a:pt x="21559" y="48"/>
                  <a:pt x="21706" y="195"/>
                  <a:pt x="21706" y="195"/>
                </a:cubicBezTo>
                <a:lnTo>
                  <a:pt x="21122" y="338"/>
                </a:lnTo>
                <a:lnTo>
                  <a:pt x="18040" y="338"/>
                </a:lnTo>
                <a:lnTo>
                  <a:pt x="17455" y="632"/>
                </a:lnTo>
                <a:cubicBezTo>
                  <a:pt x="17455" y="632"/>
                  <a:pt x="17162" y="779"/>
                  <a:pt x="17162" y="926"/>
                </a:cubicBezTo>
                <a:cubicBezTo>
                  <a:pt x="17162" y="1073"/>
                  <a:pt x="16721" y="1223"/>
                  <a:pt x="16577" y="1223"/>
                </a:cubicBezTo>
                <a:lnTo>
                  <a:pt x="15989" y="1223"/>
                </a:lnTo>
                <a:cubicBezTo>
                  <a:pt x="15989" y="1223"/>
                  <a:pt x="15696" y="1367"/>
                  <a:pt x="15405" y="1517"/>
                </a:cubicBezTo>
                <a:cubicBezTo>
                  <a:pt x="15307" y="1565"/>
                  <a:pt x="15242" y="1581"/>
                  <a:pt x="15198" y="1581"/>
                </a:cubicBezTo>
                <a:cubicBezTo>
                  <a:pt x="15111" y="1581"/>
                  <a:pt x="15111" y="1517"/>
                  <a:pt x="15111" y="1517"/>
                </a:cubicBezTo>
                <a:lnTo>
                  <a:pt x="14670" y="1661"/>
                </a:lnTo>
                <a:lnTo>
                  <a:pt x="14086" y="1517"/>
                </a:lnTo>
                <a:lnTo>
                  <a:pt x="13502" y="1811"/>
                </a:lnTo>
                <a:lnTo>
                  <a:pt x="13204" y="1811"/>
                </a:lnTo>
                <a:lnTo>
                  <a:pt x="12911" y="2105"/>
                </a:lnTo>
                <a:lnTo>
                  <a:pt x="12477" y="2105"/>
                </a:lnTo>
                <a:lnTo>
                  <a:pt x="11889" y="2252"/>
                </a:lnTo>
                <a:lnTo>
                  <a:pt x="11889" y="2546"/>
                </a:lnTo>
                <a:lnTo>
                  <a:pt x="11595" y="2693"/>
                </a:lnTo>
                <a:lnTo>
                  <a:pt x="11011" y="2987"/>
                </a:lnTo>
                <a:cubicBezTo>
                  <a:pt x="11011" y="2987"/>
                  <a:pt x="10570" y="2987"/>
                  <a:pt x="10129" y="2840"/>
                </a:cubicBezTo>
                <a:cubicBezTo>
                  <a:pt x="9983" y="2792"/>
                  <a:pt x="9935" y="2776"/>
                  <a:pt x="9924" y="2776"/>
                </a:cubicBezTo>
                <a:cubicBezTo>
                  <a:pt x="9902" y="2776"/>
                  <a:pt x="10031" y="2840"/>
                  <a:pt x="9835" y="2840"/>
                </a:cubicBezTo>
                <a:cubicBezTo>
                  <a:pt x="9541" y="2840"/>
                  <a:pt x="9541" y="2987"/>
                  <a:pt x="9541" y="2987"/>
                </a:cubicBezTo>
                <a:lnTo>
                  <a:pt x="9247" y="3130"/>
                </a:lnTo>
                <a:lnTo>
                  <a:pt x="9101" y="3130"/>
                </a:lnTo>
                <a:lnTo>
                  <a:pt x="8660" y="2987"/>
                </a:lnTo>
                <a:lnTo>
                  <a:pt x="8024" y="3178"/>
                </a:lnTo>
                <a:lnTo>
                  <a:pt x="7635" y="3427"/>
                </a:lnTo>
                <a:lnTo>
                  <a:pt x="7194" y="3427"/>
                </a:lnTo>
                <a:lnTo>
                  <a:pt x="6459" y="3571"/>
                </a:lnTo>
                <a:lnTo>
                  <a:pt x="6165" y="3865"/>
                </a:lnTo>
                <a:lnTo>
                  <a:pt x="5724" y="3865"/>
                </a:lnTo>
                <a:lnTo>
                  <a:pt x="5431" y="3721"/>
                </a:lnTo>
                <a:cubicBezTo>
                  <a:pt x="5431" y="3721"/>
                  <a:pt x="4846" y="3721"/>
                  <a:pt x="4112" y="3574"/>
                </a:cubicBezTo>
                <a:cubicBezTo>
                  <a:pt x="3867" y="3527"/>
                  <a:pt x="3720" y="3511"/>
                  <a:pt x="3634" y="3511"/>
                </a:cubicBezTo>
                <a:cubicBezTo>
                  <a:pt x="3460" y="3511"/>
                  <a:pt x="3527" y="3574"/>
                  <a:pt x="3527" y="3574"/>
                </a:cubicBezTo>
                <a:cubicBezTo>
                  <a:pt x="3527" y="3574"/>
                  <a:pt x="3380" y="3721"/>
                  <a:pt x="3230" y="3721"/>
                </a:cubicBezTo>
                <a:lnTo>
                  <a:pt x="2201" y="3721"/>
                </a:lnTo>
                <a:lnTo>
                  <a:pt x="1761" y="4015"/>
                </a:lnTo>
                <a:lnTo>
                  <a:pt x="298" y="4015"/>
                </a:lnTo>
                <a:lnTo>
                  <a:pt x="1" y="3943"/>
                </a:lnTo>
                <a:lnTo>
                  <a:pt x="1" y="4692"/>
                </a:lnTo>
                <a:lnTo>
                  <a:pt x="1173" y="4456"/>
                </a:lnTo>
                <a:lnTo>
                  <a:pt x="2051" y="4456"/>
                </a:lnTo>
                <a:lnTo>
                  <a:pt x="2933" y="4015"/>
                </a:lnTo>
                <a:cubicBezTo>
                  <a:pt x="2933" y="4015"/>
                  <a:pt x="3517" y="3872"/>
                  <a:pt x="4252" y="3872"/>
                </a:cubicBezTo>
                <a:cubicBezTo>
                  <a:pt x="4986" y="3872"/>
                  <a:pt x="6011" y="4166"/>
                  <a:pt x="6011" y="4166"/>
                </a:cubicBezTo>
                <a:lnTo>
                  <a:pt x="6596" y="4166"/>
                </a:lnTo>
                <a:lnTo>
                  <a:pt x="7621" y="3725"/>
                </a:lnTo>
                <a:lnTo>
                  <a:pt x="9822" y="3284"/>
                </a:lnTo>
                <a:cubicBezTo>
                  <a:pt x="9822" y="3284"/>
                  <a:pt x="10703" y="3284"/>
                  <a:pt x="10994" y="3431"/>
                </a:cubicBezTo>
                <a:cubicBezTo>
                  <a:pt x="11047" y="3458"/>
                  <a:pt x="11147" y="3467"/>
                  <a:pt x="11255" y="3467"/>
                </a:cubicBezTo>
                <a:cubicBezTo>
                  <a:pt x="11473" y="3467"/>
                  <a:pt x="11728" y="3431"/>
                  <a:pt x="11728" y="3431"/>
                </a:cubicBezTo>
                <a:cubicBezTo>
                  <a:pt x="11728" y="3431"/>
                  <a:pt x="12897" y="2990"/>
                  <a:pt x="13310" y="2560"/>
                </a:cubicBezTo>
                <a:cubicBezTo>
                  <a:pt x="13351" y="2522"/>
                  <a:pt x="13505" y="2454"/>
                  <a:pt x="13505" y="2454"/>
                </a:cubicBezTo>
                <a:lnTo>
                  <a:pt x="13922" y="2406"/>
                </a:lnTo>
                <a:lnTo>
                  <a:pt x="14657" y="1821"/>
                </a:lnTo>
                <a:lnTo>
                  <a:pt x="16417" y="1821"/>
                </a:lnTo>
                <a:lnTo>
                  <a:pt x="17736" y="1524"/>
                </a:lnTo>
                <a:lnTo>
                  <a:pt x="18323" y="646"/>
                </a:lnTo>
                <a:lnTo>
                  <a:pt x="19642" y="789"/>
                </a:lnTo>
                <a:lnTo>
                  <a:pt x="20811" y="936"/>
                </a:lnTo>
                <a:lnTo>
                  <a:pt x="21108" y="643"/>
                </a:lnTo>
                <a:lnTo>
                  <a:pt x="22280" y="643"/>
                </a:lnTo>
                <a:lnTo>
                  <a:pt x="22280" y="45"/>
                </a:lnTo>
                <a:lnTo>
                  <a:pt x="222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8"/>
          <p:cNvSpPr txBox="1">
            <a:spLocks noGrp="1"/>
          </p:cNvSpPr>
          <p:nvPr>
            <p:ph type="subTitle" idx="1"/>
          </p:nvPr>
        </p:nvSpPr>
        <p:spPr>
          <a:xfrm>
            <a:off x="778763" y="2874850"/>
            <a:ext cx="22623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202" name="Google Shape;2202;p28"/>
          <p:cNvSpPr txBox="1">
            <a:spLocks noGrp="1"/>
          </p:cNvSpPr>
          <p:nvPr>
            <p:ph type="subTitle" idx="2"/>
          </p:nvPr>
        </p:nvSpPr>
        <p:spPr>
          <a:xfrm>
            <a:off x="778768" y="3237850"/>
            <a:ext cx="2262300" cy="8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3" name="Google Shape;2203;p28"/>
          <p:cNvSpPr txBox="1">
            <a:spLocks noGrp="1"/>
          </p:cNvSpPr>
          <p:nvPr>
            <p:ph type="subTitle" idx="3"/>
          </p:nvPr>
        </p:nvSpPr>
        <p:spPr>
          <a:xfrm>
            <a:off x="3440850" y="2874850"/>
            <a:ext cx="22623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204" name="Google Shape;2204;p28"/>
          <p:cNvSpPr txBox="1">
            <a:spLocks noGrp="1"/>
          </p:cNvSpPr>
          <p:nvPr>
            <p:ph type="subTitle" idx="4"/>
          </p:nvPr>
        </p:nvSpPr>
        <p:spPr>
          <a:xfrm>
            <a:off x="3440850" y="3237850"/>
            <a:ext cx="2262300" cy="8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5" name="Google Shape;2205;p28"/>
          <p:cNvSpPr txBox="1">
            <a:spLocks noGrp="1"/>
          </p:cNvSpPr>
          <p:nvPr>
            <p:ph type="subTitle" idx="5"/>
          </p:nvPr>
        </p:nvSpPr>
        <p:spPr>
          <a:xfrm>
            <a:off x="6087100" y="2874850"/>
            <a:ext cx="22623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206" name="Google Shape;2206;p28"/>
          <p:cNvSpPr txBox="1">
            <a:spLocks noGrp="1"/>
          </p:cNvSpPr>
          <p:nvPr>
            <p:ph type="subTitle" idx="6"/>
          </p:nvPr>
        </p:nvSpPr>
        <p:spPr>
          <a:xfrm>
            <a:off x="6087100" y="3237850"/>
            <a:ext cx="2262300" cy="8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7" name="Google Shape;2207;p28"/>
          <p:cNvSpPr txBox="1">
            <a:spLocks noGrp="1"/>
          </p:cNvSpPr>
          <p:nvPr>
            <p:ph type="title"/>
          </p:nvPr>
        </p:nvSpPr>
        <p:spPr>
          <a:xfrm>
            <a:off x="721100" y="538000"/>
            <a:ext cx="77019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08" name="Google Shape;2208;p28"/>
          <p:cNvSpPr/>
          <p:nvPr/>
        </p:nvSpPr>
        <p:spPr>
          <a:xfrm flipH="1">
            <a:off x="1107366" y="139892"/>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8"/>
          <p:cNvSpPr/>
          <p:nvPr/>
        </p:nvSpPr>
        <p:spPr>
          <a:xfrm flipH="1">
            <a:off x="6923241" y="4712954"/>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8"/>
          <p:cNvSpPr/>
          <p:nvPr/>
        </p:nvSpPr>
        <p:spPr>
          <a:xfrm rot="-912514" flipH="1">
            <a:off x="757443" y="4307821"/>
            <a:ext cx="266819" cy="31263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8"/>
          <p:cNvSpPr/>
          <p:nvPr/>
        </p:nvSpPr>
        <p:spPr>
          <a:xfrm rot="-912531" flipH="1">
            <a:off x="8617311" y="107261"/>
            <a:ext cx="328853" cy="38533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2" name="Google Shape;2212;p28"/>
          <p:cNvGrpSpPr/>
          <p:nvPr/>
        </p:nvGrpSpPr>
        <p:grpSpPr>
          <a:xfrm>
            <a:off x="7957825" y="165184"/>
            <a:ext cx="304296" cy="303241"/>
            <a:chOff x="-54325" y="2244234"/>
            <a:chExt cx="304296" cy="303241"/>
          </a:xfrm>
        </p:grpSpPr>
        <p:sp>
          <p:nvSpPr>
            <p:cNvPr id="2213" name="Google Shape;2213;p28"/>
            <p:cNvSpPr/>
            <p:nvPr/>
          </p:nvSpPr>
          <p:spPr>
            <a:xfrm rot="4146022">
              <a:off x="-19371" y="2277742"/>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8"/>
            <p:cNvSpPr/>
            <p:nvPr/>
          </p:nvSpPr>
          <p:spPr>
            <a:xfrm rot="4146022">
              <a:off x="61924" y="2358053"/>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5" name="Google Shape;2215;p28"/>
          <p:cNvGrpSpPr/>
          <p:nvPr/>
        </p:nvGrpSpPr>
        <p:grpSpPr>
          <a:xfrm>
            <a:off x="108025" y="664409"/>
            <a:ext cx="304296" cy="303241"/>
            <a:chOff x="67525" y="2319759"/>
            <a:chExt cx="304296" cy="303241"/>
          </a:xfrm>
        </p:grpSpPr>
        <p:sp>
          <p:nvSpPr>
            <p:cNvPr id="2216" name="Google Shape;2216;p28"/>
            <p:cNvSpPr/>
            <p:nvPr/>
          </p:nvSpPr>
          <p:spPr>
            <a:xfrm rot="4146022">
              <a:off x="102479" y="23532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8"/>
            <p:cNvSpPr/>
            <p:nvPr/>
          </p:nvSpPr>
          <p:spPr>
            <a:xfrm rot="4146022">
              <a:off x="183774" y="24335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8" name="Google Shape;2218;p28"/>
          <p:cNvGrpSpPr/>
          <p:nvPr/>
        </p:nvGrpSpPr>
        <p:grpSpPr>
          <a:xfrm>
            <a:off x="67525" y="2193359"/>
            <a:ext cx="304296" cy="303241"/>
            <a:chOff x="67525" y="2193359"/>
            <a:chExt cx="304296" cy="303241"/>
          </a:xfrm>
        </p:grpSpPr>
        <p:sp>
          <p:nvSpPr>
            <p:cNvPr id="2219" name="Google Shape;2219;p28"/>
            <p:cNvSpPr/>
            <p:nvPr/>
          </p:nvSpPr>
          <p:spPr>
            <a:xfrm rot="4146022">
              <a:off x="102479" y="22268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8"/>
            <p:cNvSpPr/>
            <p:nvPr/>
          </p:nvSpPr>
          <p:spPr>
            <a:xfrm rot="4146022">
              <a:off x="183774" y="23071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1" name="Google Shape;2221;p28"/>
          <p:cNvGrpSpPr/>
          <p:nvPr/>
        </p:nvGrpSpPr>
        <p:grpSpPr>
          <a:xfrm>
            <a:off x="180351" y="3502541"/>
            <a:ext cx="289320" cy="775756"/>
            <a:chOff x="8694490" y="3390098"/>
            <a:chExt cx="354602" cy="950798"/>
          </a:xfrm>
        </p:grpSpPr>
        <p:sp>
          <p:nvSpPr>
            <p:cNvPr id="2222" name="Google Shape;2222;p28"/>
            <p:cNvSpPr/>
            <p:nvPr/>
          </p:nvSpPr>
          <p:spPr>
            <a:xfrm rot="-5655807">
              <a:off x="8399854" y="3723201"/>
              <a:ext cx="943875" cy="28459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8"/>
            <p:cNvSpPr/>
            <p:nvPr/>
          </p:nvSpPr>
          <p:spPr>
            <a:xfrm rot="-5655807">
              <a:off x="8731996" y="3617723"/>
              <a:ext cx="78917" cy="297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8"/>
            <p:cNvSpPr/>
            <p:nvPr/>
          </p:nvSpPr>
          <p:spPr>
            <a:xfrm rot="-5655807">
              <a:off x="8802784" y="4213389"/>
              <a:ext cx="75592" cy="297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8"/>
            <p:cNvSpPr/>
            <p:nvPr/>
          </p:nvSpPr>
          <p:spPr>
            <a:xfrm rot="-5655807">
              <a:off x="8925532" y="3385608"/>
              <a:ext cx="14717" cy="2711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8"/>
            <p:cNvSpPr/>
            <p:nvPr/>
          </p:nvSpPr>
          <p:spPr>
            <a:xfrm rot="-5655807">
              <a:off x="8965049" y="3927738"/>
              <a:ext cx="82731" cy="26491"/>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8"/>
            <p:cNvSpPr/>
            <p:nvPr/>
          </p:nvSpPr>
          <p:spPr>
            <a:xfrm rot="-5655807">
              <a:off x="8786139" y="3726421"/>
              <a:ext cx="76228" cy="3127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8"/>
            <p:cNvSpPr/>
            <p:nvPr/>
          </p:nvSpPr>
          <p:spPr>
            <a:xfrm rot="-5655807">
              <a:off x="8890570" y="3822581"/>
              <a:ext cx="75592" cy="28719"/>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8"/>
            <p:cNvSpPr/>
            <p:nvPr/>
          </p:nvSpPr>
          <p:spPr>
            <a:xfrm rot="-5655807">
              <a:off x="8814585" y="3416067"/>
              <a:ext cx="75886" cy="32350"/>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8"/>
            <p:cNvSpPr/>
            <p:nvPr/>
          </p:nvSpPr>
          <p:spPr>
            <a:xfrm rot="-5655807">
              <a:off x="8883219" y="4062861"/>
              <a:ext cx="76570" cy="33052"/>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8"/>
            <p:cNvSpPr/>
            <p:nvPr/>
          </p:nvSpPr>
          <p:spPr>
            <a:xfrm rot="-5655807">
              <a:off x="8769201" y="4284888"/>
              <a:ext cx="75739" cy="3247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8"/>
            <p:cNvSpPr/>
            <p:nvPr/>
          </p:nvSpPr>
          <p:spPr>
            <a:xfrm rot="-5655807">
              <a:off x="8771539" y="3872059"/>
              <a:ext cx="75250" cy="30989"/>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8"/>
            <p:cNvSpPr/>
            <p:nvPr/>
          </p:nvSpPr>
          <p:spPr>
            <a:xfrm rot="-5655807">
              <a:off x="8736253" y="3713299"/>
              <a:ext cx="58674" cy="271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8"/>
            <p:cNvSpPr/>
            <p:nvPr/>
          </p:nvSpPr>
          <p:spPr>
            <a:xfrm rot="-5655807">
              <a:off x="8711175" y="3995411"/>
              <a:ext cx="77206" cy="20467"/>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8"/>
            <p:cNvSpPr/>
            <p:nvPr/>
          </p:nvSpPr>
          <p:spPr>
            <a:xfrm rot="-5655807">
              <a:off x="8679720" y="3534477"/>
              <a:ext cx="74223" cy="2314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8"/>
            <p:cNvSpPr/>
            <p:nvPr/>
          </p:nvSpPr>
          <p:spPr>
            <a:xfrm rot="-5655807">
              <a:off x="8964556" y="4245278"/>
              <a:ext cx="79064" cy="3169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8"/>
            <p:cNvSpPr/>
            <p:nvPr/>
          </p:nvSpPr>
          <p:spPr>
            <a:xfrm rot="-5655807">
              <a:off x="8944503" y="4090929"/>
              <a:ext cx="80237" cy="34125"/>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8"/>
            <p:cNvSpPr/>
            <p:nvPr/>
          </p:nvSpPr>
          <p:spPr>
            <a:xfrm rot="-5655807">
              <a:off x="8751879" y="3420180"/>
              <a:ext cx="31440" cy="26161"/>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8"/>
            <p:cNvSpPr/>
            <p:nvPr/>
          </p:nvSpPr>
          <p:spPr>
            <a:xfrm rot="-5655807">
              <a:off x="8919386" y="3686862"/>
              <a:ext cx="73392" cy="2958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8"/>
            <p:cNvSpPr/>
            <p:nvPr/>
          </p:nvSpPr>
          <p:spPr>
            <a:xfrm rot="-5655807">
              <a:off x="8958740" y="3782195"/>
              <a:ext cx="82584" cy="16835"/>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8"/>
            <p:cNvSpPr/>
            <p:nvPr/>
          </p:nvSpPr>
          <p:spPr>
            <a:xfrm rot="-5655807">
              <a:off x="8767630" y="3499375"/>
              <a:ext cx="86936" cy="33547"/>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8"/>
            <p:cNvSpPr/>
            <p:nvPr/>
          </p:nvSpPr>
          <p:spPr>
            <a:xfrm rot="-5655807">
              <a:off x="8862362" y="4190196"/>
              <a:ext cx="84589" cy="37715"/>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8"/>
            <p:cNvSpPr/>
            <p:nvPr/>
          </p:nvSpPr>
          <p:spPr>
            <a:xfrm rot="-5655807">
              <a:off x="8704170" y="3834047"/>
              <a:ext cx="69676" cy="22365"/>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8"/>
            <p:cNvSpPr/>
            <p:nvPr/>
          </p:nvSpPr>
          <p:spPr>
            <a:xfrm rot="-5655807">
              <a:off x="8765678" y="4058578"/>
              <a:ext cx="76228" cy="31484"/>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8"/>
            <p:cNvSpPr/>
            <p:nvPr/>
          </p:nvSpPr>
          <p:spPr>
            <a:xfrm rot="-5655807">
              <a:off x="8838824" y="3966545"/>
              <a:ext cx="83269" cy="31979"/>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8"/>
            <p:cNvSpPr/>
            <p:nvPr/>
          </p:nvSpPr>
          <p:spPr>
            <a:xfrm rot="-5655807">
              <a:off x="8922658" y="3482704"/>
              <a:ext cx="83611" cy="29214"/>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8"/>
            <p:cNvSpPr/>
            <p:nvPr/>
          </p:nvSpPr>
          <p:spPr>
            <a:xfrm rot="-5655807">
              <a:off x="8827631" y="3627220"/>
              <a:ext cx="87229" cy="33093"/>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8"/>
            <p:cNvSpPr/>
            <p:nvPr/>
          </p:nvSpPr>
          <p:spPr>
            <a:xfrm rot="-5655807">
              <a:off x="8875598" y="3537899"/>
              <a:ext cx="71534" cy="2929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9" name="Google Shape;2249;p28"/>
          <p:cNvGrpSpPr/>
          <p:nvPr/>
        </p:nvGrpSpPr>
        <p:grpSpPr>
          <a:xfrm rot="5400000">
            <a:off x="1326842" y="4426057"/>
            <a:ext cx="401485" cy="729503"/>
            <a:chOff x="579576" y="3336597"/>
            <a:chExt cx="634358" cy="1152635"/>
          </a:xfrm>
        </p:grpSpPr>
        <p:sp>
          <p:nvSpPr>
            <p:cNvPr id="2250" name="Google Shape;2250;p28"/>
            <p:cNvSpPr/>
            <p:nvPr/>
          </p:nvSpPr>
          <p:spPr>
            <a:xfrm rot="-5105411" flipH="1">
              <a:off x="533151" y="3839254"/>
              <a:ext cx="984301" cy="294101"/>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8"/>
            <p:cNvSpPr/>
            <p:nvPr/>
          </p:nvSpPr>
          <p:spPr>
            <a:xfrm rot="-5105411" flipH="1">
              <a:off x="853695" y="3348116"/>
              <a:ext cx="136883" cy="12394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8"/>
            <p:cNvSpPr/>
            <p:nvPr/>
          </p:nvSpPr>
          <p:spPr>
            <a:xfrm rot="-5105411" flipH="1">
              <a:off x="577432" y="4120891"/>
              <a:ext cx="274259" cy="247404"/>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28"/>
          <p:cNvGrpSpPr/>
          <p:nvPr/>
        </p:nvGrpSpPr>
        <p:grpSpPr>
          <a:xfrm rot="2038997">
            <a:off x="8429339" y="518695"/>
            <a:ext cx="688817" cy="808808"/>
            <a:chOff x="6920267" y="205359"/>
            <a:chExt cx="864619" cy="1015235"/>
          </a:xfrm>
        </p:grpSpPr>
        <p:sp>
          <p:nvSpPr>
            <p:cNvPr id="2254" name="Google Shape;2254;p28"/>
            <p:cNvSpPr/>
            <p:nvPr/>
          </p:nvSpPr>
          <p:spPr>
            <a:xfrm rot="-7523838">
              <a:off x="7171671" y="717591"/>
              <a:ext cx="123915" cy="9939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8"/>
            <p:cNvSpPr/>
            <p:nvPr/>
          </p:nvSpPr>
          <p:spPr>
            <a:xfrm rot="-7523838">
              <a:off x="7352657" y="1036357"/>
              <a:ext cx="95909"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8"/>
            <p:cNvSpPr/>
            <p:nvPr/>
          </p:nvSpPr>
          <p:spPr>
            <a:xfrm rot="-7523838">
              <a:off x="7220197" y="882260"/>
              <a:ext cx="109500"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8"/>
            <p:cNvSpPr/>
            <p:nvPr/>
          </p:nvSpPr>
          <p:spPr>
            <a:xfrm rot="-7523838">
              <a:off x="7296373" y="960684"/>
              <a:ext cx="90452" cy="32069"/>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8"/>
            <p:cNvSpPr/>
            <p:nvPr/>
          </p:nvSpPr>
          <p:spPr>
            <a:xfrm rot="-7523838">
              <a:off x="7218662" y="839255"/>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8"/>
            <p:cNvSpPr/>
            <p:nvPr/>
          </p:nvSpPr>
          <p:spPr>
            <a:xfrm rot="-7523838">
              <a:off x="7578968" y="1037175"/>
              <a:ext cx="72897" cy="99811"/>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8"/>
            <p:cNvSpPr/>
            <p:nvPr/>
          </p:nvSpPr>
          <p:spPr>
            <a:xfrm rot="-7523838">
              <a:off x="7465224" y="788684"/>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8"/>
            <p:cNvSpPr/>
            <p:nvPr/>
          </p:nvSpPr>
          <p:spPr>
            <a:xfrm rot="-7523838">
              <a:off x="7589744" y="931481"/>
              <a:ext cx="84326" cy="72529"/>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8"/>
            <p:cNvSpPr/>
            <p:nvPr/>
          </p:nvSpPr>
          <p:spPr>
            <a:xfrm rot="-7523838">
              <a:off x="7416498" y="1108813"/>
              <a:ext cx="74081"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8"/>
            <p:cNvSpPr/>
            <p:nvPr/>
          </p:nvSpPr>
          <p:spPr>
            <a:xfrm rot="-7523838">
              <a:off x="7449009" y="654497"/>
              <a:ext cx="110169" cy="88435"/>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8"/>
            <p:cNvSpPr/>
            <p:nvPr/>
          </p:nvSpPr>
          <p:spPr>
            <a:xfrm rot="-7523838">
              <a:off x="7534415" y="863270"/>
              <a:ext cx="85201"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8"/>
            <p:cNvSpPr/>
            <p:nvPr/>
          </p:nvSpPr>
          <p:spPr>
            <a:xfrm rot="-7523838">
              <a:off x="7466896" y="1160925"/>
              <a:ext cx="47568"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8"/>
            <p:cNvSpPr/>
            <p:nvPr/>
          </p:nvSpPr>
          <p:spPr>
            <a:xfrm rot="-7523838">
              <a:off x="7124685" y="640922"/>
              <a:ext cx="96836" cy="92707"/>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8"/>
            <p:cNvSpPr/>
            <p:nvPr/>
          </p:nvSpPr>
          <p:spPr>
            <a:xfrm rot="-7523838">
              <a:off x="7510723" y="1106365"/>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8"/>
            <p:cNvSpPr/>
            <p:nvPr/>
          </p:nvSpPr>
          <p:spPr>
            <a:xfrm rot="-7523838">
              <a:off x="7000541" y="477596"/>
              <a:ext cx="107904" cy="90082"/>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8"/>
            <p:cNvSpPr/>
            <p:nvPr/>
          </p:nvSpPr>
          <p:spPr>
            <a:xfrm rot="-7523838">
              <a:off x="7525942" y="745257"/>
              <a:ext cx="96269" cy="7232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8"/>
            <p:cNvSpPr/>
            <p:nvPr/>
          </p:nvSpPr>
          <p:spPr>
            <a:xfrm rot="-7523838">
              <a:off x="7496268" y="645948"/>
              <a:ext cx="48958"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8"/>
            <p:cNvSpPr/>
            <p:nvPr/>
          </p:nvSpPr>
          <p:spPr>
            <a:xfrm rot="-7523838">
              <a:off x="7386283" y="559206"/>
              <a:ext cx="138844"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8"/>
            <p:cNvSpPr/>
            <p:nvPr/>
          </p:nvSpPr>
          <p:spPr>
            <a:xfrm rot="-7523838">
              <a:off x="7070578" y="562129"/>
              <a:ext cx="92563" cy="92450"/>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8"/>
            <p:cNvSpPr/>
            <p:nvPr/>
          </p:nvSpPr>
          <p:spPr>
            <a:xfrm rot="-7523838">
              <a:off x="7589359" y="822439"/>
              <a:ext cx="84120" cy="61925"/>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8"/>
            <p:cNvSpPr/>
            <p:nvPr/>
          </p:nvSpPr>
          <p:spPr>
            <a:xfrm rot="-7523838">
              <a:off x="7360607" y="470860"/>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8"/>
            <p:cNvSpPr/>
            <p:nvPr/>
          </p:nvSpPr>
          <p:spPr>
            <a:xfrm rot="-7523838">
              <a:off x="7643055" y="895596"/>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8"/>
            <p:cNvSpPr/>
            <p:nvPr/>
          </p:nvSpPr>
          <p:spPr>
            <a:xfrm rot="-7523838">
              <a:off x="7697484" y="970422"/>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8"/>
            <p:cNvSpPr/>
            <p:nvPr/>
          </p:nvSpPr>
          <p:spPr>
            <a:xfrm rot="-7523838">
              <a:off x="7008132" y="334253"/>
              <a:ext cx="108934" cy="85089"/>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8"/>
            <p:cNvSpPr/>
            <p:nvPr/>
          </p:nvSpPr>
          <p:spPr>
            <a:xfrm rot="-7523838">
              <a:off x="6944891" y="389763"/>
              <a:ext cx="94879" cy="9080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8"/>
            <p:cNvSpPr/>
            <p:nvPr/>
          </p:nvSpPr>
          <p:spPr>
            <a:xfrm rot="-7523838">
              <a:off x="7290747" y="614801"/>
              <a:ext cx="139925" cy="71499"/>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8"/>
            <p:cNvSpPr/>
            <p:nvPr/>
          </p:nvSpPr>
          <p:spPr>
            <a:xfrm rot="-7523838">
              <a:off x="7083051" y="277625"/>
              <a:ext cx="103837"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8"/>
            <p:cNvSpPr/>
            <p:nvPr/>
          </p:nvSpPr>
          <p:spPr>
            <a:xfrm rot="-7523838">
              <a:off x="7286059" y="340052"/>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8"/>
            <p:cNvSpPr/>
            <p:nvPr/>
          </p:nvSpPr>
          <p:spPr>
            <a:xfrm rot="-7523838">
              <a:off x="7292827" y="398839"/>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8"/>
            <p:cNvSpPr/>
            <p:nvPr/>
          </p:nvSpPr>
          <p:spPr>
            <a:xfrm rot="-7523838">
              <a:off x="7155079" y="227675"/>
              <a:ext cx="96939" cy="828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8"/>
            <p:cNvSpPr/>
            <p:nvPr/>
          </p:nvSpPr>
          <p:spPr>
            <a:xfrm rot="-7523838">
              <a:off x="7198983" y="455329"/>
              <a:ext cx="101521" cy="69440"/>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8"/>
            <p:cNvSpPr/>
            <p:nvPr/>
          </p:nvSpPr>
          <p:spPr>
            <a:xfrm rot="-7523838">
              <a:off x="7404735" y="838845"/>
              <a:ext cx="94828"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8"/>
            <p:cNvSpPr/>
            <p:nvPr/>
          </p:nvSpPr>
          <p:spPr>
            <a:xfrm rot="-7523838">
              <a:off x="7339373" y="896889"/>
              <a:ext cx="91533"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8"/>
            <p:cNvSpPr/>
            <p:nvPr/>
          </p:nvSpPr>
          <p:spPr>
            <a:xfrm rot="-7523838">
              <a:off x="7325182" y="761963"/>
              <a:ext cx="117016" cy="84986"/>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8"/>
            <p:cNvSpPr/>
            <p:nvPr/>
          </p:nvSpPr>
          <p:spPr>
            <a:xfrm rot="-7523838">
              <a:off x="7386653" y="707017"/>
              <a:ext cx="111045" cy="8586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8"/>
            <p:cNvSpPr/>
            <p:nvPr/>
          </p:nvSpPr>
          <p:spPr>
            <a:xfrm rot="-7523838">
              <a:off x="7468126" y="912249"/>
              <a:ext cx="91482" cy="89104"/>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8"/>
            <p:cNvSpPr/>
            <p:nvPr/>
          </p:nvSpPr>
          <p:spPr>
            <a:xfrm rot="-7523838">
              <a:off x="7254586" y="808712"/>
              <a:ext cx="118612" cy="100480"/>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8"/>
            <p:cNvSpPr/>
            <p:nvPr/>
          </p:nvSpPr>
          <p:spPr>
            <a:xfrm rot="-7523838">
              <a:off x="7646191" y="999369"/>
              <a:ext cx="81700" cy="7103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8"/>
            <p:cNvSpPr/>
            <p:nvPr/>
          </p:nvSpPr>
          <p:spPr>
            <a:xfrm rot="-7523838">
              <a:off x="7459415" y="105030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8"/>
            <p:cNvSpPr/>
            <p:nvPr/>
          </p:nvSpPr>
          <p:spPr>
            <a:xfrm rot="-7523838">
              <a:off x="7351023" y="560083"/>
              <a:ext cx="140440"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8"/>
            <p:cNvSpPr/>
            <p:nvPr/>
          </p:nvSpPr>
          <p:spPr>
            <a:xfrm rot="-7523838">
              <a:off x="7523607" y="977179"/>
              <a:ext cx="85716" cy="9492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8"/>
            <p:cNvSpPr/>
            <p:nvPr/>
          </p:nvSpPr>
          <p:spPr>
            <a:xfrm rot="-7523838">
              <a:off x="7397017" y="976451"/>
              <a:ext cx="99049" cy="76029"/>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8"/>
            <p:cNvSpPr/>
            <p:nvPr/>
          </p:nvSpPr>
          <p:spPr>
            <a:xfrm rot="-7523838">
              <a:off x="7211444" y="309081"/>
              <a:ext cx="93284" cy="8318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8"/>
            <p:cNvSpPr/>
            <p:nvPr/>
          </p:nvSpPr>
          <p:spPr>
            <a:xfrm rot="-7523838">
              <a:off x="7320593" y="481104"/>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8"/>
            <p:cNvSpPr/>
            <p:nvPr/>
          </p:nvSpPr>
          <p:spPr>
            <a:xfrm rot="-7523838">
              <a:off x="7143820" y="371453"/>
              <a:ext cx="101212" cy="75823"/>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8"/>
            <p:cNvSpPr/>
            <p:nvPr/>
          </p:nvSpPr>
          <p:spPr>
            <a:xfrm rot="-7523838">
              <a:off x="7255313" y="399765"/>
              <a:ext cx="105793" cy="7505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8"/>
            <p:cNvSpPr/>
            <p:nvPr/>
          </p:nvSpPr>
          <p:spPr>
            <a:xfrm rot="-7523838">
              <a:off x="7200028" y="582846"/>
              <a:ext cx="82730" cy="77316"/>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8"/>
            <p:cNvSpPr/>
            <p:nvPr/>
          </p:nvSpPr>
          <p:spPr>
            <a:xfrm rot="-7523838">
              <a:off x="7076673" y="424688"/>
              <a:ext cx="106308"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8"/>
            <p:cNvSpPr/>
            <p:nvPr/>
          </p:nvSpPr>
          <p:spPr>
            <a:xfrm rot="-7523838">
              <a:off x="7263449" y="531512"/>
              <a:ext cx="73566"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8"/>
            <p:cNvSpPr/>
            <p:nvPr/>
          </p:nvSpPr>
          <p:spPr>
            <a:xfrm rot="-7523838">
              <a:off x="7234899" y="667036"/>
              <a:ext cx="130401"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8"/>
            <p:cNvSpPr/>
            <p:nvPr/>
          </p:nvSpPr>
          <p:spPr>
            <a:xfrm rot="-7523838">
              <a:off x="7140290" y="506393"/>
              <a:ext cx="95394" cy="82052"/>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8"/>
            <p:cNvSpPr/>
            <p:nvPr/>
          </p:nvSpPr>
          <p:spPr>
            <a:xfrm rot="-7523838">
              <a:off x="7416527" y="503288"/>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8"/>
            <p:cNvSpPr/>
            <p:nvPr/>
          </p:nvSpPr>
          <p:spPr>
            <a:xfrm rot="-7523838">
              <a:off x="7523053" y="694263"/>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8"/>
            <p:cNvSpPr/>
            <p:nvPr/>
          </p:nvSpPr>
          <p:spPr>
            <a:xfrm rot="-7523838">
              <a:off x="7374883" y="444833"/>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8"/>
            <p:cNvSpPr/>
            <p:nvPr/>
          </p:nvSpPr>
          <p:spPr>
            <a:xfrm rot="-7523838">
              <a:off x="7501544" y="623429"/>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8"/>
            <p:cNvSpPr/>
            <p:nvPr/>
          </p:nvSpPr>
          <p:spPr>
            <a:xfrm rot="-7523838">
              <a:off x="7240290" y="298359"/>
              <a:ext cx="69705"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8"/>
            <p:cNvSpPr/>
            <p:nvPr/>
          </p:nvSpPr>
          <p:spPr>
            <a:xfrm rot="-7523838">
              <a:off x="7313869" y="358577"/>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8"/>
            <p:cNvSpPr/>
            <p:nvPr/>
          </p:nvSpPr>
          <p:spPr>
            <a:xfrm rot="-7523838">
              <a:off x="7729228" y="94342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8"/>
            <p:cNvSpPr/>
            <p:nvPr/>
          </p:nvSpPr>
          <p:spPr>
            <a:xfrm rot="-7523838">
              <a:off x="7625600" y="797598"/>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8"/>
            <p:cNvSpPr/>
            <p:nvPr/>
          </p:nvSpPr>
          <p:spPr>
            <a:xfrm rot="-7523838">
              <a:off x="7676776" y="869503"/>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8"/>
            <p:cNvSpPr/>
            <p:nvPr/>
          </p:nvSpPr>
          <p:spPr>
            <a:xfrm rot="-7523838">
              <a:off x="6855939" y="535540"/>
              <a:ext cx="993274" cy="35487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5" name="Google Shape;2315;p28"/>
          <p:cNvGrpSpPr/>
          <p:nvPr/>
        </p:nvGrpSpPr>
        <p:grpSpPr>
          <a:xfrm>
            <a:off x="8725400" y="4131559"/>
            <a:ext cx="304296" cy="303241"/>
            <a:chOff x="67525" y="2193359"/>
            <a:chExt cx="304296" cy="303241"/>
          </a:xfrm>
        </p:grpSpPr>
        <p:sp>
          <p:nvSpPr>
            <p:cNvPr id="2316" name="Google Shape;2316;p28"/>
            <p:cNvSpPr/>
            <p:nvPr/>
          </p:nvSpPr>
          <p:spPr>
            <a:xfrm rot="4146022">
              <a:off x="102479" y="22268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8"/>
            <p:cNvSpPr/>
            <p:nvPr/>
          </p:nvSpPr>
          <p:spPr>
            <a:xfrm rot="4146022">
              <a:off x="183774" y="23071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22881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5"/>
        <p:cNvGrpSpPr/>
        <p:nvPr/>
      </p:nvGrpSpPr>
      <p:grpSpPr>
        <a:xfrm>
          <a:off x="0" y="0"/>
          <a:ext cx="0" cy="0"/>
          <a:chOff x="0" y="0"/>
          <a:chExt cx="0" cy="0"/>
        </a:xfrm>
      </p:grpSpPr>
      <p:sp>
        <p:nvSpPr>
          <p:cNvPr id="326" name="Google Shape;326;p4"/>
          <p:cNvSpPr/>
          <p:nvPr/>
        </p:nvSpPr>
        <p:spPr>
          <a:xfrm>
            <a:off x="-1185632" y="-1394975"/>
            <a:ext cx="6874675" cy="2088300"/>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327" name="Google Shape;327;p4"/>
          <p:cNvSpPr/>
          <p:nvPr/>
        </p:nvSpPr>
        <p:spPr>
          <a:xfrm rot="9641010" flipH="1">
            <a:off x="7044794" y="-1863622"/>
            <a:ext cx="5482514" cy="2005427"/>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lt2"/>
          </a:solidFill>
          <a:ln>
            <a:noFill/>
          </a:ln>
        </p:spPr>
      </p:sp>
      <p:sp>
        <p:nvSpPr>
          <p:cNvPr id="328" name="Google Shape;328;p4"/>
          <p:cNvSpPr/>
          <p:nvPr/>
        </p:nvSpPr>
        <p:spPr>
          <a:xfrm>
            <a:off x="871073" y="4874044"/>
            <a:ext cx="7189500" cy="903275"/>
          </a:xfrm>
          <a:custGeom>
            <a:avLst/>
            <a:gdLst/>
            <a:ahLst/>
            <a:cxnLst/>
            <a:rect l="l" t="t" r="r" b="b"/>
            <a:pathLst>
              <a:path w="287580" h="36131" extrusionOk="0">
                <a:moveTo>
                  <a:pt x="32371" y="1807"/>
                </a:moveTo>
                <a:cubicBezTo>
                  <a:pt x="44897" y="-2570"/>
                  <a:pt x="70859" y="6812"/>
                  <a:pt x="91565" y="6512"/>
                </a:cubicBezTo>
                <a:cubicBezTo>
                  <a:pt x="112271" y="6212"/>
                  <a:pt x="140461" y="143"/>
                  <a:pt x="156608" y="6"/>
                </a:cubicBezTo>
                <a:cubicBezTo>
                  <a:pt x="172756" y="-130"/>
                  <a:pt x="179223" y="1980"/>
                  <a:pt x="188450" y="5693"/>
                </a:cubicBezTo>
                <a:cubicBezTo>
                  <a:pt x="197677" y="9407"/>
                  <a:pt x="202367" y="18429"/>
                  <a:pt x="211971" y="22287"/>
                </a:cubicBezTo>
                <a:cubicBezTo>
                  <a:pt x="221575" y="26145"/>
                  <a:pt x="237594" y="27058"/>
                  <a:pt x="246074" y="28840"/>
                </a:cubicBezTo>
                <a:cubicBezTo>
                  <a:pt x="254554" y="30623"/>
                  <a:pt x="258816" y="31903"/>
                  <a:pt x="262852" y="32982"/>
                </a:cubicBezTo>
                <a:cubicBezTo>
                  <a:pt x="266888" y="34061"/>
                  <a:pt x="311366" y="35350"/>
                  <a:pt x="270292" y="35315"/>
                </a:cubicBezTo>
                <a:cubicBezTo>
                  <a:pt x="229218" y="35280"/>
                  <a:pt x="56061" y="38359"/>
                  <a:pt x="16407" y="32774"/>
                </a:cubicBezTo>
                <a:cubicBezTo>
                  <a:pt x="-23246" y="27189"/>
                  <a:pt x="19845" y="6184"/>
                  <a:pt x="32371" y="1807"/>
                </a:cubicBezTo>
                <a:close/>
              </a:path>
            </a:pathLst>
          </a:custGeom>
          <a:solidFill>
            <a:schemeClr val="accent2"/>
          </a:solidFill>
          <a:ln>
            <a:noFill/>
          </a:ln>
        </p:spPr>
      </p:sp>
      <p:sp>
        <p:nvSpPr>
          <p:cNvPr id="329" name="Google Shape;329;p4"/>
          <p:cNvSpPr/>
          <p:nvPr/>
        </p:nvSpPr>
        <p:spPr>
          <a:xfrm>
            <a:off x="-415385" y="4261534"/>
            <a:ext cx="3689500" cy="1387075"/>
          </a:xfrm>
          <a:custGeom>
            <a:avLst/>
            <a:gdLst/>
            <a:ahLst/>
            <a:cxnLst/>
            <a:rect l="l" t="t" r="r" b="b"/>
            <a:pathLst>
              <a:path w="147580" h="55483" extrusionOk="0">
                <a:moveTo>
                  <a:pt x="8515" y="10931"/>
                </a:moveTo>
                <a:cubicBezTo>
                  <a:pt x="12181" y="2414"/>
                  <a:pt x="25818" y="-1762"/>
                  <a:pt x="33522" y="701"/>
                </a:cubicBezTo>
                <a:cubicBezTo>
                  <a:pt x="41226" y="3164"/>
                  <a:pt x="48615" y="22487"/>
                  <a:pt x="54740" y="25708"/>
                </a:cubicBezTo>
                <a:cubicBezTo>
                  <a:pt x="60866" y="28929"/>
                  <a:pt x="65073" y="17989"/>
                  <a:pt x="70275" y="20025"/>
                </a:cubicBezTo>
                <a:cubicBezTo>
                  <a:pt x="75477" y="22061"/>
                  <a:pt x="81253" y="33732"/>
                  <a:pt x="85954" y="37924"/>
                </a:cubicBezTo>
                <a:cubicBezTo>
                  <a:pt x="90656" y="42116"/>
                  <a:pt x="90946" y="43797"/>
                  <a:pt x="98484" y="45176"/>
                </a:cubicBezTo>
                <a:cubicBezTo>
                  <a:pt x="106022" y="46555"/>
                  <a:pt x="124391" y="44911"/>
                  <a:pt x="131183" y="46200"/>
                </a:cubicBezTo>
                <a:cubicBezTo>
                  <a:pt x="137976" y="47489"/>
                  <a:pt x="159182" y="51979"/>
                  <a:pt x="139239" y="52912"/>
                </a:cubicBezTo>
                <a:cubicBezTo>
                  <a:pt x="119297" y="53846"/>
                  <a:pt x="33315" y="58798"/>
                  <a:pt x="11528" y="51801"/>
                </a:cubicBezTo>
                <a:cubicBezTo>
                  <a:pt x="-10259" y="44804"/>
                  <a:pt x="4849" y="19448"/>
                  <a:pt x="8515" y="10931"/>
                </a:cubicBezTo>
                <a:close/>
              </a:path>
            </a:pathLst>
          </a:custGeom>
          <a:solidFill>
            <a:schemeClr val="lt2"/>
          </a:solidFill>
          <a:ln>
            <a:noFill/>
          </a:ln>
        </p:spPr>
      </p:sp>
      <p:sp>
        <p:nvSpPr>
          <p:cNvPr id="330" name="Google Shape;330;p4"/>
          <p:cNvSpPr/>
          <p:nvPr/>
        </p:nvSpPr>
        <p:spPr>
          <a:xfrm rot="1120998" flipH="1">
            <a:off x="8585663" y="4622190"/>
            <a:ext cx="343853" cy="297613"/>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 name="Google Shape;331;p4"/>
          <p:cNvGrpSpPr/>
          <p:nvPr/>
        </p:nvGrpSpPr>
        <p:grpSpPr>
          <a:xfrm flipH="1">
            <a:off x="-63558" y="4415385"/>
            <a:ext cx="807677" cy="784906"/>
            <a:chOff x="8197580" y="4205811"/>
            <a:chExt cx="998242" cy="969977"/>
          </a:xfrm>
        </p:grpSpPr>
        <p:sp>
          <p:nvSpPr>
            <p:cNvPr id="332" name="Google Shape;332;p4"/>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4"/>
          <p:cNvGrpSpPr/>
          <p:nvPr/>
        </p:nvGrpSpPr>
        <p:grpSpPr>
          <a:xfrm>
            <a:off x="8236231" y="-93479"/>
            <a:ext cx="910774" cy="885126"/>
            <a:chOff x="8236231" y="-93479"/>
            <a:chExt cx="910774" cy="885126"/>
          </a:xfrm>
        </p:grpSpPr>
        <p:sp>
          <p:nvSpPr>
            <p:cNvPr id="350" name="Google Shape;350;p4"/>
            <p:cNvSpPr/>
            <p:nvPr/>
          </p:nvSpPr>
          <p:spPr>
            <a:xfrm rot="-5400000" flipH="1">
              <a:off x="8649580" y="294221"/>
              <a:ext cx="556825" cy="438025"/>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
            <p:cNvSpPr/>
            <p:nvPr/>
          </p:nvSpPr>
          <p:spPr>
            <a:xfrm rot="-5400000" flipH="1">
              <a:off x="8836512" y="358454"/>
              <a:ext cx="296735" cy="292871"/>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
            <p:cNvSpPr/>
            <p:nvPr/>
          </p:nvSpPr>
          <p:spPr>
            <a:xfrm rot="-5400000" flipH="1">
              <a:off x="8820940" y="564011"/>
              <a:ext cx="126939" cy="105673"/>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
            <p:cNvSpPr/>
            <p:nvPr/>
          </p:nvSpPr>
          <p:spPr>
            <a:xfrm rot="-5400000" flipH="1">
              <a:off x="8852619" y="426742"/>
              <a:ext cx="218941" cy="157771"/>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
            <p:cNvSpPr/>
            <p:nvPr/>
          </p:nvSpPr>
          <p:spPr>
            <a:xfrm rot="-5400000" flipH="1">
              <a:off x="8974822" y="356091"/>
              <a:ext cx="194757" cy="9111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
            <p:cNvSpPr/>
            <p:nvPr/>
          </p:nvSpPr>
          <p:spPr>
            <a:xfrm rot="-5400000" flipH="1">
              <a:off x="8499952" y="13841"/>
              <a:ext cx="704494" cy="540398"/>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
            <p:cNvSpPr/>
            <p:nvPr/>
          </p:nvSpPr>
          <p:spPr>
            <a:xfrm rot="-5400000" flipH="1">
              <a:off x="8557210" y="-21018"/>
              <a:ext cx="638269" cy="493346"/>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rot="-5400000" flipH="1">
              <a:off x="8620455" y="385536"/>
              <a:ext cx="147669" cy="118134"/>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
            <p:cNvSpPr/>
            <p:nvPr/>
          </p:nvSpPr>
          <p:spPr>
            <a:xfrm rot="-5400000" flipH="1">
              <a:off x="8679774" y="257855"/>
              <a:ext cx="186100" cy="184054"/>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
            <p:cNvSpPr/>
            <p:nvPr/>
          </p:nvSpPr>
          <p:spPr>
            <a:xfrm rot="-5400000" flipH="1">
              <a:off x="8769138" y="132233"/>
              <a:ext cx="213274" cy="206104"/>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
            <p:cNvSpPr/>
            <p:nvPr/>
          </p:nvSpPr>
          <p:spPr>
            <a:xfrm rot="-5400000" flipH="1">
              <a:off x="8893244" y="31419"/>
              <a:ext cx="177870" cy="170311"/>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
            <p:cNvSpPr/>
            <p:nvPr/>
          </p:nvSpPr>
          <p:spPr>
            <a:xfrm rot="-5400000" flipH="1">
              <a:off x="8382524" y="-164189"/>
              <a:ext cx="540094" cy="687105"/>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
            <p:cNvSpPr/>
            <p:nvPr/>
          </p:nvSpPr>
          <p:spPr>
            <a:xfrm rot="-5400000" flipH="1">
              <a:off x="8354459" y="313798"/>
              <a:ext cx="223677" cy="2247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
            <p:cNvSpPr/>
            <p:nvPr/>
          </p:nvSpPr>
          <p:spPr>
            <a:xfrm rot="-5400000" flipH="1">
              <a:off x="8391129" y="-5131"/>
              <a:ext cx="72980" cy="24985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
            <p:cNvSpPr/>
            <p:nvPr/>
          </p:nvSpPr>
          <p:spPr>
            <a:xfrm rot="-5400000" flipH="1">
              <a:off x="8376782" y="333711"/>
              <a:ext cx="196543" cy="96122"/>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
            <p:cNvSpPr/>
            <p:nvPr/>
          </p:nvSpPr>
          <p:spPr>
            <a:xfrm rot="-5400000" flipH="1">
              <a:off x="8224318" y="346812"/>
              <a:ext cx="209819" cy="120464"/>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
            <p:cNvSpPr/>
            <p:nvPr/>
          </p:nvSpPr>
          <p:spPr>
            <a:xfrm rot="-5400000" flipH="1">
              <a:off x="8272009" y="12553"/>
              <a:ext cx="112693" cy="184248"/>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4"/>
          <p:cNvGrpSpPr/>
          <p:nvPr/>
        </p:nvGrpSpPr>
        <p:grpSpPr>
          <a:xfrm flipH="1">
            <a:off x="1564702" y="4691680"/>
            <a:ext cx="671885" cy="526763"/>
            <a:chOff x="6116480" y="4524652"/>
            <a:chExt cx="830410" cy="650968"/>
          </a:xfrm>
        </p:grpSpPr>
        <p:sp>
          <p:nvSpPr>
            <p:cNvPr id="368" name="Google Shape;368;p4"/>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4"/>
          <p:cNvGrpSpPr/>
          <p:nvPr/>
        </p:nvGrpSpPr>
        <p:grpSpPr>
          <a:xfrm rot="1811991" flipH="1">
            <a:off x="2819209" y="4623794"/>
            <a:ext cx="397741" cy="673114"/>
            <a:chOff x="4966680" y="4437444"/>
            <a:chExt cx="491575" cy="831771"/>
          </a:xfrm>
        </p:grpSpPr>
        <p:sp>
          <p:nvSpPr>
            <p:cNvPr id="377" name="Google Shape;377;p4"/>
            <p:cNvSpPr/>
            <p:nvPr/>
          </p:nvSpPr>
          <p:spPr>
            <a:xfrm rot="5400000">
              <a:off x="4784418" y="4619705"/>
              <a:ext cx="813410" cy="448886"/>
            </a:xfrm>
            <a:custGeom>
              <a:avLst/>
              <a:gdLst/>
              <a:ahLst/>
              <a:cxnLst/>
              <a:rect l="l" t="t" r="r" b="b"/>
              <a:pathLst>
                <a:path w="19093" h="10536" extrusionOk="0">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
            <p:cNvSpPr/>
            <p:nvPr/>
          </p:nvSpPr>
          <p:spPr>
            <a:xfrm rot="5400000">
              <a:off x="4816221" y="4627182"/>
              <a:ext cx="831771" cy="452295"/>
            </a:xfrm>
            <a:custGeom>
              <a:avLst/>
              <a:gdLst/>
              <a:ahLst/>
              <a:cxnLst/>
              <a:rect l="l" t="t" r="r" b="b"/>
              <a:pathLst>
                <a:path w="19524" h="10616" extrusionOk="0">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
            <p:cNvSpPr/>
            <p:nvPr/>
          </p:nvSpPr>
          <p:spPr>
            <a:xfrm rot="5400000">
              <a:off x="4979542" y="4581202"/>
              <a:ext cx="173009" cy="184820"/>
            </a:xfrm>
            <a:custGeom>
              <a:avLst/>
              <a:gdLst/>
              <a:ahLst/>
              <a:cxnLst/>
              <a:rect l="l" t="t" r="r" b="b"/>
              <a:pathLst>
                <a:path w="4061" h="4338" extrusionOk="0">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p:nvPr/>
          </p:nvSpPr>
          <p:spPr>
            <a:xfrm rot="5400000">
              <a:off x="5048621" y="4713760"/>
              <a:ext cx="228179" cy="270968"/>
            </a:xfrm>
            <a:custGeom>
              <a:avLst/>
              <a:gdLst/>
              <a:ahLst/>
              <a:cxnLst/>
              <a:rect l="l" t="t" r="r" b="b"/>
              <a:pathLst>
                <a:path w="5356" h="6360" extrusionOk="0">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
            <p:cNvSpPr/>
            <p:nvPr/>
          </p:nvSpPr>
          <p:spPr>
            <a:xfrm rot="5400000">
              <a:off x="5181693" y="4916488"/>
              <a:ext cx="194566" cy="230578"/>
            </a:xfrm>
            <a:custGeom>
              <a:avLst/>
              <a:gdLst/>
              <a:ahLst/>
              <a:cxnLst/>
              <a:rect l="l" t="t" r="r" b="b"/>
              <a:pathLst>
                <a:path w="4567" h="5412" extrusionOk="0">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4"/>
          <p:cNvGrpSpPr/>
          <p:nvPr/>
        </p:nvGrpSpPr>
        <p:grpSpPr>
          <a:xfrm rot="5073177" flipH="1">
            <a:off x="4546612" y="4619526"/>
            <a:ext cx="536383" cy="670805"/>
            <a:chOff x="3291645" y="4438907"/>
            <a:chExt cx="662976" cy="829031"/>
          </a:xfrm>
        </p:grpSpPr>
        <p:sp>
          <p:nvSpPr>
            <p:cNvPr id="383" name="Google Shape;383;p4"/>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4"/>
          <p:cNvGrpSpPr/>
          <p:nvPr/>
        </p:nvGrpSpPr>
        <p:grpSpPr>
          <a:xfrm flipH="1">
            <a:off x="882189" y="4831382"/>
            <a:ext cx="512422" cy="596365"/>
            <a:chOff x="7255010" y="4438892"/>
            <a:chExt cx="633323" cy="736981"/>
          </a:xfrm>
        </p:grpSpPr>
        <p:sp>
          <p:nvSpPr>
            <p:cNvPr id="394" name="Google Shape;394;p4"/>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4"/>
          <p:cNvGrpSpPr/>
          <p:nvPr/>
        </p:nvGrpSpPr>
        <p:grpSpPr>
          <a:xfrm flipH="1">
            <a:off x="3508410" y="4683784"/>
            <a:ext cx="522232" cy="553170"/>
            <a:chOff x="4174996" y="4517026"/>
            <a:chExt cx="645448" cy="683601"/>
          </a:xfrm>
        </p:grpSpPr>
        <p:sp>
          <p:nvSpPr>
            <p:cNvPr id="402" name="Google Shape;402;p4"/>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 name="Google Shape;406;p4"/>
          <p:cNvSpPr/>
          <p:nvPr/>
        </p:nvSpPr>
        <p:spPr>
          <a:xfrm rot="-5400000" flipH="1">
            <a:off x="2393335" y="4697132"/>
            <a:ext cx="248124" cy="221421"/>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 name="Google Shape;407;p4"/>
          <p:cNvGrpSpPr/>
          <p:nvPr/>
        </p:nvGrpSpPr>
        <p:grpSpPr>
          <a:xfrm flipH="1">
            <a:off x="2231790" y="-67234"/>
            <a:ext cx="571198" cy="448012"/>
            <a:chOff x="2246497" y="-36012"/>
            <a:chExt cx="829747" cy="650802"/>
          </a:xfrm>
        </p:grpSpPr>
        <p:sp>
          <p:nvSpPr>
            <p:cNvPr id="408" name="Google Shape;408;p4"/>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4"/>
          <p:cNvGrpSpPr/>
          <p:nvPr/>
        </p:nvGrpSpPr>
        <p:grpSpPr>
          <a:xfrm flipH="1">
            <a:off x="1471576" y="-94298"/>
            <a:ext cx="339251" cy="572679"/>
            <a:chOff x="3687755" y="-75325"/>
            <a:chExt cx="492810" cy="831899"/>
          </a:xfrm>
        </p:grpSpPr>
        <p:sp>
          <p:nvSpPr>
            <p:cNvPr id="417" name="Google Shape;417;p4"/>
            <p:cNvSpPr/>
            <p:nvPr/>
          </p:nvSpPr>
          <p:spPr>
            <a:xfrm rot="5400000">
              <a:off x="3549971" y="124574"/>
              <a:ext cx="812089" cy="449099"/>
            </a:xfrm>
            <a:custGeom>
              <a:avLst/>
              <a:gdLst/>
              <a:ahLst/>
              <a:cxnLst/>
              <a:rect l="l" t="t" r="r" b="b"/>
              <a:pathLst>
                <a:path w="19062" h="10541" extrusionOk="0">
                  <a:moveTo>
                    <a:pt x="14134" y="1"/>
                  </a:moveTo>
                  <a:cubicBezTo>
                    <a:pt x="11785" y="1"/>
                    <a:pt x="9414" y="542"/>
                    <a:pt x="7319" y="1462"/>
                  </a:cubicBezTo>
                  <a:cubicBezTo>
                    <a:pt x="5518" y="2162"/>
                    <a:pt x="3950" y="3330"/>
                    <a:pt x="2716" y="4797"/>
                  </a:cubicBezTo>
                  <a:cubicBezTo>
                    <a:pt x="1515" y="6298"/>
                    <a:pt x="815" y="8100"/>
                    <a:pt x="48" y="9834"/>
                  </a:cubicBezTo>
                  <a:cubicBezTo>
                    <a:pt x="1" y="9904"/>
                    <a:pt x="68" y="9991"/>
                    <a:pt x="136" y="9991"/>
                  </a:cubicBezTo>
                  <a:cubicBezTo>
                    <a:pt x="165" y="9991"/>
                    <a:pt x="194" y="9975"/>
                    <a:pt x="214" y="9934"/>
                  </a:cubicBezTo>
                  <a:cubicBezTo>
                    <a:pt x="815" y="8467"/>
                    <a:pt x="1549" y="7032"/>
                    <a:pt x="2349" y="5665"/>
                  </a:cubicBezTo>
                  <a:cubicBezTo>
                    <a:pt x="3350" y="4197"/>
                    <a:pt x="4718" y="2996"/>
                    <a:pt x="6319" y="2196"/>
                  </a:cubicBezTo>
                  <a:cubicBezTo>
                    <a:pt x="8707" y="906"/>
                    <a:pt x="11368" y="249"/>
                    <a:pt x="14058" y="249"/>
                  </a:cubicBezTo>
                  <a:cubicBezTo>
                    <a:pt x="15126" y="249"/>
                    <a:pt x="16198" y="353"/>
                    <a:pt x="17260" y="561"/>
                  </a:cubicBezTo>
                  <a:cubicBezTo>
                    <a:pt x="17660" y="661"/>
                    <a:pt x="18060" y="761"/>
                    <a:pt x="18461" y="895"/>
                  </a:cubicBezTo>
                  <a:cubicBezTo>
                    <a:pt x="18961" y="1061"/>
                    <a:pt x="18327" y="1395"/>
                    <a:pt x="18094" y="1628"/>
                  </a:cubicBezTo>
                  <a:cubicBezTo>
                    <a:pt x="17427" y="2229"/>
                    <a:pt x="16793" y="2896"/>
                    <a:pt x="16192" y="3563"/>
                  </a:cubicBezTo>
                  <a:cubicBezTo>
                    <a:pt x="14925" y="4998"/>
                    <a:pt x="13557" y="6298"/>
                    <a:pt x="12056" y="7499"/>
                  </a:cubicBezTo>
                  <a:cubicBezTo>
                    <a:pt x="9945" y="9089"/>
                    <a:pt x="6898" y="10353"/>
                    <a:pt x="4060" y="10353"/>
                  </a:cubicBezTo>
                  <a:cubicBezTo>
                    <a:pt x="3265" y="10353"/>
                    <a:pt x="2486" y="10253"/>
                    <a:pt x="1749" y="10034"/>
                  </a:cubicBezTo>
                  <a:cubicBezTo>
                    <a:pt x="1739" y="10032"/>
                    <a:pt x="1729" y="10031"/>
                    <a:pt x="1719" y="10031"/>
                  </a:cubicBezTo>
                  <a:cubicBezTo>
                    <a:pt x="1606" y="10031"/>
                    <a:pt x="1559" y="10204"/>
                    <a:pt x="1682" y="10235"/>
                  </a:cubicBezTo>
                  <a:lnTo>
                    <a:pt x="1682" y="10201"/>
                  </a:lnTo>
                  <a:cubicBezTo>
                    <a:pt x="2447" y="10437"/>
                    <a:pt x="3241" y="10541"/>
                    <a:pt x="4044" y="10541"/>
                  </a:cubicBezTo>
                  <a:cubicBezTo>
                    <a:pt x="6429" y="10541"/>
                    <a:pt x="8892" y="9623"/>
                    <a:pt x="10889" y="8500"/>
                  </a:cubicBezTo>
                  <a:cubicBezTo>
                    <a:pt x="14124" y="6665"/>
                    <a:pt x="16259" y="3463"/>
                    <a:pt x="18994" y="1028"/>
                  </a:cubicBezTo>
                  <a:cubicBezTo>
                    <a:pt x="19061" y="961"/>
                    <a:pt x="19028" y="861"/>
                    <a:pt x="18961" y="861"/>
                  </a:cubicBezTo>
                  <a:cubicBezTo>
                    <a:pt x="17431" y="269"/>
                    <a:pt x="15788" y="1"/>
                    <a:pt x="141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rot="5400000">
              <a:off x="3498549" y="113881"/>
              <a:ext cx="831899" cy="453488"/>
            </a:xfrm>
            <a:custGeom>
              <a:avLst/>
              <a:gdLst/>
              <a:ahLst/>
              <a:cxnLst/>
              <a:rect l="l" t="t" r="r" b="b"/>
              <a:pathLst>
                <a:path w="19527" h="10644" extrusionOk="0">
                  <a:moveTo>
                    <a:pt x="19133" y="0"/>
                  </a:moveTo>
                  <a:cubicBezTo>
                    <a:pt x="17358" y="0"/>
                    <a:pt x="15645" y="636"/>
                    <a:pt x="14023" y="1273"/>
                  </a:cubicBezTo>
                  <a:cubicBezTo>
                    <a:pt x="12288" y="1940"/>
                    <a:pt x="10553" y="2640"/>
                    <a:pt x="8886" y="3474"/>
                  </a:cubicBezTo>
                  <a:cubicBezTo>
                    <a:pt x="5483" y="5142"/>
                    <a:pt x="2481" y="7544"/>
                    <a:pt x="79" y="10446"/>
                  </a:cubicBezTo>
                  <a:cubicBezTo>
                    <a:pt x="1" y="10524"/>
                    <a:pt x="66" y="10643"/>
                    <a:pt x="146" y="10643"/>
                  </a:cubicBezTo>
                  <a:cubicBezTo>
                    <a:pt x="168" y="10643"/>
                    <a:pt x="191" y="10634"/>
                    <a:pt x="213" y="10613"/>
                  </a:cubicBezTo>
                  <a:cubicBezTo>
                    <a:pt x="2514" y="7844"/>
                    <a:pt x="5350" y="5542"/>
                    <a:pt x="8552" y="3874"/>
                  </a:cubicBezTo>
                  <a:cubicBezTo>
                    <a:pt x="10253" y="2974"/>
                    <a:pt x="12054" y="2307"/>
                    <a:pt x="13822" y="1573"/>
                  </a:cubicBezTo>
                  <a:cubicBezTo>
                    <a:pt x="15512" y="871"/>
                    <a:pt x="17293" y="201"/>
                    <a:pt x="19136" y="201"/>
                  </a:cubicBezTo>
                  <a:cubicBezTo>
                    <a:pt x="19221" y="201"/>
                    <a:pt x="19307" y="202"/>
                    <a:pt x="19393" y="205"/>
                  </a:cubicBezTo>
                  <a:cubicBezTo>
                    <a:pt x="19526" y="205"/>
                    <a:pt x="19526" y="5"/>
                    <a:pt x="19393" y="5"/>
                  </a:cubicBezTo>
                  <a:cubicBezTo>
                    <a:pt x="19306" y="2"/>
                    <a:pt x="19219" y="0"/>
                    <a:pt x="19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rot="5400000">
              <a:off x="3995260" y="427493"/>
              <a:ext cx="171560" cy="184480"/>
            </a:xfrm>
            <a:custGeom>
              <a:avLst/>
              <a:gdLst/>
              <a:ahLst/>
              <a:cxnLst/>
              <a:rect l="l" t="t" r="r" b="b"/>
              <a:pathLst>
                <a:path w="4027" h="4330" extrusionOk="0">
                  <a:moveTo>
                    <a:pt x="1265" y="0"/>
                  </a:moveTo>
                  <a:cubicBezTo>
                    <a:pt x="1236" y="0"/>
                    <a:pt x="1211" y="16"/>
                    <a:pt x="1201" y="56"/>
                  </a:cubicBezTo>
                  <a:cubicBezTo>
                    <a:pt x="768" y="1024"/>
                    <a:pt x="401" y="1991"/>
                    <a:pt x="0" y="2959"/>
                  </a:cubicBezTo>
                  <a:cubicBezTo>
                    <a:pt x="0" y="2992"/>
                    <a:pt x="34" y="3059"/>
                    <a:pt x="67" y="3059"/>
                  </a:cubicBezTo>
                  <a:lnTo>
                    <a:pt x="3870" y="4326"/>
                  </a:lnTo>
                  <a:cubicBezTo>
                    <a:pt x="3877" y="4329"/>
                    <a:pt x="3885" y="4330"/>
                    <a:pt x="3892" y="4330"/>
                  </a:cubicBezTo>
                  <a:cubicBezTo>
                    <a:pt x="3979" y="4330"/>
                    <a:pt x="4026" y="4157"/>
                    <a:pt x="3903" y="4126"/>
                  </a:cubicBezTo>
                  <a:cubicBezTo>
                    <a:pt x="3603" y="4026"/>
                    <a:pt x="234" y="2959"/>
                    <a:pt x="267" y="2825"/>
                  </a:cubicBezTo>
                  <a:cubicBezTo>
                    <a:pt x="634" y="1924"/>
                    <a:pt x="1001" y="1057"/>
                    <a:pt x="1368" y="157"/>
                  </a:cubicBezTo>
                  <a:cubicBezTo>
                    <a:pt x="1415" y="87"/>
                    <a:pt x="1331" y="0"/>
                    <a:pt x="126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rot="5400000">
              <a:off x="3870090" y="209661"/>
              <a:ext cx="227923" cy="270073"/>
            </a:xfrm>
            <a:custGeom>
              <a:avLst/>
              <a:gdLst/>
              <a:ahLst/>
              <a:cxnLst/>
              <a:rect l="l" t="t" r="r" b="b"/>
              <a:pathLst>
                <a:path w="5350" h="6339" extrusionOk="0">
                  <a:moveTo>
                    <a:pt x="607" y="0"/>
                  </a:moveTo>
                  <a:cubicBezTo>
                    <a:pt x="562" y="0"/>
                    <a:pt x="515" y="27"/>
                    <a:pt x="501" y="85"/>
                  </a:cubicBezTo>
                  <a:cubicBezTo>
                    <a:pt x="334" y="819"/>
                    <a:pt x="267" y="1586"/>
                    <a:pt x="234" y="2354"/>
                  </a:cubicBezTo>
                  <a:cubicBezTo>
                    <a:pt x="200" y="2887"/>
                    <a:pt x="200" y="3555"/>
                    <a:pt x="567" y="3988"/>
                  </a:cubicBezTo>
                  <a:cubicBezTo>
                    <a:pt x="1702" y="5322"/>
                    <a:pt x="3703" y="5423"/>
                    <a:pt x="5137" y="6323"/>
                  </a:cubicBezTo>
                  <a:cubicBezTo>
                    <a:pt x="5153" y="6334"/>
                    <a:pt x="5171" y="6339"/>
                    <a:pt x="5187" y="6339"/>
                  </a:cubicBezTo>
                  <a:cubicBezTo>
                    <a:pt x="5274" y="6339"/>
                    <a:pt x="5349" y="6212"/>
                    <a:pt x="5237" y="6156"/>
                  </a:cubicBezTo>
                  <a:lnTo>
                    <a:pt x="5271" y="6156"/>
                  </a:lnTo>
                  <a:cubicBezTo>
                    <a:pt x="4037" y="5389"/>
                    <a:pt x="2602" y="5156"/>
                    <a:pt x="1368" y="4422"/>
                  </a:cubicBezTo>
                  <a:cubicBezTo>
                    <a:pt x="0" y="3588"/>
                    <a:pt x="401" y="1486"/>
                    <a:pt x="701" y="119"/>
                  </a:cubicBezTo>
                  <a:cubicBezTo>
                    <a:pt x="720" y="44"/>
                    <a:pt x="665" y="0"/>
                    <a:pt x="6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rot="5400000">
              <a:off x="3771231" y="46045"/>
              <a:ext cx="193373" cy="231303"/>
            </a:xfrm>
            <a:custGeom>
              <a:avLst/>
              <a:gdLst/>
              <a:ahLst/>
              <a:cxnLst/>
              <a:rect l="l" t="t" r="r" b="b"/>
              <a:pathLst>
                <a:path w="4539" h="5429" extrusionOk="0">
                  <a:moveTo>
                    <a:pt x="132" y="1"/>
                  </a:moveTo>
                  <a:cubicBezTo>
                    <a:pt x="69" y="1"/>
                    <a:pt x="0" y="58"/>
                    <a:pt x="21" y="140"/>
                  </a:cubicBezTo>
                  <a:cubicBezTo>
                    <a:pt x="221" y="1174"/>
                    <a:pt x="288" y="2242"/>
                    <a:pt x="254" y="3309"/>
                  </a:cubicBezTo>
                  <a:cubicBezTo>
                    <a:pt x="254" y="3342"/>
                    <a:pt x="288" y="3376"/>
                    <a:pt x="321" y="3409"/>
                  </a:cubicBezTo>
                  <a:cubicBezTo>
                    <a:pt x="1622" y="4143"/>
                    <a:pt x="3190" y="4343"/>
                    <a:pt x="4324" y="5410"/>
                  </a:cubicBezTo>
                  <a:cubicBezTo>
                    <a:pt x="4343" y="5423"/>
                    <a:pt x="4363" y="5428"/>
                    <a:pt x="4382" y="5428"/>
                  </a:cubicBezTo>
                  <a:cubicBezTo>
                    <a:pt x="4466" y="5428"/>
                    <a:pt x="4539" y="5325"/>
                    <a:pt x="4457" y="5244"/>
                  </a:cubicBezTo>
                  <a:cubicBezTo>
                    <a:pt x="3623" y="4476"/>
                    <a:pt x="2556" y="4143"/>
                    <a:pt x="1522" y="3743"/>
                  </a:cubicBezTo>
                  <a:cubicBezTo>
                    <a:pt x="1222" y="3609"/>
                    <a:pt x="922" y="3476"/>
                    <a:pt x="621" y="3342"/>
                  </a:cubicBezTo>
                  <a:cubicBezTo>
                    <a:pt x="354" y="3176"/>
                    <a:pt x="455" y="2375"/>
                    <a:pt x="455" y="2108"/>
                  </a:cubicBezTo>
                  <a:cubicBezTo>
                    <a:pt x="455" y="1441"/>
                    <a:pt x="354" y="740"/>
                    <a:pt x="221" y="73"/>
                  </a:cubicBezTo>
                  <a:cubicBezTo>
                    <a:pt x="208" y="22"/>
                    <a:pt x="171" y="1"/>
                    <a:pt x="1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4"/>
          <p:cNvGrpSpPr/>
          <p:nvPr/>
        </p:nvGrpSpPr>
        <p:grpSpPr>
          <a:xfrm flipH="1">
            <a:off x="318488" y="-93476"/>
            <a:ext cx="456374" cy="566000"/>
            <a:chOff x="5192642" y="-74132"/>
            <a:chExt cx="662948" cy="822197"/>
          </a:xfrm>
        </p:grpSpPr>
        <p:sp>
          <p:nvSpPr>
            <p:cNvPr id="423" name="Google Shape;423;p4"/>
            <p:cNvSpPr/>
            <p:nvPr/>
          </p:nvSpPr>
          <p:spPr>
            <a:xfrm rot="5400000">
              <a:off x="5164026" y="-35873"/>
              <a:ext cx="729823" cy="653305"/>
            </a:xfrm>
            <a:custGeom>
              <a:avLst/>
              <a:gdLst/>
              <a:ahLst/>
              <a:cxnLst/>
              <a:rect l="l" t="t" r="r" b="b"/>
              <a:pathLst>
                <a:path w="17131" h="15334" extrusionOk="0">
                  <a:moveTo>
                    <a:pt x="137" y="1"/>
                  </a:moveTo>
                  <a:cubicBezTo>
                    <a:pt x="58" y="1"/>
                    <a:pt x="1" y="127"/>
                    <a:pt x="85" y="183"/>
                  </a:cubicBezTo>
                  <a:cubicBezTo>
                    <a:pt x="3454" y="1851"/>
                    <a:pt x="7323" y="2318"/>
                    <a:pt x="10559" y="4319"/>
                  </a:cubicBezTo>
                  <a:cubicBezTo>
                    <a:pt x="14195" y="6588"/>
                    <a:pt x="16330" y="11124"/>
                    <a:pt x="16930" y="15260"/>
                  </a:cubicBezTo>
                  <a:cubicBezTo>
                    <a:pt x="16943" y="15311"/>
                    <a:pt x="16975" y="15333"/>
                    <a:pt x="17010" y="15333"/>
                  </a:cubicBezTo>
                  <a:cubicBezTo>
                    <a:pt x="17066" y="15333"/>
                    <a:pt x="17130" y="15276"/>
                    <a:pt x="17130" y="15194"/>
                  </a:cubicBezTo>
                  <a:cubicBezTo>
                    <a:pt x="16530" y="11157"/>
                    <a:pt x="14528" y="7055"/>
                    <a:pt x="11226" y="4553"/>
                  </a:cubicBezTo>
                  <a:cubicBezTo>
                    <a:pt x="8024" y="2118"/>
                    <a:pt x="3721" y="1751"/>
                    <a:pt x="185" y="16"/>
                  </a:cubicBezTo>
                  <a:cubicBezTo>
                    <a:pt x="169" y="5"/>
                    <a:pt x="152" y="1"/>
                    <a:pt x="13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rot="5400000">
              <a:off x="5276098" y="445961"/>
              <a:ext cx="79667" cy="221546"/>
            </a:xfrm>
            <a:custGeom>
              <a:avLst/>
              <a:gdLst/>
              <a:ahLst/>
              <a:cxnLst/>
              <a:rect l="l" t="t" r="r" b="b"/>
              <a:pathLst>
                <a:path w="1870" h="5200" extrusionOk="0">
                  <a:moveTo>
                    <a:pt x="1708" y="0"/>
                  </a:moveTo>
                  <a:cubicBezTo>
                    <a:pt x="1675" y="0"/>
                    <a:pt x="1643" y="16"/>
                    <a:pt x="1623" y="56"/>
                  </a:cubicBezTo>
                  <a:cubicBezTo>
                    <a:pt x="789" y="1624"/>
                    <a:pt x="622" y="3392"/>
                    <a:pt x="21" y="5060"/>
                  </a:cubicBezTo>
                  <a:cubicBezTo>
                    <a:pt x="1" y="5142"/>
                    <a:pt x="69" y="5199"/>
                    <a:pt x="133" y="5199"/>
                  </a:cubicBezTo>
                  <a:cubicBezTo>
                    <a:pt x="172" y="5199"/>
                    <a:pt x="209" y="5178"/>
                    <a:pt x="222" y="5127"/>
                  </a:cubicBezTo>
                  <a:lnTo>
                    <a:pt x="222" y="5093"/>
                  </a:lnTo>
                  <a:cubicBezTo>
                    <a:pt x="822" y="3459"/>
                    <a:pt x="989" y="1724"/>
                    <a:pt x="1823" y="156"/>
                  </a:cubicBezTo>
                  <a:cubicBezTo>
                    <a:pt x="1869" y="86"/>
                    <a:pt x="1786" y="0"/>
                    <a:pt x="170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rot="5400000">
              <a:off x="5432243" y="558818"/>
              <a:ext cx="266436" cy="82057"/>
            </a:xfrm>
            <a:custGeom>
              <a:avLst/>
              <a:gdLst/>
              <a:ahLst/>
              <a:cxnLst/>
              <a:rect l="l" t="t" r="r" b="b"/>
              <a:pathLst>
                <a:path w="6254" h="1926" extrusionOk="0">
                  <a:moveTo>
                    <a:pt x="497" y="0"/>
                  </a:moveTo>
                  <a:cubicBezTo>
                    <a:pt x="374" y="0"/>
                    <a:pt x="253" y="3"/>
                    <a:pt x="134" y="7"/>
                  </a:cubicBezTo>
                  <a:cubicBezTo>
                    <a:pt x="1" y="7"/>
                    <a:pt x="1" y="240"/>
                    <a:pt x="134" y="240"/>
                  </a:cubicBezTo>
                  <a:cubicBezTo>
                    <a:pt x="296" y="232"/>
                    <a:pt x="462" y="227"/>
                    <a:pt x="633" y="227"/>
                  </a:cubicBezTo>
                  <a:cubicBezTo>
                    <a:pt x="2438" y="227"/>
                    <a:pt x="4697" y="720"/>
                    <a:pt x="6038" y="1908"/>
                  </a:cubicBezTo>
                  <a:cubicBezTo>
                    <a:pt x="6057" y="1920"/>
                    <a:pt x="6077" y="1926"/>
                    <a:pt x="6096" y="1926"/>
                  </a:cubicBezTo>
                  <a:cubicBezTo>
                    <a:pt x="6180" y="1926"/>
                    <a:pt x="6253" y="1823"/>
                    <a:pt x="6172" y="1741"/>
                  </a:cubicBezTo>
                  <a:cubicBezTo>
                    <a:pt x="4763" y="489"/>
                    <a:pt x="2384" y="0"/>
                    <a:pt x="4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rot="5400000">
              <a:off x="5529564" y="261851"/>
              <a:ext cx="35573" cy="251881"/>
            </a:xfrm>
            <a:custGeom>
              <a:avLst/>
              <a:gdLst/>
              <a:ahLst/>
              <a:cxnLst/>
              <a:rect l="l" t="t" r="r" b="b"/>
              <a:pathLst>
                <a:path w="835" h="5912" extrusionOk="0">
                  <a:moveTo>
                    <a:pt x="548" y="1"/>
                  </a:moveTo>
                  <a:cubicBezTo>
                    <a:pt x="504" y="1"/>
                    <a:pt x="459" y="23"/>
                    <a:pt x="434" y="74"/>
                  </a:cubicBezTo>
                  <a:cubicBezTo>
                    <a:pt x="0" y="1975"/>
                    <a:pt x="501" y="3910"/>
                    <a:pt x="601" y="5811"/>
                  </a:cubicBezTo>
                  <a:cubicBezTo>
                    <a:pt x="601" y="5878"/>
                    <a:pt x="659" y="5911"/>
                    <a:pt x="718" y="5911"/>
                  </a:cubicBezTo>
                  <a:cubicBezTo>
                    <a:pt x="776" y="5911"/>
                    <a:pt x="834" y="5878"/>
                    <a:pt x="834" y="5811"/>
                  </a:cubicBezTo>
                  <a:cubicBezTo>
                    <a:pt x="701" y="3910"/>
                    <a:pt x="200" y="2042"/>
                    <a:pt x="667" y="140"/>
                  </a:cubicBezTo>
                  <a:cubicBezTo>
                    <a:pt x="688" y="58"/>
                    <a:pt x="620" y="1"/>
                    <a:pt x="54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rot="5400000">
              <a:off x="5667433" y="324651"/>
              <a:ext cx="219872" cy="81205"/>
            </a:xfrm>
            <a:custGeom>
              <a:avLst/>
              <a:gdLst/>
              <a:ahLst/>
              <a:cxnLst/>
              <a:rect l="l" t="t" r="r" b="b"/>
              <a:pathLst>
                <a:path w="5161" h="1906" extrusionOk="0">
                  <a:moveTo>
                    <a:pt x="5027" y="0"/>
                  </a:moveTo>
                  <a:lnTo>
                    <a:pt x="5027" y="34"/>
                  </a:lnTo>
                  <a:cubicBezTo>
                    <a:pt x="4896" y="20"/>
                    <a:pt x="4768" y="14"/>
                    <a:pt x="4643" y="14"/>
                  </a:cubicBezTo>
                  <a:cubicBezTo>
                    <a:pt x="2941" y="14"/>
                    <a:pt x="1677" y="1205"/>
                    <a:pt x="124" y="1702"/>
                  </a:cubicBezTo>
                  <a:cubicBezTo>
                    <a:pt x="1" y="1732"/>
                    <a:pt x="20" y="1906"/>
                    <a:pt x="128" y="1906"/>
                  </a:cubicBezTo>
                  <a:cubicBezTo>
                    <a:pt x="137" y="1906"/>
                    <a:pt x="147" y="1904"/>
                    <a:pt x="157" y="1902"/>
                  </a:cubicBezTo>
                  <a:cubicBezTo>
                    <a:pt x="1708" y="1375"/>
                    <a:pt x="2970" y="213"/>
                    <a:pt x="4641" y="213"/>
                  </a:cubicBezTo>
                  <a:cubicBezTo>
                    <a:pt x="4767" y="213"/>
                    <a:pt x="4896" y="220"/>
                    <a:pt x="5027" y="234"/>
                  </a:cubicBezTo>
                  <a:cubicBezTo>
                    <a:pt x="5161" y="234"/>
                    <a:pt x="5161" y="34"/>
                    <a:pt x="502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rot="5400000">
              <a:off x="5193878" y="506590"/>
              <a:ext cx="35573" cy="38046"/>
            </a:xfrm>
            <a:custGeom>
              <a:avLst/>
              <a:gdLst/>
              <a:ahLst/>
              <a:cxnLst/>
              <a:rect l="l" t="t" r="r" b="b"/>
              <a:pathLst>
                <a:path w="835" h="893" extrusionOk="0">
                  <a:moveTo>
                    <a:pt x="418" y="0"/>
                  </a:moveTo>
                  <a:cubicBezTo>
                    <a:pt x="209" y="0"/>
                    <a:pt x="1" y="142"/>
                    <a:pt x="1" y="426"/>
                  </a:cubicBezTo>
                  <a:lnTo>
                    <a:pt x="1" y="492"/>
                  </a:lnTo>
                  <a:cubicBezTo>
                    <a:pt x="34" y="726"/>
                    <a:pt x="201" y="893"/>
                    <a:pt x="435" y="893"/>
                  </a:cubicBezTo>
                  <a:cubicBezTo>
                    <a:pt x="668" y="893"/>
                    <a:pt x="835" y="692"/>
                    <a:pt x="835" y="459"/>
                  </a:cubicBezTo>
                  <a:lnTo>
                    <a:pt x="835" y="426"/>
                  </a:lnTo>
                  <a:cubicBezTo>
                    <a:pt x="835" y="142"/>
                    <a:pt x="626" y="0"/>
                    <a:pt x="41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rot="5400000">
              <a:off x="5189831" y="625793"/>
              <a:ext cx="46905" cy="35575"/>
            </a:xfrm>
            <a:custGeom>
              <a:avLst/>
              <a:gdLst/>
              <a:ahLst/>
              <a:cxnLst/>
              <a:rect l="l" t="t" r="r" b="b"/>
              <a:pathLst>
                <a:path w="1101" h="835" extrusionOk="0">
                  <a:moveTo>
                    <a:pt x="567" y="1"/>
                  </a:moveTo>
                  <a:cubicBezTo>
                    <a:pt x="0" y="1"/>
                    <a:pt x="0" y="835"/>
                    <a:pt x="567" y="835"/>
                  </a:cubicBezTo>
                  <a:cubicBezTo>
                    <a:pt x="1101" y="835"/>
                    <a:pt x="1101" y="1"/>
                    <a:pt x="5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rot="5400000">
              <a:off x="5510078" y="710531"/>
              <a:ext cx="35573" cy="39495"/>
            </a:xfrm>
            <a:custGeom>
              <a:avLst/>
              <a:gdLst/>
              <a:ahLst/>
              <a:cxnLst/>
              <a:rect l="l" t="t" r="r" b="b"/>
              <a:pathLst>
                <a:path w="835" h="927" extrusionOk="0">
                  <a:moveTo>
                    <a:pt x="417" y="1"/>
                  </a:moveTo>
                  <a:cubicBezTo>
                    <a:pt x="209" y="1"/>
                    <a:pt x="0" y="142"/>
                    <a:pt x="0" y="426"/>
                  </a:cubicBezTo>
                  <a:lnTo>
                    <a:pt x="0" y="526"/>
                  </a:lnTo>
                  <a:cubicBezTo>
                    <a:pt x="0" y="760"/>
                    <a:pt x="167" y="926"/>
                    <a:pt x="401" y="926"/>
                  </a:cubicBezTo>
                  <a:cubicBezTo>
                    <a:pt x="634" y="926"/>
                    <a:pt x="834" y="760"/>
                    <a:pt x="834" y="526"/>
                  </a:cubicBezTo>
                  <a:lnTo>
                    <a:pt x="834" y="426"/>
                  </a:lnTo>
                  <a:cubicBezTo>
                    <a:pt x="834" y="142"/>
                    <a:pt x="626" y="1"/>
                    <a:pt x="41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rot="5400000">
              <a:off x="5396584" y="380655"/>
              <a:ext cx="51166" cy="35575"/>
            </a:xfrm>
            <a:custGeom>
              <a:avLst/>
              <a:gdLst/>
              <a:ahLst/>
              <a:cxnLst/>
              <a:rect l="l" t="t" r="r" b="b"/>
              <a:pathLst>
                <a:path w="1201" h="835" extrusionOk="0">
                  <a:moveTo>
                    <a:pt x="567" y="0"/>
                  </a:moveTo>
                  <a:cubicBezTo>
                    <a:pt x="0" y="0"/>
                    <a:pt x="0" y="834"/>
                    <a:pt x="567" y="834"/>
                  </a:cubicBezTo>
                  <a:lnTo>
                    <a:pt x="667" y="834"/>
                  </a:lnTo>
                  <a:cubicBezTo>
                    <a:pt x="1201" y="834"/>
                    <a:pt x="1201" y="0"/>
                    <a:pt x="6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rot="5400000">
              <a:off x="5793069" y="453144"/>
              <a:ext cx="51208" cy="35575"/>
            </a:xfrm>
            <a:custGeom>
              <a:avLst/>
              <a:gdLst/>
              <a:ahLst/>
              <a:cxnLst/>
              <a:rect l="l" t="t" r="r" b="b"/>
              <a:pathLst>
                <a:path w="1202" h="835" extrusionOk="0">
                  <a:moveTo>
                    <a:pt x="567" y="1"/>
                  </a:moveTo>
                  <a:cubicBezTo>
                    <a:pt x="0" y="1"/>
                    <a:pt x="0" y="835"/>
                    <a:pt x="567"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4"/>
          <p:cNvGrpSpPr/>
          <p:nvPr/>
        </p:nvGrpSpPr>
        <p:grpSpPr>
          <a:xfrm flipH="1">
            <a:off x="7467008" y="-52007"/>
            <a:ext cx="576735" cy="672391"/>
            <a:chOff x="1258903" y="17252"/>
            <a:chExt cx="632940" cy="737918"/>
          </a:xfrm>
        </p:grpSpPr>
        <p:sp>
          <p:nvSpPr>
            <p:cNvPr id="434" name="Google Shape;434;p4"/>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 name="Google Shape;441;p4"/>
          <p:cNvGrpSpPr/>
          <p:nvPr/>
        </p:nvGrpSpPr>
        <p:grpSpPr>
          <a:xfrm flipH="1">
            <a:off x="927014" y="-47959"/>
            <a:ext cx="444122" cy="471560"/>
            <a:chOff x="4326468" y="-8012"/>
            <a:chExt cx="645151" cy="685008"/>
          </a:xfrm>
        </p:grpSpPr>
        <p:sp>
          <p:nvSpPr>
            <p:cNvPr id="442" name="Google Shape;442;p4"/>
            <p:cNvSpPr/>
            <p:nvPr/>
          </p:nvSpPr>
          <p:spPr>
            <a:xfrm rot="5400000">
              <a:off x="4329204" y="76972"/>
              <a:ext cx="437996" cy="274589"/>
            </a:xfrm>
            <a:custGeom>
              <a:avLst/>
              <a:gdLst/>
              <a:ahLst/>
              <a:cxnLst/>
              <a:rect l="l" t="t" r="r" b="b"/>
              <a:pathLst>
                <a:path w="10281" h="6445" extrusionOk="0">
                  <a:moveTo>
                    <a:pt x="161" y="0"/>
                  </a:moveTo>
                  <a:cubicBezTo>
                    <a:pt x="48" y="0"/>
                    <a:pt x="0" y="173"/>
                    <a:pt x="123" y="204"/>
                  </a:cubicBezTo>
                  <a:lnTo>
                    <a:pt x="123" y="238"/>
                  </a:lnTo>
                  <a:cubicBezTo>
                    <a:pt x="3793" y="1539"/>
                    <a:pt x="7529" y="3373"/>
                    <a:pt x="10064" y="6409"/>
                  </a:cubicBezTo>
                  <a:cubicBezTo>
                    <a:pt x="10089" y="6434"/>
                    <a:pt x="10116" y="6444"/>
                    <a:pt x="10142" y="6444"/>
                  </a:cubicBezTo>
                  <a:cubicBezTo>
                    <a:pt x="10218" y="6444"/>
                    <a:pt x="10281" y="6350"/>
                    <a:pt x="10231" y="6275"/>
                  </a:cubicBezTo>
                  <a:cubicBezTo>
                    <a:pt x="7629" y="3206"/>
                    <a:pt x="3893" y="1338"/>
                    <a:pt x="190" y="4"/>
                  </a:cubicBezTo>
                  <a:cubicBezTo>
                    <a:pt x="180" y="2"/>
                    <a:pt x="170" y="0"/>
                    <a:pt x="1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rot="5400000">
              <a:off x="4286195" y="224699"/>
              <a:ext cx="360417" cy="279872"/>
            </a:xfrm>
            <a:custGeom>
              <a:avLst/>
              <a:gdLst/>
              <a:ahLst/>
              <a:cxnLst/>
              <a:rect l="l" t="t" r="r" b="b"/>
              <a:pathLst>
                <a:path w="8460" h="6569" extrusionOk="0">
                  <a:moveTo>
                    <a:pt x="715" y="518"/>
                  </a:moveTo>
                  <a:lnTo>
                    <a:pt x="715" y="518"/>
                  </a:lnTo>
                  <a:cubicBezTo>
                    <a:pt x="1826" y="1043"/>
                    <a:pt x="3027" y="1407"/>
                    <a:pt x="4156" y="1915"/>
                  </a:cubicBezTo>
                  <a:cubicBezTo>
                    <a:pt x="5490" y="2516"/>
                    <a:pt x="7292" y="3450"/>
                    <a:pt x="7459" y="5151"/>
                  </a:cubicBezTo>
                  <a:cubicBezTo>
                    <a:pt x="7492" y="5518"/>
                    <a:pt x="7492" y="6119"/>
                    <a:pt x="7158" y="6352"/>
                  </a:cubicBezTo>
                  <a:cubicBezTo>
                    <a:pt x="7098" y="6390"/>
                    <a:pt x="7028" y="6405"/>
                    <a:pt x="6953" y="6405"/>
                  </a:cubicBezTo>
                  <a:cubicBezTo>
                    <a:pt x="6694" y="6405"/>
                    <a:pt x="6379" y="6222"/>
                    <a:pt x="6224" y="6119"/>
                  </a:cubicBezTo>
                  <a:cubicBezTo>
                    <a:pt x="5591" y="5718"/>
                    <a:pt x="5023" y="5251"/>
                    <a:pt x="4556" y="4717"/>
                  </a:cubicBezTo>
                  <a:cubicBezTo>
                    <a:pt x="3201" y="3393"/>
                    <a:pt x="2024" y="1890"/>
                    <a:pt x="715" y="518"/>
                  </a:cubicBezTo>
                  <a:close/>
                  <a:moveTo>
                    <a:pt x="167" y="1"/>
                  </a:moveTo>
                  <a:cubicBezTo>
                    <a:pt x="63" y="1"/>
                    <a:pt x="1" y="157"/>
                    <a:pt x="87" y="214"/>
                  </a:cubicBezTo>
                  <a:lnTo>
                    <a:pt x="120" y="214"/>
                  </a:lnTo>
                  <a:cubicBezTo>
                    <a:pt x="182" y="249"/>
                    <a:pt x="245" y="282"/>
                    <a:pt x="308" y="315"/>
                  </a:cubicBezTo>
                  <a:lnTo>
                    <a:pt x="308" y="315"/>
                  </a:lnTo>
                  <a:cubicBezTo>
                    <a:pt x="283" y="356"/>
                    <a:pt x="280" y="407"/>
                    <a:pt x="320" y="448"/>
                  </a:cubicBezTo>
                  <a:cubicBezTo>
                    <a:pt x="1955" y="2116"/>
                    <a:pt x="3356" y="3950"/>
                    <a:pt x="5057" y="5518"/>
                  </a:cubicBezTo>
                  <a:cubicBezTo>
                    <a:pt x="5474" y="5891"/>
                    <a:pt x="6311" y="6569"/>
                    <a:pt x="6929" y="6569"/>
                  </a:cubicBezTo>
                  <a:cubicBezTo>
                    <a:pt x="7250" y="6569"/>
                    <a:pt x="7511" y="6386"/>
                    <a:pt x="7625" y="5885"/>
                  </a:cubicBezTo>
                  <a:cubicBezTo>
                    <a:pt x="8459" y="2249"/>
                    <a:pt x="2388" y="1215"/>
                    <a:pt x="220" y="14"/>
                  </a:cubicBezTo>
                  <a:cubicBezTo>
                    <a:pt x="201" y="5"/>
                    <a:pt x="183" y="1"/>
                    <a:pt x="1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rot="5400000">
              <a:off x="4498491" y="197263"/>
              <a:ext cx="570533" cy="159982"/>
            </a:xfrm>
            <a:custGeom>
              <a:avLst/>
              <a:gdLst/>
              <a:ahLst/>
              <a:cxnLst/>
              <a:rect l="l" t="t" r="r" b="b"/>
              <a:pathLst>
                <a:path w="13392" h="3755" extrusionOk="0">
                  <a:moveTo>
                    <a:pt x="13234" y="1"/>
                  </a:moveTo>
                  <a:cubicBezTo>
                    <a:pt x="13215" y="1"/>
                    <a:pt x="13195" y="6"/>
                    <a:pt x="13176" y="18"/>
                  </a:cubicBezTo>
                  <a:cubicBezTo>
                    <a:pt x="11609" y="1453"/>
                    <a:pt x="9440" y="2087"/>
                    <a:pt x="7439" y="2520"/>
                  </a:cubicBezTo>
                  <a:cubicBezTo>
                    <a:pt x="5175" y="3023"/>
                    <a:pt x="2881" y="3527"/>
                    <a:pt x="557" y="3527"/>
                  </a:cubicBezTo>
                  <a:cubicBezTo>
                    <a:pt x="416" y="3527"/>
                    <a:pt x="275" y="3525"/>
                    <a:pt x="134" y="3521"/>
                  </a:cubicBezTo>
                  <a:cubicBezTo>
                    <a:pt x="0" y="3521"/>
                    <a:pt x="0" y="3754"/>
                    <a:pt x="134" y="3754"/>
                  </a:cubicBezTo>
                  <a:lnTo>
                    <a:pt x="134" y="3721"/>
                  </a:lnTo>
                  <a:cubicBezTo>
                    <a:pt x="277" y="3725"/>
                    <a:pt x="420" y="3727"/>
                    <a:pt x="562" y="3727"/>
                  </a:cubicBezTo>
                  <a:cubicBezTo>
                    <a:pt x="2914" y="3727"/>
                    <a:pt x="5208" y="3224"/>
                    <a:pt x="7472" y="2720"/>
                  </a:cubicBezTo>
                  <a:cubicBezTo>
                    <a:pt x="9540" y="2253"/>
                    <a:pt x="11709" y="1620"/>
                    <a:pt x="13310" y="185"/>
                  </a:cubicBezTo>
                  <a:cubicBezTo>
                    <a:pt x="13391" y="104"/>
                    <a:pt x="13318" y="1"/>
                    <a:pt x="132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rot="5400000">
              <a:off x="4603632" y="309010"/>
              <a:ext cx="481792" cy="254181"/>
            </a:xfrm>
            <a:custGeom>
              <a:avLst/>
              <a:gdLst/>
              <a:ahLst/>
              <a:cxnLst/>
              <a:rect l="l" t="t" r="r" b="b"/>
              <a:pathLst>
                <a:path w="11309" h="5966" extrusionOk="0">
                  <a:moveTo>
                    <a:pt x="9634" y="238"/>
                  </a:moveTo>
                  <a:cubicBezTo>
                    <a:pt x="10276" y="238"/>
                    <a:pt x="10949" y="501"/>
                    <a:pt x="11008" y="1216"/>
                  </a:cubicBezTo>
                  <a:cubicBezTo>
                    <a:pt x="10975" y="1817"/>
                    <a:pt x="10775" y="2350"/>
                    <a:pt x="10408" y="2817"/>
                  </a:cubicBezTo>
                  <a:cubicBezTo>
                    <a:pt x="9340" y="4352"/>
                    <a:pt x="7306" y="4986"/>
                    <a:pt x="5571" y="5352"/>
                  </a:cubicBezTo>
                  <a:cubicBezTo>
                    <a:pt x="4070" y="5630"/>
                    <a:pt x="2546" y="5769"/>
                    <a:pt x="1018" y="5769"/>
                  </a:cubicBezTo>
                  <a:cubicBezTo>
                    <a:pt x="805" y="5769"/>
                    <a:pt x="593" y="5767"/>
                    <a:pt x="380" y="5761"/>
                  </a:cubicBezTo>
                  <a:lnTo>
                    <a:pt x="380" y="5761"/>
                  </a:lnTo>
                  <a:cubicBezTo>
                    <a:pt x="656" y="5582"/>
                    <a:pt x="907" y="5375"/>
                    <a:pt x="1135" y="5119"/>
                  </a:cubicBezTo>
                  <a:cubicBezTo>
                    <a:pt x="1702" y="4619"/>
                    <a:pt x="2335" y="4152"/>
                    <a:pt x="2969" y="3751"/>
                  </a:cubicBezTo>
                  <a:cubicBezTo>
                    <a:pt x="4003" y="3051"/>
                    <a:pt x="5071" y="2484"/>
                    <a:pt x="6105" y="1817"/>
                  </a:cubicBezTo>
                  <a:cubicBezTo>
                    <a:pt x="7139" y="1116"/>
                    <a:pt x="8106" y="349"/>
                    <a:pt x="9407" y="249"/>
                  </a:cubicBezTo>
                  <a:cubicBezTo>
                    <a:pt x="9481" y="242"/>
                    <a:pt x="9557" y="238"/>
                    <a:pt x="9634" y="238"/>
                  </a:cubicBezTo>
                  <a:close/>
                  <a:moveTo>
                    <a:pt x="9623" y="1"/>
                  </a:moveTo>
                  <a:cubicBezTo>
                    <a:pt x="8943" y="1"/>
                    <a:pt x="8221" y="258"/>
                    <a:pt x="7706" y="516"/>
                  </a:cubicBezTo>
                  <a:cubicBezTo>
                    <a:pt x="7105" y="849"/>
                    <a:pt x="6538" y="1216"/>
                    <a:pt x="6005" y="1616"/>
                  </a:cubicBezTo>
                  <a:cubicBezTo>
                    <a:pt x="5304" y="2083"/>
                    <a:pt x="4570" y="2517"/>
                    <a:pt x="3836" y="2951"/>
                  </a:cubicBezTo>
                  <a:cubicBezTo>
                    <a:pt x="3103" y="3384"/>
                    <a:pt x="2536" y="3785"/>
                    <a:pt x="1902" y="4218"/>
                  </a:cubicBezTo>
                  <a:cubicBezTo>
                    <a:pt x="1301" y="4685"/>
                    <a:pt x="801" y="5319"/>
                    <a:pt x="134" y="5653"/>
                  </a:cubicBezTo>
                  <a:cubicBezTo>
                    <a:pt x="84" y="5678"/>
                    <a:pt x="71" y="5721"/>
                    <a:pt x="80" y="5762"/>
                  </a:cubicBezTo>
                  <a:lnTo>
                    <a:pt x="80" y="5762"/>
                  </a:lnTo>
                  <a:cubicBezTo>
                    <a:pt x="1" y="5809"/>
                    <a:pt x="8" y="5953"/>
                    <a:pt x="100" y="5953"/>
                  </a:cubicBezTo>
                  <a:cubicBezTo>
                    <a:pt x="367" y="5961"/>
                    <a:pt x="634" y="5965"/>
                    <a:pt x="901" y="5965"/>
                  </a:cubicBezTo>
                  <a:cubicBezTo>
                    <a:pt x="2768" y="5965"/>
                    <a:pt x="4629" y="5761"/>
                    <a:pt x="6438" y="5352"/>
                  </a:cubicBezTo>
                  <a:cubicBezTo>
                    <a:pt x="8340" y="4852"/>
                    <a:pt x="10308" y="3885"/>
                    <a:pt x="11042" y="2017"/>
                  </a:cubicBezTo>
                  <a:cubicBezTo>
                    <a:pt x="11308" y="1350"/>
                    <a:pt x="11275" y="682"/>
                    <a:pt x="10675" y="282"/>
                  </a:cubicBezTo>
                  <a:cubicBezTo>
                    <a:pt x="10365" y="80"/>
                    <a:pt x="10001" y="1"/>
                    <a:pt x="962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4"/>
          <p:cNvSpPr/>
          <p:nvPr/>
        </p:nvSpPr>
        <p:spPr>
          <a:xfrm rot="-7832722" flipH="1">
            <a:off x="47436" y="27480"/>
            <a:ext cx="202285" cy="166512"/>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txBox="1">
            <a:spLocks noGrp="1"/>
          </p:cNvSpPr>
          <p:nvPr>
            <p:ph type="body" idx="1"/>
          </p:nvPr>
        </p:nvSpPr>
        <p:spPr>
          <a:xfrm>
            <a:off x="712225" y="949750"/>
            <a:ext cx="7524000" cy="3625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Roboto"/>
              <a:buAutoNum type="arabicPeriod"/>
              <a:defRPr sz="12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448" name="Google Shape;448;p4"/>
          <p:cNvSpPr txBox="1">
            <a:spLocks noGrp="1"/>
          </p:cNvSpPr>
          <p:nvPr>
            <p:ph type="title"/>
          </p:nvPr>
        </p:nvSpPr>
        <p:spPr>
          <a:xfrm>
            <a:off x="560850"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560"/>
        <p:cNvGrpSpPr/>
        <p:nvPr/>
      </p:nvGrpSpPr>
      <p:grpSpPr>
        <a:xfrm>
          <a:off x="0" y="0"/>
          <a:ext cx="0" cy="0"/>
          <a:chOff x="0" y="0"/>
          <a:chExt cx="0" cy="0"/>
        </a:xfrm>
      </p:grpSpPr>
      <p:grpSp>
        <p:nvGrpSpPr>
          <p:cNvPr id="2561" name="Google Shape;2561;p32"/>
          <p:cNvGrpSpPr/>
          <p:nvPr/>
        </p:nvGrpSpPr>
        <p:grpSpPr>
          <a:xfrm flipH="1">
            <a:off x="210888" y="154385"/>
            <a:ext cx="8732378" cy="4792635"/>
            <a:chOff x="398675" y="283391"/>
            <a:chExt cx="8240425" cy="4522634"/>
          </a:xfrm>
        </p:grpSpPr>
        <p:sp>
          <p:nvSpPr>
            <p:cNvPr id="2562" name="Google Shape;2562;p32"/>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2"/>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2"/>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65" name="Google Shape;2565;p32"/>
          <p:cNvPicPr preferRelativeResize="0"/>
          <p:nvPr/>
        </p:nvPicPr>
        <p:blipFill>
          <a:blip r:embed="rId2">
            <a:alphaModFix/>
          </a:blip>
          <a:stretch>
            <a:fillRect/>
          </a:stretch>
        </p:blipFill>
        <p:spPr>
          <a:xfrm>
            <a:off x="0" y="0"/>
            <a:ext cx="9144000" cy="5143500"/>
          </a:xfrm>
          <a:prstGeom prst="rect">
            <a:avLst/>
          </a:prstGeom>
          <a:noFill/>
          <a:ln>
            <a:noFill/>
          </a:ln>
        </p:spPr>
      </p:pic>
      <p:sp>
        <p:nvSpPr>
          <p:cNvPr id="2566" name="Google Shape;2566;p32"/>
          <p:cNvSpPr/>
          <p:nvPr/>
        </p:nvSpPr>
        <p:spPr>
          <a:xfrm rot="5400000">
            <a:off x="-292845" y="3402612"/>
            <a:ext cx="986170" cy="20192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2"/>
          <p:cNvSpPr/>
          <p:nvPr/>
        </p:nvSpPr>
        <p:spPr>
          <a:xfrm rot="1622037">
            <a:off x="5476874" y="114885"/>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2"/>
          <p:cNvSpPr/>
          <p:nvPr/>
        </p:nvSpPr>
        <p:spPr>
          <a:xfrm rot="-1110008">
            <a:off x="8813249" y="1495629"/>
            <a:ext cx="230979" cy="27064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2"/>
          <p:cNvSpPr/>
          <p:nvPr/>
        </p:nvSpPr>
        <p:spPr>
          <a:xfrm rot="1622037">
            <a:off x="114799" y="1197873"/>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2"/>
          <p:cNvSpPr/>
          <p:nvPr/>
        </p:nvSpPr>
        <p:spPr>
          <a:xfrm rot="-1621900" flipH="1">
            <a:off x="1953328" y="4799788"/>
            <a:ext cx="172094" cy="20165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2"/>
          <p:cNvSpPr/>
          <p:nvPr/>
        </p:nvSpPr>
        <p:spPr>
          <a:xfrm>
            <a:off x="428635" y="374437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2"/>
          <p:cNvSpPr/>
          <p:nvPr/>
        </p:nvSpPr>
        <p:spPr>
          <a:xfrm>
            <a:off x="7841310" y="216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3" name="Google Shape;2573;p32"/>
          <p:cNvGrpSpPr/>
          <p:nvPr/>
        </p:nvGrpSpPr>
        <p:grpSpPr>
          <a:xfrm>
            <a:off x="611126" y="4750842"/>
            <a:ext cx="778747" cy="278347"/>
            <a:chOff x="482363" y="4785375"/>
            <a:chExt cx="644818" cy="230477"/>
          </a:xfrm>
        </p:grpSpPr>
        <p:sp>
          <p:nvSpPr>
            <p:cNvPr id="2574" name="Google Shape;2574;p32"/>
            <p:cNvSpPr/>
            <p:nvPr/>
          </p:nvSpPr>
          <p:spPr>
            <a:xfrm>
              <a:off x="482363" y="4785475"/>
              <a:ext cx="644802" cy="2303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2"/>
            <p:cNvSpPr/>
            <p:nvPr/>
          </p:nvSpPr>
          <p:spPr>
            <a:xfrm>
              <a:off x="939255" y="4821616"/>
              <a:ext cx="53912" cy="24083"/>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2"/>
            <p:cNvSpPr/>
            <p:nvPr/>
          </p:nvSpPr>
          <p:spPr>
            <a:xfrm>
              <a:off x="531766" y="4841557"/>
              <a:ext cx="51640" cy="24083"/>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2"/>
            <p:cNvSpPr/>
            <p:nvPr/>
          </p:nvSpPr>
          <p:spPr>
            <a:xfrm>
              <a:off x="1116994" y="4967181"/>
              <a:ext cx="10054" cy="2194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2"/>
            <p:cNvSpPr/>
            <p:nvPr/>
          </p:nvSpPr>
          <p:spPr>
            <a:xfrm>
              <a:off x="721832" y="4994170"/>
              <a:ext cx="56517" cy="2144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2"/>
            <p:cNvSpPr/>
            <p:nvPr/>
          </p:nvSpPr>
          <p:spPr>
            <a:xfrm>
              <a:off x="864164" y="4857055"/>
              <a:ext cx="52074" cy="2531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2"/>
            <p:cNvSpPr/>
            <p:nvPr/>
          </p:nvSpPr>
          <p:spPr>
            <a:xfrm>
              <a:off x="797156" y="4936485"/>
              <a:ext cx="51640" cy="2324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2"/>
            <p:cNvSpPr/>
            <p:nvPr/>
          </p:nvSpPr>
          <p:spPr>
            <a:xfrm>
              <a:off x="1075340" y="4898139"/>
              <a:ext cx="51841" cy="261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2"/>
            <p:cNvSpPr/>
            <p:nvPr/>
          </p:nvSpPr>
          <p:spPr>
            <a:xfrm>
              <a:off x="631308" y="4914573"/>
              <a:ext cx="52308" cy="26755"/>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2"/>
            <p:cNvSpPr/>
            <p:nvPr/>
          </p:nvSpPr>
          <p:spPr>
            <a:xfrm>
              <a:off x="482697" y="4808990"/>
              <a:ext cx="51740" cy="26288"/>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2"/>
            <p:cNvSpPr/>
            <p:nvPr/>
          </p:nvSpPr>
          <p:spPr>
            <a:xfrm>
              <a:off x="765423" y="4836212"/>
              <a:ext cx="51406" cy="2508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2"/>
            <p:cNvSpPr/>
            <p:nvPr/>
          </p:nvSpPr>
          <p:spPr>
            <a:xfrm>
              <a:off x="881868" y="4812230"/>
              <a:ext cx="40083" cy="2201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2"/>
            <p:cNvSpPr/>
            <p:nvPr/>
          </p:nvSpPr>
          <p:spPr>
            <a:xfrm>
              <a:off x="685422" y="4785375"/>
              <a:ext cx="52743" cy="16568"/>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2"/>
            <p:cNvSpPr/>
            <p:nvPr/>
          </p:nvSpPr>
          <p:spPr>
            <a:xfrm>
              <a:off x="1001251" y="4785375"/>
              <a:ext cx="50705" cy="1873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2"/>
            <p:cNvSpPr/>
            <p:nvPr/>
          </p:nvSpPr>
          <p:spPr>
            <a:xfrm>
              <a:off x="504375" y="4970889"/>
              <a:ext cx="54012" cy="2565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2"/>
            <p:cNvSpPr/>
            <p:nvPr/>
          </p:nvSpPr>
          <p:spPr>
            <a:xfrm>
              <a:off x="609062" y="4963407"/>
              <a:ext cx="54814" cy="27624"/>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2"/>
            <p:cNvSpPr/>
            <p:nvPr/>
          </p:nvSpPr>
          <p:spPr>
            <a:xfrm>
              <a:off x="1091775" y="4831970"/>
              <a:ext cx="21478" cy="21177"/>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2"/>
            <p:cNvSpPr/>
            <p:nvPr/>
          </p:nvSpPr>
          <p:spPr>
            <a:xfrm>
              <a:off x="889717" y="4966680"/>
              <a:ext cx="50137" cy="2395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2"/>
            <p:cNvSpPr/>
            <p:nvPr/>
          </p:nvSpPr>
          <p:spPr>
            <a:xfrm>
              <a:off x="824781" y="5001986"/>
              <a:ext cx="56417" cy="13628"/>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2"/>
            <p:cNvSpPr/>
            <p:nvPr/>
          </p:nvSpPr>
          <p:spPr>
            <a:xfrm>
              <a:off x="1015181" y="4859126"/>
              <a:ext cx="59390" cy="27156"/>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2"/>
            <p:cNvSpPr/>
            <p:nvPr/>
          </p:nvSpPr>
          <p:spPr>
            <a:xfrm>
              <a:off x="540351" y="4891259"/>
              <a:ext cx="57786" cy="30530"/>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2"/>
            <p:cNvSpPr/>
            <p:nvPr/>
          </p:nvSpPr>
          <p:spPr>
            <a:xfrm>
              <a:off x="797858" y="4785575"/>
              <a:ext cx="47599" cy="1810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2"/>
            <p:cNvSpPr/>
            <p:nvPr/>
          </p:nvSpPr>
          <p:spPr>
            <a:xfrm>
              <a:off x="637588" y="4820413"/>
              <a:ext cx="52074" cy="25486"/>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2"/>
            <p:cNvSpPr/>
            <p:nvPr/>
          </p:nvSpPr>
          <p:spPr>
            <a:xfrm>
              <a:off x="696144" y="4887685"/>
              <a:ext cx="56884" cy="25887"/>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2"/>
            <p:cNvSpPr/>
            <p:nvPr/>
          </p:nvSpPr>
          <p:spPr>
            <a:xfrm>
              <a:off x="1025669" y="4985920"/>
              <a:ext cx="57118" cy="23649"/>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2"/>
            <p:cNvSpPr/>
            <p:nvPr/>
          </p:nvSpPr>
          <p:spPr>
            <a:xfrm>
              <a:off x="926495" y="4900210"/>
              <a:ext cx="59590" cy="26789"/>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2"/>
            <p:cNvSpPr/>
            <p:nvPr/>
          </p:nvSpPr>
          <p:spPr>
            <a:xfrm>
              <a:off x="993268" y="4939658"/>
              <a:ext cx="48868" cy="23716"/>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1" name="Google Shape;2601;p32"/>
          <p:cNvSpPr/>
          <p:nvPr/>
        </p:nvSpPr>
        <p:spPr>
          <a:xfrm>
            <a:off x="8380910" y="4726988"/>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2" name="Google Shape;2602;p32"/>
          <p:cNvGrpSpPr/>
          <p:nvPr/>
        </p:nvGrpSpPr>
        <p:grpSpPr>
          <a:xfrm>
            <a:off x="8422889" y="343009"/>
            <a:ext cx="644831" cy="676180"/>
            <a:chOff x="7781835" y="967047"/>
            <a:chExt cx="719999" cy="755086"/>
          </a:xfrm>
        </p:grpSpPr>
        <p:sp>
          <p:nvSpPr>
            <p:cNvPr id="2603" name="Google Shape;2603;p32"/>
            <p:cNvSpPr/>
            <p:nvPr/>
          </p:nvSpPr>
          <p:spPr>
            <a:xfrm rot="1017010">
              <a:off x="7859565" y="1035930"/>
              <a:ext cx="564539" cy="617322"/>
            </a:xfrm>
            <a:custGeom>
              <a:avLst/>
              <a:gdLst/>
              <a:ahLst/>
              <a:cxnLst/>
              <a:rect l="l" t="t" r="r" b="b"/>
              <a:pathLst>
                <a:path w="7225" h="7901" extrusionOk="0">
                  <a:moveTo>
                    <a:pt x="6237" y="0"/>
                  </a:moveTo>
                  <a:cubicBezTo>
                    <a:pt x="5875" y="0"/>
                    <a:pt x="0" y="779"/>
                    <a:pt x="0" y="933"/>
                  </a:cubicBezTo>
                  <a:cubicBezTo>
                    <a:pt x="0" y="1094"/>
                    <a:pt x="1771" y="7901"/>
                    <a:pt x="1976" y="7901"/>
                  </a:cubicBezTo>
                  <a:cubicBezTo>
                    <a:pt x="2184" y="7901"/>
                    <a:pt x="5769" y="7798"/>
                    <a:pt x="5769" y="7798"/>
                  </a:cubicBezTo>
                  <a:lnTo>
                    <a:pt x="7224" y="2861"/>
                  </a:lnTo>
                  <a:lnTo>
                    <a:pt x="62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2"/>
            <p:cNvSpPr/>
            <p:nvPr/>
          </p:nvSpPr>
          <p:spPr>
            <a:xfrm rot="1017010">
              <a:off x="8026067" y="1127553"/>
              <a:ext cx="309813" cy="490279"/>
            </a:xfrm>
            <a:custGeom>
              <a:avLst/>
              <a:gdLst/>
              <a:ahLst/>
              <a:cxnLst/>
              <a:rect l="l" t="t" r="r" b="b"/>
              <a:pathLst>
                <a:path w="3965" h="6275" extrusionOk="0">
                  <a:moveTo>
                    <a:pt x="394" y="1"/>
                  </a:moveTo>
                  <a:lnTo>
                    <a:pt x="1" y="1648"/>
                  </a:lnTo>
                  <a:lnTo>
                    <a:pt x="144" y="1692"/>
                  </a:lnTo>
                  <a:cubicBezTo>
                    <a:pt x="342" y="1152"/>
                    <a:pt x="657" y="479"/>
                    <a:pt x="1248" y="479"/>
                  </a:cubicBezTo>
                  <a:lnTo>
                    <a:pt x="3575" y="479"/>
                  </a:lnTo>
                  <a:cubicBezTo>
                    <a:pt x="2324" y="2605"/>
                    <a:pt x="1306" y="4156"/>
                    <a:pt x="1214" y="5704"/>
                  </a:cubicBezTo>
                  <a:lnTo>
                    <a:pt x="1214" y="5772"/>
                  </a:lnTo>
                  <a:cubicBezTo>
                    <a:pt x="1214" y="6138"/>
                    <a:pt x="1392" y="6275"/>
                    <a:pt x="1590" y="6275"/>
                  </a:cubicBezTo>
                  <a:cubicBezTo>
                    <a:pt x="1778" y="6275"/>
                    <a:pt x="1938" y="6070"/>
                    <a:pt x="1938" y="5687"/>
                  </a:cubicBezTo>
                  <a:cubicBezTo>
                    <a:pt x="1938" y="5625"/>
                    <a:pt x="1931" y="5352"/>
                    <a:pt x="1931" y="5301"/>
                  </a:cubicBezTo>
                  <a:cubicBezTo>
                    <a:pt x="1931" y="3558"/>
                    <a:pt x="3110" y="1699"/>
                    <a:pt x="3965" y="298"/>
                  </a:cubicBezTo>
                  <a:lnTo>
                    <a:pt x="39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5" name="Google Shape;2605;p32"/>
          <p:cNvGrpSpPr/>
          <p:nvPr/>
        </p:nvGrpSpPr>
        <p:grpSpPr>
          <a:xfrm>
            <a:off x="78625" y="178944"/>
            <a:ext cx="778749" cy="634816"/>
            <a:chOff x="78625" y="62544"/>
            <a:chExt cx="778749" cy="634816"/>
          </a:xfrm>
        </p:grpSpPr>
        <p:sp>
          <p:nvSpPr>
            <p:cNvPr id="2606" name="Google Shape;2606;p32"/>
            <p:cNvSpPr/>
            <p:nvPr/>
          </p:nvSpPr>
          <p:spPr>
            <a:xfrm rot="-809720">
              <a:off x="126222" y="135555"/>
              <a:ext cx="683555" cy="488793"/>
            </a:xfrm>
            <a:custGeom>
              <a:avLst/>
              <a:gdLst/>
              <a:ahLst/>
              <a:cxnLst/>
              <a:rect l="l" t="t" r="r" b="b"/>
              <a:pathLst>
                <a:path w="12477" h="8922" extrusionOk="0">
                  <a:moveTo>
                    <a:pt x="8455" y="1"/>
                  </a:moveTo>
                  <a:cubicBezTo>
                    <a:pt x="8159" y="1"/>
                    <a:pt x="7865" y="56"/>
                    <a:pt x="7587" y="159"/>
                  </a:cubicBezTo>
                  <a:cubicBezTo>
                    <a:pt x="6790" y="449"/>
                    <a:pt x="6141" y="1147"/>
                    <a:pt x="5861" y="1939"/>
                  </a:cubicBezTo>
                  <a:cubicBezTo>
                    <a:pt x="5352" y="1365"/>
                    <a:pt x="4603" y="1000"/>
                    <a:pt x="3831" y="979"/>
                  </a:cubicBezTo>
                  <a:cubicBezTo>
                    <a:pt x="3810" y="979"/>
                    <a:pt x="3789" y="978"/>
                    <a:pt x="3767" y="978"/>
                  </a:cubicBezTo>
                  <a:cubicBezTo>
                    <a:pt x="2856" y="978"/>
                    <a:pt x="2023" y="1479"/>
                    <a:pt x="1542" y="2247"/>
                  </a:cubicBezTo>
                  <a:cubicBezTo>
                    <a:pt x="1306" y="2623"/>
                    <a:pt x="1156" y="3067"/>
                    <a:pt x="1156" y="3518"/>
                  </a:cubicBezTo>
                  <a:cubicBezTo>
                    <a:pt x="1152" y="4048"/>
                    <a:pt x="1333" y="4550"/>
                    <a:pt x="1596" y="4998"/>
                  </a:cubicBezTo>
                  <a:cubicBezTo>
                    <a:pt x="1856" y="5449"/>
                    <a:pt x="2187" y="5849"/>
                    <a:pt x="2563" y="6204"/>
                  </a:cubicBezTo>
                  <a:cubicBezTo>
                    <a:pt x="2307" y="6327"/>
                    <a:pt x="2061" y="6484"/>
                    <a:pt x="1849" y="6672"/>
                  </a:cubicBezTo>
                  <a:cubicBezTo>
                    <a:pt x="1846" y="6672"/>
                    <a:pt x="1839" y="6669"/>
                    <a:pt x="1832" y="6669"/>
                  </a:cubicBezTo>
                  <a:cubicBezTo>
                    <a:pt x="1589" y="6628"/>
                    <a:pt x="1350" y="6580"/>
                    <a:pt x="1104" y="6535"/>
                  </a:cubicBezTo>
                  <a:cubicBezTo>
                    <a:pt x="1100" y="6535"/>
                    <a:pt x="1096" y="6534"/>
                    <a:pt x="1092" y="6534"/>
                  </a:cubicBezTo>
                  <a:cubicBezTo>
                    <a:pt x="1049" y="6534"/>
                    <a:pt x="992" y="6565"/>
                    <a:pt x="961" y="6587"/>
                  </a:cubicBezTo>
                  <a:cubicBezTo>
                    <a:pt x="916" y="6621"/>
                    <a:pt x="872" y="6672"/>
                    <a:pt x="858" y="6730"/>
                  </a:cubicBezTo>
                  <a:cubicBezTo>
                    <a:pt x="845" y="6771"/>
                    <a:pt x="838" y="6826"/>
                    <a:pt x="862" y="6870"/>
                  </a:cubicBezTo>
                  <a:cubicBezTo>
                    <a:pt x="889" y="6911"/>
                    <a:pt x="923" y="6928"/>
                    <a:pt x="968" y="6939"/>
                  </a:cubicBezTo>
                  <a:cubicBezTo>
                    <a:pt x="1145" y="6973"/>
                    <a:pt x="1323" y="7004"/>
                    <a:pt x="1497" y="7038"/>
                  </a:cubicBezTo>
                  <a:cubicBezTo>
                    <a:pt x="1453" y="7096"/>
                    <a:pt x="1405" y="7157"/>
                    <a:pt x="1361" y="7215"/>
                  </a:cubicBezTo>
                  <a:cubicBezTo>
                    <a:pt x="1346" y="7215"/>
                    <a:pt x="1331" y="7215"/>
                    <a:pt x="1316" y="7215"/>
                  </a:cubicBezTo>
                  <a:cubicBezTo>
                    <a:pt x="927" y="7215"/>
                    <a:pt x="540" y="7300"/>
                    <a:pt x="182" y="7455"/>
                  </a:cubicBezTo>
                  <a:cubicBezTo>
                    <a:pt x="93" y="7499"/>
                    <a:pt x="1" y="7619"/>
                    <a:pt x="21" y="7725"/>
                  </a:cubicBezTo>
                  <a:cubicBezTo>
                    <a:pt x="38" y="7798"/>
                    <a:pt x="93" y="7831"/>
                    <a:pt x="156" y="7831"/>
                  </a:cubicBezTo>
                  <a:cubicBezTo>
                    <a:pt x="183" y="7831"/>
                    <a:pt x="212" y="7825"/>
                    <a:pt x="240" y="7813"/>
                  </a:cubicBezTo>
                  <a:cubicBezTo>
                    <a:pt x="281" y="7796"/>
                    <a:pt x="325" y="7776"/>
                    <a:pt x="366" y="7759"/>
                  </a:cubicBezTo>
                  <a:cubicBezTo>
                    <a:pt x="383" y="7755"/>
                    <a:pt x="400" y="7745"/>
                    <a:pt x="414" y="7742"/>
                  </a:cubicBezTo>
                  <a:cubicBezTo>
                    <a:pt x="411" y="7742"/>
                    <a:pt x="462" y="7725"/>
                    <a:pt x="465" y="7725"/>
                  </a:cubicBezTo>
                  <a:cubicBezTo>
                    <a:pt x="547" y="7697"/>
                    <a:pt x="633" y="7677"/>
                    <a:pt x="718" y="7660"/>
                  </a:cubicBezTo>
                  <a:cubicBezTo>
                    <a:pt x="797" y="7643"/>
                    <a:pt x="882" y="7629"/>
                    <a:pt x="968" y="7622"/>
                  </a:cubicBezTo>
                  <a:cubicBezTo>
                    <a:pt x="974" y="7622"/>
                    <a:pt x="1009" y="7619"/>
                    <a:pt x="1015" y="7619"/>
                  </a:cubicBezTo>
                  <a:cubicBezTo>
                    <a:pt x="1036" y="7619"/>
                    <a:pt x="1063" y="7612"/>
                    <a:pt x="1084" y="7612"/>
                  </a:cubicBezTo>
                  <a:lnTo>
                    <a:pt x="1152" y="7612"/>
                  </a:lnTo>
                  <a:cubicBezTo>
                    <a:pt x="1152" y="7643"/>
                    <a:pt x="1162" y="7673"/>
                    <a:pt x="1173" y="7694"/>
                  </a:cubicBezTo>
                  <a:cubicBezTo>
                    <a:pt x="1224" y="8049"/>
                    <a:pt x="1234" y="8405"/>
                    <a:pt x="1203" y="8763"/>
                  </a:cubicBezTo>
                  <a:cubicBezTo>
                    <a:pt x="1197" y="8848"/>
                    <a:pt x="1255" y="8921"/>
                    <a:pt x="1339" y="8921"/>
                  </a:cubicBezTo>
                  <a:cubicBezTo>
                    <a:pt x="1350" y="8921"/>
                    <a:pt x="1362" y="8920"/>
                    <a:pt x="1374" y="8917"/>
                  </a:cubicBezTo>
                  <a:cubicBezTo>
                    <a:pt x="1480" y="8890"/>
                    <a:pt x="1576" y="8791"/>
                    <a:pt x="1589" y="8681"/>
                  </a:cubicBezTo>
                  <a:cubicBezTo>
                    <a:pt x="1624" y="8292"/>
                    <a:pt x="1613" y="7899"/>
                    <a:pt x="1559" y="7516"/>
                  </a:cubicBezTo>
                  <a:cubicBezTo>
                    <a:pt x="1579" y="7475"/>
                    <a:pt x="1607" y="7441"/>
                    <a:pt x="1627" y="7407"/>
                  </a:cubicBezTo>
                  <a:cubicBezTo>
                    <a:pt x="1641" y="7390"/>
                    <a:pt x="1651" y="7373"/>
                    <a:pt x="1665" y="7352"/>
                  </a:cubicBezTo>
                  <a:cubicBezTo>
                    <a:pt x="1668" y="7349"/>
                    <a:pt x="1668" y="7349"/>
                    <a:pt x="1668" y="7345"/>
                  </a:cubicBezTo>
                  <a:cubicBezTo>
                    <a:pt x="1668" y="7345"/>
                    <a:pt x="1668" y="7338"/>
                    <a:pt x="1675" y="7338"/>
                  </a:cubicBezTo>
                  <a:cubicBezTo>
                    <a:pt x="1699" y="7311"/>
                    <a:pt x="1719" y="7277"/>
                    <a:pt x="1747" y="7246"/>
                  </a:cubicBezTo>
                  <a:cubicBezTo>
                    <a:pt x="1764" y="7226"/>
                    <a:pt x="1781" y="7209"/>
                    <a:pt x="1798" y="7185"/>
                  </a:cubicBezTo>
                  <a:cubicBezTo>
                    <a:pt x="1846" y="7263"/>
                    <a:pt x="1883" y="7345"/>
                    <a:pt x="1914" y="7431"/>
                  </a:cubicBezTo>
                  <a:cubicBezTo>
                    <a:pt x="1941" y="7523"/>
                    <a:pt x="1955" y="7622"/>
                    <a:pt x="1959" y="7725"/>
                  </a:cubicBezTo>
                  <a:cubicBezTo>
                    <a:pt x="1959" y="7766"/>
                    <a:pt x="2000" y="7810"/>
                    <a:pt x="2037" y="7824"/>
                  </a:cubicBezTo>
                  <a:cubicBezTo>
                    <a:pt x="2052" y="7830"/>
                    <a:pt x="2068" y="7832"/>
                    <a:pt x="2086" y="7832"/>
                  </a:cubicBezTo>
                  <a:cubicBezTo>
                    <a:pt x="2118" y="7832"/>
                    <a:pt x="2153" y="7823"/>
                    <a:pt x="2177" y="7810"/>
                  </a:cubicBezTo>
                  <a:cubicBezTo>
                    <a:pt x="2280" y="7759"/>
                    <a:pt x="2345" y="7656"/>
                    <a:pt x="2341" y="7540"/>
                  </a:cubicBezTo>
                  <a:cubicBezTo>
                    <a:pt x="2331" y="7301"/>
                    <a:pt x="2249" y="7072"/>
                    <a:pt x="2119" y="6870"/>
                  </a:cubicBezTo>
                  <a:cubicBezTo>
                    <a:pt x="2160" y="6836"/>
                    <a:pt x="2198" y="6805"/>
                    <a:pt x="2242" y="6775"/>
                  </a:cubicBezTo>
                  <a:cubicBezTo>
                    <a:pt x="2273" y="6754"/>
                    <a:pt x="2300" y="6734"/>
                    <a:pt x="2331" y="6716"/>
                  </a:cubicBezTo>
                  <a:cubicBezTo>
                    <a:pt x="2348" y="6703"/>
                    <a:pt x="2369" y="6689"/>
                    <a:pt x="2386" y="6682"/>
                  </a:cubicBezTo>
                  <a:cubicBezTo>
                    <a:pt x="2396" y="6679"/>
                    <a:pt x="2399" y="6672"/>
                    <a:pt x="2399" y="6672"/>
                  </a:cubicBezTo>
                  <a:cubicBezTo>
                    <a:pt x="2403" y="6672"/>
                    <a:pt x="2403" y="6669"/>
                    <a:pt x="2413" y="6665"/>
                  </a:cubicBezTo>
                  <a:cubicBezTo>
                    <a:pt x="2553" y="6583"/>
                    <a:pt x="2693" y="6515"/>
                    <a:pt x="2844" y="6460"/>
                  </a:cubicBezTo>
                  <a:cubicBezTo>
                    <a:pt x="2844" y="6460"/>
                    <a:pt x="2847" y="6460"/>
                    <a:pt x="2847" y="6457"/>
                  </a:cubicBezTo>
                  <a:cubicBezTo>
                    <a:pt x="3076" y="6645"/>
                    <a:pt x="3319" y="6816"/>
                    <a:pt x="3571" y="6969"/>
                  </a:cubicBezTo>
                  <a:cubicBezTo>
                    <a:pt x="4357" y="7448"/>
                    <a:pt x="5256" y="7742"/>
                    <a:pt x="6175" y="7810"/>
                  </a:cubicBezTo>
                  <a:cubicBezTo>
                    <a:pt x="6291" y="7817"/>
                    <a:pt x="6408" y="7824"/>
                    <a:pt x="6520" y="7824"/>
                  </a:cubicBezTo>
                  <a:cubicBezTo>
                    <a:pt x="6633" y="7824"/>
                    <a:pt x="6736" y="7738"/>
                    <a:pt x="6770" y="7636"/>
                  </a:cubicBezTo>
                  <a:cubicBezTo>
                    <a:pt x="6801" y="7550"/>
                    <a:pt x="6770" y="7431"/>
                    <a:pt x="6657" y="7424"/>
                  </a:cubicBezTo>
                  <a:cubicBezTo>
                    <a:pt x="5786" y="7414"/>
                    <a:pt x="4938" y="7191"/>
                    <a:pt x="4163" y="6792"/>
                  </a:cubicBezTo>
                  <a:cubicBezTo>
                    <a:pt x="3404" y="6399"/>
                    <a:pt x="2721" y="5828"/>
                    <a:pt x="2215" y="5141"/>
                  </a:cubicBezTo>
                  <a:cubicBezTo>
                    <a:pt x="1938" y="4755"/>
                    <a:pt x="1692" y="4328"/>
                    <a:pt x="1589" y="3860"/>
                  </a:cubicBezTo>
                  <a:cubicBezTo>
                    <a:pt x="1538" y="3638"/>
                    <a:pt x="1525" y="3439"/>
                    <a:pt x="1545" y="3228"/>
                  </a:cubicBezTo>
                  <a:cubicBezTo>
                    <a:pt x="1548" y="3180"/>
                    <a:pt x="1559" y="3132"/>
                    <a:pt x="1566" y="3091"/>
                  </a:cubicBezTo>
                  <a:cubicBezTo>
                    <a:pt x="1572" y="3064"/>
                    <a:pt x="1576" y="3040"/>
                    <a:pt x="1583" y="3012"/>
                  </a:cubicBezTo>
                  <a:cubicBezTo>
                    <a:pt x="1583" y="3012"/>
                    <a:pt x="1583" y="3005"/>
                    <a:pt x="1589" y="2999"/>
                  </a:cubicBezTo>
                  <a:cubicBezTo>
                    <a:pt x="1589" y="2992"/>
                    <a:pt x="1596" y="2971"/>
                    <a:pt x="1596" y="2964"/>
                  </a:cubicBezTo>
                  <a:cubicBezTo>
                    <a:pt x="1624" y="2869"/>
                    <a:pt x="1651" y="2773"/>
                    <a:pt x="1692" y="2681"/>
                  </a:cubicBezTo>
                  <a:cubicBezTo>
                    <a:pt x="1699" y="2654"/>
                    <a:pt x="1713" y="2630"/>
                    <a:pt x="1719" y="2606"/>
                  </a:cubicBezTo>
                  <a:cubicBezTo>
                    <a:pt x="1719" y="2606"/>
                    <a:pt x="1726" y="2602"/>
                    <a:pt x="1726" y="2599"/>
                  </a:cubicBezTo>
                  <a:cubicBezTo>
                    <a:pt x="1730" y="2589"/>
                    <a:pt x="1733" y="2578"/>
                    <a:pt x="1736" y="2578"/>
                  </a:cubicBezTo>
                  <a:lnTo>
                    <a:pt x="1815" y="2435"/>
                  </a:lnTo>
                  <a:cubicBezTo>
                    <a:pt x="1839" y="2394"/>
                    <a:pt x="1863" y="2356"/>
                    <a:pt x="1887" y="2315"/>
                  </a:cubicBezTo>
                  <a:cubicBezTo>
                    <a:pt x="1900" y="2295"/>
                    <a:pt x="1914" y="2278"/>
                    <a:pt x="1924" y="2257"/>
                  </a:cubicBezTo>
                  <a:cubicBezTo>
                    <a:pt x="1930" y="2248"/>
                    <a:pt x="1934" y="2244"/>
                    <a:pt x="1937" y="2239"/>
                  </a:cubicBezTo>
                  <a:lnTo>
                    <a:pt x="1937" y="2239"/>
                  </a:lnTo>
                  <a:cubicBezTo>
                    <a:pt x="1938" y="2239"/>
                    <a:pt x="1952" y="2221"/>
                    <a:pt x="1955" y="2213"/>
                  </a:cubicBezTo>
                  <a:cubicBezTo>
                    <a:pt x="2020" y="2134"/>
                    <a:pt x="2088" y="2052"/>
                    <a:pt x="2160" y="1980"/>
                  </a:cubicBezTo>
                  <a:lnTo>
                    <a:pt x="2211" y="1929"/>
                  </a:lnTo>
                  <a:lnTo>
                    <a:pt x="2222" y="1919"/>
                  </a:lnTo>
                  <a:lnTo>
                    <a:pt x="2232" y="1905"/>
                  </a:lnTo>
                  <a:cubicBezTo>
                    <a:pt x="2276" y="1871"/>
                    <a:pt x="2314" y="1837"/>
                    <a:pt x="2358" y="1803"/>
                  </a:cubicBezTo>
                  <a:cubicBezTo>
                    <a:pt x="2396" y="1775"/>
                    <a:pt x="2434" y="1748"/>
                    <a:pt x="2471" y="1724"/>
                  </a:cubicBezTo>
                  <a:cubicBezTo>
                    <a:pt x="2495" y="1707"/>
                    <a:pt x="2516" y="1693"/>
                    <a:pt x="2539" y="1680"/>
                  </a:cubicBezTo>
                  <a:cubicBezTo>
                    <a:pt x="2550" y="1676"/>
                    <a:pt x="2557" y="1666"/>
                    <a:pt x="2567" y="1663"/>
                  </a:cubicBezTo>
                  <a:cubicBezTo>
                    <a:pt x="2567" y="1663"/>
                    <a:pt x="2570" y="1663"/>
                    <a:pt x="2570" y="1659"/>
                  </a:cubicBezTo>
                  <a:cubicBezTo>
                    <a:pt x="2574" y="1659"/>
                    <a:pt x="2574" y="1656"/>
                    <a:pt x="2580" y="1656"/>
                  </a:cubicBezTo>
                  <a:cubicBezTo>
                    <a:pt x="2669" y="1608"/>
                    <a:pt x="2758" y="1560"/>
                    <a:pt x="2847" y="1522"/>
                  </a:cubicBezTo>
                  <a:cubicBezTo>
                    <a:pt x="2943" y="1485"/>
                    <a:pt x="3001" y="1461"/>
                    <a:pt x="3117" y="1437"/>
                  </a:cubicBezTo>
                  <a:cubicBezTo>
                    <a:pt x="3216" y="1410"/>
                    <a:pt x="3315" y="1393"/>
                    <a:pt x="3418" y="1386"/>
                  </a:cubicBezTo>
                  <a:lnTo>
                    <a:pt x="3428" y="1386"/>
                  </a:lnTo>
                  <a:cubicBezTo>
                    <a:pt x="3438" y="1386"/>
                    <a:pt x="3452" y="1386"/>
                    <a:pt x="3459" y="1382"/>
                  </a:cubicBezTo>
                  <a:cubicBezTo>
                    <a:pt x="3486" y="1382"/>
                    <a:pt x="3513" y="1376"/>
                    <a:pt x="3541" y="1376"/>
                  </a:cubicBezTo>
                  <a:lnTo>
                    <a:pt x="3701" y="1376"/>
                  </a:lnTo>
                  <a:cubicBezTo>
                    <a:pt x="3804" y="1382"/>
                    <a:pt x="3903" y="1389"/>
                    <a:pt x="4005" y="1406"/>
                  </a:cubicBezTo>
                  <a:cubicBezTo>
                    <a:pt x="4190" y="1437"/>
                    <a:pt x="4385" y="1492"/>
                    <a:pt x="4566" y="1563"/>
                  </a:cubicBezTo>
                  <a:cubicBezTo>
                    <a:pt x="4945" y="1717"/>
                    <a:pt x="5280" y="1953"/>
                    <a:pt x="5553" y="2261"/>
                  </a:cubicBezTo>
                  <a:cubicBezTo>
                    <a:pt x="5622" y="2339"/>
                    <a:pt x="5666" y="2401"/>
                    <a:pt x="5724" y="2483"/>
                  </a:cubicBezTo>
                  <a:lnTo>
                    <a:pt x="5728" y="2486"/>
                  </a:lnTo>
                  <a:cubicBezTo>
                    <a:pt x="5718" y="2571"/>
                    <a:pt x="5785" y="2632"/>
                    <a:pt x="5868" y="2632"/>
                  </a:cubicBezTo>
                  <a:cubicBezTo>
                    <a:pt x="5878" y="2632"/>
                    <a:pt x="5888" y="2631"/>
                    <a:pt x="5898" y="2630"/>
                  </a:cubicBezTo>
                  <a:cubicBezTo>
                    <a:pt x="6008" y="2606"/>
                    <a:pt x="6093" y="2500"/>
                    <a:pt x="6110" y="2394"/>
                  </a:cubicBezTo>
                  <a:cubicBezTo>
                    <a:pt x="6141" y="2206"/>
                    <a:pt x="6192" y="2025"/>
                    <a:pt x="6274" y="1827"/>
                  </a:cubicBezTo>
                  <a:cubicBezTo>
                    <a:pt x="6281" y="1803"/>
                    <a:pt x="6291" y="1782"/>
                    <a:pt x="6305" y="1762"/>
                  </a:cubicBezTo>
                  <a:lnTo>
                    <a:pt x="6305" y="1758"/>
                  </a:lnTo>
                  <a:cubicBezTo>
                    <a:pt x="6309" y="1745"/>
                    <a:pt x="6315" y="1731"/>
                    <a:pt x="6322" y="1724"/>
                  </a:cubicBezTo>
                  <a:lnTo>
                    <a:pt x="6397" y="1581"/>
                  </a:lnTo>
                  <a:lnTo>
                    <a:pt x="6476" y="1454"/>
                  </a:lnTo>
                  <a:cubicBezTo>
                    <a:pt x="6486" y="1434"/>
                    <a:pt x="6500" y="1417"/>
                    <a:pt x="6514" y="1393"/>
                  </a:cubicBezTo>
                  <a:cubicBezTo>
                    <a:pt x="6520" y="1382"/>
                    <a:pt x="6531" y="1372"/>
                    <a:pt x="6534" y="1358"/>
                  </a:cubicBezTo>
                  <a:cubicBezTo>
                    <a:pt x="6537" y="1355"/>
                    <a:pt x="6544" y="1348"/>
                    <a:pt x="6548" y="1341"/>
                  </a:cubicBezTo>
                  <a:cubicBezTo>
                    <a:pt x="6606" y="1266"/>
                    <a:pt x="6667" y="1188"/>
                    <a:pt x="6736" y="1119"/>
                  </a:cubicBezTo>
                  <a:cubicBezTo>
                    <a:pt x="6770" y="1082"/>
                    <a:pt x="6804" y="1047"/>
                    <a:pt x="6842" y="1013"/>
                  </a:cubicBezTo>
                  <a:cubicBezTo>
                    <a:pt x="6851" y="1007"/>
                    <a:pt x="6873" y="982"/>
                    <a:pt x="6876" y="982"/>
                  </a:cubicBezTo>
                  <a:cubicBezTo>
                    <a:pt x="6876" y="982"/>
                    <a:pt x="6876" y="982"/>
                    <a:pt x="6876" y="983"/>
                  </a:cubicBezTo>
                  <a:cubicBezTo>
                    <a:pt x="6893" y="965"/>
                    <a:pt x="6913" y="948"/>
                    <a:pt x="6930" y="931"/>
                  </a:cubicBezTo>
                  <a:cubicBezTo>
                    <a:pt x="7009" y="863"/>
                    <a:pt x="7094" y="805"/>
                    <a:pt x="7180" y="750"/>
                  </a:cubicBezTo>
                  <a:cubicBezTo>
                    <a:pt x="7197" y="737"/>
                    <a:pt x="7217" y="723"/>
                    <a:pt x="7235" y="709"/>
                  </a:cubicBezTo>
                  <a:cubicBezTo>
                    <a:pt x="7238" y="709"/>
                    <a:pt x="7269" y="692"/>
                    <a:pt x="7272" y="689"/>
                  </a:cubicBezTo>
                  <a:cubicBezTo>
                    <a:pt x="7320" y="665"/>
                    <a:pt x="7368" y="637"/>
                    <a:pt x="7416" y="617"/>
                  </a:cubicBezTo>
                  <a:cubicBezTo>
                    <a:pt x="7457" y="596"/>
                    <a:pt x="7505" y="572"/>
                    <a:pt x="7552" y="555"/>
                  </a:cubicBezTo>
                  <a:lnTo>
                    <a:pt x="7614" y="531"/>
                  </a:lnTo>
                  <a:lnTo>
                    <a:pt x="7655" y="518"/>
                  </a:lnTo>
                  <a:cubicBezTo>
                    <a:pt x="7658" y="518"/>
                    <a:pt x="7658" y="514"/>
                    <a:pt x="7662" y="514"/>
                  </a:cubicBezTo>
                  <a:cubicBezTo>
                    <a:pt x="7665" y="514"/>
                    <a:pt x="7665" y="514"/>
                    <a:pt x="7672" y="511"/>
                  </a:cubicBezTo>
                  <a:cubicBezTo>
                    <a:pt x="7764" y="480"/>
                    <a:pt x="7863" y="453"/>
                    <a:pt x="7962" y="436"/>
                  </a:cubicBezTo>
                  <a:cubicBezTo>
                    <a:pt x="8082" y="414"/>
                    <a:pt x="8194" y="404"/>
                    <a:pt x="8311" y="404"/>
                  </a:cubicBezTo>
                  <a:cubicBezTo>
                    <a:pt x="8382" y="404"/>
                    <a:pt x="8455" y="408"/>
                    <a:pt x="8533" y="415"/>
                  </a:cubicBezTo>
                  <a:cubicBezTo>
                    <a:pt x="8906" y="449"/>
                    <a:pt x="9302" y="596"/>
                    <a:pt x="9609" y="808"/>
                  </a:cubicBezTo>
                  <a:cubicBezTo>
                    <a:pt x="9938" y="1034"/>
                    <a:pt x="10194" y="1321"/>
                    <a:pt x="10358" y="1680"/>
                  </a:cubicBezTo>
                  <a:cubicBezTo>
                    <a:pt x="10501" y="2001"/>
                    <a:pt x="10549" y="2349"/>
                    <a:pt x="10546" y="2705"/>
                  </a:cubicBezTo>
                  <a:cubicBezTo>
                    <a:pt x="10170" y="2835"/>
                    <a:pt x="9808" y="2988"/>
                    <a:pt x="9452" y="3169"/>
                  </a:cubicBezTo>
                  <a:cubicBezTo>
                    <a:pt x="9435" y="3077"/>
                    <a:pt x="9425" y="2988"/>
                    <a:pt x="9422" y="2893"/>
                  </a:cubicBezTo>
                  <a:cubicBezTo>
                    <a:pt x="9422" y="2852"/>
                    <a:pt x="9384" y="2807"/>
                    <a:pt x="9346" y="2794"/>
                  </a:cubicBezTo>
                  <a:cubicBezTo>
                    <a:pt x="9331" y="2788"/>
                    <a:pt x="9313" y="2785"/>
                    <a:pt x="9296" y="2785"/>
                  </a:cubicBezTo>
                  <a:cubicBezTo>
                    <a:pt x="9263" y="2785"/>
                    <a:pt x="9229" y="2794"/>
                    <a:pt x="9203" y="2807"/>
                  </a:cubicBezTo>
                  <a:cubicBezTo>
                    <a:pt x="9100" y="2859"/>
                    <a:pt x="9039" y="2961"/>
                    <a:pt x="9042" y="3077"/>
                  </a:cubicBezTo>
                  <a:cubicBezTo>
                    <a:pt x="9049" y="3375"/>
                    <a:pt x="9131" y="3675"/>
                    <a:pt x="9264" y="3938"/>
                  </a:cubicBezTo>
                  <a:cubicBezTo>
                    <a:pt x="9288" y="3987"/>
                    <a:pt x="9332" y="4006"/>
                    <a:pt x="9380" y="4006"/>
                  </a:cubicBezTo>
                  <a:cubicBezTo>
                    <a:pt x="9430" y="4006"/>
                    <a:pt x="9482" y="3985"/>
                    <a:pt x="9517" y="3955"/>
                  </a:cubicBezTo>
                  <a:cubicBezTo>
                    <a:pt x="9592" y="3894"/>
                    <a:pt x="9664" y="3778"/>
                    <a:pt x="9620" y="3675"/>
                  </a:cubicBezTo>
                  <a:cubicBezTo>
                    <a:pt x="9592" y="3621"/>
                    <a:pt x="9568" y="3569"/>
                    <a:pt x="9545" y="3511"/>
                  </a:cubicBezTo>
                  <a:cubicBezTo>
                    <a:pt x="9862" y="3351"/>
                    <a:pt x="10187" y="3214"/>
                    <a:pt x="10518" y="3098"/>
                  </a:cubicBezTo>
                  <a:lnTo>
                    <a:pt x="10518" y="3098"/>
                  </a:lnTo>
                  <a:cubicBezTo>
                    <a:pt x="10518" y="3115"/>
                    <a:pt x="10515" y="3132"/>
                    <a:pt x="10515" y="3152"/>
                  </a:cubicBezTo>
                  <a:cubicBezTo>
                    <a:pt x="10460" y="3593"/>
                    <a:pt x="10361" y="3986"/>
                    <a:pt x="10194" y="4410"/>
                  </a:cubicBezTo>
                  <a:cubicBezTo>
                    <a:pt x="10156" y="4509"/>
                    <a:pt x="10119" y="4605"/>
                    <a:pt x="10071" y="4700"/>
                  </a:cubicBezTo>
                  <a:cubicBezTo>
                    <a:pt x="10068" y="4711"/>
                    <a:pt x="10061" y="4720"/>
                    <a:pt x="10056" y="4730"/>
                  </a:cubicBezTo>
                  <a:lnTo>
                    <a:pt x="10056" y="4730"/>
                  </a:lnTo>
                  <a:cubicBezTo>
                    <a:pt x="10055" y="4733"/>
                    <a:pt x="10053" y="4737"/>
                    <a:pt x="10050" y="4741"/>
                  </a:cubicBezTo>
                  <a:cubicBezTo>
                    <a:pt x="10040" y="4765"/>
                    <a:pt x="10030" y="4786"/>
                    <a:pt x="10020" y="4806"/>
                  </a:cubicBezTo>
                  <a:cubicBezTo>
                    <a:pt x="9996" y="4858"/>
                    <a:pt x="9968" y="4905"/>
                    <a:pt x="9944" y="4957"/>
                  </a:cubicBezTo>
                  <a:cubicBezTo>
                    <a:pt x="9842" y="5148"/>
                    <a:pt x="9729" y="5336"/>
                    <a:pt x="9609" y="5517"/>
                  </a:cubicBezTo>
                  <a:lnTo>
                    <a:pt x="9521" y="5643"/>
                  </a:lnTo>
                  <a:cubicBezTo>
                    <a:pt x="9517" y="5654"/>
                    <a:pt x="9507" y="5661"/>
                    <a:pt x="9504" y="5671"/>
                  </a:cubicBezTo>
                  <a:cubicBezTo>
                    <a:pt x="9504" y="5674"/>
                    <a:pt x="9493" y="5681"/>
                    <a:pt x="9490" y="5688"/>
                  </a:cubicBezTo>
                  <a:cubicBezTo>
                    <a:pt x="9486" y="5695"/>
                    <a:pt x="9476" y="5705"/>
                    <a:pt x="9476" y="5705"/>
                  </a:cubicBezTo>
                  <a:cubicBezTo>
                    <a:pt x="9469" y="5715"/>
                    <a:pt x="9456" y="5732"/>
                    <a:pt x="9449" y="5746"/>
                  </a:cubicBezTo>
                  <a:cubicBezTo>
                    <a:pt x="9384" y="5831"/>
                    <a:pt x="9319" y="5913"/>
                    <a:pt x="9251" y="5989"/>
                  </a:cubicBezTo>
                  <a:cubicBezTo>
                    <a:pt x="9111" y="6156"/>
                    <a:pt x="8960" y="6310"/>
                    <a:pt x="8803" y="6460"/>
                  </a:cubicBezTo>
                  <a:cubicBezTo>
                    <a:pt x="8793" y="6467"/>
                    <a:pt x="8786" y="6477"/>
                    <a:pt x="8776" y="6481"/>
                  </a:cubicBezTo>
                  <a:cubicBezTo>
                    <a:pt x="8772" y="6481"/>
                    <a:pt x="8772" y="6484"/>
                    <a:pt x="8769" y="6491"/>
                  </a:cubicBezTo>
                  <a:cubicBezTo>
                    <a:pt x="8752" y="6508"/>
                    <a:pt x="8731" y="6525"/>
                    <a:pt x="8714" y="6535"/>
                  </a:cubicBezTo>
                  <a:cubicBezTo>
                    <a:pt x="8670" y="6576"/>
                    <a:pt x="8629" y="6611"/>
                    <a:pt x="8584" y="6648"/>
                  </a:cubicBezTo>
                  <a:cubicBezTo>
                    <a:pt x="8499" y="6716"/>
                    <a:pt x="8413" y="6785"/>
                    <a:pt x="8328" y="6850"/>
                  </a:cubicBezTo>
                  <a:cubicBezTo>
                    <a:pt x="8243" y="6911"/>
                    <a:pt x="8157" y="6973"/>
                    <a:pt x="8068" y="7027"/>
                  </a:cubicBezTo>
                  <a:cubicBezTo>
                    <a:pt x="8024" y="7058"/>
                    <a:pt x="7980" y="7082"/>
                    <a:pt x="7935" y="7113"/>
                  </a:cubicBezTo>
                  <a:lnTo>
                    <a:pt x="7928" y="7113"/>
                  </a:lnTo>
                  <a:cubicBezTo>
                    <a:pt x="7915" y="7123"/>
                    <a:pt x="7901" y="7127"/>
                    <a:pt x="7894" y="7133"/>
                  </a:cubicBezTo>
                  <a:cubicBezTo>
                    <a:pt x="7867" y="7150"/>
                    <a:pt x="7836" y="7164"/>
                    <a:pt x="7812" y="7181"/>
                  </a:cubicBezTo>
                  <a:cubicBezTo>
                    <a:pt x="7723" y="7232"/>
                    <a:pt x="7628" y="7280"/>
                    <a:pt x="7535" y="7328"/>
                  </a:cubicBezTo>
                  <a:cubicBezTo>
                    <a:pt x="7440" y="7373"/>
                    <a:pt x="7354" y="7485"/>
                    <a:pt x="7371" y="7595"/>
                  </a:cubicBezTo>
                  <a:cubicBezTo>
                    <a:pt x="7383" y="7671"/>
                    <a:pt x="7443" y="7706"/>
                    <a:pt x="7508" y="7706"/>
                  </a:cubicBezTo>
                  <a:cubicBezTo>
                    <a:pt x="7536" y="7706"/>
                    <a:pt x="7564" y="7699"/>
                    <a:pt x="7590" y="7687"/>
                  </a:cubicBezTo>
                  <a:cubicBezTo>
                    <a:pt x="8427" y="7277"/>
                    <a:pt x="9165" y="6655"/>
                    <a:pt x="9726" y="5910"/>
                  </a:cubicBezTo>
                  <a:cubicBezTo>
                    <a:pt x="10293" y="5148"/>
                    <a:pt x="10689" y="4273"/>
                    <a:pt x="10857" y="3337"/>
                  </a:cubicBezTo>
                  <a:cubicBezTo>
                    <a:pt x="10877" y="3217"/>
                    <a:pt x="10894" y="3094"/>
                    <a:pt x="10908" y="2971"/>
                  </a:cubicBezTo>
                  <a:cubicBezTo>
                    <a:pt x="11349" y="2845"/>
                    <a:pt x="11796" y="2759"/>
                    <a:pt x="12258" y="2718"/>
                  </a:cubicBezTo>
                  <a:cubicBezTo>
                    <a:pt x="12364" y="2708"/>
                    <a:pt x="12459" y="2582"/>
                    <a:pt x="12473" y="2483"/>
                  </a:cubicBezTo>
                  <a:cubicBezTo>
                    <a:pt x="12476" y="2370"/>
                    <a:pt x="12411" y="2321"/>
                    <a:pt x="12322" y="2321"/>
                  </a:cubicBezTo>
                  <a:cubicBezTo>
                    <a:pt x="12313" y="2321"/>
                    <a:pt x="12304" y="2321"/>
                    <a:pt x="12295" y="2322"/>
                  </a:cubicBezTo>
                  <a:cubicBezTo>
                    <a:pt x="11834" y="2363"/>
                    <a:pt x="11373" y="2448"/>
                    <a:pt x="10928" y="2578"/>
                  </a:cubicBezTo>
                  <a:cubicBezTo>
                    <a:pt x="10935" y="2278"/>
                    <a:pt x="10901" y="1974"/>
                    <a:pt x="10809" y="1690"/>
                  </a:cubicBezTo>
                  <a:cubicBezTo>
                    <a:pt x="10676" y="1256"/>
                    <a:pt x="10426" y="880"/>
                    <a:pt x="10074" y="596"/>
                  </a:cubicBezTo>
                  <a:cubicBezTo>
                    <a:pt x="9732" y="313"/>
                    <a:pt x="9329" y="128"/>
                    <a:pt x="8895" y="43"/>
                  </a:cubicBezTo>
                  <a:cubicBezTo>
                    <a:pt x="8749" y="14"/>
                    <a:pt x="8602" y="1"/>
                    <a:pt x="8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2"/>
            <p:cNvSpPr/>
            <p:nvPr/>
          </p:nvSpPr>
          <p:spPr>
            <a:xfrm rot="-809720">
              <a:off x="751715" y="142285"/>
              <a:ext cx="92697" cy="97079"/>
            </a:xfrm>
            <a:custGeom>
              <a:avLst/>
              <a:gdLst/>
              <a:ahLst/>
              <a:cxnLst/>
              <a:rect l="l" t="t" r="r" b="b"/>
              <a:pathLst>
                <a:path w="1692" h="1772" extrusionOk="0">
                  <a:moveTo>
                    <a:pt x="293" y="0"/>
                  </a:moveTo>
                  <a:cubicBezTo>
                    <a:pt x="202" y="0"/>
                    <a:pt x="113" y="52"/>
                    <a:pt x="68" y="134"/>
                  </a:cubicBezTo>
                  <a:cubicBezTo>
                    <a:pt x="34" y="196"/>
                    <a:pt x="0" y="360"/>
                    <a:pt x="113" y="380"/>
                  </a:cubicBezTo>
                  <a:cubicBezTo>
                    <a:pt x="472" y="455"/>
                    <a:pt x="834" y="534"/>
                    <a:pt x="1193" y="613"/>
                  </a:cubicBezTo>
                  <a:cubicBezTo>
                    <a:pt x="1176" y="640"/>
                    <a:pt x="1159" y="671"/>
                    <a:pt x="1141" y="705"/>
                  </a:cubicBezTo>
                  <a:cubicBezTo>
                    <a:pt x="1111" y="753"/>
                    <a:pt x="1083" y="801"/>
                    <a:pt x="1053" y="842"/>
                  </a:cubicBezTo>
                  <a:cubicBezTo>
                    <a:pt x="1039" y="862"/>
                    <a:pt x="1025" y="879"/>
                    <a:pt x="1015" y="903"/>
                  </a:cubicBezTo>
                  <a:cubicBezTo>
                    <a:pt x="1008" y="906"/>
                    <a:pt x="981" y="947"/>
                    <a:pt x="974" y="954"/>
                  </a:cubicBezTo>
                  <a:cubicBezTo>
                    <a:pt x="913" y="1040"/>
                    <a:pt x="844" y="1118"/>
                    <a:pt x="769" y="1200"/>
                  </a:cubicBezTo>
                  <a:cubicBezTo>
                    <a:pt x="731" y="1238"/>
                    <a:pt x="697" y="1282"/>
                    <a:pt x="660" y="1320"/>
                  </a:cubicBezTo>
                  <a:cubicBezTo>
                    <a:pt x="639" y="1340"/>
                    <a:pt x="615" y="1364"/>
                    <a:pt x="591" y="1385"/>
                  </a:cubicBezTo>
                  <a:lnTo>
                    <a:pt x="564" y="1409"/>
                  </a:lnTo>
                  <a:cubicBezTo>
                    <a:pt x="561" y="1409"/>
                    <a:pt x="557" y="1416"/>
                    <a:pt x="547" y="1422"/>
                  </a:cubicBezTo>
                  <a:cubicBezTo>
                    <a:pt x="475" y="1487"/>
                    <a:pt x="393" y="1604"/>
                    <a:pt x="444" y="1706"/>
                  </a:cubicBezTo>
                  <a:cubicBezTo>
                    <a:pt x="468" y="1752"/>
                    <a:pt x="514" y="1771"/>
                    <a:pt x="563" y="1771"/>
                  </a:cubicBezTo>
                  <a:cubicBezTo>
                    <a:pt x="612" y="1771"/>
                    <a:pt x="663" y="1752"/>
                    <a:pt x="697" y="1723"/>
                  </a:cubicBezTo>
                  <a:cubicBezTo>
                    <a:pt x="1077" y="1381"/>
                    <a:pt x="1394" y="978"/>
                    <a:pt x="1616" y="517"/>
                  </a:cubicBezTo>
                  <a:cubicBezTo>
                    <a:pt x="1654" y="452"/>
                    <a:pt x="1692" y="295"/>
                    <a:pt x="1579" y="271"/>
                  </a:cubicBezTo>
                  <a:cubicBezTo>
                    <a:pt x="1162" y="179"/>
                    <a:pt x="752" y="93"/>
                    <a:pt x="338" y="4"/>
                  </a:cubicBezTo>
                  <a:cubicBezTo>
                    <a:pt x="324" y="1"/>
                    <a:pt x="308"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8" name="Google Shape;2608;p32"/>
          <p:cNvGrpSpPr/>
          <p:nvPr/>
        </p:nvGrpSpPr>
        <p:grpSpPr>
          <a:xfrm>
            <a:off x="114301" y="4320095"/>
            <a:ext cx="557555" cy="663555"/>
            <a:chOff x="114299" y="4319915"/>
            <a:chExt cx="557555" cy="663621"/>
          </a:xfrm>
        </p:grpSpPr>
        <p:sp>
          <p:nvSpPr>
            <p:cNvPr id="2609" name="Google Shape;2609;p32"/>
            <p:cNvSpPr/>
            <p:nvPr/>
          </p:nvSpPr>
          <p:spPr>
            <a:xfrm>
              <a:off x="114299" y="4319915"/>
              <a:ext cx="557555" cy="663621"/>
            </a:xfrm>
            <a:custGeom>
              <a:avLst/>
              <a:gdLst/>
              <a:ahLst/>
              <a:cxnLst/>
              <a:rect l="l" t="t" r="r" b="b"/>
              <a:pathLst>
                <a:path w="9097" h="10828" extrusionOk="0">
                  <a:moveTo>
                    <a:pt x="0" y="1"/>
                  </a:moveTo>
                  <a:lnTo>
                    <a:pt x="1268" y="10262"/>
                  </a:lnTo>
                  <a:cubicBezTo>
                    <a:pt x="1268" y="10262"/>
                    <a:pt x="4366" y="10827"/>
                    <a:pt x="5258" y="10827"/>
                  </a:cubicBezTo>
                  <a:cubicBezTo>
                    <a:pt x="5411" y="10827"/>
                    <a:pt x="5499" y="10811"/>
                    <a:pt x="5495" y="10772"/>
                  </a:cubicBezTo>
                  <a:cubicBezTo>
                    <a:pt x="5471" y="10508"/>
                    <a:pt x="9097" y="2027"/>
                    <a:pt x="9097" y="202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2"/>
            <p:cNvSpPr/>
            <p:nvPr/>
          </p:nvSpPr>
          <p:spPr>
            <a:xfrm>
              <a:off x="146966" y="4399712"/>
              <a:ext cx="455385" cy="468359"/>
            </a:xfrm>
            <a:custGeom>
              <a:avLst/>
              <a:gdLst/>
              <a:ahLst/>
              <a:cxnLst/>
              <a:rect l="l" t="t" r="r" b="b"/>
              <a:pathLst>
                <a:path w="7430" h="7642" extrusionOk="0">
                  <a:moveTo>
                    <a:pt x="55" y="1"/>
                  </a:moveTo>
                  <a:lnTo>
                    <a:pt x="0" y="247"/>
                  </a:lnTo>
                  <a:lnTo>
                    <a:pt x="568" y="377"/>
                  </a:lnTo>
                  <a:lnTo>
                    <a:pt x="1719" y="7293"/>
                  </a:lnTo>
                  <a:lnTo>
                    <a:pt x="3298" y="7641"/>
                  </a:lnTo>
                  <a:lnTo>
                    <a:pt x="6763" y="1757"/>
                  </a:lnTo>
                  <a:lnTo>
                    <a:pt x="7375" y="1894"/>
                  </a:lnTo>
                  <a:lnTo>
                    <a:pt x="7429" y="1644"/>
                  </a:lnTo>
                  <a:lnTo>
                    <a:pt x="5557" y="1224"/>
                  </a:lnTo>
                  <a:lnTo>
                    <a:pt x="5502" y="1474"/>
                  </a:lnTo>
                  <a:lnTo>
                    <a:pt x="6428" y="1679"/>
                  </a:lnTo>
                  <a:lnTo>
                    <a:pt x="3910" y="5947"/>
                  </a:lnTo>
                  <a:lnTo>
                    <a:pt x="3274" y="975"/>
                  </a:lnTo>
                  <a:lnTo>
                    <a:pt x="4145" y="1169"/>
                  </a:lnTo>
                  <a:lnTo>
                    <a:pt x="4200" y="923"/>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1" name="Google Shape;2611;p32"/>
          <p:cNvSpPr/>
          <p:nvPr/>
        </p:nvSpPr>
        <p:spPr>
          <a:xfrm rot="-1165154">
            <a:off x="8656877" y="4606965"/>
            <a:ext cx="389697" cy="405816"/>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12" name="Google Shape;2612;p32"/>
          <p:cNvGrpSpPr/>
          <p:nvPr/>
        </p:nvGrpSpPr>
        <p:grpSpPr>
          <a:xfrm>
            <a:off x="8380900" y="3809706"/>
            <a:ext cx="644795" cy="795789"/>
            <a:chOff x="8313925" y="3809706"/>
            <a:chExt cx="644795" cy="795789"/>
          </a:xfrm>
        </p:grpSpPr>
        <p:sp>
          <p:nvSpPr>
            <p:cNvPr id="2613" name="Google Shape;2613;p32"/>
            <p:cNvSpPr/>
            <p:nvPr/>
          </p:nvSpPr>
          <p:spPr>
            <a:xfrm rot="3618024">
              <a:off x="8230980" y="4160165"/>
              <a:ext cx="677074" cy="202300"/>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2"/>
            <p:cNvSpPr/>
            <p:nvPr/>
          </p:nvSpPr>
          <p:spPr>
            <a:xfrm rot="3618024">
              <a:off x="8420668" y="3829092"/>
              <a:ext cx="94158" cy="8525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2"/>
            <p:cNvSpPr/>
            <p:nvPr/>
          </p:nvSpPr>
          <p:spPr>
            <a:xfrm rot="3618024">
              <a:off x="8743746" y="4247893"/>
              <a:ext cx="188655" cy="170180"/>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6" name="Google Shape;2616;p32"/>
          <p:cNvGrpSpPr/>
          <p:nvPr/>
        </p:nvGrpSpPr>
        <p:grpSpPr>
          <a:xfrm>
            <a:off x="8246951" y="75817"/>
            <a:ext cx="778747" cy="278347"/>
            <a:chOff x="482363" y="4785375"/>
            <a:chExt cx="644818" cy="230477"/>
          </a:xfrm>
        </p:grpSpPr>
        <p:sp>
          <p:nvSpPr>
            <p:cNvPr id="2617" name="Google Shape;2617;p32"/>
            <p:cNvSpPr/>
            <p:nvPr/>
          </p:nvSpPr>
          <p:spPr>
            <a:xfrm>
              <a:off x="482363" y="4785475"/>
              <a:ext cx="644802" cy="2303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2"/>
            <p:cNvSpPr/>
            <p:nvPr/>
          </p:nvSpPr>
          <p:spPr>
            <a:xfrm>
              <a:off x="939255" y="4821616"/>
              <a:ext cx="53912" cy="24083"/>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2"/>
            <p:cNvSpPr/>
            <p:nvPr/>
          </p:nvSpPr>
          <p:spPr>
            <a:xfrm>
              <a:off x="531766" y="4841557"/>
              <a:ext cx="51640" cy="24083"/>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2"/>
            <p:cNvSpPr/>
            <p:nvPr/>
          </p:nvSpPr>
          <p:spPr>
            <a:xfrm>
              <a:off x="1116994" y="4967181"/>
              <a:ext cx="10054" cy="2194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2"/>
            <p:cNvSpPr/>
            <p:nvPr/>
          </p:nvSpPr>
          <p:spPr>
            <a:xfrm>
              <a:off x="721832" y="4994170"/>
              <a:ext cx="56517" cy="2144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2"/>
            <p:cNvSpPr/>
            <p:nvPr/>
          </p:nvSpPr>
          <p:spPr>
            <a:xfrm>
              <a:off x="864164" y="4857055"/>
              <a:ext cx="52074" cy="2531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2"/>
            <p:cNvSpPr/>
            <p:nvPr/>
          </p:nvSpPr>
          <p:spPr>
            <a:xfrm>
              <a:off x="797156" y="4936485"/>
              <a:ext cx="51640" cy="2324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2"/>
            <p:cNvSpPr/>
            <p:nvPr/>
          </p:nvSpPr>
          <p:spPr>
            <a:xfrm>
              <a:off x="1075340" y="4898139"/>
              <a:ext cx="51841" cy="261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2"/>
            <p:cNvSpPr/>
            <p:nvPr/>
          </p:nvSpPr>
          <p:spPr>
            <a:xfrm>
              <a:off x="631308" y="4914573"/>
              <a:ext cx="52308" cy="26755"/>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2"/>
            <p:cNvSpPr/>
            <p:nvPr/>
          </p:nvSpPr>
          <p:spPr>
            <a:xfrm>
              <a:off x="482697" y="4808990"/>
              <a:ext cx="51740" cy="26288"/>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2"/>
            <p:cNvSpPr/>
            <p:nvPr/>
          </p:nvSpPr>
          <p:spPr>
            <a:xfrm>
              <a:off x="765423" y="4836212"/>
              <a:ext cx="51406" cy="2508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2"/>
            <p:cNvSpPr/>
            <p:nvPr/>
          </p:nvSpPr>
          <p:spPr>
            <a:xfrm>
              <a:off x="881868" y="4812230"/>
              <a:ext cx="40083" cy="2201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2"/>
            <p:cNvSpPr/>
            <p:nvPr/>
          </p:nvSpPr>
          <p:spPr>
            <a:xfrm>
              <a:off x="685422" y="4785375"/>
              <a:ext cx="52743" cy="16568"/>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2"/>
            <p:cNvSpPr/>
            <p:nvPr/>
          </p:nvSpPr>
          <p:spPr>
            <a:xfrm>
              <a:off x="1001251" y="4785375"/>
              <a:ext cx="50705" cy="1873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2"/>
            <p:cNvSpPr/>
            <p:nvPr/>
          </p:nvSpPr>
          <p:spPr>
            <a:xfrm>
              <a:off x="504375" y="4970889"/>
              <a:ext cx="54012" cy="2565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2"/>
            <p:cNvSpPr/>
            <p:nvPr/>
          </p:nvSpPr>
          <p:spPr>
            <a:xfrm>
              <a:off x="609062" y="4963407"/>
              <a:ext cx="54814" cy="27624"/>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2"/>
            <p:cNvSpPr/>
            <p:nvPr/>
          </p:nvSpPr>
          <p:spPr>
            <a:xfrm>
              <a:off x="1091775" y="4831970"/>
              <a:ext cx="21478" cy="21177"/>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2"/>
            <p:cNvSpPr/>
            <p:nvPr/>
          </p:nvSpPr>
          <p:spPr>
            <a:xfrm>
              <a:off x="889717" y="4966680"/>
              <a:ext cx="50137" cy="2395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2"/>
            <p:cNvSpPr/>
            <p:nvPr/>
          </p:nvSpPr>
          <p:spPr>
            <a:xfrm>
              <a:off x="824781" y="5001986"/>
              <a:ext cx="56417" cy="13628"/>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2"/>
            <p:cNvSpPr/>
            <p:nvPr/>
          </p:nvSpPr>
          <p:spPr>
            <a:xfrm>
              <a:off x="1015181" y="4859126"/>
              <a:ext cx="59390" cy="27156"/>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2"/>
            <p:cNvSpPr/>
            <p:nvPr/>
          </p:nvSpPr>
          <p:spPr>
            <a:xfrm>
              <a:off x="540351" y="4891259"/>
              <a:ext cx="57786" cy="30530"/>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2"/>
            <p:cNvSpPr/>
            <p:nvPr/>
          </p:nvSpPr>
          <p:spPr>
            <a:xfrm>
              <a:off x="797858" y="4785575"/>
              <a:ext cx="47599" cy="1810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2"/>
            <p:cNvSpPr/>
            <p:nvPr/>
          </p:nvSpPr>
          <p:spPr>
            <a:xfrm>
              <a:off x="637588" y="4820413"/>
              <a:ext cx="52074" cy="25486"/>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2"/>
            <p:cNvSpPr/>
            <p:nvPr/>
          </p:nvSpPr>
          <p:spPr>
            <a:xfrm>
              <a:off x="696144" y="4887685"/>
              <a:ext cx="56884" cy="25887"/>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2"/>
            <p:cNvSpPr/>
            <p:nvPr/>
          </p:nvSpPr>
          <p:spPr>
            <a:xfrm>
              <a:off x="1025669" y="4985920"/>
              <a:ext cx="57118" cy="23649"/>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2"/>
            <p:cNvSpPr/>
            <p:nvPr/>
          </p:nvSpPr>
          <p:spPr>
            <a:xfrm>
              <a:off x="926495" y="4900210"/>
              <a:ext cx="59590" cy="26789"/>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2"/>
            <p:cNvSpPr/>
            <p:nvPr/>
          </p:nvSpPr>
          <p:spPr>
            <a:xfrm>
              <a:off x="993268" y="4939658"/>
              <a:ext cx="48868" cy="23716"/>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18199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644"/>
        <p:cNvGrpSpPr/>
        <p:nvPr/>
      </p:nvGrpSpPr>
      <p:grpSpPr>
        <a:xfrm>
          <a:off x="0" y="0"/>
          <a:ext cx="0" cy="0"/>
          <a:chOff x="0" y="0"/>
          <a:chExt cx="0" cy="0"/>
        </a:xfrm>
      </p:grpSpPr>
      <p:grpSp>
        <p:nvGrpSpPr>
          <p:cNvPr id="2645" name="Google Shape;2645;p33"/>
          <p:cNvGrpSpPr/>
          <p:nvPr/>
        </p:nvGrpSpPr>
        <p:grpSpPr>
          <a:xfrm>
            <a:off x="210888" y="154385"/>
            <a:ext cx="8732378" cy="4792635"/>
            <a:chOff x="398675" y="283391"/>
            <a:chExt cx="8240425" cy="4522634"/>
          </a:xfrm>
        </p:grpSpPr>
        <p:sp>
          <p:nvSpPr>
            <p:cNvPr id="2646" name="Google Shape;2646;p33"/>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3"/>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3"/>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49" name="Google Shape;2649;p3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2650" name="Google Shape;2650;p33"/>
          <p:cNvGrpSpPr/>
          <p:nvPr/>
        </p:nvGrpSpPr>
        <p:grpSpPr>
          <a:xfrm rot="710823">
            <a:off x="209864" y="18717"/>
            <a:ext cx="515593" cy="1038549"/>
            <a:chOff x="58675" y="287248"/>
            <a:chExt cx="515592" cy="1038548"/>
          </a:xfrm>
        </p:grpSpPr>
        <p:sp>
          <p:nvSpPr>
            <p:cNvPr id="2651" name="Google Shape;2651;p33"/>
            <p:cNvSpPr/>
            <p:nvPr/>
          </p:nvSpPr>
          <p:spPr>
            <a:xfrm rot="-4823862">
              <a:off x="132000" y="711124"/>
              <a:ext cx="123915" cy="99400"/>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3"/>
            <p:cNvSpPr/>
            <p:nvPr/>
          </p:nvSpPr>
          <p:spPr>
            <a:xfrm rot="-4823862">
              <a:off x="60570" y="1063670"/>
              <a:ext cx="95910"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3"/>
            <p:cNvSpPr/>
            <p:nvPr/>
          </p:nvSpPr>
          <p:spPr>
            <a:xfrm rot="-4823862">
              <a:off x="79775" y="868292"/>
              <a:ext cx="109501"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3"/>
            <p:cNvSpPr/>
            <p:nvPr/>
          </p:nvSpPr>
          <p:spPr>
            <a:xfrm rot="-4823862">
              <a:off x="76989" y="969226"/>
              <a:ext cx="90453" cy="3207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3"/>
            <p:cNvSpPr/>
            <p:nvPr/>
          </p:nvSpPr>
          <p:spPr>
            <a:xfrm rot="-4823862">
              <a:off x="129477" y="806236"/>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3"/>
            <p:cNvSpPr/>
            <p:nvPr/>
          </p:nvSpPr>
          <p:spPr>
            <a:xfrm rot="-4823862">
              <a:off x="201348" y="1207010"/>
              <a:ext cx="72898" cy="99812"/>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3"/>
            <p:cNvSpPr/>
            <p:nvPr/>
          </p:nvSpPr>
          <p:spPr>
            <a:xfrm rot="-4823862">
              <a:off x="299497" y="963041"/>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3"/>
            <p:cNvSpPr/>
            <p:nvPr/>
          </p:nvSpPr>
          <p:spPr>
            <a:xfrm rot="-4823862">
              <a:off x="291676" y="1147928"/>
              <a:ext cx="84326" cy="72530"/>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3"/>
            <p:cNvSpPr/>
            <p:nvPr/>
          </p:nvSpPr>
          <p:spPr>
            <a:xfrm rot="-4823862">
              <a:off x="57219" y="1152141"/>
              <a:ext cx="74082"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3"/>
            <p:cNvSpPr/>
            <p:nvPr/>
          </p:nvSpPr>
          <p:spPr>
            <a:xfrm rot="-4823862">
              <a:off x="378611" y="859364"/>
              <a:ext cx="110170" cy="88436"/>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3"/>
            <p:cNvSpPr/>
            <p:nvPr/>
          </p:nvSpPr>
          <p:spPr>
            <a:xfrm rot="-4823862">
              <a:off x="299219" y="1060286"/>
              <a:ext cx="85202"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3"/>
            <p:cNvSpPr/>
            <p:nvPr/>
          </p:nvSpPr>
          <p:spPr>
            <a:xfrm rot="-4823862">
              <a:off x="59781" y="1215208"/>
              <a:ext cx="47569"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3"/>
            <p:cNvSpPr/>
            <p:nvPr/>
          </p:nvSpPr>
          <p:spPr>
            <a:xfrm rot="-4823862">
              <a:off x="159320" y="615093"/>
              <a:ext cx="96836" cy="92708"/>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3"/>
            <p:cNvSpPr/>
            <p:nvPr/>
          </p:nvSpPr>
          <p:spPr>
            <a:xfrm rot="-4823862">
              <a:off x="115337" y="1207272"/>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3"/>
            <p:cNvSpPr/>
            <p:nvPr/>
          </p:nvSpPr>
          <p:spPr>
            <a:xfrm rot="-4823862">
              <a:off x="186333" y="416119"/>
              <a:ext cx="107905" cy="90083"/>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3"/>
            <p:cNvSpPr/>
            <p:nvPr/>
          </p:nvSpPr>
          <p:spPr>
            <a:xfrm rot="-4823862">
              <a:off x="376565" y="975386"/>
              <a:ext cx="96270" cy="72324"/>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3"/>
            <p:cNvSpPr/>
            <p:nvPr/>
          </p:nvSpPr>
          <p:spPr>
            <a:xfrm rot="-4823862">
              <a:off x="456356" y="877241"/>
              <a:ext cx="48959"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3"/>
            <p:cNvSpPr/>
            <p:nvPr/>
          </p:nvSpPr>
          <p:spPr>
            <a:xfrm rot="-4823862">
              <a:off x="422097" y="767983"/>
              <a:ext cx="138845"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3"/>
            <p:cNvSpPr/>
            <p:nvPr/>
          </p:nvSpPr>
          <p:spPr>
            <a:xfrm rot="-4823862">
              <a:off x="177493" y="519646"/>
              <a:ext cx="92563" cy="92451"/>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3"/>
            <p:cNvSpPr/>
            <p:nvPr/>
          </p:nvSpPr>
          <p:spPr>
            <a:xfrm rot="-4823862">
              <a:off x="372288" y="1072032"/>
              <a:ext cx="84120" cy="61926"/>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3"/>
            <p:cNvSpPr/>
            <p:nvPr/>
          </p:nvSpPr>
          <p:spPr>
            <a:xfrm rot="-4823862">
              <a:off x="477366" y="661017"/>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3"/>
            <p:cNvSpPr/>
            <p:nvPr/>
          </p:nvSpPr>
          <p:spPr>
            <a:xfrm rot="-4823862">
              <a:off x="360717" y="1162723"/>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3"/>
            <p:cNvSpPr/>
            <p:nvPr/>
          </p:nvSpPr>
          <p:spPr>
            <a:xfrm rot="-4823862">
              <a:off x="348075" y="1254709"/>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3"/>
            <p:cNvSpPr/>
            <p:nvPr/>
          </p:nvSpPr>
          <p:spPr>
            <a:xfrm rot="-4823862">
              <a:off x="294674" y="321224"/>
              <a:ext cx="108934" cy="85090"/>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3"/>
            <p:cNvSpPr/>
            <p:nvPr/>
          </p:nvSpPr>
          <p:spPr>
            <a:xfrm rot="-4823862">
              <a:off x="210743" y="309951"/>
              <a:ext cx="94880" cy="9080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3"/>
            <p:cNvSpPr/>
            <p:nvPr/>
          </p:nvSpPr>
          <p:spPr>
            <a:xfrm rot="-4823862">
              <a:off x="296402" y="732387"/>
              <a:ext cx="139926" cy="71500"/>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3"/>
            <p:cNvSpPr/>
            <p:nvPr/>
          </p:nvSpPr>
          <p:spPr>
            <a:xfrm rot="-4823862">
              <a:off x="387419" y="331933"/>
              <a:ext cx="103838"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3"/>
            <p:cNvSpPr/>
            <p:nvPr/>
          </p:nvSpPr>
          <p:spPr>
            <a:xfrm rot="-4823862">
              <a:off x="526362" y="507513"/>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3"/>
            <p:cNvSpPr/>
            <p:nvPr/>
          </p:nvSpPr>
          <p:spPr>
            <a:xfrm rot="-4823862">
              <a:off x="476105" y="574813"/>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3"/>
            <p:cNvSpPr/>
            <p:nvPr/>
          </p:nvSpPr>
          <p:spPr>
            <a:xfrm rot="-4823862">
              <a:off x="476501" y="345860"/>
              <a:ext cx="96939" cy="82825"/>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3"/>
            <p:cNvSpPr/>
            <p:nvPr/>
          </p:nvSpPr>
          <p:spPr>
            <a:xfrm rot="-4823862">
              <a:off x="350631" y="541460"/>
              <a:ext cx="101521" cy="69441"/>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3"/>
            <p:cNvSpPr/>
            <p:nvPr/>
          </p:nvSpPr>
          <p:spPr>
            <a:xfrm rot="-4823862">
              <a:off x="221272" y="953846"/>
              <a:ext cx="94829"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3"/>
            <p:cNvSpPr/>
            <p:nvPr/>
          </p:nvSpPr>
          <p:spPr>
            <a:xfrm rot="-4823862">
              <a:off x="133693" y="947175"/>
              <a:ext cx="91534"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3"/>
            <p:cNvSpPr/>
            <p:nvPr/>
          </p:nvSpPr>
          <p:spPr>
            <a:xfrm rot="-4823862">
              <a:off x="215279" y="850721"/>
              <a:ext cx="117017" cy="84987"/>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3"/>
            <p:cNvSpPr/>
            <p:nvPr/>
          </p:nvSpPr>
          <p:spPr>
            <a:xfrm rot="-4823862">
              <a:off x="298163" y="853095"/>
              <a:ext cx="111045" cy="85862"/>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3"/>
            <p:cNvSpPr/>
            <p:nvPr/>
          </p:nvSpPr>
          <p:spPr>
            <a:xfrm rot="-4823862">
              <a:off x="212370" y="1048435"/>
              <a:ext cx="91482" cy="89105"/>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3"/>
            <p:cNvSpPr/>
            <p:nvPr/>
          </p:nvSpPr>
          <p:spPr>
            <a:xfrm rot="-4823862">
              <a:off x="126591" y="832153"/>
              <a:ext cx="118613" cy="100481"/>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3"/>
            <p:cNvSpPr/>
            <p:nvPr/>
          </p:nvSpPr>
          <p:spPr>
            <a:xfrm rot="-4823862">
              <a:off x="284499" y="1235137"/>
              <a:ext cx="81701" cy="71037"/>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3"/>
            <p:cNvSpPr/>
            <p:nvPr/>
          </p:nvSpPr>
          <p:spPr>
            <a:xfrm rot="-4823862">
              <a:off x="117639" y="113899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3"/>
            <p:cNvSpPr/>
            <p:nvPr/>
          </p:nvSpPr>
          <p:spPr>
            <a:xfrm rot="-4823862">
              <a:off x="376019" y="735828"/>
              <a:ext cx="140441"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3"/>
            <p:cNvSpPr/>
            <p:nvPr/>
          </p:nvSpPr>
          <p:spPr>
            <a:xfrm rot="-4823862">
              <a:off x="204477" y="1130688"/>
              <a:ext cx="85716" cy="94922"/>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3"/>
            <p:cNvSpPr/>
            <p:nvPr/>
          </p:nvSpPr>
          <p:spPr>
            <a:xfrm rot="-4823862">
              <a:off x="120205" y="1048141"/>
              <a:ext cx="99050" cy="76030"/>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3"/>
            <p:cNvSpPr/>
            <p:nvPr/>
          </p:nvSpPr>
          <p:spPr>
            <a:xfrm rot="-4823862">
              <a:off x="459202" y="441933"/>
              <a:ext cx="93284" cy="83185"/>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3"/>
            <p:cNvSpPr/>
            <p:nvPr/>
          </p:nvSpPr>
          <p:spPr>
            <a:xfrm rot="-4823862">
              <a:off x="424807" y="635453"/>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3"/>
            <p:cNvSpPr/>
            <p:nvPr/>
          </p:nvSpPr>
          <p:spPr>
            <a:xfrm rot="-4823862">
              <a:off x="368723" y="442100"/>
              <a:ext cx="101212" cy="75824"/>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3"/>
            <p:cNvSpPr/>
            <p:nvPr/>
          </p:nvSpPr>
          <p:spPr>
            <a:xfrm rot="-4823862">
              <a:off x="427142" y="542691"/>
              <a:ext cx="105794" cy="75052"/>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3"/>
            <p:cNvSpPr/>
            <p:nvPr/>
          </p:nvSpPr>
          <p:spPr>
            <a:xfrm rot="-4823862">
              <a:off x="261169" y="624571"/>
              <a:ext cx="82730" cy="77317"/>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3"/>
            <p:cNvSpPr/>
            <p:nvPr/>
          </p:nvSpPr>
          <p:spPr>
            <a:xfrm rot="-4823862">
              <a:off x="280778" y="433205"/>
              <a:ext cx="106309"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3"/>
            <p:cNvSpPr/>
            <p:nvPr/>
          </p:nvSpPr>
          <p:spPr>
            <a:xfrm rot="-4823862">
              <a:off x="347149" y="631325"/>
              <a:ext cx="73567"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3"/>
            <p:cNvSpPr/>
            <p:nvPr/>
          </p:nvSpPr>
          <p:spPr>
            <a:xfrm rot="-4823862">
              <a:off x="220369" y="726050"/>
              <a:ext cx="130402"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3"/>
            <p:cNvSpPr/>
            <p:nvPr/>
          </p:nvSpPr>
          <p:spPr>
            <a:xfrm rot="-4823862">
              <a:off x="269459" y="532052"/>
              <a:ext cx="95395" cy="82053"/>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3"/>
            <p:cNvSpPr/>
            <p:nvPr/>
          </p:nvSpPr>
          <p:spPr>
            <a:xfrm rot="-4823862">
              <a:off x="508701" y="706472"/>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3"/>
            <p:cNvSpPr/>
            <p:nvPr/>
          </p:nvSpPr>
          <p:spPr>
            <a:xfrm rot="-4823862">
              <a:off x="440438" y="937477"/>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3"/>
            <p:cNvSpPr/>
            <p:nvPr/>
          </p:nvSpPr>
          <p:spPr>
            <a:xfrm rot="-4823862">
              <a:off x="520558" y="635764"/>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3"/>
            <p:cNvSpPr/>
            <p:nvPr/>
          </p:nvSpPr>
          <p:spPr>
            <a:xfrm rot="-4823862">
              <a:off x="483759" y="851796"/>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3"/>
            <p:cNvSpPr/>
            <p:nvPr/>
          </p:nvSpPr>
          <p:spPr>
            <a:xfrm rot="-4823862">
              <a:off x="520026" y="458589"/>
              <a:ext cx="69706"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3"/>
            <p:cNvSpPr/>
            <p:nvPr/>
          </p:nvSpPr>
          <p:spPr>
            <a:xfrm rot="-4823862">
              <a:off x="538490" y="531429"/>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3"/>
            <p:cNvSpPr/>
            <p:nvPr/>
          </p:nvSpPr>
          <p:spPr>
            <a:xfrm rot="-4823862">
              <a:off x="418571" y="123886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3"/>
            <p:cNvSpPr/>
            <p:nvPr/>
          </p:nvSpPr>
          <p:spPr>
            <a:xfrm rot="-4823862">
              <a:off x="448407" y="1062473"/>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3"/>
            <p:cNvSpPr/>
            <p:nvPr/>
          </p:nvSpPr>
          <p:spPr>
            <a:xfrm rot="-4823862">
              <a:off x="433772" y="1149449"/>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3"/>
            <p:cNvSpPr/>
            <p:nvPr/>
          </p:nvSpPr>
          <p:spPr>
            <a:xfrm rot="-4823862">
              <a:off x="-180169" y="629085"/>
              <a:ext cx="993280" cy="354875"/>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2" name="Google Shape;2712;p33"/>
          <p:cNvSpPr/>
          <p:nvPr/>
        </p:nvSpPr>
        <p:spPr>
          <a:xfrm rot="857805">
            <a:off x="7524534" y="186537"/>
            <a:ext cx="847863" cy="287410"/>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3"/>
          <p:cNvSpPr/>
          <p:nvPr/>
        </p:nvSpPr>
        <p:spPr>
          <a:xfrm>
            <a:off x="660200" y="2363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3"/>
          <p:cNvSpPr/>
          <p:nvPr/>
        </p:nvSpPr>
        <p:spPr>
          <a:xfrm rot="-1680891">
            <a:off x="8727376" y="2610816"/>
            <a:ext cx="221950" cy="260099"/>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3"/>
          <p:cNvSpPr/>
          <p:nvPr/>
        </p:nvSpPr>
        <p:spPr>
          <a:xfrm rot="-1680844">
            <a:off x="4455404" y="158922"/>
            <a:ext cx="243367" cy="28518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3"/>
          <p:cNvSpPr/>
          <p:nvPr/>
        </p:nvSpPr>
        <p:spPr>
          <a:xfrm rot="2449001">
            <a:off x="2015186" y="4640527"/>
            <a:ext cx="189983" cy="2226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3"/>
          <p:cNvSpPr/>
          <p:nvPr/>
        </p:nvSpPr>
        <p:spPr>
          <a:xfrm rot="1014929">
            <a:off x="8466920" y="867780"/>
            <a:ext cx="578511" cy="388541"/>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3"/>
          <p:cNvSpPr/>
          <p:nvPr/>
        </p:nvSpPr>
        <p:spPr>
          <a:xfrm rot="-5400000">
            <a:off x="-54037" y="4044076"/>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3"/>
          <p:cNvSpPr/>
          <p:nvPr/>
        </p:nvSpPr>
        <p:spPr>
          <a:xfrm rot="-3586650">
            <a:off x="6469286" y="4673654"/>
            <a:ext cx="189984" cy="2226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0" name="Google Shape;2720;p33"/>
          <p:cNvGrpSpPr/>
          <p:nvPr/>
        </p:nvGrpSpPr>
        <p:grpSpPr>
          <a:xfrm>
            <a:off x="108741" y="1132578"/>
            <a:ext cx="298097" cy="297912"/>
            <a:chOff x="1832541" y="4437115"/>
            <a:chExt cx="298097" cy="297912"/>
          </a:xfrm>
        </p:grpSpPr>
        <p:sp>
          <p:nvSpPr>
            <p:cNvPr id="2721" name="Google Shape;2721;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3" name="Google Shape;2723;p33"/>
          <p:cNvGrpSpPr/>
          <p:nvPr/>
        </p:nvGrpSpPr>
        <p:grpSpPr>
          <a:xfrm>
            <a:off x="122513" y="3026699"/>
            <a:ext cx="250137" cy="252072"/>
            <a:chOff x="721088" y="3132699"/>
            <a:chExt cx="250137" cy="252072"/>
          </a:xfrm>
        </p:grpSpPr>
        <p:sp>
          <p:nvSpPr>
            <p:cNvPr id="2724" name="Google Shape;2724;p33"/>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3"/>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6" name="Google Shape;2726;p33"/>
          <p:cNvGrpSpPr/>
          <p:nvPr/>
        </p:nvGrpSpPr>
        <p:grpSpPr>
          <a:xfrm>
            <a:off x="468903" y="4021153"/>
            <a:ext cx="298097" cy="297912"/>
            <a:chOff x="1832541" y="4437115"/>
            <a:chExt cx="298097" cy="297912"/>
          </a:xfrm>
        </p:grpSpPr>
        <p:sp>
          <p:nvSpPr>
            <p:cNvPr id="2727" name="Google Shape;2727;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9" name="Google Shape;2729;p33"/>
          <p:cNvGrpSpPr/>
          <p:nvPr/>
        </p:nvGrpSpPr>
        <p:grpSpPr>
          <a:xfrm>
            <a:off x="3552066" y="4739628"/>
            <a:ext cx="298097" cy="297912"/>
            <a:chOff x="1832541" y="4437115"/>
            <a:chExt cx="298097" cy="297912"/>
          </a:xfrm>
        </p:grpSpPr>
        <p:sp>
          <p:nvSpPr>
            <p:cNvPr id="2730" name="Google Shape;2730;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2" name="Google Shape;2732;p33"/>
          <p:cNvGrpSpPr/>
          <p:nvPr/>
        </p:nvGrpSpPr>
        <p:grpSpPr>
          <a:xfrm rot="-3310899">
            <a:off x="5438073" y="4766049"/>
            <a:ext cx="298110" cy="297925"/>
            <a:chOff x="1832541" y="4437115"/>
            <a:chExt cx="298097" cy="297912"/>
          </a:xfrm>
        </p:grpSpPr>
        <p:sp>
          <p:nvSpPr>
            <p:cNvPr id="2733" name="Google Shape;2733;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5" name="Google Shape;2735;p33"/>
          <p:cNvSpPr/>
          <p:nvPr/>
        </p:nvSpPr>
        <p:spPr>
          <a:xfrm>
            <a:off x="7005875" y="4707588"/>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6" name="Google Shape;2736;p33"/>
          <p:cNvGrpSpPr/>
          <p:nvPr/>
        </p:nvGrpSpPr>
        <p:grpSpPr>
          <a:xfrm rot="-1766784">
            <a:off x="8140027" y="4484935"/>
            <a:ext cx="829628" cy="396777"/>
            <a:chOff x="8008075" y="4689688"/>
            <a:chExt cx="829643" cy="396784"/>
          </a:xfrm>
        </p:grpSpPr>
        <p:sp>
          <p:nvSpPr>
            <p:cNvPr id="2737" name="Google Shape;2737;p33"/>
            <p:cNvSpPr/>
            <p:nvPr/>
          </p:nvSpPr>
          <p:spPr>
            <a:xfrm rot="-532350">
              <a:off x="8017176" y="4791594"/>
              <a:ext cx="786236" cy="83642"/>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8" name="Google Shape;2738;p33"/>
            <p:cNvGrpSpPr/>
            <p:nvPr/>
          </p:nvGrpSpPr>
          <p:grpSpPr>
            <a:xfrm>
              <a:off x="8008075" y="4689688"/>
              <a:ext cx="829643" cy="396784"/>
              <a:chOff x="8008075" y="4689688"/>
              <a:chExt cx="829643" cy="396784"/>
            </a:xfrm>
          </p:grpSpPr>
          <p:sp>
            <p:nvSpPr>
              <p:cNvPr id="2739" name="Google Shape;2739;p33"/>
              <p:cNvSpPr/>
              <p:nvPr/>
            </p:nvSpPr>
            <p:spPr>
              <a:xfrm rot="-532350">
                <a:off x="8020939" y="4823207"/>
                <a:ext cx="795013" cy="73836"/>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0" name="Google Shape;2740;p33"/>
              <p:cNvGrpSpPr/>
              <p:nvPr/>
            </p:nvGrpSpPr>
            <p:grpSpPr>
              <a:xfrm>
                <a:off x="8008075" y="4689688"/>
                <a:ext cx="829643" cy="396784"/>
                <a:chOff x="8008075" y="4689688"/>
                <a:chExt cx="829643" cy="396784"/>
              </a:xfrm>
            </p:grpSpPr>
            <p:sp>
              <p:nvSpPr>
                <p:cNvPr id="2741" name="Google Shape;2741;p33"/>
                <p:cNvSpPr/>
                <p:nvPr/>
              </p:nvSpPr>
              <p:spPr>
                <a:xfrm rot="-532350">
                  <a:off x="8046660" y="4901836"/>
                  <a:ext cx="782569" cy="84137"/>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3"/>
                <p:cNvSpPr/>
                <p:nvPr/>
              </p:nvSpPr>
              <p:spPr>
                <a:xfrm rot="-532350">
                  <a:off x="8056412" y="4957382"/>
                  <a:ext cx="780633" cy="69304"/>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3"/>
                <p:cNvSpPr/>
                <p:nvPr/>
              </p:nvSpPr>
              <p:spPr>
                <a:xfrm rot="-532350">
                  <a:off x="8009060" y="4748683"/>
                  <a:ext cx="770620" cy="72559"/>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3"/>
                <p:cNvSpPr/>
                <p:nvPr/>
              </p:nvSpPr>
              <p:spPr>
                <a:xfrm rot="-532350">
                  <a:off x="8031351" y="4846452"/>
                  <a:ext cx="789203" cy="84260"/>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3"/>
                <p:cNvSpPr/>
                <p:nvPr/>
              </p:nvSpPr>
              <p:spPr>
                <a:xfrm rot="-532350">
                  <a:off x="8012621" y="4768613"/>
                  <a:ext cx="773299" cy="74371"/>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3"/>
                <p:cNvSpPr/>
                <p:nvPr/>
              </p:nvSpPr>
              <p:spPr>
                <a:xfrm rot="-532350">
                  <a:off x="8040989" y="4878100"/>
                  <a:ext cx="783599" cy="73836"/>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3"/>
                <p:cNvSpPr/>
                <p:nvPr/>
              </p:nvSpPr>
              <p:spPr>
                <a:xfrm rot="-532350">
                  <a:off x="8051093" y="4933805"/>
                  <a:ext cx="782198" cy="73836"/>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48" name="Google Shape;2748;p33"/>
          <p:cNvGrpSpPr/>
          <p:nvPr/>
        </p:nvGrpSpPr>
        <p:grpSpPr>
          <a:xfrm rot="5555092">
            <a:off x="8257035" y="3523087"/>
            <a:ext cx="928762" cy="927614"/>
            <a:chOff x="8332425" y="1086157"/>
            <a:chExt cx="928746" cy="927598"/>
          </a:xfrm>
        </p:grpSpPr>
        <p:sp>
          <p:nvSpPr>
            <p:cNvPr id="2749" name="Google Shape;2749;p33"/>
            <p:cNvSpPr/>
            <p:nvPr/>
          </p:nvSpPr>
          <p:spPr>
            <a:xfrm rot="-2490741">
              <a:off x="8464694" y="1224525"/>
              <a:ext cx="664209" cy="650860"/>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3"/>
            <p:cNvSpPr/>
            <p:nvPr/>
          </p:nvSpPr>
          <p:spPr>
            <a:xfrm rot="-2490741">
              <a:off x="8635631" y="1516221"/>
              <a:ext cx="93509" cy="166402"/>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3"/>
            <p:cNvSpPr/>
            <p:nvPr/>
          </p:nvSpPr>
          <p:spPr>
            <a:xfrm rot="-2490741">
              <a:off x="8724399" y="1485132"/>
              <a:ext cx="100708" cy="93439"/>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3"/>
            <p:cNvSpPr/>
            <p:nvPr/>
          </p:nvSpPr>
          <p:spPr>
            <a:xfrm rot="-2490741">
              <a:off x="8780211" y="1406129"/>
              <a:ext cx="113078" cy="104831"/>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3"/>
            <p:cNvSpPr/>
            <p:nvPr/>
          </p:nvSpPr>
          <p:spPr>
            <a:xfrm rot="-2490741">
              <a:off x="8829522" y="1292036"/>
              <a:ext cx="48991" cy="37669"/>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3"/>
            <p:cNvSpPr/>
            <p:nvPr/>
          </p:nvSpPr>
          <p:spPr>
            <a:xfrm rot="-2490741">
              <a:off x="8883272" y="1342067"/>
              <a:ext cx="39696" cy="20826"/>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3"/>
            <p:cNvSpPr/>
            <p:nvPr/>
          </p:nvSpPr>
          <p:spPr>
            <a:xfrm rot="-2490741">
              <a:off x="8936760" y="1401713"/>
              <a:ext cx="36831" cy="2348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3"/>
            <p:cNvSpPr/>
            <p:nvPr/>
          </p:nvSpPr>
          <p:spPr>
            <a:xfrm rot="-2490741">
              <a:off x="8602207" y="1644874"/>
              <a:ext cx="51227" cy="18939"/>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3"/>
            <p:cNvSpPr/>
            <p:nvPr/>
          </p:nvSpPr>
          <p:spPr>
            <a:xfrm rot="-2490741">
              <a:off x="8666482" y="1702351"/>
              <a:ext cx="43540" cy="28933"/>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3"/>
            <p:cNvSpPr/>
            <p:nvPr/>
          </p:nvSpPr>
          <p:spPr>
            <a:xfrm rot="-2490741">
              <a:off x="8716895" y="1735680"/>
              <a:ext cx="45007" cy="49061"/>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3"/>
            <p:cNvSpPr/>
            <p:nvPr/>
          </p:nvSpPr>
          <p:spPr>
            <a:xfrm rot="-2490741">
              <a:off x="8971720" y="1398805"/>
              <a:ext cx="156198" cy="144457"/>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3"/>
            <p:cNvSpPr/>
            <p:nvPr/>
          </p:nvSpPr>
          <p:spPr>
            <a:xfrm rot="-2490741">
              <a:off x="8585989" y="1709528"/>
              <a:ext cx="41303" cy="238665"/>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3"/>
            <p:cNvSpPr/>
            <p:nvPr/>
          </p:nvSpPr>
          <p:spPr>
            <a:xfrm rot="-2490741">
              <a:off x="8500359" y="1679088"/>
              <a:ext cx="31170" cy="44309"/>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2" name="Google Shape;2762;p33"/>
          <p:cNvGrpSpPr/>
          <p:nvPr/>
        </p:nvGrpSpPr>
        <p:grpSpPr>
          <a:xfrm>
            <a:off x="8689291" y="1242278"/>
            <a:ext cx="298097" cy="297912"/>
            <a:chOff x="1832541" y="4437115"/>
            <a:chExt cx="298097" cy="297912"/>
          </a:xfrm>
        </p:grpSpPr>
        <p:sp>
          <p:nvSpPr>
            <p:cNvPr id="2763" name="Google Shape;2763;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5" name="Google Shape;2765;p33"/>
          <p:cNvSpPr/>
          <p:nvPr/>
        </p:nvSpPr>
        <p:spPr>
          <a:xfrm>
            <a:off x="8631100" y="8973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3"/>
          <p:cNvSpPr/>
          <p:nvPr/>
        </p:nvSpPr>
        <p:spPr>
          <a:xfrm>
            <a:off x="8717030" y="9939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7" name="Google Shape;2767;p33"/>
          <p:cNvGrpSpPr/>
          <p:nvPr/>
        </p:nvGrpSpPr>
        <p:grpSpPr>
          <a:xfrm>
            <a:off x="8394758" y="114302"/>
            <a:ext cx="653324" cy="677733"/>
            <a:chOff x="517108" y="4323052"/>
            <a:chExt cx="653324" cy="677733"/>
          </a:xfrm>
        </p:grpSpPr>
        <p:sp>
          <p:nvSpPr>
            <p:cNvPr id="2768" name="Google Shape;2768;p33"/>
            <p:cNvSpPr/>
            <p:nvPr/>
          </p:nvSpPr>
          <p:spPr>
            <a:xfrm rot="1058532">
              <a:off x="588240" y="4387591"/>
              <a:ext cx="511060" cy="548655"/>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3"/>
            <p:cNvSpPr/>
            <p:nvPr/>
          </p:nvSpPr>
          <p:spPr>
            <a:xfrm rot="1058532">
              <a:off x="574767" y="4444439"/>
              <a:ext cx="432562" cy="447548"/>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99282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535270"/>
      </p:ext>
    </p:extLst>
  </p:cSld>
  <p:clrMapOvr>
    <a:masterClrMapping/>
  </p:clrMapOvr>
  <p:transition spd="slow" advClick="0" advTm="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lt1"/>
        </a:solidFill>
        <a:effectLst/>
      </p:bgPr>
    </p:bg>
    <p:spTree>
      <p:nvGrpSpPr>
        <p:cNvPr id="1" name="Shape 2092"/>
        <p:cNvGrpSpPr/>
        <p:nvPr/>
      </p:nvGrpSpPr>
      <p:grpSpPr>
        <a:xfrm>
          <a:off x="0" y="0"/>
          <a:ext cx="0" cy="0"/>
          <a:chOff x="0" y="0"/>
          <a:chExt cx="0" cy="0"/>
        </a:xfrm>
      </p:grpSpPr>
      <p:sp>
        <p:nvSpPr>
          <p:cNvPr id="2093" name="Google Shape;2093;p26"/>
          <p:cNvSpPr/>
          <p:nvPr/>
        </p:nvSpPr>
        <p:spPr>
          <a:xfrm>
            <a:off x="4180474" y="431775"/>
            <a:ext cx="4278346" cy="4052865"/>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4" name="Google Shape;2094;p2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95" name="Google Shape;2095;p26"/>
          <p:cNvSpPr txBox="1">
            <a:spLocks noGrp="1"/>
          </p:cNvSpPr>
          <p:nvPr>
            <p:ph type="subTitle" idx="1"/>
          </p:nvPr>
        </p:nvSpPr>
        <p:spPr>
          <a:xfrm>
            <a:off x="4926325" y="1882075"/>
            <a:ext cx="2490300" cy="50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096" name="Google Shape;2096;p26"/>
          <p:cNvSpPr txBox="1">
            <a:spLocks noGrp="1"/>
          </p:cNvSpPr>
          <p:nvPr>
            <p:ph type="subTitle" idx="2"/>
          </p:nvPr>
        </p:nvSpPr>
        <p:spPr>
          <a:xfrm>
            <a:off x="4926325" y="2245100"/>
            <a:ext cx="2490300" cy="6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97" name="Google Shape;2097;p26"/>
          <p:cNvSpPr txBox="1">
            <a:spLocks noGrp="1"/>
          </p:cNvSpPr>
          <p:nvPr>
            <p:ph type="subTitle" idx="3"/>
          </p:nvPr>
        </p:nvSpPr>
        <p:spPr>
          <a:xfrm>
            <a:off x="4926325" y="2969625"/>
            <a:ext cx="2490300" cy="50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098" name="Google Shape;2098;p26"/>
          <p:cNvSpPr txBox="1">
            <a:spLocks noGrp="1"/>
          </p:cNvSpPr>
          <p:nvPr>
            <p:ph type="subTitle" idx="4"/>
          </p:nvPr>
        </p:nvSpPr>
        <p:spPr>
          <a:xfrm>
            <a:off x="4926325" y="3332650"/>
            <a:ext cx="2490300" cy="6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99" name="Google Shape;2099;p26"/>
          <p:cNvSpPr txBox="1">
            <a:spLocks noGrp="1"/>
          </p:cNvSpPr>
          <p:nvPr>
            <p:ph type="title"/>
          </p:nvPr>
        </p:nvSpPr>
        <p:spPr>
          <a:xfrm>
            <a:off x="4926325" y="1076450"/>
            <a:ext cx="2912700" cy="6348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100" name="Google Shape;2100;p26"/>
          <p:cNvGrpSpPr/>
          <p:nvPr/>
        </p:nvGrpSpPr>
        <p:grpSpPr>
          <a:xfrm rot="4912156">
            <a:off x="90899" y="963532"/>
            <a:ext cx="875552" cy="1053993"/>
            <a:chOff x="287252" y="1446471"/>
            <a:chExt cx="677785" cy="815920"/>
          </a:xfrm>
        </p:grpSpPr>
        <p:sp>
          <p:nvSpPr>
            <p:cNvPr id="2101" name="Google Shape;2101;p26"/>
            <p:cNvSpPr/>
            <p:nvPr/>
          </p:nvSpPr>
          <p:spPr>
            <a:xfrm rot="-6913607">
              <a:off x="273352" y="1646028"/>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02" name="Google Shape;2102;p26"/>
            <p:cNvSpPr/>
            <p:nvPr/>
          </p:nvSpPr>
          <p:spPr>
            <a:xfrm rot="-6913607">
              <a:off x="791925" y="2047396"/>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03" name="Google Shape;2103;p26"/>
            <p:cNvSpPr/>
            <p:nvPr/>
          </p:nvSpPr>
          <p:spPr>
            <a:xfrm rot="-6913607">
              <a:off x="546504" y="1514142"/>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04" name="Google Shape;2104;p26"/>
            <p:cNvSpPr/>
            <p:nvPr/>
          </p:nvSpPr>
          <p:spPr>
            <a:xfrm rot="-6913607">
              <a:off x="835877" y="2027445"/>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2105" name="Google Shape;2105;p26"/>
          <p:cNvSpPr/>
          <p:nvPr/>
        </p:nvSpPr>
        <p:spPr>
          <a:xfrm rot="-5400000" flipH="1">
            <a:off x="-312084" y="36262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6"/>
          <p:cNvSpPr/>
          <p:nvPr/>
        </p:nvSpPr>
        <p:spPr>
          <a:xfrm rot="-912552" flipH="1">
            <a:off x="8438351" y="243447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6"/>
          <p:cNvSpPr/>
          <p:nvPr/>
        </p:nvSpPr>
        <p:spPr>
          <a:xfrm rot="1110051" flipH="1">
            <a:off x="4454849" y="175150"/>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6"/>
          <p:cNvSpPr/>
          <p:nvPr/>
        </p:nvSpPr>
        <p:spPr>
          <a:xfrm flipH="1">
            <a:off x="566442" y="2326000"/>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6"/>
          <p:cNvSpPr/>
          <p:nvPr/>
        </p:nvSpPr>
        <p:spPr>
          <a:xfrm rot="-1417301" flipH="1">
            <a:off x="4422672" y="4693801"/>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6"/>
          <p:cNvSpPr/>
          <p:nvPr/>
        </p:nvSpPr>
        <p:spPr>
          <a:xfrm rot="764025" flipH="1">
            <a:off x="8106254" y="209577"/>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1" name="Google Shape;2111;p26"/>
          <p:cNvGrpSpPr/>
          <p:nvPr/>
        </p:nvGrpSpPr>
        <p:grpSpPr>
          <a:xfrm>
            <a:off x="1364024" y="101931"/>
            <a:ext cx="1158206" cy="345461"/>
            <a:chOff x="3670189" y="4065100"/>
            <a:chExt cx="868416" cy="259025"/>
          </a:xfrm>
        </p:grpSpPr>
        <p:sp>
          <p:nvSpPr>
            <p:cNvPr id="2112" name="Google Shape;2112;p26"/>
            <p:cNvSpPr/>
            <p:nvPr/>
          </p:nvSpPr>
          <p:spPr>
            <a:xfrm>
              <a:off x="3670189" y="4145708"/>
              <a:ext cx="365009" cy="130152"/>
            </a:xfrm>
            <a:custGeom>
              <a:avLst/>
              <a:gdLst/>
              <a:ahLst/>
              <a:cxnLst/>
              <a:rect l="l" t="t" r="r" b="b"/>
              <a:pathLst>
                <a:path w="5135" h="1831" extrusionOk="0">
                  <a:moveTo>
                    <a:pt x="3350" y="251"/>
                  </a:moveTo>
                  <a:cubicBezTo>
                    <a:pt x="3389" y="251"/>
                    <a:pt x="3428" y="263"/>
                    <a:pt x="3459" y="290"/>
                  </a:cubicBezTo>
                  <a:cubicBezTo>
                    <a:pt x="3527" y="351"/>
                    <a:pt x="3517" y="488"/>
                    <a:pt x="3510" y="574"/>
                  </a:cubicBezTo>
                  <a:cubicBezTo>
                    <a:pt x="3496" y="714"/>
                    <a:pt x="3448" y="850"/>
                    <a:pt x="3380" y="973"/>
                  </a:cubicBezTo>
                  <a:cubicBezTo>
                    <a:pt x="3260" y="912"/>
                    <a:pt x="3168" y="823"/>
                    <a:pt x="3124" y="679"/>
                  </a:cubicBezTo>
                  <a:cubicBezTo>
                    <a:pt x="3086" y="550"/>
                    <a:pt x="3117" y="372"/>
                    <a:pt x="3236" y="286"/>
                  </a:cubicBezTo>
                  <a:cubicBezTo>
                    <a:pt x="3268" y="264"/>
                    <a:pt x="3309" y="251"/>
                    <a:pt x="3350" y="251"/>
                  </a:cubicBezTo>
                  <a:close/>
                  <a:moveTo>
                    <a:pt x="1826" y="459"/>
                  </a:moveTo>
                  <a:cubicBezTo>
                    <a:pt x="1863" y="459"/>
                    <a:pt x="1901" y="473"/>
                    <a:pt x="1941" y="509"/>
                  </a:cubicBezTo>
                  <a:cubicBezTo>
                    <a:pt x="2051" y="608"/>
                    <a:pt x="2027" y="809"/>
                    <a:pt x="1989" y="936"/>
                  </a:cubicBezTo>
                  <a:cubicBezTo>
                    <a:pt x="1941" y="1086"/>
                    <a:pt x="1839" y="1216"/>
                    <a:pt x="1709" y="1305"/>
                  </a:cubicBezTo>
                  <a:cubicBezTo>
                    <a:pt x="1671" y="1267"/>
                    <a:pt x="1641" y="1219"/>
                    <a:pt x="1620" y="1172"/>
                  </a:cubicBezTo>
                  <a:cubicBezTo>
                    <a:pt x="1555" y="1038"/>
                    <a:pt x="1545" y="881"/>
                    <a:pt x="1579" y="741"/>
                  </a:cubicBezTo>
                  <a:cubicBezTo>
                    <a:pt x="1608" y="625"/>
                    <a:pt x="1704" y="459"/>
                    <a:pt x="1826" y="459"/>
                  </a:cubicBezTo>
                  <a:close/>
                  <a:moveTo>
                    <a:pt x="3244" y="1"/>
                  </a:moveTo>
                  <a:cubicBezTo>
                    <a:pt x="3178" y="1"/>
                    <a:pt x="3112" y="23"/>
                    <a:pt x="3055" y="75"/>
                  </a:cubicBezTo>
                  <a:cubicBezTo>
                    <a:pt x="2734" y="368"/>
                    <a:pt x="2987" y="891"/>
                    <a:pt x="3288" y="1120"/>
                  </a:cubicBezTo>
                  <a:cubicBezTo>
                    <a:pt x="3240" y="1175"/>
                    <a:pt x="3192" y="1233"/>
                    <a:pt x="3137" y="1277"/>
                  </a:cubicBezTo>
                  <a:cubicBezTo>
                    <a:pt x="2936" y="1459"/>
                    <a:pt x="2676" y="1575"/>
                    <a:pt x="2406" y="1578"/>
                  </a:cubicBezTo>
                  <a:cubicBezTo>
                    <a:pt x="2399" y="1578"/>
                    <a:pt x="2392" y="1578"/>
                    <a:pt x="2385" y="1578"/>
                  </a:cubicBezTo>
                  <a:cubicBezTo>
                    <a:pt x="2237" y="1578"/>
                    <a:pt x="2075" y="1544"/>
                    <a:pt x="1934" y="1472"/>
                  </a:cubicBezTo>
                  <a:cubicBezTo>
                    <a:pt x="2170" y="1257"/>
                    <a:pt x="2276" y="919"/>
                    <a:pt x="2170" y="604"/>
                  </a:cubicBezTo>
                  <a:cubicBezTo>
                    <a:pt x="2105" y="423"/>
                    <a:pt x="1952" y="225"/>
                    <a:pt x="1750" y="208"/>
                  </a:cubicBezTo>
                  <a:cubicBezTo>
                    <a:pt x="1742" y="207"/>
                    <a:pt x="1733" y="207"/>
                    <a:pt x="1725" y="207"/>
                  </a:cubicBezTo>
                  <a:cubicBezTo>
                    <a:pt x="1540" y="207"/>
                    <a:pt x="1440" y="389"/>
                    <a:pt x="1395" y="550"/>
                  </a:cubicBezTo>
                  <a:cubicBezTo>
                    <a:pt x="1313" y="840"/>
                    <a:pt x="1401" y="1137"/>
                    <a:pt x="1583" y="1373"/>
                  </a:cubicBezTo>
                  <a:cubicBezTo>
                    <a:pt x="1454" y="1431"/>
                    <a:pt x="1312" y="1459"/>
                    <a:pt x="1170" y="1459"/>
                  </a:cubicBezTo>
                  <a:cubicBezTo>
                    <a:pt x="1002" y="1459"/>
                    <a:pt x="834" y="1420"/>
                    <a:pt x="687" y="1346"/>
                  </a:cubicBezTo>
                  <a:cubicBezTo>
                    <a:pt x="352" y="1175"/>
                    <a:pt x="202" y="796"/>
                    <a:pt x="424" y="468"/>
                  </a:cubicBezTo>
                  <a:cubicBezTo>
                    <a:pt x="469" y="400"/>
                    <a:pt x="360" y="236"/>
                    <a:pt x="286" y="236"/>
                  </a:cubicBezTo>
                  <a:cubicBezTo>
                    <a:pt x="271" y="236"/>
                    <a:pt x="257" y="243"/>
                    <a:pt x="246" y="259"/>
                  </a:cubicBezTo>
                  <a:cubicBezTo>
                    <a:pt x="0" y="625"/>
                    <a:pt x="147" y="1113"/>
                    <a:pt x="451" y="1394"/>
                  </a:cubicBezTo>
                  <a:cubicBezTo>
                    <a:pt x="671" y="1599"/>
                    <a:pt x="971" y="1711"/>
                    <a:pt x="1270" y="1711"/>
                  </a:cubicBezTo>
                  <a:cubicBezTo>
                    <a:pt x="1412" y="1711"/>
                    <a:pt x="1555" y="1686"/>
                    <a:pt x="1688" y="1633"/>
                  </a:cubicBezTo>
                  <a:cubicBezTo>
                    <a:pt x="1723" y="1619"/>
                    <a:pt x="1753" y="1602"/>
                    <a:pt x="1788" y="1585"/>
                  </a:cubicBezTo>
                  <a:cubicBezTo>
                    <a:pt x="1822" y="1612"/>
                    <a:pt x="1859" y="1643"/>
                    <a:pt x="1893" y="1664"/>
                  </a:cubicBezTo>
                  <a:cubicBezTo>
                    <a:pt x="2075" y="1776"/>
                    <a:pt x="2279" y="1831"/>
                    <a:pt x="2485" y="1831"/>
                  </a:cubicBezTo>
                  <a:cubicBezTo>
                    <a:pt x="2685" y="1831"/>
                    <a:pt x="2887" y="1779"/>
                    <a:pt x="3069" y="1677"/>
                  </a:cubicBezTo>
                  <a:cubicBezTo>
                    <a:pt x="3254" y="1575"/>
                    <a:pt x="3411" y="1424"/>
                    <a:pt x="3527" y="1250"/>
                  </a:cubicBezTo>
                  <a:cubicBezTo>
                    <a:pt x="3685" y="1309"/>
                    <a:pt x="3857" y="1332"/>
                    <a:pt x="4032" y="1332"/>
                  </a:cubicBezTo>
                  <a:cubicBezTo>
                    <a:pt x="4376" y="1332"/>
                    <a:pt x="4734" y="1243"/>
                    <a:pt x="5037" y="1154"/>
                  </a:cubicBezTo>
                  <a:cubicBezTo>
                    <a:pt x="5135" y="1122"/>
                    <a:pt x="5018" y="900"/>
                    <a:pt x="4930" y="900"/>
                  </a:cubicBezTo>
                  <a:cubicBezTo>
                    <a:pt x="4926" y="900"/>
                    <a:pt x="4922" y="900"/>
                    <a:pt x="4918" y="902"/>
                  </a:cubicBezTo>
                  <a:cubicBezTo>
                    <a:pt x="4586" y="1001"/>
                    <a:pt x="4234" y="1072"/>
                    <a:pt x="3886" y="1072"/>
                  </a:cubicBezTo>
                  <a:cubicBezTo>
                    <a:pt x="3804" y="1072"/>
                    <a:pt x="3715" y="1066"/>
                    <a:pt x="3623" y="1048"/>
                  </a:cubicBezTo>
                  <a:cubicBezTo>
                    <a:pt x="3667" y="949"/>
                    <a:pt x="3691" y="843"/>
                    <a:pt x="3705" y="738"/>
                  </a:cubicBezTo>
                  <a:cubicBezTo>
                    <a:pt x="3725" y="533"/>
                    <a:pt x="3687" y="314"/>
                    <a:pt x="3547" y="150"/>
                  </a:cubicBezTo>
                  <a:cubicBezTo>
                    <a:pt x="3470" y="64"/>
                    <a:pt x="3356" y="1"/>
                    <a:pt x="32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6"/>
            <p:cNvSpPr/>
            <p:nvPr/>
          </p:nvSpPr>
          <p:spPr>
            <a:xfrm>
              <a:off x="4188524" y="4065100"/>
              <a:ext cx="350081" cy="147923"/>
            </a:xfrm>
            <a:custGeom>
              <a:avLst/>
              <a:gdLst/>
              <a:ahLst/>
              <a:cxnLst/>
              <a:rect l="l" t="t" r="r" b="b"/>
              <a:pathLst>
                <a:path w="4925" h="2081" extrusionOk="0">
                  <a:moveTo>
                    <a:pt x="3124" y="529"/>
                  </a:moveTo>
                  <a:cubicBezTo>
                    <a:pt x="3192" y="532"/>
                    <a:pt x="3250" y="645"/>
                    <a:pt x="3278" y="689"/>
                  </a:cubicBezTo>
                  <a:cubicBezTo>
                    <a:pt x="3325" y="771"/>
                    <a:pt x="3349" y="860"/>
                    <a:pt x="3360" y="952"/>
                  </a:cubicBezTo>
                  <a:cubicBezTo>
                    <a:pt x="3380" y="1113"/>
                    <a:pt x="3349" y="1263"/>
                    <a:pt x="3284" y="1390"/>
                  </a:cubicBezTo>
                  <a:cubicBezTo>
                    <a:pt x="3120" y="1304"/>
                    <a:pt x="2991" y="1140"/>
                    <a:pt x="2956" y="932"/>
                  </a:cubicBezTo>
                  <a:cubicBezTo>
                    <a:pt x="2943" y="853"/>
                    <a:pt x="2950" y="771"/>
                    <a:pt x="2977" y="699"/>
                  </a:cubicBezTo>
                  <a:cubicBezTo>
                    <a:pt x="2994" y="648"/>
                    <a:pt x="3059" y="529"/>
                    <a:pt x="3124" y="529"/>
                  </a:cubicBezTo>
                  <a:close/>
                  <a:moveTo>
                    <a:pt x="1607" y="757"/>
                  </a:moveTo>
                  <a:cubicBezTo>
                    <a:pt x="1680" y="757"/>
                    <a:pt x="1730" y="858"/>
                    <a:pt x="1754" y="922"/>
                  </a:cubicBezTo>
                  <a:cubicBezTo>
                    <a:pt x="1825" y="1133"/>
                    <a:pt x="1757" y="1335"/>
                    <a:pt x="1624" y="1499"/>
                  </a:cubicBezTo>
                  <a:cubicBezTo>
                    <a:pt x="1607" y="1472"/>
                    <a:pt x="1586" y="1448"/>
                    <a:pt x="1569" y="1420"/>
                  </a:cubicBezTo>
                  <a:cubicBezTo>
                    <a:pt x="1487" y="1291"/>
                    <a:pt x="1422" y="1120"/>
                    <a:pt x="1449" y="959"/>
                  </a:cubicBezTo>
                  <a:cubicBezTo>
                    <a:pt x="1463" y="891"/>
                    <a:pt x="1497" y="802"/>
                    <a:pt x="1566" y="768"/>
                  </a:cubicBezTo>
                  <a:cubicBezTo>
                    <a:pt x="1580" y="761"/>
                    <a:pt x="1594" y="757"/>
                    <a:pt x="1607" y="757"/>
                  </a:cubicBezTo>
                  <a:close/>
                  <a:moveTo>
                    <a:pt x="4401" y="1"/>
                  </a:moveTo>
                  <a:cubicBezTo>
                    <a:pt x="4384" y="1"/>
                    <a:pt x="4368" y="3"/>
                    <a:pt x="4354" y="9"/>
                  </a:cubicBezTo>
                  <a:cubicBezTo>
                    <a:pt x="4303" y="26"/>
                    <a:pt x="4282" y="67"/>
                    <a:pt x="4327" y="112"/>
                  </a:cubicBezTo>
                  <a:cubicBezTo>
                    <a:pt x="4576" y="320"/>
                    <a:pt x="4597" y="686"/>
                    <a:pt x="4443" y="959"/>
                  </a:cubicBezTo>
                  <a:cubicBezTo>
                    <a:pt x="4286" y="1233"/>
                    <a:pt x="3981" y="1431"/>
                    <a:pt x="3667" y="1465"/>
                  </a:cubicBezTo>
                  <a:cubicBezTo>
                    <a:pt x="3647" y="1467"/>
                    <a:pt x="3627" y="1467"/>
                    <a:pt x="3608" y="1467"/>
                  </a:cubicBezTo>
                  <a:cubicBezTo>
                    <a:pt x="3589" y="1467"/>
                    <a:pt x="3570" y="1467"/>
                    <a:pt x="3551" y="1465"/>
                  </a:cubicBezTo>
                  <a:cubicBezTo>
                    <a:pt x="3626" y="1308"/>
                    <a:pt x="3657" y="1130"/>
                    <a:pt x="3633" y="952"/>
                  </a:cubicBezTo>
                  <a:cubicBezTo>
                    <a:pt x="3602" y="744"/>
                    <a:pt x="3483" y="532"/>
                    <a:pt x="3298" y="426"/>
                  </a:cubicBezTo>
                  <a:cubicBezTo>
                    <a:pt x="3226" y="386"/>
                    <a:pt x="3144" y="364"/>
                    <a:pt x="3064" y="364"/>
                  </a:cubicBezTo>
                  <a:cubicBezTo>
                    <a:pt x="2957" y="364"/>
                    <a:pt x="2854" y="403"/>
                    <a:pt x="2782" y="491"/>
                  </a:cubicBezTo>
                  <a:cubicBezTo>
                    <a:pt x="2502" y="833"/>
                    <a:pt x="2803" y="1315"/>
                    <a:pt x="3127" y="1496"/>
                  </a:cubicBezTo>
                  <a:cubicBezTo>
                    <a:pt x="3155" y="1506"/>
                    <a:pt x="3178" y="1520"/>
                    <a:pt x="3199" y="1530"/>
                  </a:cubicBezTo>
                  <a:cubicBezTo>
                    <a:pt x="3022" y="1763"/>
                    <a:pt x="2720" y="1908"/>
                    <a:pt x="2418" y="1908"/>
                  </a:cubicBezTo>
                  <a:cubicBezTo>
                    <a:pt x="2336" y="1908"/>
                    <a:pt x="2254" y="1898"/>
                    <a:pt x="2174" y="1875"/>
                  </a:cubicBezTo>
                  <a:cubicBezTo>
                    <a:pt x="2037" y="1837"/>
                    <a:pt x="1911" y="1769"/>
                    <a:pt x="1798" y="1673"/>
                  </a:cubicBezTo>
                  <a:cubicBezTo>
                    <a:pt x="2034" y="1444"/>
                    <a:pt x="2157" y="1069"/>
                    <a:pt x="1935" y="778"/>
                  </a:cubicBezTo>
                  <a:cubicBezTo>
                    <a:pt x="1843" y="659"/>
                    <a:pt x="1693" y="575"/>
                    <a:pt x="1542" y="575"/>
                  </a:cubicBezTo>
                  <a:cubicBezTo>
                    <a:pt x="1502" y="575"/>
                    <a:pt x="1462" y="581"/>
                    <a:pt x="1422" y="594"/>
                  </a:cubicBezTo>
                  <a:cubicBezTo>
                    <a:pt x="1203" y="662"/>
                    <a:pt x="1142" y="891"/>
                    <a:pt x="1179" y="1096"/>
                  </a:cubicBezTo>
                  <a:cubicBezTo>
                    <a:pt x="1217" y="1301"/>
                    <a:pt x="1330" y="1482"/>
                    <a:pt x="1473" y="1632"/>
                  </a:cubicBezTo>
                  <a:cubicBezTo>
                    <a:pt x="1432" y="1660"/>
                    <a:pt x="1384" y="1690"/>
                    <a:pt x="1337" y="1718"/>
                  </a:cubicBezTo>
                  <a:cubicBezTo>
                    <a:pt x="983" y="1890"/>
                    <a:pt x="549" y="1923"/>
                    <a:pt x="161" y="1923"/>
                  </a:cubicBezTo>
                  <a:cubicBezTo>
                    <a:pt x="140" y="1923"/>
                    <a:pt x="120" y="1923"/>
                    <a:pt x="100" y="1923"/>
                  </a:cubicBezTo>
                  <a:cubicBezTo>
                    <a:pt x="48" y="1923"/>
                    <a:pt x="1" y="1957"/>
                    <a:pt x="24" y="2012"/>
                  </a:cubicBezTo>
                  <a:cubicBezTo>
                    <a:pt x="55" y="2066"/>
                    <a:pt x="154" y="2080"/>
                    <a:pt x="206" y="2080"/>
                  </a:cubicBezTo>
                  <a:cubicBezTo>
                    <a:pt x="225" y="2080"/>
                    <a:pt x="244" y="2080"/>
                    <a:pt x="264" y="2080"/>
                  </a:cubicBezTo>
                  <a:cubicBezTo>
                    <a:pt x="718" y="2080"/>
                    <a:pt x="1265" y="2039"/>
                    <a:pt x="1654" y="1790"/>
                  </a:cubicBezTo>
                  <a:cubicBezTo>
                    <a:pt x="1733" y="1848"/>
                    <a:pt x="1825" y="1899"/>
                    <a:pt x="1914" y="1936"/>
                  </a:cubicBezTo>
                  <a:cubicBezTo>
                    <a:pt x="2102" y="2023"/>
                    <a:pt x="2311" y="2070"/>
                    <a:pt x="2517" y="2070"/>
                  </a:cubicBezTo>
                  <a:cubicBezTo>
                    <a:pt x="2693" y="2070"/>
                    <a:pt x="2868" y="2036"/>
                    <a:pt x="3028" y="1964"/>
                  </a:cubicBezTo>
                  <a:cubicBezTo>
                    <a:pt x="3206" y="1882"/>
                    <a:pt x="3353" y="1759"/>
                    <a:pt x="3466" y="1608"/>
                  </a:cubicBezTo>
                  <a:cubicBezTo>
                    <a:pt x="3529" y="1619"/>
                    <a:pt x="3594" y="1625"/>
                    <a:pt x="3658" y="1625"/>
                  </a:cubicBezTo>
                  <a:cubicBezTo>
                    <a:pt x="3979" y="1625"/>
                    <a:pt x="4301" y="1494"/>
                    <a:pt x="4532" y="1267"/>
                  </a:cubicBezTo>
                  <a:cubicBezTo>
                    <a:pt x="4873" y="939"/>
                    <a:pt x="4925" y="378"/>
                    <a:pt x="4545" y="54"/>
                  </a:cubicBezTo>
                  <a:cubicBezTo>
                    <a:pt x="4509" y="25"/>
                    <a:pt x="4452" y="1"/>
                    <a:pt x="4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6"/>
            <p:cNvSpPr/>
            <p:nvPr/>
          </p:nvSpPr>
          <p:spPr>
            <a:xfrm>
              <a:off x="4035981" y="4091543"/>
              <a:ext cx="136834" cy="111742"/>
            </a:xfrm>
            <a:custGeom>
              <a:avLst/>
              <a:gdLst/>
              <a:ahLst/>
              <a:cxnLst/>
              <a:rect l="l" t="t" r="r" b="b"/>
              <a:pathLst>
                <a:path w="1925" h="1572" extrusionOk="0">
                  <a:moveTo>
                    <a:pt x="1320" y="64"/>
                  </a:moveTo>
                  <a:cubicBezTo>
                    <a:pt x="1422" y="81"/>
                    <a:pt x="1501" y="105"/>
                    <a:pt x="1566" y="201"/>
                  </a:cubicBezTo>
                  <a:cubicBezTo>
                    <a:pt x="1613" y="269"/>
                    <a:pt x="1631" y="358"/>
                    <a:pt x="1631" y="440"/>
                  </a:cubicBezTo>
                  <a:cubicBezTo>
                    <a:pt x="1627" y="645"/>
                    <a:pt x="1531" y="826"/>
                    <a:pt x="1422" y="994"/>
                  </a:cubicBezTo>
                  <a:cubicBezTo>
                    <a:pt x="1309" y="1165"/>
                    <a:pt x="1173" y="1322"/>
                    <a:pt x="1022" y="1465"/>
                  </a:cubicBezTo>
                  <a:cubicBezTo>
                    <a:pt x="705" y="1380"/>
                    <a:pt x="407" y="1127"/>
                    <a:pt x="335" y="782"/>
                  </a:cubicBezTo>
                  <a:cubicBezTo>
                    <a:pt x="298" y="601"/>
                    <a:pt x="346" y="396"/>
                    <a:pt x="499" y="286"/>
                  </a:cubicBezTo>
                  <a:cubicBezTo>
                    <a:pt x="510" y="290"/>
                    <a:pt x="523" y="290"/>
                    <a:pt x="537" y="297"/>
                  </a:cubicBezTo>
                  <a:cubicBezTo>
                    <a:pt x="578" y="314"/>
                    <a:pt x="612" y="341"/>
                    <a:pt x="643" y="375"/>
                  </a:cubicBezTo>
                  <a:cubicBezTo>
                    <a:pt x="705" y="440"/>
                    <a:pt x="728" y="519"/>
                    <a:pt x="711" y="604"/>
                  </a:cubicBezTo>
                  <a:cubicBezTo>
                    <a:pt x="711" y="606"/>
                    <a:pt x="716" y="607"/>
                    <a:pt x="724" y="607"/>
                  </a:cubicBezTo>
                  <a:cubicBezTo>
                    <a:pt x="758" y="607"/>
                    <a:pt x="846" y="593"/>
                    <a:pt x="851" y="587"/>
                  </a:cubicBezTo>
                  <a:cubicBezTo>
                    <a:pt x="879" y="584"/>
                    <a:pt x="978" y="570"/>
                    <a:pt x="985" y="543"/>
                  </a:cubicBezTo>
                  <a:cubicBezTo>
                    <a:pt x="1019" y="433"/>
                    <a:pt x="1067" y="327"/>
                    <a:pt x="1132" y="235"/>
                  </a:cubicBezTo>
                  <a:cubicBezTo>
                    <a:pt x="1166" y="187"/>
                    <a:pt x="1203" y="143"/>
                    <a:pt x="1251" y="105"/>
                  </a:cubicBezTo>
                  <a:cubicBezTo>
                    <a:pt x="1272" y="88"/>
                    <a:pt x="1292" y="75"/>
                    <a:pt x="1320" y="64"/>
                  </a:cubicBezTo>
                  <a:close/>
                  <a:moveTo>
                    <a:pt x="1535" y="0"/>
                  </a:moveTo>
                  <a:cubicBezTo>
                    <a:pt x="1512" y="0"/>
                    <a:pt x="1490" y="1"/>
                    <a:pt x="1467" y="3"/>
                  </a:cubicBezTo>
                  <a:cubicBezTo>
                    <a:pt x="1347" y="17"/>
                    <a:pt x="1220" y="40"/>
                    <a:pt x="1108" y="92"/>
                  </a:cubicBezTo>
                  <a:cubicBezTo>
                    <a:pt x="1015" y="136"/>
                    <a:pt x="937" y="198"/>
                    <a:pt x="879" y="280"/>
                  </a:cubicBezTo>
                  <a:lnTo>
                    <a:pt x="875" y="276"/>
                  </a:lnTo>
                  <a:cubicBezTo>
                    <a:pt x="815" y="230"/>
                    <a:pt x="749" y="215"/>
                    <a:pt x="680" y="215"/>
                  </a:cubicBezTo>
                  <a:cubicBezTo>
                    <a:pt x="652" y="215"/>
                    <a:pt x="624" y="218"/>
                    <a:pt x="595" y="222"/>
                  </a:cubicBezTo>
                  <a:cubicBezTo>
                    <a:pt x="363" y="252"/>
                    <a:pt x="117" y="345"/>
                    <a:pt x="59" y="601"/>
                  </a:cubicBezTo>
                  <a:cubicBezTo>
                    <a:pt x="1" y="840"/>
                    <a:pt x="120" y="1093"/>
                    <a:pt x="288" y="1264"/>
                  </a:cubicBezTo>
                  <a:cubicBezTo>
                    <a:pt x="441" y="1421"/>
                    <a:pt x="646" y="1527"/>
                    <a:pt x="865" y="1571"/>
                  </a:cubicBezTo>
                  <a:cubicBezTo>
                    <a:pt x="903" y="1571"/>
                    <a:pt x="951" y="1561"/>
                    <a:pt x="995" y="1551"/>
                  </a:cubicBezTo>
                  <a:cubicBezTo>
                    <a:pt x="1019" y="1551"/>
                    <a:pt x="1046" y="1544"/>
                    <a:pt x="1050" y="1541"/>
                  </a:cubicBezTo>
                  <a:cubicBezTo>
                    <a:pt x="1097" y="1530"/>
                    <a:pt x="1176" y="1523"/>
                    <a:pt x="1217" y="1493"/>
                  </a:cubicBezTo>
                  <a:cubicBezTo>
                    <a:pt x="1378" y="1353"/>
                    <a:pt x="1528" y="1192"/>
                    <a:pt x="1651" y="1011"/>
                  </a:cubicBezTo>
                  <a:cubicBezTo>
                    <a:pt x="1764" y="850"/>
                    <a:pt x="1863" y="679"/>
                    <a:pt x="1901" y="481"/>
                  </a:cubicBezTo>
                  <a:cubicBezTo>
                    <a:pt x="1924" y="314"/>
                    <a:pt x="1887" y="126"/>
                    <a:pt x="1730" y="40"/>
                  </a:cubicBezTo>
                  <a:cubicBezTo>
                    <a:pt x="1668" y="10"/>
                    <a:pt x="1603" y="0"/>
                    <a:pt x="1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6"/>
            <p:cNvSpPr/>
            <p:nvPr/>
          </p:nvSpPr>
          <p:spPr>
            <a:xfrm>
              <a:off x="4059793" y="4220771"/>
              <a:ext cx="141667" cy="103354"/>
            </a:xfrm>
            <a:custGeom>
              <a:avLst/>
              <a:gdLst/>
              <a:ahLst/>
              <a:cxnLst/>
              <a:rect l="l" t="t" r="r" b="b"/>
              <a:pathLst>
                <a:path w="1993" h="1454" extrusionOk="0">
                  <a:moveTo>
                    <a:pt x="693" y="1366"/>
                  </a:moveTo>
                  <a:cubicBezTo>
                    <a:pt x="708" y="1366"/>
                    <a:pt x="712" y="1370"/>
                    <a:pt x="704" y="1370"/>
                  </a:cubicBezTo>
                  <a:cubicBezTo>
                    <a:pt x="700" y="1370"/>
                    <a:pt x="694" y="1369"/>
                    <a:pt x="684" y="1366"/>
                  </a:cubicBezTo>
                  <a:cubicBezTo>
                    <a:pt x="687" y="1366"/>
                    <a:pt x="691" y="1366"/>
                    <a:pt x="693" y="1366"/>
                  </a:cubicBezTo>
                  <a:close/>
                  <a:moveTo>
                    <a:pt x="803" y="98"/>
                  </a:moveTo>
                  <a:cubicBezTo>
                    <a:pt x="995" y="204"/>
                    <a:pt x="1179" y="334"/>
                    <a:pt x="1337" y="485"/>
                  </a:cubicBezTo>
                  <a:cubicBezTo>
                    <a:pt x="1490" y="628"/>
                    <a:pt x="1644" y="799"/>
                    <a:pt x="1689" y="1014"/>
                  </a:cubicBezTo>
                  <a:cubicBezTo>
                    <a:pt x="1706" y="1103"/>
                    <a:pt x="1695" y="1202"/>
                    <a:pt x="1651" y="1281"/>
                  </a:cubicBezTo>
                  <a:cubicBezTo>
                    <a:pt x="1624" y="1329"/>
                    <a:pt x="1589" y="1349"/>
                    <a:pt x="1552" y="1380"/>
                  </a:cubicBezTo>
                  <a:cubicBezTo>
                    <a:pt x="1535" y="1380"/>
                    <a:pt x="1514" y="1380"/>
                    <a:pt x="1497" y="1376"/>
                  </a:cubicBezTo>
                  <a:cubicBezTo>
                    <a:pt x="1282" y="1332"/>
                    <a:pt x="1132" y="1154"/>
                    <a:pt x="1026" y="980"/>
                  </a:cubicBezTo>
                  <a:cubicBezTo>
                    <a:pt x="1022" y="973"/>
                    <a:pt x="1011" y="970"/>
                    <a:pt x="996" y="970"/>
                  </a:cubicBezTo>
                  <a:cubicBezTo>
                    <a:pt x="923" y="970"/>
                    <a:pt x="752" y="1038"/>
                    <a:pt x="752" y="1038"/>
                  </a:cubicBezTo>
                  <a:cubicBezTo>
                    <a:pt x="786" y="1110"/>
                    <a:pt x="783" y="1192"/>
                    <a:pt x="749" y="1264"/>
                  </a:cubicBezTo>
                  <a:cubicBezTo>
                    <a:pt x="732" y="1305"/>
                    <a:pt x="701" y="1339"/>
                    <a:pt x="670" y="1366"/>
                  </a:cubicBezTo>
                  <a:cubicBezTo>
                    <a:pt x="472" y="1325"/>
                    <a:pt x="356" y="1137"/>
                    <a:pt x="339" y="946"/>
                  </a:cubicBezTo>
                  <a:cubicBezTo>
                    <a:pt x="308" y="604"/>
                    <a:pt x="523" y="280"/>
                    <a:pt x="803" y="98"/>
                  </a:cubicBezTo>
                  <a:close/>
                  <a:moveTo>
                    <a:pt x="992" y="0"/>
                  </a:moveTo>
                  <a:cubicBezTo>
                    <a:pt x="965" y="0"/>
                    <a:pt x="931" y="9"/>
                    <a:pt x="903" y="16"/>
                  </a:cubicBezTo>
                  <a:cubicBezTo>
                    <a:pt x="885" y="16"/>
                    <a:pt x="872" y="23"/>
                    <a:pt x="868" y="23"/>
                  </a:cubicBezTo>
                  <a:cubicBezTo>
                    <a:pt x="807" y="30"/>
                    <a:pt x="739" y="44"/>
                    <a:pt x="680" y="68"/>
                  </a:cubicBezTo>
                  <a:cubicBezTo>
                    <a:pt x="475" y="163"/>
                    <a:pt x="301" y="307"/>
                    <a:pt x="185" y="498"/>
                  </a:cubicBezTo>
                  <a:cubicBezTo>
                    <a:pt x="62" y="703"/>
                    <a:pt x="0" y="983"/>
                    <a:pt x="113" y="1206"/>
                  </a:cubicBezTo>
                  <a:cubicBezTo>
                    <a:pt x="161" y="1301"/>
                    <a:pt x="246" y="1380"/>
                    <a:pt x="352" y="1417"/>
                  </a:cubicBezTo>
                  <a:cubicBezTo>
                    <a:pt x="398" y="1435"/>
                    <a:pt x="446" y="1442"/>
                    <a:pt x="495" y="1442"/>
                  </a:cubicBezTo>
                  <a:cubicBezTo>
                    <a:pt x="567" y="1442"/>
                    <a:pt x="642" y="1427"/>
                    <a:pt x="711" y="1411"/>
                  </a:cubicBezTo>
                  <a:cubicBezTo>
                    <a:pt x="800" y="1387"/>
                    <a:pt x="885" y="1359"/>
                    <a:pt x="950" y="1294"/>
                  </a:cubicBezTo>
                  <a:cubicBezTo>
                    <a:pt x="1012" y="1349"/>
                    <a:pt x="1080" y="1397"/>
                    <a:pt x="1162" y="1428"/>
                  </a:cubicBezTo>
                  <a:cubicBezTo>
                    <a:pt x="1219" y="1446"/>
                    <a:pt x="1280" y="1454"/>
                    <a:pt x="1342" y="1454"/>
                  </a:cubicBezTo>
                  <a:cubicBezTo>
                    <a:pt x="1481" y="1454"/>
                    <a:pt x="1626" y="1416"/>
                    <a:pt x="1743" y="1366"/>
                  </a:cubicBezTo>
                  <a:cubicBezTo>
                    <a:pt x="1914" y="1291"/>
                    <a:pt x="1993" y="1120"/>
                    <a:pt x="1952" y="939"/>
                  </a:cubicBezTo>
                  <a:cubicBezTo>
                    <a:pt x="1914" y="737"/>
                    <a:pt x="1777" y="577"/>
                    <a:pt x="1634" y="437"/>
                  </a:cubicBezTo>
                  <a:cubicBezTo>
                    <a:pt x="1453" y="262"/>
                    <a:pt x="1244" y="119"/>
                    <a:pt x="1022" y="6"/>
                  </a:cubicBezTo>
                  <a:cubicBezTo>
                    <a:pt x="1014" y="2"/>
                    <a:pt x="1004" y="0"/>
                    <a:pt x="9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6" name="Google Shape;2116;p26"/>
          <p:cNvSpPr/>
          <p:nvPr/>
        </p:nvSpPr>
        <p:spPr>
          <a:xfrm rot="-5400000" flipH="1">
            <a:off x="8288041" y="3685338"/>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7" name="Google Shape;2117;p26"/>
          <p:cNvGrpSpPr/>
          <p:nvPr/>
        </p:nvGrpSpPr>
        <p:grpSpPr>
          <a:xfrm rot="5716605">
            <a:off x="7385198" y="4192662"/>
            <a:ext cx="875545" cy="1053985"/>
            <a:chOff x="-5" y="1414424"/>
            <a:chExt cx="677785" cy="815920"/>
          </a:xfrm>
        </p:grpSpPr>
        <p:sp>
          <p:nvSpPr>
            <p:cNvPr id="2118" name="Google Shape;2118;p26"/>
            <p:cNvSpPr/>
            <p:nvPr/>
          </p:nvSpPr>
          <p:spPr>
            <a:xfrm rot="-6913607">
              <a:off x="-13906" y="1613981"/>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19" name="Google Shape;2119;p26"/>
            <p:cNvSpPr/>
            <p:nvPr/>
          </p:nvSpPr>
          <p:spPr>
            <a:xfrm rot="-6913607">
              <a:off x="504667" y="2015348"/>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20" name="Google Shape;2120;p26"/>
            <p:cNvSpPr/>
            <p:nvPr/>
          </p:nvSpPr>
          <p:spPr>
            <a:xfrm rot="-6913607">
              <a:off x="259247" y="1482094"/>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21" name="Google Shape;2121;p26"/>
            <p:cNvSpPr/>
            <p:nvPr/>
          </p:nvSpPr>
          <p:spPr>
            <a:xfrm rot="-6913607">
              <a:off x="548619" y="1995398"/>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grpSp>
        <p:nvGrpSpPr>
          <p:cNvPr id="2122" name="Google Shape;2122;p26"/>
          <p:cNvGrpSpPr/>
          <p:nvPr/>
        </p:nvGrpSpPr>
        <p:grpSpPr>
          <a:xfrm rot="5400000">
            <a:off x="7977775" y="1349887"/>
            <a:ext cx="890252" cy="318211"/>
            <a:chOff x="275975" y="72825"/>
            <a:chExt cx="890252" cy="318211"/>
          </a:xfrm>
        </p:grpSpPr>
        <p:sp>
          <p:nvSpPr>
            <p:cNvPr id="2123" name="Google Shape;2123;p26"/>
            <p:cNvSpPr/>
            <p:nvPr/>
          </p:nvSpPr>
          <p:spPr>
            <a:xfrm>
              <a:off x="275975" y="72963"/>
              <a:ext cx="890252" cy="31807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6"/>
            <p:cNvSpPr/>
            <p:nvPr/>
          </p:nvSpPr>
          <p:spPr>
            <a:xfrm>
              <a:off x="906765" y="122861"/>
              <a:ext cx="74434"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6"/>
            <p:cNvSpPr/>
            <p:nvPr/>
          </p:nvSpPr>
          <p:spPr>
            <a:xfrm>
              <a:off x="344182" y="150393"/>
              <a:ext cx="71298"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6"/>
            <p:cNvSpPr/>
            <p:nvPr/>
          </p:nvSpPr>
          <p:spPr>
            <a:xfrm>
              <a:off x="1152154" y="323837"/>
              <a:ext cx="13881" cy="30299"/>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6"/>
            <p:cNvSpPr/>
            <p:nvPr/>
          </p:nvSpPr>
          <p:spPr>
            <a:xfrm>
              <a:off x="606589" y="361099"/>
              <a:ext cx="78031" cy="29607"/>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6"/>
            <p:cNvSpPr/>
            <p:nvPr/>
          </p:nvSpPr>
          <p:spPr>
            <a:xfrm>
              <a:off x="803094" y="171791"/>
              <a:ext cx="71897" cy="3495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6"/>
            <p:cNvSpPr/>
            <p:nvPr/>
          </p:nvSpPr>
          <p:spPr>
            <a:xfrm>
              <a:off x="710583" y="281456"/>
              <a:ext cx="71298"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6"/>
            <p:cNvSpPr/>
            <p:nvPr/>
          </p:nvSpPr>
          <p:spPr>
            <a:xfrm>
              <a:off x="1094646" y="228514"/>
              <a:ext cx="71574" cy="36156"/>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6"/>
            <p:cNvSpPr/>
            <p:nvPr/>
          </p:nvSpPr>
          <p:spPr>
            <a:xfrm>
              <a:off x="481611" y="251203"/>
              <a:ext cx="72220" cy="3694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6"/>
            <p:cNvSpPr/>
            <p:nvPr/>
          </p:nvSpPr>
          <p:spPr>
            <a:xfrm>
              <a:off x="276436" y="105429"/>
              <a:ext cx="71436" cy="3629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6"/>
            <p:cNvSpPr/>
            <p:nvPr/>
          </p:nvSpPr>
          <p:spPr>
            <a:xfrm>
              <a:off x="666772" y="143014"/>
              <a:ext cx="70975" cy="34634"/>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6"/>
            <p:cNvSpPr/>
            <p:nvPr/>
          </p:nvSpPr>
          <p:spPr>
            <a:xfrm>
              <a:off x="827536" y="109903"/>
              <a:ext cx="55341" cy="30391"/>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6"/>
            <p:cNvSpPr/>
            <p:nvPr/>
          </p:nvSpPr>
          <p:spPr>
            <a:xfrm>
              <a:off x="556321" y="72825"/>
              <a:ext cx="72820" cy="22874"/>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6"/>
            <p:cNvSpPr/>
            <p:nvPr/>
          </p:nvSpPr>
          <p:spPr>
            <a:xfrm>
              <a:off x="992359" y="72825"/>
              <a:ext cx="70006"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6"/>
            <p:cNvSpPr/>
            <p:nvPr/>
          </p:nvSpPr>
          <p:spPr>
            <a:xfrm>
              <a:off x="306366" y="328956"/>
              <a:ext cx="74572" cy="35418"/>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6"/>
            <p:cNvSpPr/>
            <p:nvPr/>
          </p:nvSpPr>
          <p:spPr>
            <a:xfrm>
              <a:off x="450897" y="318626"/>
              <a:ext cx="75679" cy="381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6"/>
            <p:cNvSpPr/>
            <p:nvPr/>
          </p:nvSpPr>
          <p:spPr>
            <a:xfrm>
              <a:off x="1117336" y="137157"/>
              <a:ext cx="29654" cy="29238"/>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6"/>
            <p:cNvSpPr/>
            <p:nvPr/>
          </p:nvSpPr>
          <p:spPr>
            <a:xfrm>
              <a:off x="838373" y="323145"/>
              <a:ext cx="69222" cy="3306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6"/>
            <p:cNvSpPr/>
            <p:nvPr/>
          </p:nvSpPr>
          <p:spPr>
            <a:xfrm>
              <a:off x="748722" y="371890"/>
              <a:ext cx="77892"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6"/>
            <p:cNvSpPr/>
            <p:nvPr/>
          </p:nvSpPr>
          <p:spPr>
            <a:xfrm>
              <a:off x="1011589" y="174650"/>
              <a:ext cx="81997"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6"/>
            <p:cNvSpPr/>
            <p:nvPr/>
          </p:nvSpPr>
          <p:spPr>
            <a:xfrm>
              <a:off x="356034" y="219014"/>
              <a:ext cx="79783" cy="42151"/>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6"/>
            <p:cNvSpPr/>
            <p:nvPr/>
          </p:nvSpPr>
          <p:spPr>
            <a:xfrm>
              <a:off x="711551" y="73102"/>
              <a:ext cx="65717"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6"/>
            <p:cNvSpPr/>
            <p:nvPr/>
          </p:nvSpPr>
          <p:spPr>
            <a:xfrm>
              <a:off x="490281" y="121201"/>
              <a:ext cx="71897"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6"/>
            <p:cNvSpPr/>
            <p:nvPr/>
          </p:nvSpPr>
          <p:spPr>
            <a:xfrm>
              <a:off x="571125" y="214080"/>
              <a:ext cx="78538" cy="35741"/>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6"/>
            <p:cNvSpPr/>
            <p:nvPr/>
          </p:nvSpPr>
          <p:spPr>
            <a:xfrm>
              <a:off x="1026070" y="349708"/>
              <a:ext cx="78861" cy="32651"/>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6"/>
            <p:cNvSpPr/>
            <p:nvPr/>
          </p:nvSpPr>
          <p:spPr>
            <a:xfrm>
              <a:off x="889148" y="231373"/>
              <a:ext cx="82274" cy="3698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6"/>
            <p:cNvSpPr/>
            <p:nvPr/>
          </p:nvSpPr>
          <p:spPr>
            <a:xfrm>
              <a:off x="981337" y="285837"/>
              <a:ext cx="67470" cy="32743"/>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0" name="Google Shape;2150;p26"/>
          <p:cNvGrpSpPr/>
          <p:nvPr/>
        </p:nvGrpSpPr>
        <p:grpSpPr>
          <a:xfrm rot="-528992">
            <a:off x="4024861" y="3218724"/>
            <a:ext cx="417619" cy="963229"/>
            <a:chOff x="1308411" y="3728922"/>
            <a:chExt cx="374759" cy="864373"/>
          </a:xfrm>
        </p:grpSpPr>
        <p:sp>
          <p:nvSpPr>
            <p:cNvPr id="2151" name="Google Shape;2151;p26"/>
            <p:cNvSpPr/>
            <p:nvPr/>
          </p:nvSpPr>
          <p:spPr>
            <a:xfrm rot="-4852519">
              <a:off x="1083134" y="4036683"/>
              <a:ext cx="825314" cy="248851"/>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6"/>
            <p:cNvSpPr/>
            <p:nvPr/>
          </p:nvSpPr>
          <p:spPr>
            <a:xfrm rot="-4852519">
              <a:off x="1423130" y="3929695"/>
              <a:ext cx="69004"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6"/>
            <p:cNvSpPr/>
            <p:nvPr/>
          </p:nvSpPr>
          <p:spPr>
            <a:xfrm rot="-4852519">
              <a:off x="1362748" y="4450358"/>
              <a:ext cx="66097"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6"/>
            <p:cNvSpPr/>
            <p:nvPr/>
          </p:nvSpPr>
          <p:spPr>
            <a:xfrm rot="-4852519">
              <a:off x="1635791" y="3764992"/>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6"/>
            <p:cNvSpPr/>
            <p:nvPr/>
          </p:nvSpPr>
          <p:spPr>
            <a:xfrm rot="-4852519">
              <a:off x="1558865" y="4241016"/>
              <a:ext cx="72339"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6"/>
            <p:cNvSpPr/>
            <p:nvPr/>
          </p:nvSpPr>
          <p:spPr>
            <a:xfrm rot="-4852519">
              <a:off x="1447047" y="4032827"/>
              <a:ext cx="66653"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6"/>
            <p:cNvSpPr/>
            <p:nvPr/>
          </p:nvSpPr>
          <p:spPr>
            <a:xfrm rot="-4852519">
              <a:off x="1516669" y="4135737"/>
              <a:ext cx="66097"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6"/>
            <p:cNvSpPr/>
            <p:nvPr/>
          </p:nvSpPr>
          <p:spPr>
            <a:xfrm rot="-4852519">
              <a:off x="1533991" y="3774560"/>
              <a:ext cx="66353" cy="282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6"/>
            <p:cNvSpPr/>
            <p:nvPr/>
          </p:nvSpPr>
          <p:spPr>
            <a:xfrm rot="-4852519">
              <a:off x="1461305" y="4338673"/>
              <a:ext cx="66952"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6"/>
            <p:cNvSpPr/>
            <p:nvPr/>
          </p:nvSpPr>
          <p:spPr>
            <a:xfrm rot="-4852519">
              <a:off x="1319425" y="4504354"/>
              <a:ext cx="66225" cy="28396"/>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6"/>
            <p:cNvSpPr/>
            <p:nvPr/>
          </p:nvSpPr>
          <p:spPr>
            <a:xfrm rot="-4852519">
              <a:off x="1405176" y="4153651"/>
              <a:ext cx="65798" cy="27097"/>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6"/>
            <p:cNvSpPr/>
            <p:nvPr/>
          </p:nvSpPr>
          <p:spPr>
            <a:xfrm rot="-4852519">
              <a:off x="1407895" y="4009833"/>
              <a:ext cx="51304"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6"/>
            <p:cNvSpPr/>
            <p:nvPr/>
          </p:nvSpPr>
          <p:spPr>
            <a:xfrm rot="-4852519">
              <a:off x="1329891" y="4246669"/>
              <a:ext cx="67508"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6"/>
            <p:cNvSpPr/>
            <p:nvPr/>
          </p:nvSpPr>
          <p:spPr>
            <a:xfrm rot="-4852519">
              <a:off x="1396247" y="3847903"/>
              <a:ext cx="64900"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6"/>
            <p:cNvSpPr/>
            <p:nvPr/>
          </p:nvSpPr>
          <p:spPr>
            <a:xfrm rot="-4852519">
              <a:off x="1493655" y="4510576"/>
              <a:ext cx="69132"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6"/>
            <p:cNvSpPr/>
            <p:nvPr/>
          </p:nvSpPr>
          <p:spPr>
            <a:xfrm rot="-4852519">
              <a:off x="1507596" y="4375318"/>
              <a:ext cx="70159"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6"/>
            <p:cNvSpPr/>
            <p:nvPr/>
          </p:nvSpPr>
          <p:spPr>
            <a:xfrm rot="-4852519">
              <a:off x="1480978" y="3760931"/>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6"/>
            <p:cNvSpPr/>
            <p:nvPr/>
          </p:nvSpPr>
          <p:spPr>
            <a:xfrm rot="-4852519">
              <a:off x="1568604" y="4025900"/>
              <a:ext cx="64173"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6"/>
            <p:cNvSpPr/>
            <p:nvPr/>
          </p:nvSpPr>
          <p:spPr>
            <a:xfrm rot="-4852519">
              <a:off x="1583953" y="4116042"/>
              <a:ext cx="72211"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6"/>
            <p:cNvSpPr/>
            <p:nvPr/>
          </p:nvSpPr>
          <p:spPr>
            <a:xfrm rot="-4852519">
              <a:off x="1476927" y="3837014"/>
              <a:ext cx="76016" cy="2933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6"/>
            <p:cNvSpPr/>
            <p:nvPr/>
          </p:nvSpPr>
          <p:spPr>
            <a:xfrm rot="-4852519">
              <a:off x="1417209" y="4443513"/>
              <a:ext cx="73964"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6"/>
            <p:cNvSpPr/>
            <p:nvPr/>
          </p:nvSpPr>
          <p:spPr>
            <a:xfrm rot="-4852519">
              <a:off x="1356510" y="4107212"/>
              <a:ext cx="60924"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6"/>
            <p:cNvSpPr/>
            <p:nvPr/>
          </p:nvSpPr>
          <p:spPr>
            <a:xfrm rot="-4852519">
              <a:off x="1362355" y="4311207"/>
              <a:ext cx="66653" cy="27530"/>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6"/>
            <p:cNvSpPr/>
            <p:nvPr/>
          </p:nvSpPr>
          <p:spPr>
            <a:xfrm rot="-4852519">
              <a:off x="1443077" y="4248448"/>
              <a:ext cx="72809" cy="27963"/>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6"/>
            <p:cNvSpPr/>
            <p:nvPr/>
          </p:nvSpPr>
          <p:spPr>
            <a:xfrm rot="-4852519">
              <a:off x="1612649" y="3853949"/>
              <a:ext cx="73109"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6"/>
            <p:cNvSpPr/>
            <p:nvPr/>
          </p:nvSpPr>
          <p:spPr>
            <a:xfrm rot="-4852519">
              <a:off x="1502115" y="3957945"/>
              <a:ext cx="76272"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6"/>
            <p:cNvSpPr/>
            <p:nvPr/>
          </p:nvSpPr>
          <p:spPr>
            <a:xfrm rot="-4852519">
              <a:off x="1561577" y="3890142"/>
              <a:ext cx="62548" cy="25618"/>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6663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6"/>
        <p:cNvGrpSpPr/>
        <p:nvPr/>
      </p:nvGrpSpPr>
      <p:grpSpPr>
        <a:xfrm>
          <a:off x="0" y="0"/>
          <a:ext cx="0" cy="0"/>
          <a:chOff x="0" y="0"/>
          <a:chExt cx="0" cy="0"/>
        </a:xfrm>
      </p:grpSpPr>
      <p:sp>
        <p:nvSpPr>
          <p:cNvPr id="697" name="Google Shape;697;p6"/>
          <p:cNvSpPr/>
          <p:nvPr/>
        </p:nvSpPr>
        <p:spPr>
          <a:xfrm>
            <a:off x="-1223565" y="4799925"/>
            <a:ext cx="7481487" cy="1395550"/>
          </a:xfrm>
          <a:custGeom>
            <a:avLst/>
            <a:gdLst/>
            <a:ahLst/>
            <a:cxnLst/>
            <a:rect l="l" t="t" r="r" b="b"/>
            <a:pathLst>
              <a:path w="318870" h="59480" extrusionOk="0">
                <a:moveTo>
                  <a:pt x="298801" y="11557"/>
                </a:moveTo>
                <a:cubicBezTo>
                  <a:pt x="285240" y="4215"/>
                  <a:pt x="236119" y="16856"/>
                  <a:pt x="211154" y="15339"/>
                </a:cubicBezTo>
                <a:cubicBezTo>
                  <a:pt x="186189" y="13822"/>
                  <a:pt x="165114" y="4928"/>
                  <a:pt x="149010" y="2455"/>
                </a:cubicBezTo>
                <a:cubicBezTo>
                  <a:pt x="132906" y="-18"/>
                  <a:pt x="125582" y="-528"/>
                  <a:pt x="114530" y="500"/>
                </a:cubicBezTo>
                <a:cubicBezTo>
                  <a:pt x="103478" y="1528"/>
                  <a:pt x="94232" y="6168"/>
                  <a:pt x="82697" y="8621"/>
                </a:cubicBezTo>
                <a:cubicBezTo>
                  <a:pt x="71162" y="11074"/>
                  <a:pt x="54630" y="13295"/>
                  <a:pt x="45321" y="15217"/>
                </a:cubicBezTo>
                <a:cubicBezTo>
                  <a:pt x="36013" y="17139"/>
                  <a:pt x="31298" y="18814"/>
                  <a:pt x="26846" y="20154"/>
                </a:cubicBezTo>
                <a:cubicBezTo>
                  <a:pt x="22394" y="21495"/>
                  <a:pt x="-25672" y="16720"/>
                  <a:pt x="18607" y="23260"/>
                </a:cubicBezTo>
                <a:cubicBezTo>
                  <a:pt x="62886" y="29800"/>
                  <a:pt x="245820" y="61344"/>
                  <a:pt x="292519" y="59393"/>
                </a:cubicBezTo>
                <a:cubicBezTo>
                  <a:pt x="339218" y="57443"/>
                  <a:pt x="312362" y="18899"/>
                  <a:pt x="298801" y="11557"/>
                </a:cubicBezTo>
                <a:close/>
              </a:path>
            </a:pathLst>
          </a:custGeom>
          <a:solidFill>
            <a:schemeClr val="accent2"/>
          </a:solidFill>
          <a:ln>
            <a:noFill/>
          </a:ln>
        </p:spPr>
      </p:sp>
      <p:sp>
        <p:nvSpPr>
          <p:cNvPr id="698" name="Google Shape;698;p6"/>
          <p:cNvSpPr/>
          <p:nvPr/>
        </p:nvSpPr>
        <p:spPr>
          <a:xfrm>
            <a:off x="4851048" y="3740924"/>
            <a:ext cx="5927144" cy="2255591"/>
          </a:xfrm>
          <a:custGeom>
            <a:avLst/>
            <a:gdLst/>
            <a:ahLst/>
            <a:cxnLst/>
            <a:rect l="l" t="t" r="r" b="b"/>
            <a:pathLst>
              <a:path w="252622" h="96136" extrusionOk="0">
                <a:moveTo>
                  <a:pt x="226138" y="3170"/>
                </a:moveTo>
                <a:cubicBezTo>
                  <a:pt x="215922" y="-8306"/>
                  <a:pt x="192854" y="14675"/>
                  <a:pt x="179337" y="19877"/>
                </a:cubicBezTo>
                <a:cubicBezTo>
                  <a:pt x="165820" y="25080"/>
                  <a:pt x="153657" y="27926"/>
                  <a:pt x="145035" y="34385"/>
                </a:cubicBezTo>
                <a:cubicBezTo>
                  <a:pt x="136413" y="40845"/>
                  <a:pt x="141468" y="55348"/>
                  <a:pt x="127606" y="58634"/>
                </a:cubicBezTo>
                <a:cubicBezTo>
                  <a:pt x="113744" y="61920"/>
                  <a:pt x="78377" y="55426"/>
                  <a:pt x="61863" y="54102"/>
                </a:cubicBezTo>
                <a:cubicBezTo>
                  <a:pt x="45349" y="52778"/>
                  <a:pt x="38782" y="47348"/>
                  <a:pt x="28521" y="50692"/>
                </a:cubicBezTo>
                <a:cubicBezTo>
                  <a:pt x="18260" y="54037"/>
                  <a:pt x="-2746" y="67618"/>
                  <a:pt x="298" y="74169"/>
                </a:cubicBezTo>
                <a:cubicBezTo>
                  <a:pt x="3342" y="80720"/>
                  <a:pt x="6730" y="87570"/>
                  <a:pt x="46785" y="89997"/>
                </a:cubicBezTo>
                <a:cubicBezTo>
                  <a:pt x="86841" y="92424"/>
                  <a:pt x="210739" y="103203"/>
                  <a:pt x="240631" y="88732"/>
                </a:cubicBezTo>
                <a:cubicBezTo>
                  <a:pt x="270523" y="74261"/>
                  <a:pt x="236354" y="14646"/>
                  <a:pt x="226138" y="3170"/>
                </a:cubicBezTo>
                <a:close/>
              </a:path>
            </a:pathLst>
          </a:custGeom>
          <a:solidFill>
            <a:schemeClr val="lt2"/>
          </a:solidFill>
          <a:ln>
            <a:noFill/>
          </a:ln>
        </p:spPr>
      </p:sp>
      <p:sp>
        <p:nvSpPr>
          <p:cNvPr id="699" name="Google Shape;699;p6"/>
          <p:cNvSpPr/>
          <p:nvPr/>
        </p:nvSpPr>
        <p:spPr>
          <a:xfrm rot="-1121054">
            <a:off x="310644" y="4554555"/>
            <a:ext cx="364310" cy="315317"/>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6"/>
          <p:cNvGrpSpPr/>
          <p:nvPr/>
        </p:nvGrpSpPr>
        <p:grpSpPr>
          <a:xfrm>
            <a:off x="8060657" y="4381390"/>
            <a:ext cx="855693" cy="831562"/>
            <a:chOff x="8197580" y="4205811"/>
            <a:chExt cx="998242" cy="969977"/>
          </a:xfrm>
        </p:grpSpPr>
        <p:sp>
          <p:nvSpPr>
            <p:cNvPr id="701" name="Google Shape;701;p6"/>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6"/>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6"/>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6"/>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6"/>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6"/>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6"/>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6"/>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6"/>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6"/>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6"/>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6"/>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6"/>
          <p:cNvGrpSpPr/>
          <p:nvPr/>
        </p:nvGrpSpPr>
        <p:grpSpPr>
          <a:xfrm>
            <a:off x="5331441" y="4765275"/>
            <a:ext cx="711828" cy="558075"/>
            <a:chOff x="6116480" y="4524652"/>
            <a:chExt cx="830410" cy="650968"/>
          </a:xfrm>
        </p:grpSpPr>
        <p:sp>
          <p:nvSpPr>
            <p:cNvPr id="719" name="Google Shape;719;p6"/>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6"/>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6"/>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6"/>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 name="Google Shape;727;p6"/>
          <p:cNvGrpSpPr/>
          <p:nvPr/>
        </p:nvGrpSpPr>
        <p:grpSpPr>
          <a:xfrm>
            <a:off x="7168890" y="4591654"/>
            <a:ext cx="421378" cy="713077"/>
            <a:chOff x="4966680" y="4437444"/>
            <a:chExt cx="491575" cy="831771"/>
          </a:xfrm>
        </p:grpSpPr>
        <p:sp>
          <p:nvSpPr>
            <p:cNvPr id="728" name="Google Shape;728;p6"/>
            <p:cNvSpPr/>
            <p:nvPr/>
          </p:nvSpPr>
          <p:spPr>
            <a:xfrm rot="5400000">
              <a:off x="4784418" y="4619705"/>
              <a:ext cx="813410" cy="448886"/>
            </a:xfrm>
            <a:custGeom>
              <a:avLst/>
              <a:gdLst/>
              <a:ahLst/>
              <a:cxnLst/>
              <a:rect l="l" t="t" r="r" b="b"/>
              <a:pathLst>
                <a:path w="19093" h="10536" extrusionOk="0">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6"/>
            <p:cNvSpPr/>
            <p:nvPr/>
          </p:nvSpPr>
          <p:spPr>
            <a:xfrm rot="5400000">
              <a:off x="4816221" y="4627182"/>
              <a:ext cx="831771" cy="452295"/>
            </a:xfrm>
            <a:custGeom>
              <a:avLst/>
              <a:gdLst/>
              <a:ahLst/>
              <a:cxnLst/>
              <a:rect l="l" t="t" r="r" b="b"/>
              <a:pathLst>
                <a:path w="19524" h="10616" extrusionOk="0">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6"/>
            <p:cNvSpPr/>
            <p:nvPr/>
          </p:nvSpPr>
          <p:spPr>
            <a:xfrm rot="5400000">
              <a:off x="4979542" y="4581202"/>
              <a:ext cx="173009" cy="184820"/>
            </a:xfrm>
            <a:custGeom>
              <a:avLst/>
              <a:gdLst/>
              <a:ahLst/>
              <a:cxnLst/>
              <a:rect l="l" t="t" r="r" b="b"/>
              <a:pathLst>
                <a:path w="4061" h="4338" extrusionOk="0">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
            <p:cNvSpPr/>
            <p:nvPr/>
          </p:nvSpPr>
          <p:spPr>
            <a:xfrm rot="5400000">
              <a:off x="5048621" y="4713760"/>
              <a:ext cx="228179" cy="270968"/>
            </a:xfrm>
            <a:custGeom>
              <a:avLst/>
              <a:gdLst/>
              <a:ahLst/>
              <a:cxnLst/>
              <a:rect l="l" t="t" r="r" b="b"/>
              <a:pathLst>
                <a:path w="5356" h="6360" extrusionOk="0">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6"/>
            <p:cNvSpPr/>
            <p:nvPr/>
          </p:nvSpPr>
          <p:spPr>
            <a:xfrm rot="5400000">
              <a:off x="5181693" y="4916488"/>
              <a:ext cx="194566" cy="230578"/>
            </a:xfrm>
            <a:custGeom>
              <a:avLst/>
              <a:gdLst/>
              <a:ahLst/>
              <a:cxnLst/>
              <a:rect l="l" t="t" r="r" b="b"/>
              <a:pathLst>
                <a:path w="4567" h="5412" extrusionOk="0">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6"/>
          <p:cNvGrpSpPr/>
          <p:nvPr/>
        </p:nvGrpSpPr>
        <p:grpSpPr>
          <a:xfrm>
            <a:off x="800404" y="4504491"/>
            <a:ext cx="568303" cy="710729"/>
            <a:chOff x="3291645" y="4438907"/>
            <a:chExt cx="662976" cy="829031"/>
          </a:xfrm>
        </p:grpSpPr>
        <p:sp>
          <p:nvSpPr>
            <p:cNvPr id="734" name="Google Shape;734;p6"/>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6"/>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6"/>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6"/>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6"/>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6"/>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6"/>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6"/>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6"/>
          <p:cNvGrpSpPr/>
          <p:nvPr/>
        </p:nvGrpSpPr>
        <p:grpSpPr>
          <a:xfrm>
            <a:off x="4052195" y="4632276"/>
            <a:ext cx="542885" cy="631814"/>
            <a:chOff x="7255010" y="4438892"/>
            <a:chExt cx="633323" cy="736981"/>
          </a:xfrm>
        </p:grpSpPr>
        <p:sp>
          <p:nvSpPr>
            <p:cNvPr id="745" name="Google Shape;745;p6"/>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6"/>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6"/>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6"/>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6"/>
          <p:cNvGrpSpPr/>
          <p:nvPr/>
        </p:nvGrpSpPr>
        <p:grpSpPr>
          <a:xfrm>
            <a:off x="1813113" y="4655152"/>
            <a:ext cx="553278" cy="586051"/>
            <a:chOff x="4174996" y="4517026"/>
            <a:chExt cx="645448" cy="683601"/>
          </a:xfrm>
        </p:grpSpPr>
        <p:sp>
          <p:nvSpPr>
            <p:cNvPr id="753" name="Google Shape;753;p6"/>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6"/>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7" name="Google Shape;757;p6"/>
          <p:cNvSpPr/>
          <p:nvPr/>
        </p:nvSpPr>
        <p:spPr>
          <a:xfrm rot="5400000">
            <a:off x="3551716" y="4742580"/>
            <a:ext cx="262885" cy="234592"/>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6"/>
          <p:cNvSpPr/>
          <p:nvPr/>
        </p:nvSpPr>
        <p:spPr>
          <a:xfrm>
            <a:off x="-865825" y="-228700"/>
            <a:ext cx="8217273" cy="482986"/>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lt2"/>
          </a:solidFill>
          <a:ln>
            <a:noFill/>
          </a:ln>
        </p:spPr>
      </p:sp>
      <p:sp>
        <p:nvSpPr>
          <p:cNvPr id="759" name="Google Shape;759;p6"/>
          <p:cNvSpPr/>
          <p:nvPr/>
        </p:nvSpPr>
        <p:spPr>
          <a:xfrm>
            <a:off x="6192325" y="-1561600"/>
            <a:ext cx="6052187" cy="245452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accent2"/>
          </a:solidFill>
          <a:ln>
            <a:noFill/>
          </a:ln>
        </p:spPr>
      </p:sp>
      <p:grpSp>
        <p:nvGrpSpPr>
          <p:cNvPr id="760" name="Google Shape;760;p6"/>
          <p:cNvGrpSpPr/>
          <p:nvPr/>
        </p:nvGrpSpPr>
        <p:grpSpPr>
          <a:xfrm flipH="1">
            <a:off x="8302206" y="-128204"/>
            <a:ext cx="910774" cy="885126"/>
            <a:chOff x="-36607" y="-28910"/>
            <a:chExt cx="999532" cy="971385"/>
          </a:xfrm>
        </p:grpSpPr>
        <p:sp>
          <p:nvSpPr>
            <p:cNvPr id="761" name="Google Shape;761;p6"/>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6"/>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6"/>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6"/>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6"/>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6"/>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6"/>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6"/>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6"/>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6"/>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6"/>
          <p:cNvGrpSpPr/>
          <p:nvPr/>
        </p:nvGrpSpPr>
        <p:grpSpPr>
          <a:xfrm rot="3620603" flipH="1">
            <a:off x="-232917" y="-65553"/>
            <a:ext cx="968764" cy="759838"/>
            <a:chOff x="2246497" y="-36012"/>
            <a:chExt cx="829747" cy="650802"/>
          </a:xfrm>
        </p:grpSpPr>
        <p:sp>
          <p:nvSpPr>
            <p:cNvPr id="779" name="Google Shape;779;p6"/>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6"/>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6"/>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6"/>
          <p:cNvGrpSpPr/>
          <p:nvPr/>
        </p:nvGrpSpPr>
        <p:grpSpPr>
          <a:xfrm flipH="1">
            <a:off x="8738208" y="595418"/>
            <a:ext cx="576735" cy="672391"/>
            <a:chOff x="1258903" y="17252"/>
            <a:chExt cx="632940" cy="737918"/>
          </a:xfrm>
        </p:grpSpPr>
        <p:sp>
          <p:nvSpPr>
            <p:cNvPr id="788" name="Google Shape;788;p6"/>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6"/>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6"/>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6"/>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6"/>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 name="Google Shape;795;p6"/>
          <p:cNvSpPr/>
          <p:nvPr/>
        </p:nvSpPr>
        <p:spPr>
          <a:xfrm rot="-1120937">
            <a:off x="6601915" y="4688056"/>
            <a:ext cx="239317" cy="207120"/>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6" name="Google Shape;796;p6"/>
          <p:cNvGrpSpPr/>
          <p:nvPr/>
        </p:nvGrpSpPr>
        <p:grpSpPr>
          <a:xfrm rot="-4535497" flipH="1">
            <a:off x="2536107" y="4740484"/>
            <a:ext cx="774622" cy="607565"/>
            <a:chOff x="2246497" y="-36012"/>
            <a:chExt cx="829747" cy="650802"/>
          </a:xfrm>
        </p:grpSpPr>
        <p:sp>
          <p:nvSpPr>
            <p:cNvPr id="797" name="Google Shape;797;p6"/>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6"/>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6"/>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6"/>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6"/>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6"/>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6"/>
          <p:cNvSpPr txBox="1">
            <a:spLocks noGrp="1"/>
          </p:cNvSpPr>
          <p:nvPr>
            <p:ph type="title"/>
          </p:nvPr>
        </p:nvSpPr>
        <p:spPr>
          <a:xfrm>
            <a:off x="560850"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71"/>
        <p:cNvGrpSpPr/>
        <p:nvPr/>
      </p:nvGrpSpPr>
      <p:grpSpPr>
        <a:xfrm>
          <a:off x="0" y="0"/>
          <a:ext cx="0" cy="0"/>
          <a:chOff x="0" y="0"/>
          <a:chExt cx="0" cy="0"/>
        </a:xfrm>
      </p:grpSpPr>
      <p:sp>
        <p:nvSpPr>
          <p:cNvPr id="1172" name="Google Shape;1172;p10"/>
          <p:cNvSpPr/>
          <p:nvPr/>
        </p:nvSpPr>
        <p:spPr>
          <a:xfrm>
            <a:off x="-747984" y="3719911"/>
            <a:ext cx="2317875" cy="1885725"/>
          </a:xfrm>
          <a:custGeom>
            <a:avLst/>
            <a:gdLst/>
            <a:ahLst/>
            <a:cxnLst/>
            <a:rect l="l" t="t" r="r" b="b"/>
            <a:pathLst>
              <a:path w="92715" h="75429" extrusionOk="0">
                <a:moveTo>
                  <a:pt x="90779" y="68819"/>
                </a:moveTo>
                <a:cubicBezTo>
                  <a:pt x="93953" y="63927"/>
                  <a:pt x="92690" y="52311"/>
                  <a:pt x="90779" y="45009"/>
                </a:cubicBezTo>
                <a:cubicBezTo>
                  <a:pt x="88868" y="37707"/>
                  <a:pt x="86132" y="28594"/>
                  <a:pt x="79312" y="25005"/>
                </a:cubicBezTo>
                <a:cubicBezTo>
                  <a:pt x="72492" y="21416"/>
                  <a:pt x="57735" y="27517"/>
                  <a:pt x="49858" y="23473"/>
                </a:cubicBezTo>
                <a:cubicBezTo>
                  <a:pt x="41981" y="19429"/>
                  <a:pt x="37954" y="3424"/>
                  <a:pt x="32050" y="739"/>
                </a:cubicBezTo>
                <a:cubicBezTo>
                  <a:pt x="26146" y="-1946"/>
                  <a:pt x="18491" y="3249"/>
                  <a:pt x="14433" y="7363"/>
                </a:cubicBezTo>
                <a:cubicBezTo>
                  <a:pt x="10375" y="11477"/>
                  <a:pt x="9391" y="18131"/>
                  <a:pt x="7700" y="25425"/>
                </a:cubicBezTo>
                <a:cubicBezTo>
                  <a:pt x="6010" y="32720"/>
                  <a:pt x="-6382" y="42974"/>
                  <a:pt x="4290" y="51130"/>
                </a:cubicBezTo>
                <a:cubicBezTo>
                  <a:pt x="14962" y="59287"/>
                  <a:pt x="57319" y="71416"/>
                  <a:pt x="71734" y="74364"/>
                </a:cubicBezTo>
                <a:cubicBezTo>
                  <a:pt x="86149" y="77312"/>
                  <a:pt x="87605" y="73712"/>
                  <a:pt x="90779" y="68819"/>
                </a:cubicBezTo>
                <a:close/>
              </a:path>
            </a:pathLst>
          </a:custGeom>
          <a:solidFill>
            <a:schemeClr val="accent2"/>
          </a:solidFill>
          <a:ln>
            <a:noFill/>
          </a:ln>
        </p:spPr>
      </p:sp>
      <p:sp>
        <p:nvSpPr>
          <p:cNvPr id="1173" name="Google Shape;1173;p10"/>
          <p:cNvSpPr txBox="1">
            <a:spLocks noGrp="1"/>
          </p:cNvSpPr>
          <p:nvPr>
            <p:ph type="title"/>
          </p:nvPr>
        </p:nvSpPr>
        <p:spPr>
          <a:xfrm>
            <a:off x="645450" y="467025"/>
            <a:ext cx="3304500" cy="129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800">
                <a:solidFill>
                  <a:schemeClr val="dk2"/>
                </a:solidFill>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1174" name="Google Shape;1174;p10"/>
          <p:cNvSpPr/>
          <p:nvPr/>
        </p:nvSpPr>
        <p:spPr>
          <a:xfrm>
            <a:off x="-747972" y="-295995"/>
            <a:ext cx="4682625" cy="1232200"/>
          </a:xfrm>
          <a:custGeom>
            <a:avLst/>
            <a:gdLst/>
            <a:ahLst/>
            <a:cxnLst/>
            <a:rect l="l" t="t" r="r" b="b"/>
            <a:pathLst>
              <a:path w="187305" h="49288" extrusionOk="0">
                <a:moveTo>
                  <a:pt x="21502" y="48989"/>
                </a:moveTo>
                <a:cubicBezTo>
                  <a:pt x="27967" y="52161"/>
                  <a:pt x="39765" y="29165"/>
                  <a:pt x="48343" y="23445"/>
                </a:cubicBezTo>
                <a:cubicBezTo>
                  <a:pt x="56921" y="17725"/>
                  <a:pt x="63499" y="15174"/>
                  <a:pt x="72971" y="14669"/>
                </a:cubicBezTo>
                <a:cubicBezTo>
                  <a:pt x="82443" y="14164"/>
                  <a:pt x="94947" y="20150"/>
                  <a:pt x="105177" y="20413"/>
                </a:cubicBezTo>
                <a:cubicBezTo>
                  <a:pt x="115407" y="20676"/>
                  <a:pt x="126098" y="17748"/>
                  <a:pt x="134352" y="16246"/>
                </a:cubicBezTo>
                <a:cubicBezTo>
                  <a:pt x="142606" y="14744"/>
                  <a:pt x="146809" y="13516"/>
                  <a:pt x="154702" y="11401"/>
                </a:cubicBezTo>
                <a:cubicBezTo>
                  <a:pt x="162595" y="9287"/>
                  <a:pt x="179241" y="5204"/>
                  <a:pt x="181709" y="3559"/>
                </a:cubicBezTo>
                <a:cubicBezTo>
                  <a:pt x="184177" y="1914"/>
                  <a:pt x="198203" y="1388"/>
                  <a:pt x="169510" y="1530"/>
                </a:cubicBezTo>
                <a:cubicBezTo>
                  <a:pt x="140817" y="1672"/>
                  <a:pt x="34219" y="-3499"/>
                  <a:pt x="9551" y="4411"/>
                </a:cubicBezTo>
                <a:cubicBezTo>
                  <a:pt x="-15117" y="12321"/>
                  <a:pt x="15037" y="45817"/>
                  <a:pt x="21502" y="48989"/>
                </a:cubicBezTo>
                <a:close/>
              </a:path>
            </a:pathLst>
          </a:custGeom>
          <a:solidFill>
            <a:schemeClr val="lt2"/>
          </a:solidFill>
          <a:ln>
            <a:noFill/>
          </a:ln>
        </p:spPr>
      </p:sp>
      <p:sp>
        <p:nvSpPr>
          <p:cNvPr id="1175" name="Google Shape;1175;p10"/>
          <p:cNvSpPr/>
          <p:nvPr/>
        </p:nvSpPr>
        <p:spPr>
          <a:xfrm rot="10800000">
            <a:off x="5963902" y="4034526"/>
            <a:ext cx="3987999" cy="1262552"/>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1176" name="Google Shape;1176;p10"/>
          <p:cNvSpPr/>
          <p:nvPr/>
        </p:nvSpPr>
        <p:spPr>
          <a:xfrm>
            <a:off x="7551404" y="3900018"/>
            <a:ext cx="1624100" cy="1315312"/>
          </a:xfrm>
          <a:custGeom>
            <a:avLst/>
            <a:gdLst/>
            <a:ahLst/>
            <a:cxnLst/>
            <a:rect l="l" t="t" r="r" b="b"/>
            <a:pathLst>
              <a:path w="29622" h="23990" extrusionOk="0">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7" name="Google Shape;1177;p10"/>
          <p:cNvGrpSpPr/>
          <p:nvPr/>
        </p:nvGrpSpPr>
        <p:grpSpPr>
          <a:xfrm>
            <a:off x="7692926" y="-85874"/>
            <a:ext cx="1559657" cy="1966970"/>
            <a:chOff x="7692926" y="-85874"/>
            <a:chExt cx="1559657" cy="1966970"/>
          </a:xfrm>
        </p:grpSpPr>
        <p:grpSp>
          <p:nvGrpSpPr>
            <p:cNvPr id="1178" name="Google Shape;1178;p10"/>
            <p:cNvGrpSpPr/>
            <p:nvPr/>
          </p:nvGrpSpPr>
          <p:grpSpPr>
            <a:xfrm>
              <a:off x="7778276" y="-85874"/>
              <a:ext cx="1020594" cy="402764"/>
              <a:chOff x="7778276" y="-85874"/>
              <a:chExt cx="1020594" cy="402764"/>
            </a:xfrm>
          </p:grpSpPr>
          <p:sp>
            <p:nvSpPr>
              <p:cNvPr id="1179" name="Google Shape;1179;p10"/>
              <p:cNvSpPr/>
              <p:nvPr/>
            </p:nvSpPr>
            <p:spPr>
              <a:xfrm>
                <a:off x="7778276" y="-85836"/>
                <a:ext cx="1018448" cy="402726"/>
              </a:xfrm>
              <a:custGeom>
                <a:avLst/>
                <a:gdLst/>
                <a:ahLst/>
                <a:cxnLst/>
                <a:rect l="l" t="t" r="r" b="b"/>
                <a:pathLst>
                  <a:path w="27054" h="10698" extrusionOk="0">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0"/>
              <p:cNvSpPr/>
              <p:nvPr/>
            </p:nvSpPr>
            <p:spPr>
              <a:xfrm>
                <a:off x="7785843" y="-36972"/>
                <a:ext cx="1013027" cy="245069"/>
              </a:xfrm>
              <a:custGeom>
                <a:avLst/>
                <a:gdLst/>
                <a:ahLst/>
                <a:cxnLst/>
                <a:rect l="l" t="t" r="r" b="b"/>
                <a:pathLst>
                  <a:path w="26910" h="6510" extrusionOk="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0"/>
              <p:cNvSpPr/>
              <p:nvPr/>
            </p:nvSpPr>
            <p:spPr>
              <a:xfrm>
                <a:off x="7915758" y="112029"/>
                <a:ext cx="130026" cy="184235"/>
              </a:xfrm>
              <a:custGeom>
                <a:avLst/>
                <a:gdLst/>
                <a:ahLst/>
                <a:cxnLst/>
                <a:rect l="l" t="t" r="r" b="b"/>
                <a:pathLst>
                  <a:path w="3454" h="4894" extrusionOk="0">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0"/>
              <p:cNvSpPr/>
              <p:nvPr/>
            </p:nvSpPr>
            <p:spPr>
              <a:xfrm>
                <a:off x="8067809" y="20249"/>
                <a:ext cx="165111" cy="291109"/>
              </a:xfrm>
              <a:custGeom>
                <a:avLst/>
                <a:gdLst/>
                <a:ahLst/>
                <a:cxnLst/>
                <a:rect l="l" t="t" r="r" b="b"/>
                <a:pathLst>
                  <a:path w="4386" h="7733" extrusionOk="0">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0"/>
              <p:cNvSpPr/>
              <p:nvPr/>
            </p:nvSpPr>
            <p:spPr>
              <a:xfrm>
                <a:off x="8270230" y="-50713"/>
                <a:ext cx="164847" cy="303005"/>
              </a:xfrm>
              <a:custGeom>
                <a:avLst/>
                <a:gdLst/>
                <a:ahLst/>
                <a:cxnLst/>
                <a:rect l="l" t="t" r="r" b="b"/>
                <a:pathLst>
                  <a:path w="4379" h="8049" extrusionOk="0">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0"/>
              <p:cNvSpPr/>
              <p:nvPr/>
            </p:nvSpPr>
            <p:spPr>
              <a:xfrm>
                <a:off x="8471145" y="-85874"/>
                <a:ext cx="154796" cy="226359"/>
              </a:xfrm>
              <a:custGeom>
                <a:avLst/>
                <a:gdLst/>
                <a:ahLst/>
                <a:cxnLst/>
                <a:rect l="l" t="t" r="r" b="b"/>
                <a:pathLst>
                  <a:path w="4112" h="6013" extrusionOk="0">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5" name="Google Shape;1185;p10"/>
            <p:cNvGrpSpPr/>
            <p:nvPr/>
          </p:nvGrpSpPr>
          <p:grpSpPr>
            <a:xfrm>
              <a:off x="8870885" y="1290484"/>
              <a:ext cx="171437" cy="590612"/>
              <a:chOff x="8910997" y="1170509"/>
              <a:chExt cx="171437" cy="590612"/>
            </a:xfrm>
          </p:grpSpPr>
          <p:sp>
            <p:nvSpPr>
              <p:cNvPr id="1186" name="Google Shape;1186;p10"/>
              <p:cNvSpPr/>
              <p:nvPr/>
            </p:nvSpPr>
            <p:spPr>
              <a:xfrm>
                <a:off x="8946158" y="1170509"/>
                <a:ext cx="51498" cy="590612"/>
              </a:xfrm>
              <a:custGeom>
                <a:avLst/>
                <a:gdLst/>
                <a:ahLst/>
                <a:cxnLst/>
                <a:rect l="l" t="t" r="r" b="b"/>
                <a:pathLst>
                  <a:path w="1368" h="15689" extrusionOk="0">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0"/>
              <p:cNvSpPr/>
              <p:nvPr/>
            </p:nvSpPr>
            <p:spPr>
              <a:xfrm>
                <a:off x="8956812" y="1640702"/>
                <a:ext cx="87299" cy="86245"/>
              </a:xfrm>
              <a:custGeom>
                <a:avLst/>
                <a:gdLst/>
                <a:ahLst/>
                <a:cxnLst/>
                <a:rect l="l" t="t" r="r" b="b"/>
                <a:pathLst>
                  <a:path w="2319" h="2291" extrusionOk="0">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0"/>
              <p:cNvSpPr/>
              <p:nvPr/>
            </p:nvSpPr>
            <p:spPr>
              <a:xfrm>
                <a:off x="8968746" y="1511578"/>
                <a:ext cx="76645" cy="83798"/>
              </a:xfrm>
              <a:custGeom>
                <a:avLst/>
                <a:gdLst/>
                <a:ahLst/>
                <a:cxnLst/>
                <a:rect l="l" t="t" r="r" b="b"/>
                <a:pathLst>
                  <a:path w="2036" h="2226" extrusionOk="0">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0"/>
              <p:cNvSpPr/>
              <p:nvPr/>
            </p:nvSpPr>
            <p:spPr>
              <a:xfrm>
                <a:off x="8910997" y="1414678"/>
                <a:ext cx="77925" cy="73822"/>
              </a:xfrm>
              <a:custGeom>
                <a:avLst/>
                <a:gdLst/>
                <a:ahLst/>
                <a:cxnLst/>
                <a:rect l="l" t="t" r="r" b="b"/>
                <a:pathLst>
                  <a:path w="2070" h="1961" extrusionOk="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0"/>
              <p:cNvSpPr/>
              <p:nvPr/>
            </p:nvSpPr>
            <p:spPr>
              <a:xfrm>
                <a:off x="8983804" y="1349476"/>
                <a:ext cx="98630" cy="71036"/>
              </a:xfrm>
              <a:custGeom>
                <a:avLst/>
                <a:gdLst/>
                <a:ahLst/>
                <a:cxnLst/>
                <a:rect l="l" t="t" r="r" b="b"/>
                <a:pathLst>
                  <a:path w="2620" h="1887" extrusionOk="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1" name="Google Shape;1191;p10"/>
            <p:cNvGrpSpPr/>
            <p:nvPr/>
          </p:nvGrpSpPr>
          <p:grpSpPr>
            <a:xfrm>
              <a:off x="8213498" y="948701"/>
              <a:ext cx="611658" cy="434768"/>
              <a:chOff x="8213498" y="948701"/>
              <a:chExt cx="611658" cy="434768"/>
            </a:xfrm>
          </p:grpSpPr>
          <p:sp>
            <p:nvSpPr>
              <p:cNvPr id="1192" name="Google Shape;1192;p10"/>
              <p:cNvSpPr/>
              <p:nvPr/>
            </p:nvSpPr>
            <p:spPr>
              <a:xfrm>
                <a:off x="8325080" y="948701"/>
                <a:ext cx="500076" cy="422904"/>
              </a:xfrm>
              <a:custGeom>
                <a:avLst/>
                <a:gdLst/>
                <a:ahLst/>
                <a:cxnLst/>
                <a:rect l="l" t="t" r="r" b="b"/>
                <a:pathLst>
                  <a:path w="13284" h="11234" extrusionOk="0">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0"/>
              <p:cNvSpPr/>
              <p:nvPr/>
            </p:nvSpPr>
            <p:spPr>
              <a:xfrm>
                <a:off x="8224453" y="1205331"/>
                <a:ext cx="275448" cy="99232"/>
              </a:xfrm>
              <a:custGeom>
                <a:avLst/>
                <a:gdLst/>
                <a:ahLst/>
                <a:cxnLst/>
                <a:rect l="l" t="t" r="r" b="b"/>
                <a:pathLst>
                  <a:path w="7317" h="2636" extrusionOk="0">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0"/>
              <p:cNvSpPr/>
              <p:nvPr/>
            </p:nvSpPr>
            <p:spPr>
              <a:xfrm>
                <a:off x="8252235" y="1209284"/>
                <a:ext cx="140265" cy="119448"/>
              </a:xfrm>
              <a:custGeom>
                <a:avLst/>
                <a:gdLst/>
                <a:ahLst/>
                <a:cxnLst/>
                <a:rect l="l" t="t" r="r" b="b"/>
                <a:pathLst>
                  <a:path w="3726" h="3173" extrusionOk="0">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0"/>
              <p:cNvSpPr/>
              <p:nvPr/>
            </p:nvSpPr>
            <p:spPr>
              <a:xfrm>
                <a:off x="8383129" y="1211467"/>
                <a:ext cx="65766" cy="141846"/>
              </a:xfrm>
              <a:custGeom>
                <a:avLst/>
                <a:gdLst/>
                <a:ahLst/>
                <a:cxnLst/>
                <a:rect l="l" t="t" r="r" b="b"/>
                <a:pathLst>
                  <a:path w="1747" h="3768" extrusionOk="0">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0"/>
              <p:cNvSpPr/>
              <p:nvPr/>
            </p:nvSpPr>
            <p:spPr>
              <a:xfrm>
                <a:off x="8213498" y="1235109"/>
                <a:ext cx="38774" cy="25448"/>
              </a:xfrm>
              <a:custGeom>
                <a:avLst/>
                <a:gdLst/>
                <a:ahLst/>
                <a:cxnLst/>
                <a:rect l="l" t="t" r="r" b="b"/>
                <a:pathLst>
                  <a:path w="1030" h="676" extrusionOk="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0"/>
              <p:cNvSpPr/>
              <p:nvPr/>
            </p:nvSpPr>
            <p:spPr>
              <a:xfrm>
                <a:off x="8250466" y="1313110"/>
                <a:ext cx="37683" cy="26389"/>
              </a:xfrm>
              <a:custGeom>
                <a:avLst/>
                <a:gdLst/>
                <a:ahLst/>
                <a:cxnLst/>
                <a:rect l="l" t="t" r="r" b="b"/>
                <a:pathLst>
                  <a:path w="1001" h="701" extrusionOk="0">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0"/>
              <p:cNvSpPr/>
              <p:nvPr/>
            </p:nvSpPr>
            <p:spPr>
              <a:xfrm>
                <a:off x="8328317" y="1357043"/>
                <a:ext cx="28911" cy="26427"/>
              </a:xfrm>
              <a:custGeom>
                <a:avLst/>
                <a:gdLst/>
                <a:ahLst/>
                <a:cxnLst/>
                <a:rect l="l" t="t" r="r" b="b"/>
                <a:pathLst>
                  <a:path w="768" h="702" extrusionOk="0">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0"/>
              <p:cNvSpPr/>
              <p:nvPr/>
            </p:nvSpPr>
            <p:spPr>
              <a:xfrm>
                <a:off x="8442572" y="1340742"/>
                <a:ext cx="27669" cy="26389"/>
              </a:xfrm>
              <a:custGeom>
                <a:avLst/>
                <a:gdLst/>
                <a:ahLst/>
                <a:cxnLst/>
                <a:rect l="l" t="t" r="r" b="b"/>
                <a:pathLst>
                  <a:path w="735" h="701" extrusionOk="0">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0"/>
              <p:cNvSpPr/>
              <p:nvPr/>
            </p:nvSpPr>
            <p:spPr>
              <a:xfrm>
                <a:off x="8480255" y="1289243"/>
                <a:ext cx="38963" cy="26427"/>
              </a:xfrm>
              <a:custGeom>
                <a:avLst/>
                <a:gdLst/>
                <a:ahLst/>
                <a:cxnLst/>
                <a:rect l="l" t="t" r="r" b="b"/>
                <a:pathLst>
                  <a:path w="1035" h="702" extrusionOk="0">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10"/>
            <p:cNvGrpSpPr/>
            <p:nvPr/>
          </p:nvGrpSpPr>
          <p:grpSpPr>
            <a:xfrm>
              <a:off x="8546814" y="427482"/>
              <a:ext cx="705768" cy="1177197"/>
              <a:chOff x="8556864" y="319795"/>
              <a:chExt cx="705768" cy="1177197"/>
            </a:xfrm>
          </p:grpSpPr>
          <p:sp>
            <p:nvSpPr>
              <p:cNvPr id="1202" name="Google Shape;1202;p10"/>
              <p:cNvSpPr/>
              <p:nvPr/>
            </p:nvSpPr>
            <p:spPr>
              <a:xfrm>
                <a:off x="8556864" y="319795"/>
                <a:ext cx="705768" cy="1177197"/>
              </a:xfrm>
              <a:custGeom>
                <a:avLst/>
                <a:gdLst/>
                <a:ahLst/>
                <a:cxnLst/>
                <a:rect l="l" t="t" r="r" b="b"/>
                <a:pathLst>
                  <a:path w="18748" h="31271" extrusionOk="0">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0"/>
              <p:cNvSpPr/>
              <p:nvPr/>
            </p:nvSpPr>
            <p:spPr>
              <a:xfrm>
                <a:off x="8794672" y="325780"/>
                <a:ext cx="415714" cy="1066671"/>
              </a:xfrm>
              <a:custGeom>
                <a:avLst/>
                <a:gdLst/>
                <a:ahLst/>
                <a:cxnLst/>
                <a:rect l="l" t="t" r="r" b="b"/>
                <a:pathLst>
                  <a:path w="11043" h="28335" extrusionOk="0">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0"/>
              <p:cNvSpPr/>
              <p:nvPr/>
            </p:nvSpPr>
            <p:spPr>
              <a:xfrm>
                <a:off x="8699127" y="959204"/>
                <a:ext cx="370803" cy="252899"/>
              </a:xfrm>
              <a:custGeom>
                <a:avLst/>
                <a:gdLst/>
                <a:ahLst/>
                <a:cxnLst/>
                <a:rect l="l" t="t" r="r" b="b"/>
                <a:pathLst>
                  <a:path w="9850" h="6718" extrusionOk="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0"/>
              <p:cNvSpPr/>
              <p:nvPr/>
            </p:nvSpPr>
            <p:spPr>
              <a:xfrm>
                <a:off x="8713809" y="708071"/>
                <a:ext cx="471579" cy="168198"/>
              </a:xfrm>
              <a:custGeom>
                <a:avLst/>
                <a:gdLst/>
                <a:ahLst/>
                <a:cxnLst/>
                <a:rect l="l" t="t" r="r" b="b"/>
                <a:pathLst>
                  <a:path w="12527" h="4468" extrusionOk="0">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0"/>
              <p:cNvSpPr/>
              <p:nvPr/>
            </p:nvSpPr>
            <p:spPr>
              <a:xfrm>
                <a:off x="8890066" y="510168"/>
                <a:ext cx="316557" cy="135070"/>
              </a:xfrm>
              <a:custGeom>
                <a:avLst/>
                <a:gdLst/>
                <a:ahLst/>
                <a:cxnLst/>
                <a:rect l="l" t="t" r="r" b="b"/>
                <a:pathLst>
                  <a:path w="8409" h="3588" extrusionOk="0">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0"/>
              <p:cNvSpPr/>
              <p:nvPr/>
            </p:nvSpPr>
            <p:spPr>
              <a:xfrm>
                <a:off x="8815528" y="743006"/>
                <a:ext cx="23905" cy="17618"/>
              </a:xfrm>
              <a:custGeom>
                <a:avLst/>
                <a:gdLst/>
                <a:ahLst/>
                <a:cxnLst/>
                <a:rect l="l" t="t" r="r" b="b"/>
                <a:pathLst>
                  <a:path w="635" h="468" extrusionOk="0">
                    <a:moveTo>
                      <a:pt x="301" y="0"/>
                    </a:moveTo>
                    <a:cubicBezTo>
                      <a:pt x="1" y="0"/>
                      <a:pt x="1" y="467"/>
                      <a:pt x="301" y="467"/>
                    </a:cubicBezTo>
                    <a:cubicBezTo>
                      <a:pt x="635" y="467"/>
                      <a:pt x="635"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0"/>
              <p:cNvSpPr/>
              <p:nvPr/>
            </p:nvSpPr>
            <p:spPr>
              <a:xfrm>
                <a:off x="8846924" y="717896"/>
                <a:ext cx="20140" cy="17618"/>
              </a:xfrm>
              <a:custGeom>
                <a:avLst/>
                <a:gdLst/>
                <a:ahLst/>
                <a:cxnLst/>
                <a:rect l="l" t="t" r="r" b="b"/>
                <a:pathLst>
                  <a:path w="535" h="468" extrusionOk="0">
                    <a:moveTo>
                      <a:pt x="268" y="0"/>
                    </a:moveTo>
                    <a:cubicBezTo>
                      <a:pt x="1" y="33"/>
                      <a:pt x="1" y="434"/>
                      <a:pt x="268" y="467"/>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0"/>
              <p:cNvSpPr/>
              <p:nvPr/>
            </p:nvSpPr>
            <p:spPr>
              <a:xfrm>
                <a:off x="8855733" y="757123"/>
                <a:ext cx="17618" cy="19500"/>
              </a:xfrm>
              <a:custGeom>
                <a:avLst/>
                <a:gdLst/>
                <a:ahLst/>
                <a:cxnLst/>
                <a:rect l="l" t="t" r="r" b="b"/>
                <a:pathLst>
                  <a:path w="468" h="518" extrusionOk="0">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0"/>
              <p:cNvSpPr/>
              <p:nvPr/>
            </p:nvSpPr>
            <p:spPr>
              <a:xfrm>
                <a:off x="8879601" y="960221"/>
                <a:ext cx="20102" cy="16376"/>
              </a:xfrm>
              <a:custGeom>
                <a:avLst/>
                <a:gdLst/>
                <a:ahLst/>
                <a:cxnLst/>
                <a:rect l="l" t="t" r="r" b="b"/>
                <a:pathLst>
                  <a:path w="534" h="435" extrusionOk="0">
                    <a:moveTo>
                      <a:pt x="267" y="1"/>
                    </a:moveTo>
                    <a:cubicBezTo>
                      <a:pt x="0" y="34"/>
                      <a:pt x="0" y="401"/>
                      <a:pt x="267" y="435"/>
                    </a:cubicBezTo>
                    <a:cubicBezTo>
                      <a:pt x="534" y="401"/>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0"/>
              <p:cNvSpPr/>
              <p:nvPr/>
            </p:nvSpPr>
            <p:spPr>
              <a:xfrm>
                <a:off x="8907195" y="930104"/>
                <a:ext cx="20140" cy="17618"/>
              </a:xfrm>
              <a:custGeom>
                <a:avLst/>
                <a:gdLst/>
                <a:ahLst/>
                <a:cxnLst/>
                <a:rect l="l" t="t" r="r" b="b"/>
                <a:pathLst>
                  <a:path w="535" h="468" extrusionOk="0">
                    <a:moveTo>
                      <a:pt x="268" y="0"/>
                    </a:moveTo>
                    <a:cubicBezTo>
                      <a:pt x="1" y="34"/>
                      <a:pt x="1" y="434"/>
                      <a:pt x="268" y="467"/>
                    </a:cubicBezTo>
                    <a:cubicBezTo>
                      <a:pt x="535" y="434"/>
                      <a:pt x="535" y="34"/>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0"/>
              <p:cNvSpPr/>
              <p:nvPr/>
            </p:nvSpPr>
            <p:spPr>
              <a:xfrm>
                <a:off x="8864505" y="921295"/>
                <a:ext cx="22662" cy="16376"/>
              </a:xfrm>
              <a:custGeom>
                <a:avLst/>
                <a:gdLst/>
                <a:ahLst/>
                <a:cxnLst/>
                <a:rect l="l" t="t" r="r" b="b"/>
                <a:pathLst>
                  <a:path w="602" h="435" extrusionOk="0">
                    <a:moveTo>
                      <a:pt x="301" y="1"/>
                    </a:moveTo>
                    <a:cubicBezTo>
                      <a:pt x="1" y="1"/>
                      <a:pt x="1" y="435"/>
                      <a:pt x="301" y="435"/>
                    </a:cubicBezTo>
                    <a:cubicBezTo>
                      <a:pt x="601" y="435"/>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0"/>
              <p:cNvSpPr/>
              <p:nvPr/>
            </p:nvSpPr>
            <p:spPr>
              <a:xfrm>
                <a:off x="9076751" y="1075717"/>
                <a:ext cx="22625" cy="16413"/>
              </a:xfrm>
              <a:custGeom>
                <a:avLst/>
                <a:gdLst/>
                <a:ahLst/>
                <a:cxnLst/>
                <a:rect l="l" t="t" r="r" b="b"/>
                <a:pathLst>
                  <a:path w="601" h="436" extrusionOk="0">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0"/>
              <p:cNvSpPr/>
              <p:nvPr/>
            </p:nvSpPr>
            <p:spPr>
              <a:xfrm>
                <a:off x="9059170" y="1033065"/>
                <a:ext cx="20102" cy="17618"/>
              </a:xfrm>
              <a:custGeom>
                <a:avLst/>
                <a:gdLst/>
                <a:ahLst/>
                <a:cxnLst/>
                <a:rect l="l" t="t" r="r" b="b"/>
                <a:pathLst>
                  <a:path w="534" h="468" extrusionOk="0">
                    <a:moveTo>
                      <a:pt x="267" y="1"/>
                    </a:moveTo>
                    <a:cubicBezTo>
                      <a:pt x="0" y="34"/>
                      <a:pt x="0" y="434"/>
                      <a:pt x="267" y="468"/>
                    </a:cubicBezTo>
                    <a:cubicBezTo>
                      <a:pt x="534" y="434"/>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0"/>
              <p:cNvSpPr/>
              <p:nvPr/>
            </p:nvSpPr>
            <p:spPr>
              <a:xfrm>
                <a:off x="9137022" y="704081"/>
                <a:ext cx="22625" cy="17618"/>
              </a:xfrm>
              <a:custGeom>
                <a:avLst/>
                <a:gdLst/>
                <a:ahLst/>
                <a:cxnLst/>
                <a:rect l="l" t="t" r="r" b="b"/>
                <a:pathLst>
                  <a:path w="601" h="468" extrusionOk="0">
                    <a:moveTo>
                      <a:pt x="301" y="0"/>
                    </a:moveTo>
                    <a:cubicBezTo>
                      <a:pt x="0" y="0"/>
                      <a:pt x="0" y="467"/>
                      <a:pt x="301" y="467"/>
                    </a:cubicBezTo>
                    <a:cubicBezTo>
                      <a:pt x="601" y="434"/>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0"/>
              <p:cNvSpPr/>
              <p:nvPr/>
            </p:nvSpPr>
            <p:spPr>
              <a:xfrm>
                <a:off x="9085522" y="459196"/>
                <a:ext cx="23905" cy="17618"/>
              </a:xfrm>
              <a:custGeom>
                <a:avLst/>
                <a:gdLst/>
                <a:ahLst/>
                <a:cxnLst/>
                <a:rect l="l" t="t" r="r" b="b"/>
                <a:pathLst>
                  <a:path w="635" h="468" extrusionOk="0">
                    <a:moveTo>
                      <a:pt x="334" y="0"/>
                    </a:moveTo>
                    <a:cubicBezTo>
                      <a:pt x="1" y="0"/>
                      <a:pt x="1" y="467"/>
                      <a:pt x="334" y="467"/>
                    </a:cubicBezTo>
                    <a:cubicBezTo>
                      <a:pt x="634" y="467"/>
                      <a:pt x="634"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0"/>
              <p:cNvSpPr/>
              <p:nvPr/>
            </p:nvSpPr>
            <p:spPr>
              <a:xfrm>
                <a:off x="8865785" y="1308066"/>
                <a:ext cx="23867" cy="17618"/>
              </a:xfrm>
              <a:custGeom>
                <a:avLst/>
                <a:gdLst/>
                <a:ahLst/>
                <a:cxnLst/>
                <a:rect l="l" t="t" r="r" b="b"/>
                <a:pathLst>
                  <a:path w="634" h="468" extrusionOk="0">
                    <a:moveTo>
                      <a:pt x="334" y="1"/>
                    </a:moveTo>
                    <a:cubicBezTo>
                      <a:pt x="0" y="1"/>
                      <a:pt x="0" y="468"/>
                      <a:pt x="334" y="468"/>
                    </a:cubicBezTo>
                    <a:cubicBezTo>
                      <a:pt x="634" y="468"/>
                      <a:pt x="634" y="1"/>
                      <a:pt x="3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0"/>
              <p:cNvSpPr/>
              <p:nvPr/>
            </p:nvSpPr>
            <p:spPr>
              <a:xfrm>
                <a:off x="8887130" y="1266656"/>
                <a:ext cx="25147" cy="17618"/>
              </a:xfrm>
              <a:custGeom>
                <a:avLst/>
                <a:gdLst/>
                <a:ahLst/>
                <a:cxnLst/>
                <a:rect l="l" t="t" r="r" b="b"/>
                <a:pathLst>
                  <a:path w="668" h="468" extrusionOk="0">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10"/>
            <p:cNvGrpSpPr/>
            <p:nvPr/>
          </p:nvGrpSpPr>
          <p:grpSpPr>
            <a:xfrm>
              <a:off x="7983978" y="-48128"/>
              <a:ext cx="1248235" cy="1191276"/>
              <a:chOff x="7923678" y="20260"/>
              <a:chExt cx="1248235" cy="1191276"/>
            </a:xfrm>
          </p:grpSpPr>
          <p:sp>
            <p:nvSpPr>
              <p:cNvPr id="1220" name="Google Shape;1220;p10"/>
              <p:cNvSpPr/>
              <p:nvPr/>
            </p:nvSpPr>
            <p:spPr>
              <a:xfrm>
                <a:off x="8021632" y="20260"/>
                <a:ext cx="1150281" cy="1191276"/>
              </a:xfrm>
              <a:custGeom>
                <a:avLst/>
                <a:gdLst/>
                <a:ahLst/>
                <a:cxnLst/>
                <a:rect l="l" t="t" r="r" b="b"/>
                <a:pathLst>
                  <a:path w="30556" h="31645" extrusionOk="0">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0"/>
              <p:cNvSpPr/>
              <p:nvPr/>
            </p:nvSpPr>
            <p:spPr>
              <a:xfrm>
                <a:off x="8531467" y="133234"/>
                <a:ext cx="440785" cy="62641"/>
              </a:xfrm>
              <a:custGeom>
                <a:avLst/>
                <a:gdLst/>
                <a:ahLst/>
                <a:cxnLst/>
                <a:rect l="l" t="t" r="r" b="b"/>
                <a:pathLst>
                  <a:path w="11709" h="1664" extrusionOk="0">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0"/>
              <p:cNvSpPr/>
              <p:nvPr/>
            </p:nvSpPr>
            <p:spPr>
              <a:xfrm>
                <a:off x="8442285" y="251291"/>
                <a:ext cx="450837" cy="91816"/>
              </a:xfrm>
              <a:custGeom>
                <a:avLst/>
                <a:gdLst/>
                <a:ahLst/>
                <a:cxnLst/>
                <a:rect l="l" t="t" r="r" b="b"/>
                <a:pathLst>
                  <a:path w="11976" h="2439" extrusionOk="0">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0"/>
              <p:cNvSpPr/>
              <p:nvPr/>
            </p:nvSpPr>
            <p:spPr>
              <a:xfrm>
                <a:off x="8349375" y="375634"/>
                <a:ext cx="459608" cy="126864"/>
              </a:xfrm>
              <a:custGeom>
                <a:avLst/>
                <a:gdLst/>
                <a:ahLst/>
                <a:cxnLst/>
                <a:rect l="l" t="t" r="r" b="b"/>
                <a:pathLst>
                  <a:path w="12209" h="3370" extrusionOk="0">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0"/>
              <p:cNvSpPr/>
              <p:nvPr/>
            </p:nvSpPr>
            <p:spPr>
              <a:xfrm>
                <a:off x="8314214" y="531336"/>
                <a:ext cx="386802" cy="98818"/>
              </a:xfrm>
              <a:custGeom>
                <a:avLst/>
                <a:gdLst/>
                <a:ahLst/>
                <a:cxnLst/>
                <a:rect l="l" t="t" r="r" b="b"/>
                <a:pathLst>
                  <a:path w="10275" h="2625" extrusionOk="0">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0"/>
              <p:cNvSpPr/>
              <p:nvPr/>
            </p:nvSpPr>
            <p:spPr>
              <a:xfrm>
                <a:off x="8271524" y="658314"/>
                <a:ext cx="261219" cy="55602"/>
              </a:xfrm>
              <a:custGeom>
                <a:avLst/>
                <a:gdLst/>
                <a:ahLst/>
                <a:cxnLst/>
                <a:rect l="l" t="t" r="r" b="b"/>
                <a:pathLst>
                  <a:path w="6939" h="1477" extrusionOk="0">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0"/>
              <p:cNvSpPr/>
              <p:nvPr/>
            </p:nvSpPr>
            <p:spPr>
              <a:xfrm>
                <a:off x="8197437" y="716740"/>
                <a:ext cx="226058" cy="65766"/>
              </a:xfrm>
              <a:custGeom>
                <a:avLst/>
                <a:gdLst/>
                <a:ahLst/>
                <a:cxnLst/>
                <a:rect l="l" t="t" r="r" b="b"/>
                <a:pathLst>
                  <a:path w="6005" h="1747" extrusionOk="0">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0"/>
              <p:cNvSpPr/>
              <p:nvPr/>
            </p:nvSpPr>
            <p:spPr>
              <a:xfrm>
                <a:off x="8105732" y="775015"/>
                <a:ext cx="190935" cy="67799"/>
              </a:xfrm>
              <a:custGeom>
                <a:avLst/>
                <a:gdLst/>
                <a:ahLst/>
                <a:cxnLst/>
                <a:rect l="l" t="t" r="r" b="b"/>
                <a:pathLst>
                  <a:path w="5072" h="1801" extrusionOk="0">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0"/>
              <p:cNvSpPr/>
              <p:nvPr/>
            </p:nvSpPr>
            <p:spPr>
              <a:xfrm>
                <a:off x="7972994" y="866155"/>
                <a:ext cx="244542" cy="47809"/>
              </a:xfrm>
              <a:custGeom>
                <a:avLst/>
                <a:gdLst/>
                <a:ahLst/>
                <a:cxnLst/>
                <a:rect l="l" t="t" r="r" b="b"/>
                <a:pathLst>
                  <a:path w="6496" h="1270" extrusionOk="0">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0"/>
              <p:cNvSpPr/>
              <p:nvPr/>
            </p:nvSpPr>
            <p:spPr>
              <a:xfrm>
                <a:off x="7923678" y="957032"/>
                <a:ext cx="202191" cy="90988"/>
              </a:xfrm>
              <a:custGeom>
                <a:avLst/>
                <a:gdLst/>
                <a:ahLst/>
                <a:cxnLst/>
                <a:rect l="l" t="t" r="r" b="b"/>
                <a:pathLst>
                  <a:path w="5371" h="2417" extrusionOk="0">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0"/>
              <p:cNvSpPr/>
              <p:nvPr/>
            </p:nvSpPr>
            <p:spPr>
              <a:xfrm>
                <a:off x="8092895" y="977134"/>
                <a:ext cx="78189" cy="170871"/>
              </a:xfrm>
              <a:custGeom>
                <a:avLst/>
                <a:gdLst/>
                <a:ahLst/>
                <a:cxnLst/>
                <a:rect l="l" t="t" r="r" b="b"/>
                <a:pathLst>
                  <a:path w="2077" h="4539" extrusionOk="0">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0"/>
              <p:cNvSpPr/>
              <p:nvPr/>
            </p:nvSpPr>
            <p:spPr>
              <a:xfrm>
                <a:off x="8171387" y="918106"/>
                <a:ext cx="71262" cy="185100"/>
              </a:xfrm>
              <a:custGeom>
                <a:avLst/>
                <a:gdLst/>
                <a:ahLst/>
                <a:cxnLst/>
                <a:rect l="l" t="t" r="r" b="b"/>
                <a:pathLst>
                  <a:path w="1893" h="4917" extrusionOk="0">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0"/>
              <p:cNvSpPr/>
              <p:nvPr/>
            </p:nvSpPr>
            <p:spPr>
              <a:xfrm>
                <a:off x="8264108" y="860358"/>
                <a:ext cx="94075" cy="163869"/>
              </a:xfrm>
              <a:custGeom>
                <a:avLst/>
                <a:gdLst/>
                <a:ahLst/>
                <a:cxnLst/>
                <a:rect l="l" t="t" r="r" b="b"/>
                <a:pathLst>
                  <a:path w="2499" h="4353" extrusionOk="0">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0"/>
              <p:cNvSpPr/>
              <p:nvPr/>
            </p:nvSpPr>
            <p:spPr>
              <a:xfrm>
                <a:off x="8357808" y="820152"/>
                <a:ext cx="83271" cy="177496"/>
              </a:xfrm>
              <a:custGeom>
                <a:avLst/>
                <a:gdLst/>
                <a:ahLst/>
                <a:cxnLst/>
                <a:rect l="l" t="t" r="r" b="b"/>
                <a:pathLst>
                  <a:path w="2212" h="4715" extrusionOk="0">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0"/>
              <p:cNvSpPr/>
              <p:nvPr/>
            </p:nvSpPr>
            <p:spPr>
              <a:xfrm>
                <a:off x="8473681" y="769933"/>
                <a:ext cx="99232" cy="168763"/>
              </a:xfrm>
              <a:custGeom>
                <a:avLst/>
                <a:gdLst/>
                <a:ahLst/>
                <a:cxnLst/>
                <a:rect l="l" t="t" r="r" b="b"/>
                <a:pathLst>
                  <a:path w="2636" h="4483" extrusionOk="0">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0"/>
              <p:cNvSpPr/>
              <p:nvPr/>
            </p:nvSpPr>
            <p:spPr>
              <a:xfrm>
                <a:off x="8564106" y="714670"/>
                <a:ext cx="104239" cy="190371"/>
              </a:xfrm>
              <a:custGeom>
                <a:avLst/>
                <a:gdLst/>
                <a:ahLst/>
                <a:cxnLst/>
                <a:rect l="l" t="t" r="r" b="b"/>
                <a:pathLst>
                  <a:path w="2769" h="5057" extrusionOk="0">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0"/>
              <p:cNvSpPr/>
              <p:nvPr/>
            </p:nvSpPr>
            <p:spPr>
              <a:xfrm>
                <a:off x="8652009" y="626767"/>
                <a:ext cx="124341" cy="182917"/>
              </a:xfrm>
              <a:custGeom>
                <a:avLst/>
                <a:gdLst/>
                <a:ahLst/>
                <a:cxnLst/>
                <a:rect l="l" t="t" r="r" b="b"/>
                <a:pathLst>
                  <a:path w="3303" h="4859" extrusionOk="0">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0"/>
              <p:cNvSpPr/>
              <p:nvPr/>
            </p:nvSpPr>
            <p:spPr>
              <a:xfrm>
                <a:off x="8733625" y="530093"/>
                <a:ext cx="148208" cy="170005"/>
              </a:xfrm>
              <a:custGeom>
                <a:avLst/>
                <a:gdLst/>
                <a:ahLst/>
                <a:cxnLst/>
                <a:rect l="l" t="t" r="r" b="b"/>
                <a:pathLst>
                  <a:path w="3937" h="4516" extrusionOk="0">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0"/>
              <p:cNvSpPr/>
              <p:nvPr/>
            </p:nvSpPr>
            <p:spPr>
              <a:xfrm>
                <a:off x="8808126" y="415802"/>
                <a:ext cx="193006" cy="215480"/>
              </a:xfrm>
              <a:custGeom>
                <a:avLst/>
                <a:gdLst/>
                <a:ahLst/>
                <a:cxnLst/>
                <a:rect l="l" t="t" r="r" b="b"/>
                <a:pathLst>
                  <a:path w="5127" h="5724" extrusionOk="0">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0"/>
              <p:cNvSpPr/>
              <p:nvPr/>
            </p:nvSpPr>
            <p:spPr>
              <a:xfrm>
                <a:off x="8881798" y="312841"/>
                <a:ext cx="159540" cy="195829"/>
              </a:xfrm>
              <a:custGeom>
                <a:avLst/>
                <a:gdLst/>
                <a:ahLst/>
                <a:cxnLst/>
                <a:rect l="l" t="t" r="r" b="b"/>
                <a:pathLst>
                  <a:path w="4238" h="5202" extrusionOk="0">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0"/>
              <p:cNvSpPr/>
              <p:nvPr/>
            </p:nvSpPr>
            <p:spPr>
              <a:xfrm>
                <a:off x="8952120" y="209880"/>
                <a:ext cx="113387" cy="168386"/>
              </a:xfrm>
              <a:custGeom>
                <a:avLst/>
                <a:gdLst/>
                <a:ahLst/>
                <a:cxnLst/>
                <a:rect l="l" t="t" r="r" b="b"/>
                <a:pathLst>
                  <a:path w="3012" h="4473" extrusionOk="0">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0"/>
              <p:cNvSpPr/>
              <p:nvPr/>
            </p:nvSpPr>
            <p:spPr>
              <a:xfrm>
                <a:off x="7971902" y="980748"/>
                <a:ext cx="80749" cy="35838"/>
              </a:xfrm>
              <a:custGeom>
                <a:avLst/>
                <a:gdLst/>
                <a:ahLst/>
                <a:cxnLst/>
                <a:rect l="l" t="t" r="r" b="b"/>
                <a:pathLst>
                  <a:path w="2145" h="952" extrusionOk="0">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0"/>
              <p:cNvSpPr/>
              <p:nvPr/>
            </p:nvSpPr>
            <p:spPr>
              <a:xfrm>
                <a:off x="8024117" y="882945"/>
                <a:ext cx="94225" cy="16376"/>
              </a:xfrm>
              <a:custGeom>
                <a:avLst/>
                <a:gdLst/>
                <a:ahLst/>
                <a:cxnLst/>
                <a:rect l="l" t="t" r="r" b="b"/>
                <a:pathLst>
                  <a:path w="2503" h="435" extrusionOk="0">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0"/>
              <p:cNvSpPr/>
              <p:nvPr/>
            </p:nvSpPr>
            <p:spPr>
              <a:xfrm>
                <a:off x="8130089" y="1048473"/>
                <a:ext cx="10842" cy="65879"/>
              </a:xfrm>
              <a:custGeom>
                <a:avLst/>
                <a:gdLst/>
                <a:ahLst/>
                <a:cxnLst/>
                <a:rect l="l" t="t" r="r" b="b"/>
                <a:pathLst>
                  <a:path w="288" h="1750" extrusionOk="0">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0"/>
              <p:cNvSpPr/>
              <p:nvPr/>
            </p:nvSpPr>
            <p:spPr>
              <a:xfrm>
                <a:off x="8209973" y="1013236"/>
                <a:ext cx="12611" cy="62114"/>
              </a:xfrm>
              <a:custGeom>
                <a:avLst/>
                <a:gdLst/>
                <a:ahLst/>
                <a:cxnLst/>
                <a:rect l="l" t="t" r="r" b="b"/>
                <a:pathLst>
                  <a:path w="335" h="1650" extrusionOk="0">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0"/>
              <p:cNvSpPr/>
              <p:nvPr/>
            </p:nvSpPr>
            <p:spPr>
              <a:xfrm>
                <a:off x="8307927" y="936929"/>
                <a:ext cx="8809" cy="64109"/>
              </a:xfrm>
              <a:custGeom>
                <a:avLst/>
                <a:gdLst/>
                <a:ahLst/>
                <a:cxnLst/>
                <a:rect l="l" t="t" r="r" b="b"/>
                <a:pathLst>
                  <a:path w="234" h="1703" extrusionOk="0">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0"/>
              <p:cNvSpPr/>
              <p:nvPr/>
            </p:nvSpPr>
            <p:spPr>
              <a:xfrm>
                <a:off x="8173946" y="788643"/>
                <a:ext cx="71224" cy="24018"/>
              </a:xfrm>
              <a:custGeom>
                <a:avLst/>
                <a:gdLst/>
                <a:ahLst/>
                <a:cxnLst/>
                <a:rect l="l" t="t" r="r" b="b"/>
                <a:pathLst>
                  <a:path w="1892" h="638" extrusionOk="0">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0"/>
              <p:cNvSpPr/>
              <p:nvPr/>
            </p:nvSpPr>
            <p:spPr>
              <a:xfrm>
                <a:off x="8234217" y="732099"/>
                <a:ext cx="82518" cy="21533"/>
              </a:xfrm>
              <a:custGeom>
                <a:avLst/>
                <a:gdLst/>
                <a:ahLst/>
                <a:cxnLst/>
                <a:rect l="l" t="t" r="r" b="b"/>
                <a:pathLst>
                  <a:path w="2192" h="572" extrusionOk="0">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0"/>
              <p:cNvSpPr/>
              <p:nvPr/>
            </p:nvSpPr>
            <p:spPr>
              <a:xfrm>
                <a:off x="8330515" y="674502"/>
                <a:ext cx="75403" cy="15096"/>
              </a:xfrm>
              <a:custGeom>
                <a:avLst/>
                <a:gdLst/>
                <a:ahLst/>
                <a:cxnLst/>
                <a:rect l="l" t="t" r="r" b="b"/>
                <a:pathLst>
                  <a:path w="2003" h="401" extrusionOk="0">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0"/>
              <p:cNvSpPr/>
              <p:nvPr/>
            </p:nvSpPr>
            <p:spPr>
              <a:xfrm>
                <a:off x="8423989" y="588595"/>
                <a:ext cx="69116" cy="24921"/>
              </a:xfrm>
              <a:custGeom>
                <a:avLst/>
                <a:gdLst/>
                <a:ahLst/>
                <a:cxnLst/>
                <a:rect l="l" t="t" r="r" b="b"/>
                <a:pathLst>
                  <a:path w="1836" h="662" extrusionOk="0">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0"/>
              <p:cNvSpPr/>
              <p:nvPr/>
            </p:nvSpPr>
            <p:spPr>
              <a:xfrm>
                <a:off x="8390823" y="898003"/>
                <a:ext cx="12084" cy="61813"/>
              </a:xfrm>
              <a:custGeom>
                <a:avLst/>
                <a:gdLst/>
                <a:ahLst/>
                <a:cxnLst/>
                <a:rect l="l" t="t" r="r" b="b"/>
                <a:pathLst>
                  <a:path w="321" h="1642" extrusionOk="0">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0"/>
              <p:cNvSpPr/>
              <p:nvPr/>
            </p:nvSpPr>
            <p:spPr>
              <a:xfrm>
                <a:off x="8494537" y="839389"/>
                <a:ext cx="32450" cy="52703"/>
              </a:xfrm>
              <a:custGeom>
                <a:avLst/>
                <a:gdLst/>
                <a:ahLst/>
                <a:cxnLst/>
                <a:rect l="l" t="t" r="r" b="b"/>
                <a:pathLst>
                  <a:path w="862" h="1400" extrusionOk="0">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0"/>
              <p:cNvSpPr/>
              <p:nvPr/>
            </p:nvSpPr>
            <p:spPr>
              <a:xfrm>
                <a:off x="8588312" y="795984"/>
                <a:ext cx="37871" cy="61474"/>
              </a:xfrm>
              <a:custGeom>
                <a:avLst/>
                <a:gdLst/>
                <a:ahLst/>
                <a:cxnLst/>
                <a:rect l="l" t="t" r="r" b="b"/>
                <a:pathLst>
                  <a:path w="1006" h="1633" extrusionOk="0">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0"/>
              <p:cNvSpPr/>
              <p:nvPr/>
            </p:nvSpPr>
            <p:spPr>
              <a:xfrm>
                <a:off x="8775788" y="582157"/>
                <a:ext cx="59893" cy="54773"/>
              </a:xfrm>
              <a:custGeom>
                <a:avLst/>
                <a:gdLst/>
                <a:ahLst/>
                <a:cxnLst/>
                <a:rect l="l" t="t" r="r" b="b"/>
                <a:pathLst>
                  <a:path w="1591" h="1455" extrusionOk="0">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0"/>
              <p:cNvSpPr/>
              <p:nvPr/>
            </p:nvSpPr>
            <p:spPr>
              <a:xfrm>
                <a:off x="8691650" y="689259"/>
                <a:ext cx="47922" cy="71526"/>
              </a:xfrm>
              <a:custGeom>
                <a:avLst/>
                <a:gdLst/>
                <a:ahLst/>
                <a:cxnLst/>
                <a:rect l="l" t="t" r="r" b="b"/>
                <a:pathLst>
                  <a:path w="1273" h="1900" extrusionOk="0">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0"/>
              <p:cNvSpPr/>
              <p:nvPr/>
            </p:nvSpPr>
            <p:spPr>
              <a:xfrm>
                <a:off x="8467394" y="454727"/>
                <a:ext cx="103034" cy="15133"/>
              </a:xfrm>
              <a:custGeom>
                <a:avLst/>
                <a:gdLst/>
                <a:ahLst/>
                <a:cxnLst/>
                <a:rect l="l" t="t" r="r" b="b"/>
                <a:pathLst>
                  <a:path w="2737" h="402" extrusionOk="0">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0"/>
              <p:cNvSpPr/>
              <p:nvPr/>
            </p:nvSpPr>
            <p:spPr>
              <a:xfrm>
                <a:off x="8526423" y="297632"/>
                <a:ext cx="100098" cy="19237"/>
              </a:xfrm>
              <a:custGeom>
                <a:avLst/>
                <a:gdLst/>
                <a:ahLst/>
                <a:cxnLst/>
                <a:rect l="l" t="t" r="r" b="b"/>
                <a:pathLst>
                  <a:path w="2659" h="511" extrusionOk="0">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0"/>
              <p:cNvSpPr/>
              <p:nvPr/>
            </p:nvSpPr>
            <p:spPr>
              <a:xfrm>
                <a:off x="8624377" y="150739"/>
                <a:ext cx="112709" cy="21495"/>
              </a:xfrm>
              <a:custGeom>
                <a:avLst/>
                <a:gdLst/>
                <a:ahLst/>
                <a:cxnLst/>
                <a:rect l="l" t="t" r="r" b="b"/>
                <a:pathLst>
                  <a:path w="2994" h="571" extrusionOk="0">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0"/>
              <p:cNvSpPr/>
              <p:nvPr/>
            </p:nvSpPr>
            <p:spPr>
              <a:xfrm>
                <a:off x="8853752" y="510668"/>
                <a:ext cx="74876" cy="69756"/>
              </a:xfrm>
              <a:custGeom>
                <a:avLst/>
                <a:gdLst/>
                <a:ahLst/>
                <a:cxnLst/>
                <a:rect l="l" t="t" r="r" b="b"/>
                <a:pathLst>
                  <a:path w="1989" h="1853" extrusionOk="0">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0"/>
              <p:cNvSpPr/>
              <p:nvPr/>
            </p:nvSpPr>
            <p:spPr>
              <a:xfrm>
                <a:off x="8925241" y="374053"/>
                <a:ext cx="66368" cy="78527"/>
              </a:xfrm>
              <a:custGeom>
                <a:avLst/>
                <a:gdLst/>
                <a:ahLst/>
                <a:cxnLst/>
                <a:rect l="l" t="t" r="r" b="b"/>
                <a:pathLst>
                  <a:path w="1763" h="2086" extrusionOk="0">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0"/>
              <p:cNvSpPr/>
              <p:nvPr/>
            </p:nvSpPr>
            <p:spPr>
              <a:xfrm>
                <a:off x="8986415" y="266763"/>
                <a:ext cx="51649" cy="78377"/>
              </a:xfrm>
              <a:custGeom>
                <a:avLst/>
                <a:gdLst/>
                <a:ahLst/>
                <a:cxnLst/>
                <a:rect l="l" t="t" r="r" b="b"/>
                <a:pathLst>
                  <a:path w="1372" h="2082" extrusionOk="0">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1" name="Google Shape;1261;p10"/>
            <p:cNvGrpSpPr/>
            <p:nvPr/>
          </p:nvGrpSpPr>
          <p:grpSpPr>
            <a:xfrm rot="-1110663">
              <a:off x="7852317" y="272533"/>
              <a:ext cx="780902" cy="326888"/>
              <a:chOff x="7936040" y="253594"/>
              <a:chExt cx="780871" cy="326875"/>
            </a:xfrm>
          </p:grpSpPr>
          <p:sp>
            <p:nvSpPr>
              <p:cNvPr id="1262" name="Google Shape;1262;p10"/>
              <p:cNvSpPr/>
              <p:nvPr/>
            </p:nvSpPr>
            <p:spPr>
              <a:xfrm>
                <a:off x="7992019" y="253594"/>
                <a:ext cx="724892" cy="284559"/>
              </a:xfrm>
              <a:custGeom>
                <a:avLst/>
                <a:gdLst/>
                <a:ahLst/>
                <a:cxnLst/>
                <a:rect l="l" t="t" r="r" b="b"/>
                <a:pathLst>
                  <a:path w="19256" h="7559" extrusionOk="0">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0"/>
              <p:cNvSpPr/>
              <p:nvPr/>
            </p:nvSpPr>
            <p:spPr>
              <a:xfrm>
                <a:off x="8020630" y="379594"/>
                <a:ext cx="122836" cy="65163"/>
              </a:xfrm>
              <a:custGeom>
                <a:avLst/>
                <a:gdLst/>
                <a:ahLst/>
                <a:cxnLst/>
                <a:rect l="l" t="t" r="r" b="b"/>
                <a:pathLst>
                  <a:path w="3263" h="1731" extrusionOk="0">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0"/>
              <p:cNvSpPr/>
              <p:nvPr/>
            </p:nvSpPr>
            <p:spPr>
              <a:xfrm>
                <a:off x="7962651" y="321846"/>
                <a:ext cx="154495" cy="100173"/>
              </a:xfrm>
              <a:custGeom>
                <a:avLst/>
                <a:gdLst/>
                <a:ahLst/>
                <a:cxnLst/>
                <a:rect l="l" t="t" r="r" b="b"/>
                <a:pathLst>
                  <a:path w="4104" h="2661" extrusionOk="0">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0"/>
              <p:cNvSpPr/>
              <p:nvPr/>
            </p:nvSpPr>
            <p:spPr>
              <a:xfrm>
                <a:off x="7936040" y="463920"/>
                <a:ext cx="159012" cy="116549"/>
              </a:xfrm>
              <a:custGeom>
                <a:avLst/>
                <a:gdLst/>
                <a:ahLst/>
                <a:cxnLst/>
                <a:rect l="l" t="t" r="r" b="b"/>
                <a:pathLst>
                  <a:path w="4224" h="3096" extrusionOk="0">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0"/>
              <p:cNvSpPr/>
              <p:nvPr/>
            </p:nvSpPr>
            <p:spPr>
              <a:xfrm>
                <a:off x="8195452" y="389909"/>
                <a:ext cx="19161" cy="55752"/>
              </a:xfrm>
              <a:custGeom>
                <a:avLst/>
                <a:gdLst/>
                <a:ahLst/>
                <a:cxnLst/>
                <a:rect l="l" t="t" r="r" b="b"/>
                <a:pathLst>
                  <a:path w="509" h="1481" extrusionOk="0">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0"/>
              <p:cNvSpPr/>
              <p:nvPr/>
            </p:nvSpPr>
            <p:spPr>
              <a:xfrm>
                <a:off x="8231893" y="379895"/>
                <a:ext cx="19124" cy="47019"/>
              </a:xfrm>
              <a:custGeom>
                <a:avLst/>
                <a:gdLst/>
                <a:ahLst/>
                <a:cxnLst/>
                <a:rect l="l" t="t" r="r" b="b"/>
                <a:pathLst>
                  <a:path w="508" h="1249" extrusionOk="0">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0"/>
              <p:cNvSpPr/>
              <p:nvPr/>
            </p:nvSpPr>
            <p:spPr>
              <a:xfrm>
                <a:off x="8266301" y="376658"/>
                <a:ext cx="19839" cy="50633"/>
              </a:xfrm>
              <a:custGeom>
                <a:avLst/>
                <a:gdLst/>
                <a:ahLst/>
                <a:cxnLst/>
                <a:rect l="l" t="t" r="r" b="b"/>
                <a:pathLst>
                  <a:path w="527" h="1345" extrusionOk="0">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10"/>
            <p:cNvGrpSpPr/>
            <p:nvPr/>
          </p:nvGrpSpPr>
          <p:grpSpPr>
            <a:xfrm>
              <a:off x="7820614" y="807661"/>
              <a:ext cx="115572" cy="87940"/>
              <a:chOff x="7529664" y="637523"/>
              <a:chExt cx="115572" cy="87940"/>
            </a:xfrm>
          </p:grpSpPr>
          <p:sp>
            <p:nvSpPr>
              <p:cNvPr id="1270" name="Google Shape;1270;p10"/>
              <p:cNvSpPr/>
              <p:nvPr/>
            </p:nvSpPr>
            <p:spPr>
              <a:xfrm>
                <a:off x="7529664" y="665155"/>
                <a:ext cx="35198" cy="26389"/>
              </a:xfrm>
              <a:custGeom>
                <a:avLst/>
                <a:gdLst/>
                <a:ahLst/>
                <a:cxnLst/>
                <a:rect l="l" t="t" r="r" b="b"/>
                <a:pathLst>
                  <a:path w="935" h="701" extrusionOk="0">
                    <a:moveTo>
                      <a:pt x="467" y="0"/>
                    </a:moveTo>
                    <a:cubicBezTo>
                      <a:pt x="0" y="0"/>
                      <a:pt x="0" y="701"/>
                      <a:pt x="467" y="701"/>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0"/>
              <p:cNvSpPr/>
              <p:nvPr/>
            </p:nvSpPr>
            <p:spPr>
              <a:xfrm>
                <a:off x="7615045" y="637523"/>
                <a:ext cx="30191" cy="25147"/>
              </a:xfrm>
              <a:custGeom>
                <a:avLst/>
                <a:gdLst/>
                <a:ahLst/>
                <a:cxnLst/>
                <a:rect l="l" t="t" r="r" b="b"/>
                <a:pathLst>
                  <a:path w="802" h="668" extrusionOk="0">
                    <a:moveTo>
                      <a:pt x="401" y="0"/>
                    </a:moveTo>
                    <a:cubicBezTo>
                      <a:pt x="0" y="34"/>
                      <a:pt x="0" y="634"/>
                      <a:pt x="401" y="667"/>
                    </a:cubicBezTo>
                    <a:cubicBezTo>
                      <a:pt x="801" y="634"/>
                      <a:pt x="801" y="34"/>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0"/>
              <p:cNvSpPr/>
              <p:nvPr/>
            </p:nvSpPr>
            <p:spPr>
              <a:xfrm>
                <a:off x="7593700" y="699036"/>
                <a:ext cx="31434" cy="26427"/>
              </a:xfrm>
              <a:custGeom>
                <a:avLst/>
                <a:gdLst/>
                <a:ahLst/>
                <a:cxnLst/>
                <a:rect l="l" t="t" r="r" b="b"/>
                <a:pathLst>
                  <a:path w="835" h="702" extrusionOk="0">
                    <a:moveTo>
                      <a:pt x="434" y="1"/>
                    </a:moveTo>
                    <a:cubicBezTo>
                      <a:pt x="0" y="67"/>
                      <a:pt x="0" y="668"/>
                      <a:pt x="434" y="701"/>
                    </a:cubicBezTo>
                    <a:cubicBezTo>
                      <a:pt x="834" y="668"/>
                      <a:pt x="834" y="67"/>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3" name="Google Shape;1273;p10"/>
            <p:cNvSpPr/>
            <p:nvPr/>
          </p:nvSpPr>
          <p:spPr>
            <a:xfrm>
              <a:off x="8546813" y="1502731"/>
              <a:ext cx="33956" cy="25147"/>
            </a:xfrm>
            <a:custGeom>
              <a:avLst/>
              <a:gdLst/>
              <a:ahLst/>
              <a:cxnLst/>
              <a:rect l="l" t="t" r="r" b="b"/>
              <a:pathLst>
                <a:path w="902" h="668" extrusionOk="0">
                  <a:moveTo>
                    <a:pt x="467" y="0"/>
                  </a:moveTo>
                  <a:cubicBezTo>
                    <a:pt x="0" y="0"/>
                    <a:pt x="0" y="667"/>
                    <a:pt x="467" y="667"/>
                  </a:cubicBezTo>
                  <a:cubicBezTo>
                    <a:pt x="901" y="667"/>
                    <a:pt x="901"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0"/>
            <p:cNvSpPr/>
            <p:nvPr/>
          </p:nvSpPr>
          <p:spPr>
            <a:xfrm>
              <a:off x="8629709" y="1516547"/>
              <a:ext cx="35198" cy="25147"/>
            </a:xfrm>
            <a:custGeom>
              <a:avLst/>
              <a:gdLst/>
              <a:ahLst/>
              <a:cxnLst/>
              <a:rect l="l" t="t" r="r" b="b"/>
              <a:pathLst>
                <a:path w="935" h="668" extrusionOk="0">
                  <a:moveTo>
                    <a:pt x="467" y="0"/>
                  </a:moveTo>
                  <a:cubicBezTo>
                    <a:pt x="0" y="0"/>
                    <a:pt x="0" y="667"/>
                    <a:pt x="467" y="667"/>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0"/>
            <p:cNvSpPr/>
            <p:nvPr/>
          </p:nvSpPr>
          <p:spPr>
            <a:xfrm>
              <a:off x="7913914" y="1290485"/>
              <a:ext cx="41485" cy="33956"/>
            </a:xfrm>
            <a:custGeom>
              <a:avLst/>
              <a:gdLst/>
              <a:ahLst/>
              <a:cxnLst/>
              <a:rect l="l" t="t" r="r" b="b"/>
              <a:pathLst>
                <a:path w="1102" h="902" extrusionOk="0">
                  <a:moveTo>
                    <a:pt x="534" y="1"/>
                  </a:moveTo>
                  <a:cubicBezTo>
                    <a:pt x="0" y="34"/>
                    <a:pt x="0" y="868"/>
                    <a:pt x="534" y="902"/>
                  </a:cubicBezTo>
                  <a:cubicBezTo>
                    <a:pt x="1101" y="868"/>
                    <a:pt x="1101" y="34"/>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0"/>
            <p:cNvSpPr/>
            <p:nvPr/>
          </p:nvSpPr>
          <p:spPr>
            <a:xfrm>
              <a:off x="7881545" y="341841"/>
              <a:ext cx="46492" cy="35198"/>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0"/>
            <p:cNvSpPr/>
            <p:nvPr/>
          </p:nvSpPr>
          <p:spPr>
            <a:xfrm>
              <a:off x="9088045" y="1477621"/>
              <a:ext cx="46492" cy="35198"/>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0"/>
            <p:cNvSpPr/>
            <p:nvPr/>
          </p:nvSpPr>
          <p:spPr>
            <a:xfrm>
              <a:off x="8305025" y="521732"/>
              <a:ext cx="69116" cy="51536"/>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0"/>
            <p:cNvSpPr/>
            <p:nvPr/>
          </p:nvSpPr>
          <p:spPr>
            <a:xfrm>
              <a:off x="8254016" y="1091641"/>
              <a:ext cx="69116" cy="51498"/>
            </a:xfrm>
            <a:custGeom>
              <a:avLst/>
              <a:gdLst/>
              <a:ahLst/>
              <a:cxnLst/>
              <a:rect l="l" t="t" r="r" b="b"/>
              <a:pathLst>
                <a:path w="1836" h="1368" extrusionOk="0">
                  <a:moveTo>
                    <a:pt x="902" y="0"/>
                  </a:moveTo>
                  <a:cubicBezTo>
                    <a:pt x="1" y="0"/>
                    <a:pt x="1" y="1368"/>
                    <a:pt x="902" y="1368"/>
                  </a:cubicBezTo>
                  <a:cubicBezTo>
                    <a:pt x="1836" y="1368"/>
                    <a:pt x="1836" y="0"/>
                    <a:pt x="90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0"/>
            <p:cNvSpPr/>
            <p:nvPr/>
          </p:nvSpPr>
          <p:spPr>
            <a:xfrm>
              <a:off x="8738198" y="1737642"/>
              <a:ext cx="70246" cy="6708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0"/>
            <p:cNvSpPr/>
            <p:nvPr/>
          </p:nvSpPr>
          <p:spPr>
            <a:xfrm>
              <a:off x="7692926" y="49795"/>
              <a:ext cx="74123" cy="68363"/>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2" name="Google Shape;1282;p10"/>
          <p:cNvGrpSpPr/>
          <p:nvPr/>
        </p:nvGrpSpPr>
        <p:grpSpPr>
          <a:xfrm>
            <a:off x="-134477" y="3653137"/>
            <a:ext cx="1727071" cy="1571248"/>
            <a:chOff x="-134477" y="3653137"/>
            <a:chExt cx="1727071" cy="1571248"/>
          </a:xfrm>
        </p:grpSpPr>
        <p:grpSp>
          <p:nvGrpSpPr>
            <p:cNvPr id="1283" name="Google Shape;1283;p10"/>
            <p:cNvGrpSpPr/>
            <p:nvPr/>
          </p:nvGrpSpPr>
          <p:grpSpPr>
            <a:xfrm>
              <a:off x="-75600" y="4091036"/>
              <a:ext cx="914079" cy="1092600"/>
              <a:chOff x="-91100" y="4114698"/>
              <a:chExt cx="914079" cy="1092600"/>
            </a:xfrm>
          </p:grpSpPr>
          <p:sp>
            <p:nvSpPr>
              <p:cNvPr id="1284" name="Google Shape;1284;p10"/>
              <p:cNvSpPr/>
              <p:nvPr/>
            </p:nvSpPr>
            <p:spPr>
              <a:xfrm>
                <a:off x="-70771" y="4114698"/>
                <a:ext cx="893750" cy="1092600"/>
              </a:xfrm>
              <a:custGeom>
                <a:avLst/>
                <a:gdLst/>
                <a:ahLst/>
                <a:cxnLst/>
                <a:rect l="l" t="t" r="r" b="b"/>
                <a:pathLst>
                  <a:path w="35750" h="43704" extrusionOk="0">
                    <a:moveTo>
                      <a:pt x="1768" y="25355"/>
                    </a:moveTo>
                    <a:cubicBezTo>
                      <a:pt x="4728" y="21052"/>
                      <a:pt x="14139" y="12217"/>
                      <a:pt x="18267" y="8394"/>
                    </a:cubicBezTo>
                    <a:cubicBezTo>
                      <a:pt x="22395" y="4571"/>
                      <a:pt x="24146" y="3771"/>
                      <a:pt x="26535" y="2416"/>
                    </a:cubicBezTo>
                    <a:cubicBezTo>
                      <a:pt x="28924" y="1061"/>
                      <a:pt x="31068" y="606"/>
                      <a:pt x="32601" y="264"/>
                    </a:cubicBezTo>
                    <a:cubicBezTo>
                      <a:pt x="34134" y="-78"/>
                      <a:pt x="35561" y="-128"/>
                      <a:pt x="35732" y="362"/>
                    </a:cubicBezTo>
                    <a:cubicBezTo>
                      <a:pt x="35903" y="853"/>
                      <a:pt x="34833" y="1250"/>
                      <a:pt x="33626" y="3207"/>
                    </a:cubicBezTo>
                    <a:cubicBezTo>
                      <a:pt x="32419" y="5164"/>
                      <a:pt x="30049" y="8207"/>
                      <a:pt x="28492" y="12103"/>
                    </a:cubicBezTo>
                    <a:cubicBezTo>
                      <a:pt x="26935" y="15999"/>
                      <a:pt x="26046" y="22393"/>
                      <a:pt x="24285" y="26584"/>
                    </a:cubicBezTo>
                    <a:cubicBezTo>
                      <a:pt x="22524" y="30775"/>
                      <a:pt x="20534" y="34640"/>
                      <a:pt x="17925" y="37249"/>
                    </a:cubicBezTo>
                    <a:cubicBezTo>
                      <a:pt x="15316" y="39858"/>
                      <a:pt x="11500" y="41261"/>
                      <a:pt x="8630" y="42239"/>
                    </a:cubicBezTo>
                    <a:cubicBezTo>
                      <a:pt x="5760" y="43217"/>
                      <a:pt x="2059" y="44456"/>
                      <a:pt x="705" y="43119"/>
                    </a:cubicBezTo>
                    <a:cubicBezTo>
                      <a:pt x="-648" y="41782"/>
                      <a:pt x="332" y="37176"/>
                      <a:pt x="509" y="34215"/>
                    </a:cubicBezTo>
                    <a:cubicBezTo>
                      <a:pt x="686" y="31254"/>
                      <a:pt x="-1192" y="29659"/>
                      <a:pt x="1768" y="25355"/>
                    </a:cubicBezTo>
                    <a:close/>
                  </a:path>
                </a:pathLst>
              </a:custGeom>
              <a:noFill/>
              <a:ln w="9525" cap="flat" cmpd="sng">
                <a:solidFill>
                  <a:schemeClr val="dk2"/>
                </a:solidFill>
                <a:prstDash val="solid"/>
                <a:round/>
                <a:headEnd type="none" w="med" len="med"/>
                <a:tailEnd type="none" w="med" len="med"/>
              </a:ln>
            </p:spPr>
          </p:sp>
          <p:sp>
            <p:nvSpPr>
              <p:cNvPr id="1285" name="Google Shape;1285;p10"/>
              <p:cNvSpPr/>
              <p:nvPr/>
            </p:nvSpPr>
            <p:spPr>
              <a:xfrm>
                <a:off x="-91100" y="4167931"/>
                <a:ext cx="872850" cy="990201"/>
              </a:xfrm>
              <a:custGeom>
                <a:avLst/>
                <a:gdLst/>
                <a:ahLst/>
                <a:cxnLst/>
                <a:rect l="l" t="t" r="r" b="b"/>
                <a:pathLst>
                  <a:path w="25289" h="28689" extrusionOk="0">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0"/>
              <p:cNvSpPr/>
              <p:nvPr/>
            </p:nvSpPr>
            <p:spPr>
              <a:xfrm>
                <a:off x="665718" y="4148465"/>
                <a:ext cx="59918" cy="110862"/>
              </a:xfrm>
              <a:custGeom>
                <a:avLst/>
                <a:gdLst/>
                <a:ahLst/>
                <a:cxnLst/>
                <a:rect l="l" t="t" r="r" b="b"/>
                <a:pathLst>
                  <a:path w="1736" h="3212" extrusionOk="0">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0"/>
              <p:cNvSpPr/>
              <p:nvPr/>
            </p:nvSpPr>
            <p:spPr>
              <a:xfrm>
                <a:off x="499561" y="4227988"/>
                <a:ext cx="177373" cy="147448"/>
              </a:xfrm>
              <a:custGeom>
                <a:avLst/>
                <a:gdLst/>
                <a:ahLst/>
                <a:cxnLst/>
                <a:rect l="l" t="t" r="r" b="b"/>
                <a:pathLst>
                  <a:path w="5139" h="4272" extrusionOk="0">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0"/>
              <p:cNvSpPr/>
              <p:nvPr/>
            </p:nvSpPr>
            <p:spPr>
              <a:xfrm>
                <a:off x="355736" y="4345272"/>
                <a:ext cx="266283" cy="163601"/>
              </a:xfrm>
              <a:custGeom>
                <a:avLst/>
                <a:gdLst/>
                <a:ahLst/>
                <a:cxnLst/>
                <a:rect l="l" t="t" r="r" b="b"/>
                <a:pathLst>
                  <a:path w="7715" h="4740" extrusionOk="0">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0"/>
              <p:cNvSpPr/>
              <p:nvPr/>
            </p:nvSpPr>
            <p:spPr>
              <a:xfrm>
                <a:off x="225509" y="4482436"/>
                <a:ext cx="344356" cy="209989"/>
              </a:xfrm>
              <a:custGeom>
                <a:avLst/>
                <a:gdLst/>
                <a:ahLst/>
                <a:cxnLst/>
                <a:rect l="l" t="t" r="r" b="b"/>
                <a:pathLst>
                  <a:path w="9977" h="6084" extrusionOk="0">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0"/>
              <p:cNvSpPr/>
              <p:nvPr/>
            </p:nvSpPr>
            <p:spPr>
              <a:xfrm>
                <a:off x="87200" y="4614705"/>
                <a:ext cx="406986" cy="247911"/>
              </a:xfrm>
              <a:custGeom>
                <a:avLst/>
                <a:gdLst/>
                <a:ahLst/>
                <a:cxnLst/>
                <a:rect l="l" t="t" r="r" b="b"/>
                <a:pathLst>
                  <a:path w="11389" h="6937" extrusionOk="0">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0"/>
              <p:cNvSpPr/>
              <p:nvPr/>
            </p:nvSpPr>
            <p:spPr>
              <a:xfrm>
                <a:off x="13240" y="4693946"/>
                <a:ext cx="386223" cy="335072"/>
              </a:xfrm>
              <a:custGeom>
                <a:avLst/>
                <a:gdLst/>
                <a:ahLst/>
                <a:cxnLst/>
                <a:rect l="l" t="t" r="r" b="b"/>
                <a:pathLst>
                  <a:path w="11190" h="9708" extrusionOk="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2" name="Google Shape;1292;p10"/>
            <p:cNvGrpSpPr/>
            <p:nvPr/>
          </p:nvGrpSpPr>
          <p:grpSpPr>
            <a:xfrm>
              <a:off x="-22453" y="4050638"/>
              <a:ext cx="191214" cy="563457"/>
              <a:chOff x="114197" y="3383775"/>
              <a:chExt cx="191214" cy="563457"/>
            </a:xfrm>
          </p:grpSpPr>
          <p:sp>
            <p:nvSpPr>
              <p:cNvPr id="1293" name="Google Shape;1293;p10"/>
              <p:cNvSpPr/>
              <p:nvPr/>
            </p:nvSpPr>
            <p:spPr>
              <a:xfrm>
                <a:off x="195999" y="3383775"/>
                <a:ext cx="46078" cy="563457"/>
              </a:xfrm>
              <a:custGeom>
                <a:avLst/>
                <a:gdLst/>
                <a:ahLst/>
                <a:cxnLst/>
                <a:rect l="l" t="t" r="r" b="b"/>
                <a:pathLst>
                  <a:path w="1335" h="16325" extrusionOk="0">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0"/>
              <p:cNvSpPr/>
              <p:nvPr/>
            </p:nvSpPr>
            <p:spPr>
              <a:xfrm>
                <a:off x="151094" y="3416807"/>
                <a:ext cx="82456" cy="82456"/>
              </a:xfrm>
              <a:custGeom>
                <a:avLst/>
                <a:gdLst/>
                <a:ahLst/>
                <a:cxnLst/>
                <a:rect l="l" t="t" r="r" b="b"/>
                <a:pathLst>
                  <a:path w="2389" h="2389" extrusionOk="0">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0"/>
              <p:cNvSpPr/>
              <p:nvPr/>
            </p:nvSpPr>
            <p:spPr>
              <a:xfrm>
                <a:off x="216121" y="3493258"/>
                <a:ext cx="89290" cy="80109"/>
              </a:xfrm>
              <a:custGeom>
                <a:avLst/>
                <a:gdLst/>
                <a:ahLst/>
                <a:cxnLst/>
                <a:rect l="l" t="t" r="r" b="b"/>
                <a:pathLst>
                  <a:path w="2587" h="2321" extrusionOk="0">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0"/>
              <p:cNvSpPr/>
              <p:nvPr/>
            </p:nvSpPr>
            <p:spPr>
              <a:xfrm>
                <a:off x="148782" y="3541269"/>
                <a:ext cx="72585" cy="79833"/>
              </a:xfrm>
              <a:custGeom>
                <a:avLst/>
                <a:gdLst/>
                <a:ahLst/>
                <a:cxnLst/>
                <a:rect l="l" t="t" r="r" b="b"/>
                <a:pathLst>
                  <a:path w="2103" h="2313" extrusionOk="0">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0"/>
              <p:cNvSpPr/>
              <p:nvPr/>
            </p:nvSpPr>
            <p:spPr>
              <a:xfrm>
                <a:off x="202212" y="3644643"/>
                <a:ext cx="74414" cy="70065"/>
              </a:xfrm>
              <a:custGeom>
                <a:avLst/>
                <a:gdLst/>
                <a:ahLst/>
                <a:cxnLst/>
                <a:rect l="l" t="t" r="r" b="b"/>
                <a:pathLst>
                  <a:path w="2156" h="2030" extrusionOk="0">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0"/>
              <p:cNvSpPr/>
              <p:nvPr/>
            </p:nvSpPr>
            <p:spPr>
              <a:xfrm>
                <a:off x="114197" y="3708842"/>
                <a:ext cx="92293" cy="66752"/>
              </a:xfrm>
              <a:custGeom>
                <a:avLst/>
                <a:gdLst/>
                <a:ahLst/>
                <a:cxnLst/>
                <a:rect l="l" t="t" r="r" b="b"/>
                <a:pathLst>
                  <a:path w="2674" h="1934" extrusionOk="0">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9" name="Google Shape;1299;p10"/>
            <p:cNvGrpSpPr/>
            <p:nvPr/>
          </p:nvGrpSpPr>
          <p:grpSpPr>
            <a:xfrm rot="-820414">
              <a:off x="-93823" y="4052283"/>
              <a:ext cx="584197" cy="414002"/>
              <a:chOff x="357531" y="3743933"/>
              <a:chExt cx="584172" cy="413984"/>
            </a:xfrm>
          </p:grpSpPr>
          <p:sp>
            <p:nvSpPr>
              <p:cNvPr id="1300" name="Google Shape;1300;p10"/>
              <p:cNvSpPr/>
              <p:nvPr/>
            </p:nvSpPr>
            <p:spPr>
              <a:xfrm>
                <a:off x="357531" y="3755645"/>
                <a:ext cx="477032" cy="402272"/>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0"/>
              <p:cNvSpPr/>
              <p:nvPr/>
            </p:nvSpPr>
            <p:spPr>
              <a:xfrm>
                <a:off x="668480" y="3818980"/>
                <a:ext cx="261727" cy="94364"/>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0"/>
              <p:cNvSpPr/>
              <p:nvPr/>
            </p:nvSpPr>
            <p:spPr>
              <a:xfrm>
                <a:off x="771508" y="3797132"/>
                <a:ext cx="133366" cy="112174"/>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0"/>
              <p:cNvSpPr/>
              <p:nvPr/>
            </p:nvSpPr>
            <p:spPr>
              <a:xfrm>
                <a:off x="716974" y="3773144"/>
                <a:ext cx="62023" cy="134643"/>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0"/>
              <p:cNvSpPr/>
              <p:nvPr/>
            </p:nvSpPr>
            <p:spPr>
              <a:xfrm>
                <a:off x="903288" y="3860606"/>
                <a:ext cx="38415" cy="2543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0"/>
              <p:cNvSpPr/>
              <p:nvPr/>
            </p:nvSpPr>
            <p:spPr>
              <a:xfrm>
                <a:off x="885261" y="3789841"/>
                <a:ext cx="32893" cy="24471"/>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0"/>
              <p:cNvSpPr/>
              <p:nvPr/>
            </p:nvSpPr>
            <p:spPr>
              <a:xfrm>
                <a:off x="813914" y="3743933"/>
                <a:ext cx="34584" cy="25369"/>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0"/>
              <p:cNvSpPr/>
              <p:nvPr/>
            </p:nvSpPr>
            <p:spPr>
              <a:xfrm>
                <a:off x="692226" y="3759303"/>
                <a:ext cx="34550" cy="25369"/>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0"/>
              <p:cNvSpPr/>
              <p:nvPr/>
            </p:nvSpPr>
            <p:spPr>
              <a:xfrm>
                <a:off x="649600" y="3807659"/>
                <a:ext cx="36897" cy="25369"/>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9" name="Google Shape;1309;p10"/>
            <p:cNvGrpSpPr/>
            <p:nvPr/>
          </p:nvGrpSpPr>
          <p:grpSpPr>
            <a:xfrm>
              <a:off x="395516" y="4840024"/>
              <a:ext cx="971390" cy="384361"/>
              <a:chOff x="1928754" y="4491924"/>
              <a:chExt cx="971390" cy="384361"/>
            </a:xfrm>
          </p:grpSpPr>
          <p:sp>
            <p:nvSpPr>
              <p:cNvPr id="1310" name="Google Shape;1310;p10"/>
              <p:cNvSpPr/>
              <p:nvPr/>
            </p:nvSpPr>
            <p:spPr>
              <a:xfrm>
                <a:off x="1929030" y="4491924"/>
                <a:ext cx="971114" cy="384290"/>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0"/>
              <p:cNvSpPr/>
              <p:nvPr/>
            </p:nvSpPr>
            <p:spPr>
              <a:xfrm>
                <a:off x="1928754" y="4596368"/>
                <a:ext cx="964487" cy="232907"/>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0"/>
              <p:cNvSpPr/>
              <p:nvPr/>
            </p:nvSpPr>
            <p:spPr>
              <a:xfrm>
                <a:off x="2644534" y="4512219"/>
                <a:ext cx="126049" cy="175785"/>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0"/>
              <p:cNvSpPr/>
              <p:nvPr/>
            </p:nvSpPr>
            <p:spPr>
              <a:xfrm>
                <a:off x="2466089" y="4498413"/>
                <a:ext cx="159183" cy="277259"/>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0"/>
              <p:cNvSpPr/>
              <p:nvPr/>
            </p:nvSpPr>
            <p:spPr>
              <a:xfrm>
                <a:off x="2278395" y="4553155"/>
                <a:ext cx="153592" cy="289719"/>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0"/>
              <p:cNvSpPr/>
              <p:nvPr/>
            </p:nvSpPr>
            <p:spPr>
              <a:xfrm>
                <a:off x="2091908" y="4660808"/>
                <a:ext cx="148932" cy="215477"/>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p10"/>
            <p:cNvGrpSpPr/>
            <p:nvPr/>
          </p:nvGrpSpPr>
          <p:grpSpPr>
            <a:xfrm>
              <a:off x="287292" y="3972850"/>
              <a:ext cx="1187844" cy="1134819"/>
              <a:chOff x="287292" y="3972850"/>
              <a:chExt cx="1187844" cy="1134819"/>
            </a:xfrm>
          </p:grpSpPr>
          <p:sp>
            <p:nvSpPr>
              <p:cNvPr id="1317" name="Google Shape;1317;p10"/>
              <p:cNvSpPr/>
              <p:nvPr/>
            </p:nvSpPr>
            <p:spPr>
              <a:xfrm>
                <a:off x="287292" y="3972850"/>
                <a:ext cx="1094609" cy="1134819"/>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0"/>
              <p:cNvSpPr/>
              <p:nvPr/>
            </p:nvSpPr>
            <p:spPr>
              <a:xfrm>
                <a:off x="476919" y="4940801"/>
                <a:ext cx="420255" cy="59400"/>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0"/>
              <p:cNvSpPr/>
              <p:nvPr/>
            </p:nvSpPr>
            <p:spPr>
              <a:xfrm>
                <a:off x="551749" y="4800116"/>
                <a:ext cx="429470" cy="87530"/>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0"/>
              <p:cNvSpPr/>
              <p:nvPr/>
            </p:nvSpPr>
            <p:spPr>
              <a:xfrm>
                <a:off x="634828" y="4650444"/>
                <a:ext cx="438686" cy="120941"/>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0"/>
              <p:cNvSpPr/>
              <p:nvPr/>
            </p:nvSpPr>
            <p:spPr>
              <a:xfrm>
                <a:off x="734818" y="4527686"/>
                <a:ext cx="368448" cy="94019"/>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0"/>
              <p:cNvSpPr/>
              <p:nvPr/>
            </p:nvSpPr>
            <p:spPr>
              <a:xfrm>
                <a:off x="894831" y="4446919"/>
                <a:ext cx="249889" cy="53119"/>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0"/>
              <p:cNvSpPr/>
              <p:nvPr/>
            </p:nvSpPr>
            <p:spPr>
              <a:xfrm>
                <a:off x="998481" y="4381030"/>
                <a:ext cx="216478" cy="63404"/>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0"/>
              <p:cNvSpPr/>
              <p:nvPr/>
            </p:nvSpPr>
            <p:spPr>
              <a:xfrm>
                <a:off x="1119354" y="4323458"/>
                <a:ext cx="181963" cy="65509"/>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0"/>
              <p:cNvSpPr/>
              <p:nvPr/>
            </p:nvSpPr>
            <p:spPr>
              <a:xfrm>
                <a:off x="1195357" y="4256118"/>
                <a:ext cx="232217" cy="46112"/>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0"/>
              <p:cNvSpPr/>
              <p:nvPr/>
            </p:nvSpPr>
            <p:spPr>
              <a:xfrm>
                <a:off x="1282853" y="4128791"/>
                <a:ext cx="192283" cy="86495"/>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0"/>
              <p:cNvSpPr/>
              <p:nvPr/>
            </p:nvSpPr>
            <p:spPr>
              <a:xfrm>
                <a:off x="1240261" y="4033287"/>
                <a:ext cx="73966" cy="162428"/>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0"/>
              <p:cNvSpPr/>
              <p:nvPr/>
            </p:nvSpPr>
            <p:spPr>
              <a:xfrm>
                <a:off x="1172335" y="4076707"/>
                <a:ext cx="67580" cy="176579"/>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0"/>
              <p:cNvSpPr/>
              <p:nvPr/>
            </p:nvSpPr>
            <p:spPr>
              <a:xfrm>
                <a:off x="1061782" y="4151260"/>
                <a:ext cx="89463" cy="156111"/>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0"/>
              <p:cNvSpPr/>
              <p:nvPr/>
            </p:nvSpPr>
            <p:spPr>
              <a:xfrm>
                <a:off x="982362" y="4176767"/>
                <a:ext cx="79626" cy="168606"/>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0"/>
              <p:cNvSpPr/>
              <p:nvPr/>
            </p:nvSpPr>
            <p:spPr>
              <a:xfrm>
                <a:off x="856864" y="4232924"/>
                <a:ext cx="94433" cy="159666"/>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0"/>
              <p:cNvSpPr/>
              <p:nvPr/>
            </p:nvSpPr>
            <p:spPr>
              <a:xfrm>
                <a:off x="767055" y="4265472"/>
                <a:ext cx="99058" cy="180065"/>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0"/>
              <p:cNvSpPr/>
              <p:nvPr/>
            </p:nvSpPr>
            <p:spPr>
              <a:xfrm>
                <a:off x="662267" y="4355799"/>
                <a:ext cx="119767" cy="173783"/>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0"/>
              <p:cNvSpPr/>
              <p:nvPr/>
            </p:nvSpPr>
            <p:spPr>
              <a:xfrm>
                <a:off x="562103" y="4460311"/>
                <a:ext cx="141650" cy="162531"/>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0"/>
              <p:cNvSpPr/>
              <p:nvPr/>
            </p:nvSpPr>
            <p:spPr>
              <a:xfrm>
                <a:off x="448134" y="4525304"/>
                <a:ext cx="184897" cy="205778"/>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0"/>
              <p:cNvSpPr/>
              <p:nvPr/>
            </p:nvSpPr>
            <p:spPr>
              <a:xfrm>
                <a:off x="410132" y="4644141"/>
                <a:ext cx="152004" cy="185967"/>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0"/>
              <p:cNvSpPr/>
              <p:nvPr/>
            </p:nvSpPr>
            <p:spPr>
              <a:xfrm>
                <a:off x="387214" y="4767361"/>
                <a:ext cx="108170" cy="159459"/>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0"/>
              <p:cNvSpPr/>
              <p:nvPr/>
            </p:nvSpPr>
            <p:spPr>
              <a:xfrm>
                <a:off x="1353437" y="4158681"/>
                <a:ext cx="76416" cy="33687"/>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0"/>
              <p:cNvSpPr/>
              <p:nvPr/>
            </p:nvSpPr>
            <p:spPr>
              <a:xfrm>
                <a:off x="1289756" y="4270511"/>
                <a:ext cx="89843" cy="161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0"/>
              <p:cNvSpPr/>
              <p:nvPr/>
            </p:nvSpPr>
            <p:spPr>
              <a:xfrm>
                <a:off x="1267873" y="4065559"/>
                <a:ext cx="10389" cy="62852"/>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0"/>
              <p:cNvSpPr/>
              <p:nvPr/>
            </p:nvSpPr>
            <p:spPr>
              <a:xfrm>
                <a:off x="1190731" y="4102456"/>
                <a:ext cx="11563" cy="59849"/>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0"/>
              <p:cNvSpPr/>
              <p:nvPr/>
            </p:nvSpPr>
            <p:spPr>
              <a:xfrm>
                <a:off x="1100923" y="4173799"/>
                <a:ext cx="8111" cy="59055"/>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0"/>
              <p:cNvSpPr/>
              <p:nvPr/>
            </p:nvSpPr>
            <p:spPr>
              <a:xfrm>
                <a:off x="1168158" y="4353279"/>
                <a:ext cx="68305" cy="22159"/>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0"/>
              <p:cNvSpPr/>
              <p:nvPr/>
            </p:nvSpPr>
            <p:spPr>
              <a:xfrm>
                <a:off x="1101302" y="4409712"/>
                <a:ext cx="77590" cy="19846"/>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0"/>
              <p:cNvSpPr/>
              <p:nvPr/>
            </p:nvSpPr>
            <p:spPr>
              <a:xfrm>
                <a:off x="1015739" y="4470839"/>
                <a:ext cx="71412" cy="13841"/>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0"/>
              <p:cNvSpPr/>
              <p:nvPr/>
            </p:nvSpPr>
            <p:spPr>
              <a:xfrm>
                <a:off x="933178" y="4542907"/>
                <a:ext cx="65820" cy="23677"/>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0"/>
              <p:cNvSpPr/>
              <p:nvPr/>
            </p:nvSpPr>
            <p:spPr>
              <a:xfrm>
                <a:off x="1019673" y="4213561"/>
                <a:ext cx="11079" cy="58123"/>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0"/>
              <p:cNvSpPr/>
              <p:nvPr/>
            </p:nvSpPr>
            <p:spPr>
              <a:xfrm>
                <a:off x="900941" y="4277138"/>
                <a:ext cx="30097" cy="50599"/>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0"/>
              <p:cNvSpPr/>
              <p:nvPr/>
            </p:nvSpPr>
            <p:spPr>
              <a:xfrm>
                <a:off x="806058" y="4310515"/>
                <a:ext cx="36344" cy="58158"/>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0"/>
              <p:cNvSpPr/>
              <p:nvPr/>
            </p:nvSpPr>
            <p:spPr>
              <a:xfrm>
                <a:off x="606732" y="4521438"/>
                <a:ext cx="55983" cy="51807"/>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0"/>
              <p:cNvSpPr/>
              <p:nvPr/>
            </p:nvSpPr>
            <p:spPr>
              <a:xfrm>
                <a:off x="697472" y="4402671"/>
                <a:ext cx="45801" cy="68064"/>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0"/>
              <p:cNvSpPr/>
              <p:nvPr/>
            </p:nvSpPr>
            <p:spPr>
              <a:xfrm>
                <a:off x="859142" y="4679243"/>
                <a:ext cx="97574" cy="13979"/>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0"/>
              <p:cNvSpPr/>
              <p:nvPr/>
            </p:nvSpPr>
            <p:spPr>
              <a:xfrm>
                <a:off x="806541" y="4825899"/>
                <a:ext cx="95261" cy="18155"/>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0"/>
              <p:cNvSpPr/>
              <p:nvPr/>
            </p:nvSpPr>
            <p:spPr>
              <a:xfrm>
                <a:off x="699474" y="4963615"/>
                <a:ext cx="106755" cy="19743"/>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0"/>
              <p:cNvSpPr/>
              <p:nvPr/>
            </p:nvSpPr>
            <p:spPr>
              <a:xfrm>
                <a:off x="517786" y="4574385"/>
                <a:ext cx="71239" cy="66269"/>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0"/>
              <p:cNvSpPr/>
              <p:nvPr/>
            </p:nvSpPr>
            <p:spPr>
              <a:xfrm>
                <a:off x="458005" y="4696224"/>
                <a:ext cx="63162" cy="74276"/>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0"/>
              <p:cNvSpPr/>
              <p:nvPr/>
            </p:nvSpPr>
            <p:spPr>
              <a:xfrm>
                <a:off x="413446" y="4798701"/>
                <a:ext cx="49011" cy="74276"/>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10"/>
            <p:cNvGrpSpPr/>
            <p:nvPr/>
          </p:nvGrpSpPr>
          <p:grpSpPr>
            <a:xfrm>
              <a:off x="698404" y="4536073"/>
              <a:ext cx="744184" cy="310359"/>
              <a:chOff x="698404" y="4536073"/>
              <a:chExt cx="744184" cy="310359"/>
            </a:xfrm>
          </p:grpSpPr>
          <p:sp>
            <p:nvSpPr>
              <p:cNvPr id="1359" name="Google Shape;1359;p10"/>
              <p:cNvSpPr/>
              <p:nvPr/>
            </p:nvSpPr>
            <p:spPr>
              <a:xfrm>
                <a:off x="698404" y="4575835"/>
                <a:ext cx="689713" cy="270598"/>
              </a:xfrm>
              <a:custGeom>
                <a:avLst/>
                <a:gdLst/>
                <a:ahLst/>
                <a:cxnLst/>
                <a:rect l="l" t="t" r="r" b="b"/>
                <a:pathLst>
                  <a:path w="19983" h="7840" extrusionOk="0">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0"/>
              <p:cNvSpPr/>
              <p:nvPr/>
            </p:nvSpPr>
            <p:spPr>
              <a:xfrm>
                <a:off x="1244437" y="4664884"/>
                <a:ext cx="116316" cy="61747"/>
              </a:xfrm>
              <a:custGeom>
                <a:avLst/>
                <a:gdLst/>
                <a:ahLst/>
                <a:cxnLst/>
                <a:rect l="l" t="t" r="r" b="b"/>
                <a:pathLst>
                  <a:path w="3370" h="1789" extrusionOk="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0"/>
              <p:cNvSpPr/>
              <p:nvPr/>
            </p:nvSpPr>
            <p:spPr>
              <a:xfrm>
                <a:off x="1289756" y="4685766"/>
                <a:ext cx="146240" cy="95745"/>
              </a:xfrm>
              <a:custGeom>
                <a:avLst/>
                <a:gdLst/>
                <a:ahLst/>
                <a:cxnLst/>
                <a:rect l="l" t="t" r="r" b="b"/>
                <a:pathLst>
                  <a:path w="4237" h="2774" extrusionOk="0">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0"/>
              <p:cNvSpPr/>
              <p:nvPr/>
            </p:nvSpPr>
            <p:spPr>
              <a:xfrm>
                <a:off x="1291551" y="4536073"/>
                <a:ext cx="151038" cy="110103"/>
              </a:xfrm>
              <a:custGeom>
                <a:avLst/>
                <a:gdLst/>
                <a:ahLst/>
                <a:cxnLst/>
                <a:rect l="l" t="t" r="r" b="b"/>
                <a:pathLst>
                  <a:path w="4376" h="3190" extrusionOk="0">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0"/>
              <p:cNvSpPr/>
              <p:nvPr/>
            </p:nvSpPr>
            <p:spPr>
              <a:xfrm>
                <a:off x="1195840" y="4664781"/>
                <a:ext cx="18673" cy="51531"/>
              </a:xfrm>
              <a:custGeom>
                <a:avLst/>
                <a:gdLst/>
                <a:ahLst/>
                <a:cxnLst/>
                <a:rect l="l" t="t" r="r" b="b"/>
                <a:pathLst>
                  <a:path w="541" h="1493" extrusionOk="0">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0"/>
              <p:cNvSpPr/>
              <p:nvPr/>
            </p:nvSpPr>
            <p:spPr>
              <a:xfrm>
                <a:off x="1161255" y="4681348"/>
                <a:ext cx="18707" cy="45318"/>
              </a:xfrm>
              <a:custGeom>
                <a:avLst/>
                <a:gdLst/>
                <a:ahLst/>
                <a:cxnLst/>
                <a:rect l="l" t="t" r="r" b="b"/>
                <a:pathLst>
                  <a:path w="542" h="1313" extrusionOk="0">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0"/>
              <p:cNvSpPr/>
              <p:nvPr/>
            </p:nvSpPr>
            <p:spPr>
              <a:xfrm>
                <a:off x="1127845" y="4681348"/>
                <a:ext cx="18707" cy="48286"/>
              </a:xfrm>
              <a:custGeom>
                <a:avLst/>
                <a:gdLst/>
                <a:ahLst/>
                <a:cxnLst/>
                <a:rect l="l" t="t" r="r" b="b"/>
                <a:pathLst>
                  <a:path w="542" h="1399" extrusionOk="0">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6" name="Google Shape;1366;p10"/>
            <p:cNvGrpSpPr/>
            <p:nvPr/>
          </p:nvGrpSpPr>
          <p:grpSpPr>
            <a:xfrm>
              <a:off x="1480868" y="4370675"/>
              <a:ext cx="111726" cy="84079"/>
              <a:chOff x="1480868" y="4370675"/>
              <a:chExt cx="111726" cy="84079"/>
            </a:xfrm>
          </p:grpSpPr>
          <p:sp>
            <p:nvSpPr>
              <p:cNvPr id="1367" name="Google Shape;1367;p10"/>
              <p:cNvSpPr/>
              <p:nvPr/>
            </p:nvSpPr>
            <p:spPr>
              <a:xfrm>
                <a:off x="1559183" y="440405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0"/>
              <p:cNvSpPr/>
              <p:nvPr/>
            </p:nvSpPr>
            <p:spPr>
              <a:xfrm>
                <a:off x="1480868" y="4430559"/>
                <a:ext cx="32272" cy="24195"/>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0"/>
              <p:cNvSpPr/>
              <p:nvPr/>
            </p:nvSpPr>
            <p:spPr>
              <a:xfrm>
                <a:off x="1500438" y="4370675"/>
                <a:ext cx="32272" cy="2536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10"/>
            <p:cNvGrpSpPr/>
            <p:nvPr/>
          </p:nvGrpSpPr>
          <p:grpSpPr>
            <a:xfrm>
              <a:off x="497557" y="3828541"/>
              <a:ext cx="111691" cy="96746"/>
              <a:chOff x="511469" y="3533641"/>
              <a:chExt cx="111691" cy="96746"/>
            </a:xfrm>
          </p:grpSpPr>
          <p:sp>
            <p:nvSpPr>
              <p:cNvPr id="1371" name="Google Shape;1371;p10"/>
              <p:cNvSpPr/>
              <p:nvPr/>
            </p:nvSpPr>
            <p:spPr>
              <a:xfrm>
                <a:off x="589750" y="3606193"/>
                <a:ext cx="33411" cy="24195"/>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0"/>
              <p:cNvSpPr/>
              <p:nvPr/>
            </p:nvSpPr>
            <p:spPr>
              <a:xfrm>
                <a:off x="511469" y="3592387"/>
                <a:ext cx="32272" cy="25334"/>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0"/>
              <p:cNvSpPr/>
              <p:nvPr/>
            </p:nvSpPr>
            <p:spPr>
              <a:xfrm>
                <a:off x="543707" y="353364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4" name="Google Shape;1374;p10"/>
            <p:cNvSpPr/>
            <p:nvPr/>
          </p:nvSpPr>
          <p:spPr>
            <a:xfrm>
              <a:off x="1061766" y="3978292"/>
              <a:ext cx="40314" cy="33411"/>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0"/>
            <p:cNvSpPr/>
            <p:nvPr/>
          </p:nvSpPr>
          <p:spPr>
            <a:xfrm>
              <a:off x="1494708" y="4854236"/>
              <a:ext cx="43765" cy="33411"/>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0"/>
            <p:cNvSpPr/>
            <p:nvPr/>
          </p:nvSpPr>
          <p:spPr>
            <a:xfrm>
              <a:off x="57151" y="3854560"/>
              <a:ext cx="40348" cy="33411"/>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0"/>
            <p:cNvSpPr/>
            <p:nvPr/>
          </p:nvSpPr>
          <p:spPr>
            <a:xfrm>
              <a:off x="1269199" y="3888297"/>
              <a:ext cx="66787" cy="49529"/>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0"/>
            <p:cNvSpPr/>
            <p:nvPr/>
          </p:nvSpPr>
          <p:spPr>
            <a:xfrm>
              <a:off x="264691" y="3846498"/>
              <a:ext cx="65648" cy="49529"/>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0"/>
            <p:cNvSpPr/>
            <p:nvPr/>
          </p:nvSpPr>
          <p:spPr>
            <a:xfrm>
              <a:off x="225497" y="3653137"/>
              <a:ext cx="63266" cy="61644"/>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0"/>
            <p:cNvSpPr/>
            <p:nvPr/>
          </p:nvSpPr>
          <p:spPr>
            <a:xfrm>
              <a:off x="821979" y="3987329"/>
              <a:ext cx="64405" cy="6236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10"/>
          <p:cNvGrpSpPr/>
          <p:nvPr/>
        </p:nvGrpSpPr>
        <p:grpSpPr>
          <a:xfrm>
            <a:off x="437756" y="220781"/>
            <a:ext cx="342002" cy="262489"/>
            <a:chOff x="1169653" y="125998"/>
            <a:chExt cx="342002" cy="326317"/>
          </a:xfrm>
        </p:grpSpPr>
        <p:sp>
          <p:nvSpPr>
            <p:cNvPr id="1382" name="Google Shape;1382;p10"/>
            <p:cNvSpPr/>
            <p:nvPr/>
          </p:nvSpPr>
          <p:spPr>
            <a:xfrm>
              <a:off x="1466917" y="183995"/>
              <a:ext cx="44738"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0"/>
            <p:cNvSpPr/>
            <p:nvPr/>
          </p:nvSpPr>
          <p:spPr>
            <a:xfrm>
              <a:off x="1169653" y="4027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0"/>
            <p:cNvSpPr/>
            <p:nvPr/>
          </p:nvSpPr>
          <p:spPr>
            <a:xfrm>
              <a:off x="1294123" y="125998"/>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5" name="Google Shape;1385;p10"/>
          <p:cNvGrpSpPr/>
          <p:nvPr/>
        </p:nvGrpSpPr>
        <p:grpSpPr>
          <a:xfrm>
            <a:off x="-527561" y="-132600"/>
            <a:ext cx="1575215" cy="1947626"/>
            <a:chOff x="-490086" y="0"/>
            <a:chExt cx="1575215" cy="1947626"/>
          </a:xfrm>
        </p:grpSpPr>
        <p:grpSp>
          <p:nvGrpSpPr>
            <p:cNvPr id="1386" name="Google Shape;1386;p10"/>
            <p:cNvGrpSpPr/>
            <p:nvPr/>
          </p:nvGrpSpPr>
          <p:grpSpPr>
            <a:xfrm rot="554175">
              <a:off x="-377986" y="98660"/>
              <a:ext cx="1351016" cy="1505965"/>
              <a:chOff x="-257414" y="402406"/>
              <a:chExt cx="1351063" cy="1506018"/>
            </a:xfrm>
          </p:grpSpPr>
          <p:sp>
            <p:nvSpPr>
              <p:cNvPr id="1387" name="Google Shape;1387;p10"/>
              <p:cNvSpPr/>
              <p:nvPr/>
            </p:nvSpPr>
            <p:spPr>
              <a:xfrm rot="-1607166">
                <a:off x="-67853" y="674286"/>
                <a:ext cx="971941" cy="1072682"/>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0"/>
              <p:cNvSpPr/>
              <p:nvPr/>
            </p:nvSpPr>
            <p:spPr>
              <a:xfrm rot="-1607166">
                <a:off x="194048" y="1107334"/>
                <a:ext cx="168879" cy="205900"/>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0"/>
              <p:cNvSpPr/>
              <p:nvPr/>
            </p:nvSpPr>
            <p:spPr>
              <a:xfrm rot="-1607166">
                <a:off x="381260" y="1117082"/>
                <a:ext cx="197134"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0"/>
              <p:cNvSpPr/>
              <p:nvPr/>
            </p:nvSpPr>
            <p:spPr>
              <a:xfrm rot="-1607166">
                <a:off x="366768" y="850057"/>
                <a:ext cx="96683" cy="200720"/>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0"/>
              <p:cNvSpPr/>
              <p:nvPr/>
            </p:nvSpPr>
            <p:spPr>
              <a:xfrm rot="-1607166">
                <a:off x="495136" y="830587"/>
                <a:ext cx="167466" cy="90887"/>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0"/>
              <p:cNvSpPr/>
              <p:nvPr/>
            </p:nvSpPr>
            <p:spPr>
              <a:xfrm rot="-1607166">
                <a:off x="480383" y="596024"/>
                <a:ext cx="88243" cy="163337"/>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0"/>
              <p:cNvSpPr/>
              <p:nvPr/>
            </p:nvSpPr>
            <p:spPr>
              <a:xfrm rot="-1607166">
                <a:off x="533986" y="427815"/>
                <a:ext cx="154715" cy="176196"/>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0"/>
              <p:cNvSpPr/>
              <p:nvPr/>
            </p:nvSpPr>
            <p:spPr>
              <a:xfrm rot="-1607166">
                <a:off x="381802" y="1552966"/>
                <a:ext cx="44737"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5" name="Google Shape;1395;p10"/>
            <p:cNvSpPr/>
            <p:nvPr/>
          </p:nvSpPr>
          <p:spPr>
            <a:xfrm>
              <a:off x="102705" y="1883073"/>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6" name="Google Shape;1396;p10"/>
          <p:cNvGrpSpPr/>
          <p:nvPr/>
        </p:nvGrpSpPr>
        <p:grpSpPr>
          <a:xfrm>
            <a:off x="7133439" y="3487252"/>
            <a:ext cx="2480886" cy="1832467"/>
            <a:chOff x="7133439" y="3487252"/>
            <a:chExt cx="2480886" cy="1832467"/>
          </a:xfrm>
        </p:grpSpPr>
        <p:sp>
          <p:nvSpPr>
            <p:cNvPr id="1397" name="Google Shape;1397;p10"/>
            <p:cNvSpPr/>
            <p:nvPr/>
          </p:nvSpPr>
          <p:spPr>
            <a:xfrm>
              <a:off x="7903254" y="4693877"/>
              <a:ext cx="64082"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0"/>
            <p:cNvSpPr/>
            <p:nvPr/>
          </p:nvSpPr>
          <p:spPr>
            <a:xfrm>
              <a:off x="7133439" y="4871614"/>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9" name="Google Shape;1399;p10"/>
            <p:cNvGrpSpPr/>
            <p:nvPr/>
          </p:nvGrpSpPr>
          <p:grpSpPr>
            <a:xfrm rot="-1253440">
              <a:off x="8393308" y="3636190"/>
              <a:ext cx="1048937" cy="1158529"/>
              <a:chOff x="8231925" y="3292177"/>
              <a:chExt cx="1048895" cy="1158482"/>
            </a:xfrm>
          </p:grpSpPr>
          <p:sp>
            <p:nvSpPr>
              <p:cNvPr id="1400" name="Google Shape;1400;p10"/>
              <p:cNvSpPr/>
              <p:nvPr/>
            </p:nvSpPr>
            <p:spPr>
              <a:xfrm>
                <a:off x="8308758" y="3292177"/>
                <a:ext cx="972062"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0"/>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0"/>
              <p:cNvSpPr/>
              <p:nvPr/>
            </p:nvSpPr>
            <p:spPr>
              <a:xfrm>
                <a:off x="8618846" y="3806757"/>
                <a:ext cx="196050"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0"/>
              <p:cNvSpPr/>
              <p:nvPr/>
            </p:nvSpPr>
            <p:spPr>
              <a:xfrm>
                <a:off x="8631923"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0"/>
              <p:cNvSpPr/>
              <p:nvPr/>
            </p:nvSpPr>
            <p:spPr>
              <a:xfrm>
                <a:off x="8418013" y="4009473"/>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0"/>
              <p:cNvSpPr/>
              <p:nvPr/>
            </p:nvSpPr>
            <p:spPr>
              <a:xfrm>
                <a:off x="8415586" y="4175421"/>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0"/>
              <p:cNvSpPr/>
              <p:nvPr/>
            </p:nvSpPr>
            <p:spPr>
              <a:xfrm>
                <a:off x="8231925"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10"/>
            <p:cNvGrpSpPr/>
            <p:nvPr/>
          </p:nvGrpSpPr>
          <p:grpSpPr>
            <a:xfrm rot="2700000" flipH="1">
              <a:off x="8159393" y="4829632"/>
              <a:ext cx="408102" cy="405131"/>
              <a:chOff x="233409" y="90004"/>
              <a:chExt cx="408106" cy="405134"/>
            </a:xfrm>
          </p:grpSpPr>
          <p:sp>
            <p:nvSpPr>
              <p:cNvPr id="1408" name="Google Shape;1408;p10"/>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0"/>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0"/>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0"/>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0"/>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0"/>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0"/>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0"/>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0"/>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
  <p:cSld name="CUSTOM_15_1">
    <p:spTree>
      <p:nvGrpSpPr>
        <p:cNvPr id="1" name="Shape 1671"/>
        <p:cNvGrpSpPr/>
        <p:nvPr/>
      </p:nvGrpSpPr>
      <p:grpSpPr>
        <a:xfrm>
          <a:off x="0" y="0"/>
          <a:ext cx="0" cy="0"/>
          <a:chOff x="0" y="0"/>
          <a:chExt cx="0" cy="0"/>
        </a:xfrm>
      </p:grpSpPr>
      <p:sp>
        <p:nvSpPr>
          <p:cNvPr id="1672" name="Google Shape;1672;p13"/>
          <p:cNvSpPr/>
          <p:nvPr/>
        </p:nvSpPr>
        <p:spPr>
          <a:xfrm>
            <a:off x="-564681" y="-321481"/>
            <a:ext cx="4009200" cy="2713350"/>
          </a:xfrm>
          <a:custGeom>
            <a:avLst/>
            <a:gdLst/>
            <a:ahLst/>
            <a:cxnLst/>
            <a:rect l="l" t="t" r="r" b="b"/>
            <a:pathLst>
              <a:path w="160368" h="108534" extrusionOk="0">
                <a:moveTo>
                  <a:pt x="122094" y="10700"/>
                </a:moveTo>
                <a:cubicBezTo>
                  <a:pt x="111470" y="14504"/>
                  <a:pt x="104902" y="19998"/>
                  <a:pt x="92540" y="22825"/>
                </a:cubicBezTo>
                <a:cubicBezTo>
                  <a:pt x="80178" y="25652"/>
                  <a:pt x="56194" y="20335"/>
                  <a:pt x="47921" y="27660"/>
                </a:cubicBezTo>
                <a:cubicBezTo>
                  <a:pt x="39649" y="34985"/>
                  <a:pt x="47704" y="53325"/>
                  <a:pt x="42905" y="66776"/>
                </a:cubicBezTo>
                <a:cubicBezTo>
                  <a:pt x="38106" y="80227"/>
                  <a:pt x="25039" y="111095"/>
                  <a:pt x="19125" y="108364"/>
                </a:cubicBezTo>
                <a:cubicBezTo>
                  <a:pt x="13211" y="105634"/>
                  <a:pt x="10532" y="62581"/>
                  <a:pt x="7422" y="50393"/>
                </a:cubicBezTo>
                <a:cubicBezTo>
                  <a:pt x="4312" y="38205"/>
                  <a:pt x="-1721" y="41806"/>
                  <a:pt x="467" y="35238"/>
                </a:cubicBezTo>
                <a:cubicBezTo>
                  <a:pt x="2655" y="28671"/>
                  <a:pt x="-5422" y="16861"/>
                  <a:pt x="20548" y="10988"/>
                </a:cubicBezTo>
                <a:cubicBezTo>
                  <a:pt x="46518" y="5115"/>
                  <a:pt x="139361" y="48"/>
                  <a:pt x="156285" y="0"/>
                </a:cubicBezTo>
                <a:cubicBezTo>
                  <a:pt x="173209" y="-48"/>
                  <a:pt x="132718" y="6896"/>
                  <a:pt x="122094" y="10700"/>
                </a:cubicBezTo>
                <a:close/>
              </a:path>
            </a:pathLst>
          </a:custGeom>
          <a:solidFill>
            <a:schemeClr val="lt2"/>
          </a:solidFill>
          <a:ln>
            <a:noFill/>
          </a:ln>
        </p:spPr>
      </p:sp>
      <p:sp>
        <p:nvSpPr>
          <p:cNvPr id="1673" name="Google Shape;1673;p13"/>
          <p:cNvSpPr txBox="1">
            <a:spLocks noGrp="1"/>
          </p:cNvSpPr>
          <p:nvPr>
            <p:ph type="subTitle" idx="1"/>
          </p:nvPr>
        </p:nvSpPr>
        <p:spPr>
          <a:xfrm>
            <a:off x="1937422" y="1447675"/>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400"/>
            </a:lvl1pPr>
            <a:lvl2pPr lvl="1" algn="l" rtl="0">
              <a:spcBef>
                <a:spcPts val="0"/>
              </a:spcBef>
              <a:spcAft>
                <a:spcPts val="0"/>
              </a:spcAft>
              <a:buNone/>
              <a:defRPr sz="2400"/>
            </a:lvl2pPr>
            <a:lvl3pPr lvl="2" algn="l" rtl="0">
              <a:spcBef>
                <a:spcPts val="0"/>
              </a:spcBef>
              <a:spcAft>
                <a:spcPts val="0"/>
              </a:spcAft>
              <a:buNone/>
              <a:defRPr sz="2400"/>
            </a:lvl3pPr>
            <a:lvl4pPr lvl="3" algn="l" rtl="0">
              <a:spcBef>
                <a:spcPts val="0"/>
              </a:spcBef>
              <a:spcAft>
                <a:spcPts val="0"/>
              </a:spcAft>
              <a:buNone/>
              <a:defRPr sz="2400"/>
            </a:lvl4pPr>
            <a:lvl5pPr lvl="4" algn="l" rtl="0">
              <a:spcBef>
                <a:spcPts val="0"/>
              </a:spcBef>
              <a:spcAft>
                <a:spcPts val="0"/>
              </a:spcAft>
              <a:buNone/>
              <a:defRPr sz="2400"/>
            </a:lvl5pPr>
            <a:lvl6pPr lvl="5" algn="l" rtl="0">
              <a:spcBef>
                <a:spcPts val="0"/>
              </a:spcBef>
              <a:spcAft>
                <a:spcPts val="0"/>
              </a:spcAft>
              <a:buNone/>
              <a:defRPr sz="2400"/>
            </a:lvl6pPr>
            <a:lvl7pPr lvl="6" algn="l" rtl="0">
              <a:spcBef>
                <a:spcPts val="0"/>
              </a:spcBef>
              <a:spcAft>
                <a:spcPts val="0"/>
              </a:spcAft>
              <a:buNone/>
              <a:defRPr sz="2400"/>
            </a:lvl7pPr>
            <a:lvl8pPr lvl="7" algn="l" rtl="0">
              <a:spcBef>
                <a:spcPts val="0"/>
              </a:spcBef>
              <a:spcAft>
                <a:spcPts val="0"/>
              </a:spcAft>
              <a:buNone/>
              <a:defRPr sz="2400"/>
            </a:lvl8pPr>
            <a:lvl9pPr lvl="8" algn="l" rtl="0">
              <a:spcBef>
                <a:spcPts val="0"/>
              </a:spcBef>
              <a:spcAft>
                <a:spcPts val="0"/>
              </a:spcAft>
              <a:buNone/>
              <a:defRPr sz="2400"/>
            </a:lvl9pPr>
          </a:lstStyle>
          <a:p>
            <a:endParaRPr/>
          </a:p>
        </p:txBody>
      </p:sp>
      <p:sp>
        <p:nvSpPr>
          <p:cNvPr id="1674" name="Google Shape;1674;p13"/>
          <p:cNvSpPr txBox="1">
            <a:spLocks noGrp="1"/>
          </p:cNvSpPr>
          <p:nvPr>
            <p:ph type="subTitle" idx="2"/>
          </p:nvPr>
        </p:nvSpPr>
        <p:spPr>
          <a:xfrm>
            <a:off x="1937422" y="1844575"/>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latin typeface="Ubuntu"/>
                <a:ea typeface="Ubuntu"/>
                <a:cs typeface="Ubuntu"/>
                <a:sym typeface="Ubuntu"/>
              </a:defRPr>
            </a:lvl1pPr>
            <a:lvl2pPr lvl="1" algn="l" rtl="0">
              <a:spcBef>
                <a:spcPts val="0"/>
              </a:spcBef>
              <a:spcAft>
                <a:spcPts val="0"/>
              </a:spcAft>
              <a:buNone/>
              <a:defRPr sz="1400" b="0">
                <a:solidFill>
                  <a:schemeClr val="dk2"/>
                </a:solidFill>
                <a:latin typeface="Ubuntu"/>
                <a:ea typeface="Ubuntu"/>
                <a:cs typeface="Ubuntu"/>
                <a:sym typeface="Ubuntu"/>
              </a:defRPr>
            </a:lvl2pPr>
            <a:lvl3pPr lvl="2" algn="l" rtl="0">
              <a:spcBef>
                <a:spcPts val="0"/>
              </a:spcBef>
              <a:spcAft>
                <a:spcPts val="0"/>
              </a:spcAft>
              <a:buNone/>
              <a:defRPr sz="1400" b="0">
                <a:solidFill>
                  <a:schemeClr val="dk2"/>
                </a:solidFill>
                <a:latin typeface="Ubuntu"/>
                <a:ea typeface="Ubuntu"/>
                <a:cs typeface="Ubuntu"/>
                <a:sym typeface="Ubuntu"/>
              </a:defRPr>
            </a:lvl3pPr>
            <a:lvl4pPr lvl="3" algn="l" rtl="0">
              <a:spcBef>
                <a:spcPts val="0"/>
              </a:spcBef>
              <a:spcAft>
                <a:spcPts val="0"/>
              </a:spcAft>
              <a:buNone/>
              <a:defRPr sz="1400" b="0">
                <a:solidFill>
                  <a:schemeClr val="dk2"/>
                </a:solidFill>
                <a:latin typeface="Ubuntu"/>
                <a:ea typeface="Ubuntu"/>
                <a:cs typeface="Ubuntu"/>
                <a:sym typeface="Ubuntu"/>
              </a:defRPr>
            </a:lvl4pPr>
            <a:lvl5pPr lvl="4" algn="l" rtl="0">
              <a:spcBef>
                <a:spcPts val="0"/>
              </a:spcBef>
              <a:spcAft>
                <a:spcPts val="0"/>
              </a:spcAft>
              <a:buNone/>
              <a:defRPr sz="1400" b="0">
                <a:solidFill>
                  <a:schemeClr val="dk2"/>
                </a:solidFill>
                <a:latin typeface="Ubuntu"/>
                <a:ea typeface="Ubuntu"/>
                <a:cs typeface="Ubuntu"/>
                <a:sym typeface="Ubuntu"/>
              </a:defRPr>
            </a:lvl5pPr>
            <a:lvl6pPr lvl="5" algn="l" rtl="0">
              <a:spcBef>
                <a:spcPts val="0"/>
              </a:spcBef>
              <a:spcAft>
                <a:spcPts val="0"/>
              </a:spcAft>
              <a:buNone/>
              <a:defRPr sz="1400" b="0">
                <a:solidFill>
                  <a:schemeClr val="dk2"/>
                </a:solidFill>
                <a:latin typeface="Ubuntu"/>
                <a:ea typeface="Ubuntu"/>
                <a:cs typeface="Ubuntu"/>
                <a:sym typeface="Ubuntu"/>
              </a:defRPr>
            </a:lvl6pPr>
            <a:lvl7pPr lvl="6" algn="l" rtl="0">
              <a:spcBef>
                <a:spcPts val="0"/>
              </a:spcBef>
              <a:spcAft>
                <a:spcPts val="0"/>
              </a:spcAft>
              <a:buNone/>
              <a:defRPr sz="1400" b="0">
                <a:solidFill>
                  <a:schemeClr val="dk2"/>
                </a:solidFill>
                <a:latin typeface="Ubuntu"/>
                <a:ea typeface="Ubuntu"/>
                <a:cs typeface="Ubuntu"/>
                <a:sym typeface="Ubuntu"/>
              </a:defRPr>
            </a:lvl7pPr>
            <a:lvl8pPr lvl="7" algn="l" rtl="0">
              <a:spcBef>
                <a:spcPts val="0"/>
              </a:spcBef>
              <a:spcAft>
                <a:spcPts val="0"/>
              </a:spcAft>
              <a:buNone/>
              <a:defRPr sz="1400" b="0">
                <a:solidFill>
                  <a:schemeClr val="dk2"/>
                </a:solidFill>
                <a:latin typeface="Ubuntu"/>
                <a:ea typeface="Ubuntu"/>
                <a:cs typeface="Ubuntu"/>
                <a:sym typeface="Ubuntu"/>
              </a:defRPr>
            </a:lvl8pPr>
            <a:lvl9pPr lvl="8" algn="l" rtl="0">
              <a:spcBef>
                <a:spcPts val="0"/>
              </a:spcBef>
              <a:spcAft>
                <a:spcPts val="0"/>
              </a:spcAft>
              <a:buNone/>
              <a:defRPr sz="1400" b="0">
                <a:solidFill>
                  <a:schemeClr val="dk2"/>
                </a:solidFill>
                <a:latin typeface="Ubuntu"/>
                <a:ea typeface="Ubuntu"/>
                <a:cs typeface="Ubuntu"/>
                <a:sym typeface="Ubuntu"/>
              </a:defRPr>
            </a:lvl9pPr>
          </a:lstStyle>
          <a:p>
            <a:endParaRPr/>
          </a:p>
        </p:txBody>
      </p:sp>
      <p:sp>
        <p:nvSpPr>
          <p:cNvPr id="1675" name="Google Shape;1675;p13"/>
          <p:cNvSpPr txBox="1">
            <a:spLocks noGrp="1"/>
          </p:cNvSpPr>
          <p:nvPr>
            <p:ph type="subTitle" idx="3"/>
          </p:nvPr>
        </p:nvSpPr>
        <p:spPr>
          <a:xfrm>
            <a:off x="5589397" y="1447675"/>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400"/>
            </a:lvl1pPr>
            <a:lvl2pPr lvl="1" algn="l" rtl="0">
              <a:spcBef>
                <a:spcPts val="0"/>
              </a:spcBef>
              <a:spcAft>
                <a:spcPts val="0"/>
              </a:spcAft>
              <a:buNone/>
              <a:defRPr sz="2400"/>
            </a:lvl2pPr>
            <a:lvl3pPr lvl="2" algn="l" rtl="0">
              <a:spcBef>
                <a:spcPts val="0"/>
              </a:spcBef>
              <a:spcAft>
                <a:spcPts val="0"/>
              </a:spcAft>
              <a:buNone/>
              <a:defRPr sz="2400"/>
            </a:lvl3pPr>
            <a:lvl4pPr lvl="3" algn="l" rtl="0">
              <a:spcBef>
                <a:spcPts val="0"/>
              </a:spcBef>
              <a:spcAft>
                <a:spcPts val="0"/>
              </a:spcAft>
              <a:buNone/>
              <a:defRPr sz="2400"/>
            </a:lvl4pPr>
            <a:lvl5pPr lvl="4" algn="l" rtl="0">
              <a:spcBef>
                <a:spcPts val="0"/>
              </a:spcBef>
              <a:spcAft>
                <a:spcPts val="0"/>
              </a:spcAft>
              <a:buNone/>
              <a:defRPr sz="2400"/>
            </a:lvl5pPr>
            <a:lvl6pPr lvl="5" algn="l" rtl="0">
              <a:spcBef>
                <a:spcPts val="0"/>
              </a:spcBef>
              <a:spcAft>
                <a:spcPts val="0"/>
              </a:spcAft>
              <a:buNone/>
              <a:defRPr sz="2400"/>
            </a:lvl6pPr>
            <a:lvl7pPr lvl="6" algn="l" rtl="0">
              <a:spcBef>
                <a:spcPts val="0"/>
              </a:spcBef>
              <a:spcAft>
                <a:spcPts val="0"/>
              </a:spcAft>
              <a:buNone/>
              <a:defRPr sz="2400"/>
            </a:lvl7pPr>
            <a:lvl8pPr lvl="7" algn="l" rtl="0">
              <a:spcBef>
                <a:spcPts val="0"/>
              </a:spcBef>
              <a:spcAft>
                <a:spcPts val="0"/>
              </a:spcAft>
              <a:buNone/>
              <a:defRPr sz="2400"/>
            </a:lvl8pPr>
            <a:lvl9pPr lvl="8" algn="l" rtl="0">
              <a:spcBef>
                <a:spcPts val="0"/>
              </a:spcBef>
              <a:spcAft>
                <a:spcPts val="0"/>
              </a:spcAft>
              <a:buNone/>
              <a:defRPr sz="2400"/>
            </a:lvl9pPr>
          </a:lstStyle>
          <a:p>
            <a:endParaRPr/>
          </a:p>
        </p:txBody>
      </p:sp>
      <p:sp>
        <p:nvSpPr>
          <p:cNvPr id="1676" name="Google Shape;1676;p13"/>
          <p:cNvSpPr txBox="1">
            <a:spLocks noGrp="1"/>
          </p:cNvSpPr>
          <p:nvPr>
            <p:ph type="subTitle" idx="4"/>
          </p:nvPr>
        </p:nvSpPr>
        <p:spPr>
          <a:xfrm>
            <a:off x="5589397" y="1847575"/>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latin typeface="Ubuntu"/>
                <a:ea typeface="Ubuntu"/>
                <a:cs typeface="Ubuntu"/>
                <a:sym typeface="Ubuntu"/>
              </a:defRPr>
            </a:lvl1pPr>
            <a:lvl2pPr lvl="1" algn="l" rtl="0">
              <a:spcBef>
                <a:spcPts val="0"/>
              </a:spcBef>
              <a:spcAft>
                <a:spcPts val="0"/>
              </a:spcAft>
              <a:buNone/>
              <a:defRPr sz="1400" b="0">
                <a:solidFill>
                  <a:schemeClr val="dk2"/>
                </a:solidFill>
                <a:latin typeface="Ubuntu"/>
                <a:ea typeface="Ubuntu"/>
                <a:cs typeface="Ubuntu"/>
                <a:sym typeface="Ubuntu"/>
              </a:defRPr>
            </a:lvl2pPr>
            <a:lvl3pPr lvl="2" algn="l" rtl="0">
              <a:spcBef>
                <a:spcPts val="0"/>
              </a:spcBef>
              <a:spcAft>
                <a:spcPts val="0"/>
              </a:spcAft>
              <a:buNone/>
              <a:defRPr sz="1400" b="0">
                <a:solidFill>
                  <a:schemeClr val="dk2"/>
                </a:solidFill>
                <a:latin typeface="Ubuntu"/>
                <a:ea typeface="Ubuntu"/>
                <a:cs typeface="Ubuntu"/>
                <a:sym typeface="Ubuntu"/>
              </a:defRPr>
            </a:lvl3pPr>
            <a:lvl4pPr lvl="3" algn="l" rtl="0">
              <a:spcBef>
                <a:spcPts val="0"/>
              </a:spcBef>
              <a:spcAft>
                <a:spcPts val="0"/>
              </a:spcAft>
              <a:buNone/>
              <a:defRPr sz="1400" b="0">
                <a:solidFill>
                  <a:schemeClr val="dk2"/>
                </a:solidFill>
                <a:latin typeface="Ubuntu"/>
                <a:ea typeface="Ubuntu"/>
                <a:cs typeface="Ubuntu"/>
                <a:sym typeface="Ubuntu"/>
              </a:defRPr>
            </a:lvl4pPr>
            <a:lvl5pPr lvl="4" algn="l" rtl="0">
              <a:spcBef>
                <a:spcPts val="0"/>
              </a:spcBef>
              <a:spcAft>
                <a:spcPts val="0"/>
              </a:spcAft>
              <a:buNone/>
              <a:defRPr sz="1400" b="0">
                <a:solidFill>
                  <a:schemeClr val="dk2"/>
                </a:solidFill>
                <a:latin typeface="Ubuntu"/>
                <a:ea typeface="Ubuntu"/>
                <a:cs typeface="Ubuntu"/>
                <a:sym typeface="Ubuntu"/>
              </a:defRPr>
            </a:lvl5pPr>
            <a:lvl6pPr lvl="5" algn="l" rtl="0">
              <a:spcBef>
                <a:spcPts val="0"/>
              </a:spcBef>
              <a:spcAft>
                <a:spcPts val="0"/>
              </a:spcAft>
              <a:buNone/>
              <a:defRPr sz="1400" b="0">
                <a:solidFill>
                  <a:schemeClr val="dk2"/>
                </a:solidFill>
                <a:latin typeface="Ubuntu"/>
                <a:ea typeface="Ubuntu"/>
                <a:cs typeface="Ubuntu"/>
                <a:sym typeface="Ubuntu"/>
              </a:defRPr>
            </a:lvl6pPr>
            <a:lvl7pPr lvl="6" algn="l" rtl="0">
              <a:spcBef>
                <a:spcPts val="0"/>
              </a:spcBef>
              <a:spcAft>
                <a:spcPts val="0"/>
              </a:spcAft>
              <a:buNone/>
              <a:defRPr sz="1400" b="0">
                <a:solidFill>
                  <a:schemeClr val="dk2"/>
                </a:solidFill>
                <a:latin typeface="Ubuntu"/>
                <a:ea typeface="Ubuntu"/>
                <a:cs typeface="Ubuntu"/>
                <a:sym typeface="Ubuntu"/>
              </a:defRPr>
            </a:lvl7pPr>
            <a:lvl8pPr lvl="7" algn="l" rtl="0">
              <a:spcBef>
                <a:spcPts val="0"/>
              </a:spcBef>
              <a:spcAft>
                <a:spcPts val="0"/>
              </a:spcAft>
              <a:buNone/>
              <a:defRPr sz="1400" b="0">
                <a:solidFill>
                  <a:schemeClr val="dk2"/>
                </a:solidFill>
                <a:latin typeface="Ubuntu"/>
                <a:ea typeface="Ubuntu"/>
                <a:cs typeface="Ubuntu"/>
                <a:sym typeface="Ubuntu"/>
              </a:defRPr>
            </a:lvl8pPr>
            <a:lvl9pPr lvl="8" algn="l" rtl="0">
              <a:spcBef>
                <a:spcPts val="0"/>
              </a:spcBef>
              <a:spcAft>
                <a:spcPts val="0"/>
              </a:spcAft>
              <a:buNone/>
              <a:defRPr sz="1400" b="0">
                <a:solidFill>
                  <a:schemeClr val="dk2"/>
                </a:solidFill>
                <a:latin typeface="Ubuntu"/>
                <a:ea typeface="Ubuntu"/>
                <a:cs typeface="Ubuntu"/>
                <a:sym typeface="Ubuntu"/>
              </a:defRPr>
            </a:lvl9pPr>
          </a:lstStyle>
          <a:p>
            <a:endParaRPr/>
          </a:p>
        </p:txBody>
      </p:sp>
      <p:sp>
        <p:nvSpPr>
          <p:cNvPr id="1677" name="Google Shape;1677;p13"/>
          <p:cNvSpPr txBox="1">
            <a:spLocks noGrp="1"/>
          </p:cNvSpPr>
          <p:nvPr>
            <p:ph type="subTitle" idx="5"/>
          </p:nvPr>
        </p:nvSpPr>
        <p:spPr>
          <a:xfrm>
            <a:off x="1937422" y="2968875"/>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400"/>
            </a:lvl1pPr>
            <a:lvl2pPr lvl="1" algn="l" rtl="0">
              <a:spcBef>
                <a:spcPts val="0"/>
              </a:spcBef>
              <a:spcAft>
                <a:spcPts val="0"/>
              </a:spcAft>
              <a:buNone/>
              <a:defRPr sz="2400"/>
            </a:lvl2pPr>
            <a:lvl3pPr lvl="2" algn="l" rtl="0">
              <a:spcBef>
                <a:spcPts val="0"/>
              </a:spcBef>
              <a:spcAft>
                <a:spcPts val="0"/>
              </a:spcAft>
              <a:buNone/>
              <a:defRPr sz="2400"/>
            </a:lvl3pPr>
            <a:lvl4pPr lvl="3" algn="l" rtl="0">
              <a:spcBef>
                <a:spcPts val="0"/>
              </a:spcBef>
              <a:spcAft>
                <a:spcPts val="0"/>
              </a:spcAft>
              <a:buNone/>
              <a:defRPr sz="2400"/>
            </a:lvl4pPr>
            <a:lvl5pPr lvl="4" algn="l" rtl="0">
              <a:spcBef>
                <a:spcPts val="0"/>
              </a:spcBef>
              <a:spcAft>
                <a:spcPts val="0"/>
              </a:spcAft>
              <a:buNone/>
              <a:defRPr sz="2400"/>
            </a:lvl5pPr>
            <a:lvl6pPr lvl="5" algn="l" rtl="0">
              <a:spcBef>
                <a:spcPts val="0"/>
              </a:spcBef>
              <a:spcAft>
                <a:spcPts val="0"/>
              </a:spcAft>
              <a:buNone/>
              <a:defRPr sz="2400"/>
            </a:lvl6pPr>
            <a:lvl7pPr lvl="6" algn="l" rtl="0">
              <a:spcBef>
                <a:spcPts val="0"/>
              </a:spcBef>
              <a:spcAft>
                <a:spcPts val="0"/>
              </a:spcAft>
              <a:buNone/>
              <a:defRPr sz="2400"/>
            </a:lvl7pPr>
            <a:lvl8pPr lvl="7" algn="l" rtl="0">
              <a:spcBef>
                <a:spcPts val="0"/>
              </a:spcBef>
              <a:spcAft>
                <a:spcPts val="0"/>
              </a:spcAft>
              <a:buNone/>
              <a:defRPr sz="2400"/>
            </a:lvl8pPr>
            <a:lvl9pPr lvl="8" algn="l" rtl="0">
              <a:spcBef>
                <a:spcPts val="0"/>
              </a:spcBef>
              <a:spcAft>
                <a:spcPts val="0"/>
              </a:spcAft>
              <a:buNone/>
              <a:defRPr sz="2400"/>
            </a:lvl9pPr>
          </a:lstStyle>
          <a:p>
            <a:endParaRPr/>
          </a:p>
        </p:txBody>
      </p:sp>
      <p:sp>
        <p:nvSpPr>
          <p:cNvPr id="1678" name="Google Shape;1678;p13"/>
          <p:cNvSpPr txBox="1">
            <a:spLocks noGrp="1"/>
          </p:cNvSpPr>
          <p:nvPr>
            <p:ph type="subTitle" idx="6"/>
          </p:nvPr>
        </p:nvSpPr>
        <p:spPr>
          <a:xfrm>
            <a:off x="1937422" y="3368775"/>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latin typeface="Ubuntu"/>
                <a:ea typeface="Ubuntu"/>
                <a:cs typeface="Ubuntu"/>
                <a:sym typeface="Ubuntu"/>
              </a:defRPr>
            </a:lvl1pPr>
            <a:lvl2pPr lvl="1" algn="l" rtl="0">
              <a:spcBef>
                <a:spcPts val="0"/>
              </a:spcBef>
              <a:spcAft>
                <a:spcPts val="0"/>
              </a:spcAft>
              <a:buNone/>
              <a:defRPr sz="1400" b="0">
                <a:solidFill>
                  <a:schemeClr val="dk2"/>
                </a:solidFill>
                <a:latin typeface="Ubuntu"/>
                <a:ea typeface="Ubuntu"/>
                <a:cs typeface="Ubuntu"/>
                <a:sym typeface="Ubuntu"/>
              </a:defRPr>
            </a:lvl2pPr>
            <a:lvl3pPr lvl="2" algn="l" rtl="0">
              <a:spcBef>
                <a:spcPts val="0"/>
              </a:spcBef>
              <a:spcAft>
                <a:spcPts val="0"/>
              </a:spcAft>
              <a:buNone/>
              <a:defRPr sz="1400" b="0">
                <a:solidFill>
                  <a:schemeClr val="dk2"/>
                </a:solidFill>
                <a:latin typeface="Ubuntu"/>
                <a:ea typeface="Ubuntu"/>
                <a:cs typeface="Ubuntu"/>
                <a:sym typeface="Ubuntu"/>
              </a:defRPr>
            </a:lvl3pPr>
            <a:lvl4pPr lvl="3" algn="l" rtl="0">
              <a:spcBef>
                <a:spcPts val="0"/>
              </a:spcBef>
              <a:spcAft>
                <a:spcPts val="0"/>
              </a:spcAft>
              <a:buNone/>
              <a:defRPr sz="1400" b="0">
                <a:solidFill>
                  <a:schemeClr val="dk2"/>
                </a:solidFill>
                <a:latin typeface="Ubuntu"/>
                <a:ea typeface="Ubuntu"/>
                <a:cs typeface="Ubuntu"/>
                <a:sym typeface="Ubuntu"/>
              </a:defRPr>
            </a:lvl4pPr>
            <a:lvl5pPr lvl="4" algn="l" rtl="0">
              <a:spcBef>
                <a:spcPts val="0"/>
              </a:spcBef>
              <a:spcAft>
                <a:spcPts val="0"/>
              </a:spcAft>
              <a:buNone/>
              <a:defRPr sz="1400" b="0">
                <a:solidFill>
                  <a:schemeClr val="dk2"/>
                </a:solidFill>
                <a:latin typeface="Ubuntu"/>
                <a:ea typeface="Ubuntu"/>
                <a:cs typeface="Ubuntu"/>
                <a:sym typeface="Ubuntu"/>
              </a:defRPr>
            </a:lvl5pPr>
            <a:lvl6pPr lvl="5" algn="l" rtl="0">
              <a:spcBef>
                <a:spcPts val="0"/>
              </a:spcBef>
              <a:spcAft>
                <a:spcPts val="0"/>
              </a:spcAft>
              <a:buNone/>
              <a:defRPr sz="1400" b="0">
                <a:solidFill>
                  <a:schemeClr val="dk2"/>
                </a:solidFill>
                <a:latin typeface="Ubuntu"/>
                <a:ea typeface="Ubuntu"/>
                <a:cs typeface="Ubuntu"/>
                <a:sym typeface="Ubuntu"/>
              </a:defRPr>
            </a:lvl6pPr>
            <a:lvl7pPr lvl="6" algn="l" rtl="0">
              <a:spcBef>
                <a:spcPts val="0"/>
              </a:spcBef>
              <a:spcAft>
                <a:spcPts val="0"/>
              </a:spcAft>
              <a:buNone/>
              <a:defRPr sz="1400" b="0">
                <a:solidFill>
                  <a:schemeClr val="dk2"/>
                </a:solidFill>
                <a:latin typeface="Ubuntu"/>
                <a:ea typeface="Ubuntu"/>
                <a:cs typeface="Ubuntu"/>
                <a:sym typeface="Ubuntu"/>
              </a:defRPr>
            </a:lvl7pPr>
            <a:lvl8pPr lvl="7" algn="l" rtl="0">
              <a:spcBef>
                <a:spcPts val="0"/>
              </a:spcBef>
              <a:spcAft>
                <a:spcPts val="0"/>
              </a:spcAft>
              <a:buNone/>
              <a:defRPr sz="1400" b="0">
                <a:solidFill>
                  <a:schemeClr val="dk2"/>
                </a:solidFill>
                <a:latin typeface="Ubuntu"/>
                <a:ea typeface="Ubuntu"/>
                <a:cs typeface="Ubuntu"/>
                <a:sym typeface="Ubuntu"/>
              </a:defRPr>
            </a:lvl8pPr>
            <a:lvl9pPr lvl="8" algn="l" rtl="0">
              <a:spcBef>
                <a:spcPts val="0"/>
              </a:spcBef>
              <a:spcAft>
                <a:spcPts val="0"/>
              </a:spcAft>
              <a:buNone/>
              <a:defRPr sz="1400" b="0">
                <a:solidFill>
                  <a:schemeClr val="dk2"/>
                </a:solidFill>
                <a:latin typeface="Ubuntu"/>
                <a:ea typeface="Ubuntu"/>
                <a:cs typeface="Ubuntu"/>
                <a:sym typeface="Ubuntu"/>
              </a:defRPr>
            </a:lvl9pPr>
          </a:lstStyle>
          <a:p>
            <a:endParaRPr/>
          </a:p>
        </p:txBody>
      </p:sp>
      <p:sp>
        <p:nvSpPr>
          <p:cNvPr id="1679" name="Google Shape;1679;p13"/>
          <p:cNvSpPr txBox="1">
            <a:spLocks noGrp="1"/>
          </p:cNvSpPr>
          <p:nvPr>
            <p:ph type="subTitle" idx="7"/>
          </p:nvPr>
        </p:nvSpPr>
        <p:spPr>
          <a:xfrm>
            <a:off x="5589397" y="2935475"/>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400"/>
            </a:lvl1pPr>
            <a:lvl2pPr lvl="1" algn="l" rtl="0">
              <a:spcBef>
                <a:spcPts val="0"/>
              </a:spcBef>
              <a:spcAft>
                <a:spcPts val="0"/>
              </a:spcAft>
              <a:buNone/>
              <a:defRPr sz="2400"/>
            </a:lvl2pPr>
            <a:lvl3pPr lvl="2" algn="l" rtl="0">
              <a:spcBef>
                <a:spcPts val="0"/>
              </a:spcBef>
              <a:spcAft>
                <a:spcPts val="0"/>
              </a:spcAft>
              <a:buNone/>
              <a:defRPr sz="2400"/>
            </a:lvl3pPr>
            <a:lvl4pPr lvl="3" algn="l" rtl="0">
              <a:spcBef>
                <a:spcPts val="0"/>
              </a:spcBef>
              <a:spcAft>
                <a:spcPts val="0"/>
              </a:spcAft>
              <a:buNone/>
              <a:defRPr sz="2400"/>
            </a:lvl4pPr>
            <a:lvl5pPr lvl="4" algn="l" rtl="0">
              <a:spcBef>
                <a:spcPts val="0"/>
              </a:spcBef>
              <a:spcAft>
                <a:spcPts val="0"/>
              </a:spcAft>
              <a:buNone/>
              <a:defRPr sz="2400"/>
            </a:lvl5pPr>
            <a:lvl6pPr lvl="5" algn="l" rtl="0">
              <a:spcBef>
                <a:spcPts val="0"/>
              </a:spcBef>
              <a:spcAft>
                <a:spcPts val="0"/>
              </a:spcAft>
              <a:buNone/>
              <a:defRPr sz="2400"/>
            </a:lvl6pPr>
            <a:lvl7pPr lvl="6" algn="l" rtl="0">
              <a:spcBef>
                <a:spcPts val="0"/>
              </a:spcBef>
              <a:spcAft>
                <a:spcPts val="0"/>
              </a:spcAft>
              <a:buNone/>
              <a:defRPr sz="2400"/>
            </a:lvl7pPr>
            <a:lvl8pPr lvl="7" algn="l" rtl="0">
              <a:spcBef>
                <a:spcPts val="0"/>
              </a:spcBef>
              <a:spcAft>
                <a:spcPts val="0"/>
              </a:spcAft>
              <a:buNone/>
              <a:defRPr sz="2400"/>
            </a:lvl8pPr>
            <a:lvl9pPr lvl="8" algn="l" rtl="0">
              <a:spcBef>
                <a:spcPts val="0"/>
              </a:spcBef>
              <a:spcAft>
                <a:spcPts val="0"/>
              </a:spcAft>
              <a:buNone/>
              <a:defRPr sz="2400"/>
            </a:lvl9pPr>
          </a:lstStyle>
          <a:p>
            <a:endParaRPr/>
          </a:p>
        </p:txBody>
      </p:sp>
      <p:sp>
        <p:nvSpPr>
          <p:cNvPr id="1680" name="Google Shape;1680;p13"/>
          <p:cNvSpPr txBox="1">
            <a:spLocks noGrp="1"/>
          </p:cNvSpPr>
          <p:nvPr>
            <p:ph type="subTitle" idx="8"/>
          </p:nvPr>
        </p:nvSpPr>
        <p:spPr>
          <a:xfrm>
            <a:off x="5589397" y="3339925"/>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latin typeface="Ubuntu"/>
                <a:ea typeface="Ubuntu"/>
                <a:cs typeface="Ubuntu"/>
                <a:sym typeface="Ubuntu"/>
              </a:defRPr>
            </a:lvl1pPr>
            <a:lvl2pPr lvl="1" algn="l" rtl="0">
              <a:spcBef>
                <a:spcPts val="0"/>
              </a:spcBef>
              <a:spcAft>
                <a:spcPts val="0"/>
              </a:spcAft>
              <a:buNone/>
              <a:defRPr sz="1400" b="0">
                <a:solidFill>
                  <a:schemeClr val="dk2"/>
                </a:solidFill>
                <a:latin typeface="Ubuntu"/>
                <a:ea typeface="Ubuntu"/>
                <a:cs typeface="Ubuntu"/>
                <a:sym typeface="Ubuntu"/>
              </a:defRPr>
            </a:lvl2pPr>
            <a:lvl3pPr lvl="2" algn="l" rtl="0">
              <a:spcBef>
                <a:spcPts val="0"/>
              </a:spcBef>
              <a:spcAft>
                <a:spcPts val="0"/>
              </a:spcAft>
              <a:buNone/>
              <a:defRPr sz="1400" b="0">
                <a:solidFill>
                  <a:schemeClr val="dk2"/>
                </a:solidFill>
                <a:latin typeface="Ubuntu"/>
                <a:ea typeface="Ubuntu"/>
                <a:cs typeface="Ubuntu"/>
                <a:sym typeface="Ubuntu"/>
              </a:defRPr>
            </a:lvl3pPr>
            <a:lvl4pPr lvl="3" algn="l" rtl="0">
              <a:spcBef>
                <a:spcPts val="0"/>
              </a:spcBef>
              <a:spcAft>
                <a:spcPts val="0"/>
              </a:spcAft>
              <a:buNone/>
              <a:defRPr sz="1400" b="0">
                <a:solidFill>
                  <a:schemeClr val="dk2"/>
                </a:solidFill>
                <a:latin typeface="Ubuntu"/>
                <a:ea typeface="Ubuntu"/>
                <a:cs typeface="Ubuntu"/>
                <a:sym typeface="Ubuntu"/>
              </a:defRPr>
            </a:lvl4pPr>
            <a:lvl5pPr lvl="4" algn="l" rtl="0">
              <a:spcBef>
                <a:spcPts val="0"/>
              </a:spcBef>
              <a:spcAft>
                <a:spcPts val="0"/>
              </a:spcAft>
              <a:buNone/>
              <a:defRPr sz="1400" b="0">
                <a:solidFill>
                  <a:schemeClr val="dk2"/>
                </a:solidFill>
                <a:latin typeface="Ubuntu"/>
                <a:ea typeface="Ubuntu"/>
                <a:cs typeface="Ubuntu"/>
                <a:sym typeface="Ubuntu"/>
              </a:defRPr>
            </a:lvl5pPr>
            <a:lvl6pPr lvl="5" algn="l" rtl="0">
              <a:spcBef>
                <a:spcPts val="0"/>
              </a:spcBef>
              <a:spcAft>
                <a:spcPts val="0"/>
              </a:spcAft>
              <a:buNone/>
              <a:defRPr sz="1400" b="0">
                <a:solidFill>
                  <a:schemeClr val="dk2"/>
                </a:solidFill>
                <a:latin typeface="Ubuntu"/>
                <a:ea typeface="Ubuntu"/>
                <a:cs typeface="Ubuntu"/>
                <a:sym typeface="Ubuntu"/>
              </a:defRPr>
            </a:lvl6pPr>
            <a:lvl7pPr lvl="6" algn="l" rtl="0">
              <a:spcBef>
                <a:spcPts val="0"/>
              </a:spcBef>
              <a:spcAft>
                <a:spcPts val="0"/>
              </a:spcAft>
              <a:buNone/>
              <a:defRPr sz="1400" b="0">
                <a:solidFill>
                  <a:schemeClr val="dk2"/>
                </a:solidFill>
                <a:latin typeface="Ubuntu"/>
                <a:ea typeface="Ubuntu"/>
                <a:cs typeface="Ubuntu"/>
                <a:sym typeface="Ubuntu"/>
              </a:defRPr>
            </a:lvl7pPr>
            <a:lvl8pPr lvl="7" algn="l" rtl="0">
              <a:spcBef>
                <a:spcPts val="0"/>
              </a:spcBef>
              <a:spcAft>
                <a:spcPts val="0"/>
              </a:spcAft>
              <a:buNone/>
              <a:defRPr sz="1400" b="0">
                <a:solidFill>
                  <a:schemeClr val="dk2"/>
                </a:solidFill>
                <a:latin typeface="Ubuntu"/>
                <a:ea typeface="Ubuntu"/>
                <a:cs typeface="Ubuntu"/>
                <a:sym typeface="Ubuntu"/>
              </a:defRPr>
            </a:lvl8pPr>
            <a:lvl9pPr lvl="8" algn="l" rtl="0">
              <a:spcBef>
                <a:spcPts val="0"/>
              </a:spcBef>
              <a:spcAft>
                <a:spcPts val="0"/>
              </a:spcAft>
              <a:buNone/>
              <a:defRPr sz="1400" b="0">
                <a:solidFill>
                  <a:schemeClr val="dk2"/>
                </a:solidFill>
                <a:latin typeface="Ubuntu"/>
                <a:ea typeface="Ubuntu"/>
                <a:cs typeface="Ubuntu"/>
                <a:sym typeface="Ubuntu"/>
              </a:defRPr>
            </a:lvl9pPr>
          </a:lstStyle>
          <a:p>
            <a:endParaRPr/>
          </a:p>
        </p:txBody>
      </p:sp>
      <p:sp>
        <p:nvSpPr>
          <p:cNvPr id="1681" name="Google Shape;1681;p13"/>
          <p:cNvSpPr txBox="1">
            <a:spLocks noGrp="1"/>
          </p:cNvSpPr>
          <p:nvPr>
            <p:ph type="title" hasCustomPrompt="1"/>
          </p:nvPr>
        </p:nvSpPr>
        <p:spPr>
          <a:xfrm>
            <a:off x="1173503" y="1828375"/>
            <a:ext cx="1029600" cy="399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accent1"/>
                </a:solidFill>
              </a:defRPr>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1682" name="Google Shape;1682;p13"/>
          <p:cNvSpPr txBox="1">
            <a:spLocks noGrp="1"/>
          </p:cNvSpPr>
          <p:nvPr>
            <p:ph type="title" idx="9" hasCustomPrompt="1"/>
          </p:nvPr>
        </p:nvSpPr>
        <p:spPr>
          <a:xfrm>
            <a:off x="1173503" y="3350688"/>
            <a:ext cx="1029600" cy="399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accent1"/>
                </a:solidFill>
              </a:defRPr>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1683" name="Google Shape;1683;p13"/>
          <p:cNvSpPr txBox="1">
            <a:spLocks noGrp="1"/>
          </p:cNvSpPr>
          <p:nvPr>
            <p:ph type="title" idx="13" hasCustomPrompt="1"/>
          </p:nvPr>
        </p:nvSpPr>
        <p:spPr>
          <a:xfrm>
            <a:off x="4825478" y="1834125"/>
            <a:ext cx="1029600" cy="399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accent1"/>
                </a:solidFill>
              </a:defRPr>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1684" name="Google Shape;1684;p13"/>
          <p:cNvSpPr txBox="1">
            <a:spLocks noGrp="1"/>
          </p:cNvSpPr>
          <p:nvPr>
            <p:ph type="title" idx="14" hasCustomPrompt="1"/>
          </p:nvPr>
        </p:nvSpPr>
        <p:spPr>
          <a:xfrm>
            <a:off x="4825478" y="3326475"/>
            <a:ext cx="1029600" cy="399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accent1"/>
                </a:solidFill>
              </a:defRPr>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1685" name="Google Shape;1685;p13"/>
          <p:cNvSpPr/>
          <p:nvPr/>
        </p:nvSpPr>
        <p:spPr>
          <a:xfrm rot="10800000" flipH="1">
            <a:off x="-971875" y="4309568"/>
            <a:ext cx="7381322" cy="969332"/>
          </a:xfrm>
          <a:custGeom>
            <a:avLst/>
            <a:gdLst/>
            <a:ahLst/>
            <a:cxnLst/>
            <a:rect l="l" t="t" r="r" b="b"/>
            <a:pathLst>
              <a:path w="285572" h="94293" extrusionOk="0">
                <a:moveTo>
                  <a:pt x="33246" y="91466"/>
                </a:moveTo>
                <a:cubicBezTo>
                  <a:pt x="46065" y="102629"/>
                  <a:pt x="71324" y="77266"/>
                  <a:pt x="91974" y="75214"/>
                </a:cubicBezTo>
                <a:cubicBezTo>
                  <a:pt x="112624" y="73162"/>
                  <a:pt x="140662" y="80384"/>
                  <a:pt x="157144" y="79153"/>
                </a:cubicBezTo>
                <a:cubicBezTo>
                  <a:pt x="173626" y="77922"/>
                  <a:pt x="183036" y="75090"/>
                  <a:pt x="190866" y="67826"/>
                </a:cubicBezTo>
                <a:cubicBezTo>
                  <a:pt x="198697" y="60562"/>
                  <a:pt x="196612" y="43325"/>
                  <a:pt x="204127" y="35568"/>
                </a:cubicBezTo>
                <a:cubicBezTo>
                  <a:pt x="211642" y="27811"/>
                  <a:pt x="223800" y="26107"/>
                  <a:pt x="235955" y="21286"/>
                </a:cubicBezTo>
                <a:cubicBezTo>
                  <a:pt x="248110" y="16466"/>
                  <a:pt x="273300" y="9717"/>
                  <a:pt x="277056" y="6645"/>
                </a:cubicBezTo>
                <a:cubicBezTo>
                  <a:pt x="280812" y="3573"/>
                  <a:pt x="302156" y="2591"/>
                  <a:pt x="258490" y="2856"/>
                </a:cubicBezTo>
                <a:cubicBezTo>
                  <a:pt x="214824" y="3121"/>
                  <a:pt x="52600" y="-6533"/>
                  <a:pt x="15059" y="8235"/>
                </a:cubicBezTo>
                <a:cubicBezTo>
                  <a:pt x="-22482" y="23003"/>
                  <a:pt x="20427" y="80303"/>
                  <a:pt x="33246" y="91466"/>
                </a:cubicBezTo>
                <a:close/>
              </a:path>
            </a:pathLst>
          </a:custGeom>
          <a:solidFill>
            <a:schemeClr val="accent2"/>
          </a:solidFill>
          <a:ln>
            <a:noFill/>
          </a:ln>
        </p:spPr>
      </p:sp>
      <p:sp>
        <p:nvSpPr>
          <p:cNvPr id="1686" name="Google Shape;1686;p13"/>
          <p:cNvSpPr/>
          <p:nvPr/>
        </p:nvSpPr>
        <p:spPr>
          <a:xfrm flipH="1">
            <a:off x="4823951" y="-1360501"/>
            <a:ext cx="5478429" cy="2386169"/>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1687" name="Google Shape;1687;p13"/>
          <p:cNvSpPr/>
          <p:nvPr/>
        </p:nvSpPr>
        <p:spPr>
          <a:xfrm>
            <a:off x="7551404" y="3900018"/>
            <a:ext cx="1624100" cy="1315312"/>
          </a:xfrm>
          <a:custGeom>
            <a:avLst/>
            <a:gdLst/>
            <a:ahLst/>
            <a:cxnLst/>
            <a:rect l="l" t="t" r="r" b="b"/>
            <a:pathLst>
              <a:path w="29622" h="23990" extrusionOk="0">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3"/>
          <p:cNvSpPr/>
          <p:nvPr/>
        </p:nvSpPr>
        <p:spPr>
          <a:xfrm>
            <a:off x="7903254" y="4693877"/>
            <a:ext cx="64082"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3"/>
          <p:cNvSpPr/>
          <p:nvPr/>
        </p:nvSpPr>
        <p:spPr>
          <a:xfrm>
            <a:off x="7834389" y="4881089"/>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0" name="Google Shape;1690;p13"/>
          <p:cNvGrpSpPr/>
          <p:nvPr/>
        </p:nvGrpSpPr>
        <p:grpSpPr>
          <a:xfrm>
            <a:off x="-152401" y="3497800"/>
            <a:ext cx="1513345" cy="1790442"/>
            <a:chOff x="-91100" y="3099894"/>
            <a:chExt cx="1767101" cy="2090660"/>
          </a:xfrm>
        </p:grpSpPr>
        <p:sp>
          <p:nvSpPr>
            <p:cNvPr id="1691" name="Google Shape;1691;p13"/>
            <p:cNvSpPr/>
            <p:nvPr/>
          </p:nvSpPr>
          <p:spPr>
            <a:xfrm>
              <a:off x="407830" y="4738761"/>
              <a:ext cx="1019227" cy="403329"/>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3"/>
            <p:cNvSpPr/>
            <p:nvPr/>
          </p:nvSpPr>
          <p:spPr>
            <a:xfrm>
              <a:off x="407540" y="4848379"/>
              <a:ext cx="1012271" cy="244446"/>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3"/>
            <p:cNvSpPr/>
            <p:nvPr/>
          </p:nvSpPr>
          <p:spPr>
            <a:xfrm>
              <a:off x="1158778" y="4760062"/>
              <a:ext cx="132294" cy="184494"/>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3"/>
            <p:cNvSpPr/>
            <p:nvPr/>
          </p:nvSpPr>
          <p:spPr>
            <a:xfrm>
              <a:off x="971493" y="4745571"/>
              <a:ext cx="167070" cy="290995"/>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3"/>
            <p:cNvSpPr/>
            <p:nvPr/>
          </p:nvSpPr>
          <p:spPr>
            <a:xfrm>
              <a:off x="774501" y="4803025"/>
              <a:ext cx="161201" cy="304073"/>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3"/>
            <p:cNvSpPr/>
            <p:nvPr/>
          </p:nvSpPr>
          <p:spPr>
            <a:xfrm>
              <a:off x="578776" y="4916011"/>
              <a:ext cx="156311" cy="226153"/>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3"/>
            <p:cNvSpPr/>
            <p:nvPr/>
          </p:nvSpPr>
          <p:spPr>
            <a:xfrm>
              <a:off x="-59258" y="3558760"/>
              <a:ext cx="706931" cy="1176262"/>
            </a:xfrm>
            <a:custGeom>
              <a:avLst/>
              <a:gdLst/>
              <a:ahLst/>
              <a:cxnLst/>
              <a:rect l="l" t="t" r="r" b="b"/>
              <a:pathLst>
                <a:path w="19515" h="32471" extrusionOk="0">
                  <a:moveTo>
                    <a:pt x="13443" y="1"/>
                  </a:moveTo>
                  <a:cubicBezTo>
                    <a:pt x="11003" y="1"/>
                    <a:pt x="9082" y="5832"/>
                    <a:pt x="8173" y="7586"/>
                  </a:cubicBezTo>
                  <a:cubicBezTo>
                    <a:pt x="7512" y="6672"/>
                    <a:pt x="6791" y="4628"/>
                    <a:pt x="5364" y="4628"/>
                  </a:cubicBezTo>
                  <a:cubicBezTo>
                    <a:pt x="5280" y="4628"/>
                    <a:pt x="5193" y="4635"/>
                    <a:pt x="5104" y="4650"/>
                  </a:cubicBezTo>
                  <a:cubicBezTo>
                    <a:pt x="3770" y="4917"/>
                    <a:pt x="3636" y="7452"/>
                    <a:pt x="3503" y="8486"/>
                  </a:cubicBezTo>
                  <a:cubicBezTo>
                    <a:pt x="3370" y="9921"/>
                    <a:pt x="3370" y="11422"/>
                    <a:pt x="3503" y="12856"/>
                  </a:cubicBezTo>
                  <a:cubicBezTo>
                    <a:pt x="3703" y="14090"/>
                    <a:pt x="4204" y="15358"/>
                    <a:pt x="4204" y="16559"/>
                  </a:cubicBezTo>
                  <a:cubicBezTo>
                    <a:pt x="3510" y="15981"/>
                    <a:pt x="2657" y="14683"/>
                    <a:pt x="1832" y="14683"/>
                  </a:cubicBezTo>
                  <a:cubicBezTo>
                    <a:pt x="1466" y="14683"/>
                    <a:pt x="1106" y="14938"/>
                    <a:pt x="768" y="15625"/>
                  </a:cubicBezTo>
                  <a:cubicBezTo>
                    <a:pt x="1" y="17059"/>
                    <a:pt x="1402" y="30135"/>
                    <a:pt x="1869" y="32470"/>
                  </a:cubicBezTo>
                  <a:lnTo>
                    <a:pt x="1902" y="32470"/>
                  </a:lnTo>
                  <a:cubicBezTo>
                    <a:pt x="3670" y="30669"/>
                    <a:pt x="8974" y="26366"/>
                    <a:pt x="10675" y="24898"/>
                  </a:cubicBezTo>
                  <a:cubicBezTo>
                    <a:pt x="12209" y="23597"/>
                    <a:pt x="13644" y="22196"/>
                    <a:pt x="15011" y="20695"/>
                  </a:cubicBezTo>
                  <a:cubicBezTo>
                    <a:pt x="15845" y="19861"/>
                    <a:pt x="17546" y="18227"/>
                    <a:pt x="17747" y="17026"/>
                  </a:cubicBezTo>
                  <a:cubicBezTo>
                    <a:pt x="17980" y="15158"/>
                    <a:pt x="14945" y="14858"/>
                    <a:pt x="13644" y="14658"/>
                  </a:cubicBezTo>
                  <a:cubicBezTo>
                    <a:pt x="14878" y="13557"/>
                    <a:pt x="19514" y="11522"/>
                    <a:pt x="18314" y="9220"/>
                  </a:cubicBezTo>
                  <a:cubicBezTo>
                    <a:pt x="17889" y="8457"/>
                    <a:pt x="16628" y="8211"/>
                    <a:pt x="15311" y="8211"/>
                  </a:cubicBezTo>
                  <a:cubicBezTo>
                    <a:pt x="14038" y="8211"/>
                    <a:pt x="12714" y="8440"/>
                    <a:pt x="12042" y="8653"/>
                  </a:cubicBezTo>
                  <a:cubicBezTo>
                    <a:pt x="13077" y="7386"/>
                    <a:pt x="17079" y="381"/>
                    <a:pt x="13644" y="14"/>
                  </a:cubicBezTo>
                  <a:cubicBezTo>
                    <a:pt x="13576" y="5"/>
                    <a:pt x="13510" y="1"/>
                    <a:pt x="1344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3"/>
            <p:cNvSpPr/>
            <p:nvPr/>
          </p:nvSpPr>
          <p:spPr>
            <a:xfrm>
              <a:off x="-77805" y="4090909"/>
              <a:ext cx="900698" cy="1099646"/>
            </a:xfrm>
            <a:custGeom>
              <a:avLst/>
              <a:gdLst/>
              <a:ahLst/>
              <a:cxnLst/>
              <a:rect l="l" t="t" r="r" b="b"/>
              <a:pathLst>
                <a:path w="24864" h="30356" extrusionOk="0">
                  <a:moveTo>
                    <a:pt x="22148" y="0"/>
                  </a:moveTo>
                  <a:cubicBezTo>
                    <a:pt x="20644" y="0"/>
                    <a:pt x="19058" y="478"/>
                    <a:pt x="17725" y="868"/>
                  </a:cubicBezTo>
                  <a:cubicBezTo>
                    <a:pt x="17603" y="929"/>
                    <a:pt x="17648" y="1073"/>
                    <a:pt x="17732" y="1073"/>
                  </a:cubicBezTo>
                  <a:cubicBezTo>
                    <a:pt x="17741" y="1073"/>
                    <a:pt x="17749" y="1071"/>
                    <a:pt x="17758" y="1068"/>
                  </a:cubicBezTo>
                  <a:cubicBezTo>
                    <a:pt x="19197" y="669"/>
                    <a:pt x="20679" y="247"/>
                    <a:pt x="22170" y="247"/>
                  </a:cubicBezTo>
                  <a:cubicBezTo>
                    <a:pt x="22544" y="247"/>
                    <a:pt x="22920" y="274"/>
                    <a:pt x="23295" y="334"/>
                  </a:cubicBezTo>
                  <a:cubicBezTo>
                    <a:pt x="23729" y="401"/>
                    <a:pt x="24129" y="535"/>
                    <a:pt x="24496" y="735"/>
                  </a:cubicBezTo>
                  <a:cubicBezTo>
                    <a:pt x="24663" y="835"/>
                    <a:pt x="23762" y="2202"/>
                    <a:pt x="23662" y="2336"/>
                  </a:cubicBezTo>
                  <a:cubicBezTo>
                    <a:pt x="23062" y="3437"/>
                    <a:pt x="22495" y="4537"/>
                    <a:pt x="21961" y="5672"/>
                  </a:cubicBezTo>
                  <a:cubicBezTo>
                    <a:pt x="20060" y="9708"/>
                    <a:pt x="18892" y="14011"/>
                    <a:pt x="17391" y="18247"/>
                  </a:cubicBezTo>
                  <a:cubicBezTo>
                    <a:pt x="16090" y="21983"/>
                    <a:pt x="14556" y="25786"/>
                    <a:pt x="10853" y="27687"/>
                  </a:cubicBezTo>
                  <a:cubicBezTo>
                    <a:pt x="9252" y="28421"/>
                    <a:pt x="7618" y="29022"/>
                    <a:pt x="5916" y="29455"/>
                  </a:cubicBezTo>
                  <a:cubicBezTo>
                    <a:pt x="4812" y="29789"/>
                    <a:pt x="3538" y="30122"/>
                    <a:pt x="2315" y="30122"/>
                  </a:cubicBezTo>
                  <a:cubicBezTo>
                    <a:pt x="1580" y="30122"/>
                    <a:pt x="863" y="30002"/>
                    <a:pt x="212" y="29689"/>
                  </a:cubicBezTo>
                  <a:cubicBezTo>
                    <a:pt x="191" y="29678"/>
                    <a:pt x="170" y="29673"/>
                    <a:pt x="151" y="29673"/>
                  </a:cubicBezTo>
                  <a:cubicBezTo>
                    <a:pt x="53" y="29673"/>
                    <a:pt x="0" y="29800"/>
                    <a:pt x="112" y="29856"/>
                  </a:cubicBezTo>
                  <a:cubicBezTo>
                    <a:pt x="856" y="30213"/>
                    <a:pt x="1658" y="30356"/>
                    <a:pt x="2483" y="30356"/>
                  </a:cubicBezTo>
                  <a:cubicBezTo>
                    <a:pt x="4580" y="30356"/>
                    <a:pt x="6823" y="29435"/>
                    <a:pt x="8618" y="28788"/>
                  </a:cubicBezTo>
                  <a:cubicBezTo>
                    <a:pt x="10019" y="28355"/>
                    <a:pt x="11320" y="27754"/>
                    <a:pt x="12521" y="26920"/>
                  </a:cubicBezTo>
                  <a:cubicBezTo>
                    <a:pt x="13655" y="26053"/>
                    <a:pt x="14589" y="24952"/>
                    <a:pt x="15323" y="23684"/>
                  </a:cubicBezTo>
                  <a:cubicBezTo>
                    <a:pt x="16157" y="22150"/>
                    <a:pt x="16858" y="20549"/>
                    <a:pt x="17425" y="18881"/>
                  </a:cubicBezTo>
                  <a:cubicBezTo>
                    <a:pt x="18158" y="16880"/>
                    <a:pt x="18792" y="14845"/>
                    <a:pt x="19459" y="12843"/>
                  </a:cubicBezTo>
                  <a:cubicBezTo>
                    <a:pt x="20794" y="8640"/>
                    <a:pt x="22595" y="4604"/>
                    <a:pt x="24830" y="835"/>
                  </a:cubicBezTo>
                  <a:cubicBezTo>
                    <a:pt x="24863" y="801"/>
                    <a:pt x="24863" y="735"/>
                    <a:pt x="24797" y="701"/>
                  </a:cubicBezTo>
                  <a:cubicBezTo>
                    <a:pt x="24000" y="188"/>
                    <a:pt x="23090" y="0"/>
                    <a:pt x="2214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3"/>
            <p:cNvSpPr/>
            <p:nvPr/>
          </p:nvSpPr>
          <p:spPr>
            <a:xfrm>
              <a:off x="-91100" y="4117389"/>
              <a:ext cx="916094" cy="1039259"/>
            </a:xfrm>
            <a:custGeom>
              <a:avLst/>
              <a:gdLst/>
              <a:ahLst/>
              <a:cxnLst/>
              <a:rect l="l" t="t" r="r" b="b"/>
              <a:pathLst>
                <a:path w="25289" h="28689" extrusionOk="0">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3"/>
            <p:cNvSpPr/>
            <p:nvPr/>
          </p:nvSpPr>
          <p:spPr>
            <a:xfrm>
              <a:off x="703210" y="4096958"/>
              <a:ext cx="62887" cy="116355"/>
            </a:xfrm>
            <a:custGeom>
              <a:avLst/>
              <a:gdLst/>
              <a:ahLst/>
              <a:cxnLst/>
              <a:rect l="l" t="t" r="r" b="b"/>
              <a:pathLst>
                <a:path w="1736" h="3212" extrusionOk="0">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3"/>
            <p:cNvSpPr/>
            <p:nvPr/>
          </p:nvSpPr>
          <p:spPr>
            <a:xfrm>
              <a:off x="528822" y="4180421"/>
              <a:ext cx="186160" cy="154753"/>
            </a:xfrm>
            <a:custGeom>
              <a:avLst/>
              <a:gdLst/>
              <a:ahLst/>
              <a:cxnLst/>
              <a:rect l="l" t="t" r="r" b="b"/>
              <a:pathLst>
                <a:path w="5139" h="4272" extrusionOk="0">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3"/>
            <p:cNvSpPr/>
            <p:nvPr/>
          </p:nvSpPr>
          <p:spPr>
            <a:xfrm>
              <a:off x="377871" y="4303515"/>
              <a:ext cx="279476" cy="171707"/>
            </a:xfrm>
            <a:custGeom>
              <a:avLst/>
              <a:gdLst/>
              <a:ahLst/>
              <a:cxnLst/>
              <a:rect l="l" t="t" r="r" b="b"/>
              <a:pathLst>
                <a:path w="7715" h="4740" extrusionOk="0">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3"/>
            <p:cNvSpPr/>
            <p:nvPr/>
          </p:nvSpPr>
          <p:spPr>
            <a:xfrm>
              <a:off x="241194" y="4447474"/>
              <a:ext cx="361417" cy="220393"/>
            </a:xfrm>
            <a:custGeom>
              <a:avLst/>
              <a:gdLst/>
              <a:ahLst/>
              <a:cxnLst/>
              <a:rect l="l" t="t" r="r" b="b"/>
              <a:pathLst>
                <a:path w="9977" h="6084" extrusionOk="0">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3"/>
            <p:cNvSpPr/>
            <p:nvPr/>
          </p:nvSpPr>
          <p:spPr>
            <a:xfrm>
              <a:off x="110638" y="4595200"/>
              <a:ext cx="412567" cy="251293"/>
            </a:xfrm>
            <a:custGeom>
              <a:avLst/>
              <a:gdLst/>
              <a:ahLst/>
              <a:cxnLst/>
              <a:rect l="l" t="t" r="r" b="b"/>
              <a:pathLst>
                <a:path w="11389" h="6937" extrusionOk="0">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3"/>
            <p:cNvSpPr/>
            <p:nvPr/>
          </p:nvSpPr>
          <p:spPr>
            <a:xfrm>
              <a:off x="18409" y="4669462"/>
              <a:ext cx="405358" cy="351672"/>
            </a:xfrm>
            <a:custGeom>
              <a:avLst/>
              <a:gdLst/>
              <a:ahLst/>
              <a:cxnLst/>
              <a:rect l="l" t="t" r="r" b="b"/>
              <a:pathLst>
                <a:path w="11190" h="9708" extrusionOk="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3"/>
            <p:cNvSpPr/>
            <p:nvPr/>
          </p:nvSpPr>
          <p:spPr>
            <a:xfrm>
              <a:off x="210221" y="3294388"/>
              <a:ext cx="48360" cy="591373"/>
            </a:xfrm>
            <a:custGeom>
              <a:avLst/>
              <a:gdLst/>
              <a:ahLst/>
              <a:cxnLst/>
              <a:rect l="l" t="t" r="r" b="b"/>
              <a:pathLst>
                <a:path w="1335" h="16325" extrusionOk="0">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3"/>
            <p:cNvSpPr/>
            <p:nvPr/>
          </p:nvSpPr>
          <p:spPr>
            <a:xfrm>
              <a:off x="163092" y="3329055"/>
              <a:ext cx="86542" cy="86542"/>
            </a:xfrm>
            <a:custGeom>
              <a:avLst/>
              <a:gdLst/>
              <a:ahLst/>
              <a:cxnLst/>
              <a:rect l="l" t="t" r="r" b="b"/>
              <a:pathLst>
                <a:path w="2389" h="2389" extrusionOk="0">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3"/>
            <p:cNvSpPr/>
            <p:nvPr/>
          </p:nvSpPr>
          <p:spPr>
            <a:xfrm>
              <a:off x="231340" y="3409294"/>
              <a:ext cx="93714" cy="84078"/>
            </a:xfrm>
            <a:custGeom>
              <a:avLst/>
              <a:gdLst/>
              <a:ahLst/>
              <a:cxnLst/>
              <a:rect l="l" t="t" r="r" b="b"/>
              <a:pathLst>
                <a:path w="2587" h="2321" extrusionOk="0">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3"/>
            <p:cNvSpPr/>
            <p:nvPr/>
          </p:nvSpPr>
          <p:spPr>
            <a:xfrm>
              <a:off x="160665" y="3459684"/>
              <a:ext cx="76181" cy="83788"/>
            </a:xfrm>
            <a:custGeom>
              <a:avLst/>
              <a:gdLst/>
              <a:ahLst/>
              <a:cxnLst/>
              <a:rect l="l" t="t" r="r" b="b"/>
              <a:pathLst>
                <a:path w="2103" h="2313" extrusionOk="0">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3"/>
            <p:cNvSpPr/>
            <p:nvPr/>
          </p:nvSpPr>
          <p:spPr>
            <a:xfrm>
              <a:off x="216742" y="3568178"/>
              <a:ext cx="78101" cy="73537"/>
            </a:xfrm>
            <a:custGeom>
              <a:avLst/>
              <a:gdLst/>
              <a:ahLst/>
              <a:cxnLst/>
              <a:rect l="l" t="t" r="r" b="b"/>
              <a:pathLst>
                <a:path w="2156" h="2030" extrusionOk="0">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3"/>
            <p:cNvSpPr/>
            <p:nvPr/>
          </p:nvSpPr>
          <p:spPr>
            <a:xfrm>
              <a:off x="124367" y="3635557"/>
              <a:ext cx="96866" cy="70059"/>
            </a:xfrm>
            <a:custGeom>
              <a:avLst/>
              <a:gdLst/>
              <a:ahLst/>
              <a:cxnLst/>
              <a:rect l="l" t="t" r="r" b="b"/>
              <a:pathLst>
                <a:path w="2674" h="1934" extrusionOk="0">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3"/>
            <p:cNvSpPr/>
            <p:nvPr/>
          </p:nvSpPr>
          <p:spPr>
            <a:xfrm>
              <a:off x="379755" y="3684679"/>
              <a:ext cx="500666" cy="422202"/>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3"/>
            <p:cNvSpPr/>
            <p:nvPr/>
          </p:nvSpPr>
          <p:spPr>
            <a:xfrm>
              <a:off x="706108" y="3751152"/>
              <a:ext cx="274694" cy="99039"/>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3"/>
            <p:cNvSpPr/>
            <p:nvPr/>
          </p:nvSpPr>
          <p:spPr>
            <a:xfrm>
              <a:off x="814240" y="3728221"/>
              <a:ext cx="139973" cy="117731"/>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3"/>
            <p:cNvSpPr/>
            <p:nvPr/>
          </p:nvSpPr>
          <p:spPr>
            <a:xfrm>
              <a:off x="757004" y="3703045"/>
              <a:ext cx="65096" cy="141314"/>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3"/>
            <p:cNvSpPr/>
            <p:nvPr/>
          </p:nvSpPr>
          <p:spPr>
            <a:xfrm>
              <a:off x="952548" y="3794840"/>
              <a:ext cx="40318" cy="2669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3"/>
            <p:cNvSpPr/>
            <p:nvPr/>
          </p:nvSpPr>
          <p:spPr>
            <a:xfrm>
              <a:off x="917119" y="3717390"/>
              <a:ext cx="34522" cy="25684"/>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3"/>
            <p:cNvSpPr/>
            <p:nvPr/>
          </p:nvSpPr>
          <p:spPr>
            <a:xfrm>
              <a:off x="844597" y="3672833"/>
              <a:ext cx="36297" cy="26625"/>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3"/>
            <p:cNvSpPr/>
            <p:nvPr/>
          </p:nvSpPr>
          <p:spPr>
            <a:xfrm>
              <a:off x="731031" y="3688519"/>
              <a:ext cx="36261" cy="26625"/>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3"/>
            <p:cNvSpPr/>
            <p:nvPr/>
          </p:nvSpPr>
          <p:spPr>
            <a:xfrm>
              <a:off x="686293" y="3739270"/>
              <a:ext cx="38725" cy="26625"/>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3"/>
            <p:cNvSpPr/>
            <p:nvPr/>
          </p:nvSpPr>
          <p:spPr>
            <a:xfrm>
              <a:off x="306037" y="3912644"/>
              <a:ext cx="1148840" cy="1191042"/>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3"/>
            <p:cNvSpPr/>
            <p:nvPr/>
          </p:nvSpPr>
          <p:spPr>
            <a:xfrm>
              <a:off x="505058" y="4928545"/>
              <a:ext cx="441076" cy="62343"/>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3"/>
            <p:cNvSpPr/>
            <p:nvPr/>
          </p:nvSpPr>
          <p:spPr>
            <a:xfrm>
              <a:off x="583594" y="4780891"/>
              <a:ext cx="450748" cy="91867"/>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3"/>
            <p:cNvSpPr/>
            <p:nvPr/>
          </p:nvSpPr>
          <p:spPr>
            <a:xfrm>
              <a:off x="666985" y="4621391"/>
              <a:ext cx="460420" cy="126932"/>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3"/>
            <p:cNvSpPr/>
            <p:nvPr/>
          </p:nvSpPr>
          <p:spPr>
            <a:xfrm>
              <a:off x="775733" y="4494965"/>
              <a:ext cx="386702" cy="98677"/>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3"/>
            <p:cNvSpPr/>
            <p:nvPr/>
          </p:nvSpPr>
          <p:spPr>
            <a:xfrm>
              <a:off x="943673" y="4410198"/>
              <a:ext cx="262269" cy="55750"/>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3"/>
            <p:cNvSpPr/>
            <p:nvPr/>
          </p:nvSpPr>
          <p:spPr>
            <a:xfrm>
              <a:off x="1052457" y="4341044"/>
              <a:ext cx="227203" cy="66545"/>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3"/>
            <p:cNvSpPr/>
            <p:nvPr/>
          </p:nvSpPr>
          <p:spPr>
            <a:xfrm>
              <a:off x="1179317" y="4280620"/>
              <a:ext cx="190978" cy="68755"/>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3"/>
            <p:cNvSpPr/>
            <p:nvPr/>
          </p:nvSpPr>
          <p:spPr>
            <a:xfrm>
              <a:off x="1259085" y="4209945"/>
              <a:ext cx="243722" cy="48397"/>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3"/>
            <p:cNvSpPr/>
            <p:nvPr/>
          </p:nvSpPr>
          <p:spPr>
            <a:xfrm>
              <a:off x="1350916" y="4076310"/>
              <a:ext cx="201809" cy="90780"/>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3"/>
            <p:cNvSpPr/>
            <p:nvPr/>
          </p:nvSpPr>
          <p:spPr>
            <a:xfrm>
              <a:off x="1306214" y="3976075"/>
              <a:ext cx="77630" cy="170475"/>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3"/>
            <p:cNvSpPr/>
            <p:nvPr/>
          </p:nvSpPr>
          <p:spPr>
            <a:xfrm>
              <a:off x="1234923" y="4021646"/>
              <a:ext cx="70929" cy="185327"/>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3"/>
            <p:cNvSpPr/>
            <p:nvPr/>
          </p:nvSpPr>
          <p:spPr>
            <a:xfrm>
              <a:off x="1118894" y="4099893"/>
              <a:ext cx="93895" cy="163846"/>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3"/>
            <p:cNvSpPr/>
            <p:nvPr/>
          </p:nvSpPr>
          <p:spPr>
            <a:xfrm>
              <a:off x="1035540" y="4126663"/>
              <a:ext cx="83571" cy="176959"/>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3"/>
            <p:cNvSpPr/>
            <p:nvPr/>
          </p:nvSpPr>
          <p:spPr>
            <a:xfrm>
              <a:off x="903825" y="4185601"/>
              <a:ext cx="99112" cy="167577"/>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3"/>
            <p:cNvSpPr/>
            <p:nvPr/>
          </p:nvSpPr>
          <p:spPr>
            <a:xfrm>
              <a:off x="809567" y="4219762"/>
              <a:ext cx="103966" cy="188986"/>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3"/>
            <p:cNvSpPr/>
            <p:nvPr/>
          </p:nvSpPr>
          <p:spPr>
            <a:xfrm>
              <a:off x="699587" y="4314563"/>
              <a:ext cx="125701" cy="182393"/>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3"/>
            <p:cNvSpPr/>
            <p:nvPr/>
          </p:nvSpPr>
          <p:spPr>
            <a:xfrm>
              <a:off x="594462" y="4424253"/>
              <a:ext cx="148667" cy="170584"/>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3"/>
            <p:cNvSpPr/>
            <p:nvPr/>
          </p:nvSpPr>
          <p:spPr>
            <a:xfrm>
              <a:off x="474846" y="4492466"/>
              <a:ext cx="194057" cy="215973"/>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3"/>
            <p:cNvSpPr/>
            <p:nvPr/>
          </p:nvSpPr>
          <p:spPr>
            <a:xfrm>
              <a:off x="434962" y="4617189"/>
              <a:ext cx="159535" cy="195180"/>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3"/>
            <p:cNvSpPr/>
            <p:nvPr/>
          </p:nvSpPr>
          <p:spPr>
            <a:xfrm>
              <a:off x="410909" y="4746513"/>
              <a:ext cx="113529" cy="167360"/>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3"/>
            <p:cNvSpPr/>
            <p:nvPr/>
          </p:nvSpPr>
          <p:spPr>
            <a:xfrm>
              <a:off x="-5283" y="3663704"/>
              <a:ext cx="415573" cy="1066355"/>
            </a:xfrm>
            <a:custGeom>
              <a:avLst/>
              <a:gdLst/>
              <a:ahLst/>
              <a:cxnLst/>
              <a:rect l="l" t="t" r="r" b="b"/>
              <a:pathLst>
                <a:path w="11472" h="29437" extrusionOk="0">
                  <a:moveTo>
                    <a:pt x="11353" y="1"/>
                  </a:moveTo>
                  <a:cubicBezTo>
                    <a:pt x="11304" y="1"/>
                    <a:pt x="11249" y="27"/>
                    <a:pt x="11220" y="85"/>
                  </a:cubicBezTo>
                  <a:cubicBezTo>
                    <a:pt x="10819" y="1286"/>
                    <a:pt x="10252" y="2454"/>
                    <a:pt x="9552" y="3555"/>
                  </a:cubicBezTo>
                  <a:cubicBezTo>
                    <a:pt x="8951" y="4622"/>
                    <a:pt x="8384" y="5756"/>
                    <a:pt x="7884" y="6924"/>
                  </a:cubicBezTo>
                  <a:cubicBezTo>
                    <a:pt x="6850" y="9325"/>
                    <a:pt x="5916" y="11761"/>
                    <a:pt x="5115" y="14229"/>
                  </a:cubicBezTo>
                  <a:cubicBezTo>
                    <a:pt x="3547" y="19299"/>
                    <a:pt x="2513" y="24536"/>
                    <a:pt x="45" y="29273"/>
                  </a:cubicBezTo>
                  <a:cubicBezTo>
                    <a:pt x="0" y="29362"/>
                    <a:pt x="75" y="29436"/>
                    <a:pt x="149" y="29436"/>
                  </a:cubicBezTo>
                  <a:cubicBezTo>
                    <a:pt x="186" y="29436"/>
                    <a:pt x="223" y="29418"/>
                    <a:pt x="245" y="29373"/>
                  </a:cubicBezTo>
                  <a:cubicBezTo>
                    <a:pt x="2647" y="24736"/>
                    <a:pt x="3714" y="19566"/>
                    <a:pt x="5249" y="14563"/>
                  </a:cubicBezTo>
                  <a:cubicBezTo>
                    <a:pt x="6083" y="11927"/>
                    <a:pt x="7083" y="9292"/>
                    <a:pt x="8217" y="6757"/>
                  </a:cubicBezTo>
                  <a:cubicBezTo>
                    <a:pt x="8684" y="5589"/>
                    <a:pt x="9252" y="4489"/>
                    <a:pt x="9885" y="3421"/>
                  </a:cubicBezTo>
                  <a:cubicBezTo>
                    <a:pt x="10519" y="2387"/>
                    <a:pt x="11053" y="1286"/>
                    <a:pt x="11453" y="119"/>
                  </a:cubicBezTo>
                  <a:cubicBezTo>
                    <a:pt x="11472" y="44"/>
                    <a:pt x="11417" y="1"/>
                    <a:pt x="1135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3"/>
            <p:cNvSpPr/>
            <p:nvPr/>
          </p:nvSpPr>
          <p:spPr>
            <a:xfrm>
              <a:off x="136213" y="3842983"/>
              <a:ext cx="369749" cy="252054"/>
            </a:xfrm>
            <a:custGeom>
              <a:avLst/>
              <a:gdLst/>
              <a:ahLst/>
              <a:cxnLst/>
              <a:rect l="l" t="t" r="r" b="b"/>
              <a:pathLst>
                <a:path w="10207" h="6958" extrusionOk="0">
                  <a:moveTo>
                    <a:pt x="144" y="1"/>
                  </a:moveTo>
                  <a:cubicBezTo>
                    <a:pt x="74" y="1"/>
                    <a:pt x="0" y="58"/>
                    <a:pt x="42" y="140"/>
                  </a:cubicBezTo>
                  <a:cubicBezTo>
                    <a:pt x="409" y="1274"/>
                    <a:pt x="809" y="2408"/>
                    <a:pt x="1176" y="3543"/>
                  </a:cubicBezTo>
                  <a:cubicBezTo>
                    <a:pt x="1576" y="4710"/>
                    <a:pt x="2010" y="5711"/>
                    <a:pt x="2077" y="6845"/>
                  </a:cubicBezTo>
                  <a:cubicBezTo>
                    <a:pt x="2077" y="6920"/>
                    <a:pt x="2133" y="6957"/>
                    <a:pt x="2189" y="6957"/>
                  </a:cubicBezTo>
                  <a:cubicBezTo>
                    <a:pt x="2208" y="6957"/>
                    <a:pt x="2227" y="6953"/>
                    <a:pt x="2243" y="6945"/>
                  </a:cubicBezTo>
                  <a:cubicBezTo>
                    <a:pt x="3478" y="5811"/>
                    <a:pt x="4812" y="4810"/>
                    <a:pt x="6246" y="3976"/>
                  </a:cubicBezTo>
                  <a:cubicBezTo>
                    <a:pt x="7163" y="3414"/>
                    <a:pt x="8447" y="2459"/>
                    <a:pt x="9610" y="2459"/>
                  </a:cubicBezTo>
                  <a:cubicBezTo>
                    <a:pt x="9759" y="2459"/>
                    <a:pt x="9905" y="2474"/>
                    <a:pt x="10049" y="2508"/>
                  </a:cubicBezTo>
                  <a:cubicBezTo>
                    <a:pt x="10058" y="2511"/>
                    <a:pt x="10066" y="2512"/>
                    <a:pt x="10074" y="2512"/>
                  </a:cubicBezTo>
                  <a:cubicBezTo>
                    <a:pt x="10186" y="2512"/>
                    <a:pt x="10207" y="2308"/>
                    <a:pt x="10082" y="2308"/>
                  </a:cubicBezTo>
                  <a:cubicBezTo>
                    <a:pt x="9929" y="2274"/>
                    <a:pt x="9774" y="2259"/>
                    <a:pt x="9620" y="2259"/>
                  </a:cubicBezTo>
                  <a:cubicBezTo>
                    <a:pt x="8570" y="2259"/>
                    <a:pt x="7523" y="2981"/>
                    <a:pt x="6680" y="3476"/>
                  </a:cubicBezTo>
                  <a:cubicBezTo>
                    <a:pt x="5102" y="4378"/>
                    <a:pt x="3617" y="5466"/>
                    <a:pt x="2255" y="6681"/>
                  </a:cubicBezTo>
                  <a:lnTo>
                    <a:pt x="2255" y="6681"/>
                  </a:lnTo>
                  <a:cubicBezTo>
                    <a:pt x="2145" y="5746"/>
                    <a:pt x="1917" y="4815"/>
                    <a:pt x="1543" y="3943"/>
                  </a:cubicBezTo>
                  <a:cubicBezTo>
                    <a:pt x="1109" y="2675"/>
                    <a:pt x="642" y="1374"/>
                    <a:pt x="242" y="73"/>
                  </a:cubicBezTo>
                  <a:cubicBezTo>
                    <a:pt x="229" y="22"/>
                    <a:pt x="187" y="1"/>
                    <a:pt x="1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3"/>
            <p:cNvSpPr/>
            <p:nvPr/>
          </p:nvSpPr>
          <p:spPr>
            <a:xfrm>
              <a:off x="20184" y="4180240"/>
              <a:ext cx="471613" cy="166671"/>
            </a:xfrm>
            <a:custGeom>
              <a:avLst/>
              <a:gdLst/>
              <a:ahLst/>
              <a:cxnLst/>
              <a:rect l="l" t="t" r="r" b="b"/>
              <a:pathLst>
                <a:path w="13019" h="4601" extrusionOk="0">
                  <a:moveTo>
                    <a:pt x="12715" y="0"/>
                  </a:moveTo>
                  <a:cubicBezTo>
                    <a:pt x="10939" y="0"/>
                    <a:pt x="9199" y="994"/>
                    <a:pt x="7615" y="1738"/>
                  </a:cubicBezTo>
                  <a:cubicBezTo>
                    <a:pt x="6647" y="2238"/>
                    <a:pt x="5680" y="2772"/>
                    <a:pt x="4779" y="3406"/>
                  </a:cubicBezTo>
                  <a:cubicBezTo>
                    <a:pt x="4536" y="3568"/>
                    <a:pt x="3659" y="3927"/>
                    <a:pt x="3334" y="4270"/>
                  </a:cubicBezTo>
                  <a:lnTo>
                    <a:pt x="3334" y="4270"/>
                  </a:lnTo>
                  <a:cubicBezTo>
                    <a:pt x="2586" y="2687"/>
                    <a:pt x="1304" y="1489"/>
                    <a:pt x="209" y="103"/>
                  </a:cubicBezTo>
                  <a:cubicBezTo>
                    <a:pt x="193" y="78"/>
                    <a:pt x="170" y="68"/>
                    <a:pt x="146" y="68"/>
                  </a:cubicBezTo>
                  <a:cubicBezTo>
                    <a:pt x="76" y="68"/>
                    <a:pt x="1" y="162"/>
                    <a:pt x="76" y="237"/>
                  </a:cubicBezTo>
                  <a:cubicBezTo>
                    <a:pt x="1162" y="1652"/>
                    <a:pt x="2475" y="2839"/>
                    <a:pt x="3214" y="4472"/>
                  </a:cubicBezTo>
                  <a:lnTo>
                    <a:pt x="3214" y="4472"/>
                  </a:lnTo>
                  <a:cubicBezTo>
                    <a:pt x="3212" y="4484"/>
                    <a:pt x="3211" y="4495"/>
                    <a:pt x="3211" y="4507"/>
                  </a:cubicBezTo>
                  <a:lnTo>
                    <a:pt x="3228" y="4501"/>
                  </a:lnTo>
                  <a:lnTo>
                    <a:pt x="3228" y="4501"/>
                  </a:lnTo>
                  <a:cubicBezTo>
                    <a:pt x="3233" y="4514"/>
                    <a:pt x="3239" y="4527"/>
                    <a:pt x="3245" y="4540"/>
                  </a:cubicBezTo>
                  <a:cubicBezTo>
                    <a:pt x="3259" y="4582"/>
                    <a:pt x="3296" y="4600"/>
                    <a:pt x="3335" y="4600"/>
                  </a:cubicBezTo>
                  <a:cubicBezTo>
                    <a:pt x="3389" y="4600"/>
                    <a:pt x="3445" y="4565"/>
                    <a:pt x="3445" y="4507"/>
                  </a:cubicBezTo>
                  <a:cubicBezTo>
                    <a:pt x="3445" y="4306"/>
                    <a:pt x="5146" y="3406"/>
                    <a:pt x="5380" y="3239"/>
                  </a:cubicBezTo>
                  <a:cubicBezTo>
                    <a:pt x="6147" y="2772"/>
                    <a:pt x="6914" y="2305"/>
                    <a:pt x="7715" y="1905"/>
                  </a:cubicBezTo>
                  <a:cubicBezTo>
                    <a:pt x="9232" y="1162"/>
                    <a:pt x="11000" y="200"/>
                    <a:pt x="12716" y="200"/>
                  </a:cubicBezTo>
                  <a:cubicBezTo>
                    <a:pt x="12772" y="200"/>
                    <a:pt x="12829" y="201"/>
                    <a:pt x="12885" y="203"/>
                  </a:cubicBezTo>
                  <a:cubicBezTo>
                    <a:pt x="13018" y="203"/>
                    <a:pt x="13018" y="3"/>
                    <a:pt x="12885" y="3"/>
                  </a:cubicBezTo>
                  <a:cubicBezTo>
                    <a:pt x="12828" y="1"/>
                    <a:pt x="12772" y="0"/>
                    <a:pt x="1271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3"/>
            <p:cNvSpPr/>
            <p:nvPr/>
          </p:nvSpPr>
          <p:spPr>
            <a:xfrm>
              <a:off x="-573" y="4410995"/>
              <a:ext cx="315520" cy="134322"/>
            </a:xfrm>
            <a:custGeom>
              <a:avLst/>
              <a:gdLst/>
              <a:ahLst/>
              <a:cxnLst/>
              <a:rect l="l" t="t" r="r" b="b"/>
              <a:pathLst>
                <a:path w="8710" h="3708" extrusionOk="0">
                  <a:moveTo>
                    <a:pt x="8515" y="0"/>
                  </a:moveTo>
                  <a:cubicBezTo>
                    <a:pt x="8506" y="0"/>
                    <a:pt x="8497" y="2"/>
                    <a:pt x="8488" y="5"/>
                  </a:cubicBezTo>
                  <a:lnTo>
                    <a:pt x="8488" y="38"/>
                  </a:lnTo>
                  <a:cubicBezTo>
                    <a:pt x="6853" y="738"/>
                    <a:pt x="5452" y="1806"/>
                    <a:pt x="3918" y="2673"/>
                  </a:cubicBezTo>
                  <a:cubicBezTo>
                    <a:pt x="3618" y="2873"/>
                    <a:pt x="3284" y="3040"/>
                    <a:pt x="2950" y="3207"/>
                  </a:cubicBezTo>
                  <a:cubicBezTo>
                    <a:pt x="2771" y="3292"/>
                    <a:pt x="2634" y="3329"/>
                    <a:pt x="2523" y="3329"/>
                  </a:cubicBezTo>
                  <a:cubicBezTo>
                    <a:pt x="2198" y="3329"/>
                    <a:pt x="2098" y="3012"/>
                    <a:pt x="1850" y="2640"/>
                  </a:cubicBezTo>
                  <a:cubicBezTo>
                    <a:pt x="1383" y="1906"/>
                    <a:pt x="749" y="1272"/>
                    <a:pt x="249" y="538"/>
                  </a:cubicBezTo>
                  <a:cubicBezTo>
                    <a:pt x="220" y="510"/>
                    <a:pt x="186" y="498"/>
                    <a:pt x="154" y="498"/>
                  </a:cubicBezTo>
                  <a:cubicBezTo>
                    <a:pt x="73" y="498"/>
                    <a:pt x="1" y="576"/>
                    <a:pt x="48" y="672"/>
                  </a:cubicBezTo>
                  <a:cubicBezTo>
                    <a:pt x="782" y="1639"/>
                    <a:pt x="1683" y="2506"/>
                    <a:pt x="2150" y="3640"/>
                  </a:cubicBezTo>
                  <a:cubicBezTo>
                    <a:pt x="2150" y="3707"/>
                    <a:pt x="2217" y="3707"/>
                    <a:pt x="2250" y="3707"/>
                  </a:cubicBezTo>
                  <a:cubicBezTo>
                    <a:pt x="4518" y="2807"/>
                    <a:pt x="6353" y="1139"/>
                    <a:pt x="8588" y="205"/>
                  </a:cubicBezTo>
                  <a:cubicBezTo>
                    <a:pt x="8709" y="144"/>
                    <a:pt x="8610" y="0"/>
                    <a:pt x="851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3"/>
            <p:cNvSpPr/>
            <p:nvPr/>
          </p:nvSpPr>
          <p:spPr>
            <a:xfrm>
              <a:off x="367294" y="4295147"/>
              <a:ext cx="21807" cy="18149"/>
            </a:xfrm>
            <a:custGeom>
              <a:avLst/>
              <a:gdLst/>
              <a:ahLst/>
              <a:cxnLst/>
              <a:rect l="l" t="t" r="r" b="b"/>
              <a:pathLst>
                <a:path w="602" h="501" extrusionOk="0">
                  <a:moveTo>
                    <a:pt x="301" y="0"/>
                  </a:moveTo>
                  <a:cubicBezTo>
                    <a:pt x="1" y="0"/>
                    <a:pt x="1" y="501"/>
                    <a:pt x="301" y="501"/>
                  </a:cubicBezTo>
                  <a:cubicBezTo>
                    <a:pt x="601" y="467"/>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3"/>
            <p:cNvSpPr/>
            <p:nvPr/>
          </p:nvSpPr>
          <p:spPr>
            <a:xfrm>
              <a:off x="338313" y="4321736"/>
              <a:ext cx="19344" cy="16953"/>
            </a:xfrm>
            <a:custGeom>
              <a:avLst/>
              <a:gdLst/>
              <a:ahLst/>
              <a:cxnLst/>
              <a:rect l="l" t="t" r="r" b="b"/>
              <a:pathLst>
                <a:path w="534" h="468" extrusionOk="0">
                  <a:moveTo>
                    <a:pt x="267" y="0"/>
                  </a:moveTo>
                  <a:cubicBezTo>
                    <a:pt x="0" y="33"/>
                    <a:pt x="0" y="400"/>
                    <a:pt x="267" y="467"/>
                  </a:cubicBezTo>
                  <a:cubicBezTo>
                    <a:pt x="534" y="400"/>
                    <a:pt x="534" y="33"/>
                    <a:pt x="2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3"/>
            <p:cNvSpPr/>
            <p:nvPr/>
          </p:nvSpPr>
          <p:spPr>
            <a:xfrm>
              <a:off x="332264" y="4280041"/>
              <a:ext cx="18149" cy="19670"/>
            </a:xfrm>
            <a:custGeom>
              <a:avLst/>
              <a:gdLst/>
              <a:ahLst/>
              <a:cxnLst/>
              <a:rect l="l" t="t" r="r" b="b"/>
              <a:pathLst>
                <a:path w="501" h="543" extrusionOk="0">
                  <a:moveTo>
                    <a:pt x="250" y="0"/>
                  </a:moveTo>
                  <a:cubicBezTo>
                    <a:pt x="125" y="0"/>
                    <a:pt x="0" y="84"/>
                    <a:pt x="0" y="250"/>
                  </a:cubicBezTo>
                  <a:lnTo>
                    <a:pt x="0" y="317"/>
                  </a:lnTo>
                  <a:cubicBezTo>
                    <a:pt x="0" y="467"/>
                    <a:pt x="125" y="542"/>
                    <a:pt x="250" y="542"/>
                  </a:cubicBezTo>
                  <a:cubicBezTo>
                    <a:pt x="375" y="542"/>
                    <a:pt x="501" y="467"/>
                    <a:pt x="501" y="317"/>
                  </a:cubicBezTo>
                  <a:lnTo>
                    <a:pt x="501" y="250"/>
                  </a:lnTo>
                  <a:cubicBezTo>
                    <a:pt x="501" y="84"/>
                    <a:pt x="375" y="0"/>
                    <a:pt x="25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3"/>
            <p:cNvSpPr/>
            <p:nvPr/>
          </p:nvSpPr>
          <p:spPr>
            <a:xfrm>
              <a:off x="305674" y="4078846"/>
              <a:ext cx="20576" cy="16953"/>
            </a:xfrm>
            <a:custGeom>
              <a:avLst/>
              <a:gdLst/>
              <a:ahLst/>
              <a:cxnLst/>
              <a:rect l="l" t="t" r="r" b="b"/>
              <a:pathLst>
                <a:path w="568" h="468" extrusionOk="0">
                  <a:moveTo>
                    <a:pt x="301" y="0"/>
                  </a:moveTo>
                  <a:cubicBezTo>
                    <a:pt x="0" y="34"/>
                    <a:pt x="0" y="434"/>
                    <a:pt x="301" y="467"/>
                  </a:cubicBezTo>
                  <a:cubicBezTo>
                    <a:pt x="567" y="434"/>
                    <a:pt x="567" y="34"/>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3"/>
            <p:cNvSpPr/>
            <p:nvPr/>
          </p:nvSpPr>
          <p:spPr>
            <a:xfrm>
              <a:off x="276658" y="4109058"/>
              <a:ext cx="23003" cy="16953"/>
            </a:xfrm>
            <a:custGeom>
              <a:avLst/>
              <a:gdLst/>
              <a:ahLst/>
              <a:cxnLst/>
              <a:rect l="l" t="t" r="r" b="b"/>
              <a:pathLst>
                <a:path w="635" h="468" extrusionOk="0">
                  <a:moveTo>
                    <a:pt x="334" y="0"/>
                  </a:moveTo>
                  <a:cubicBezTo>
                    <a:pt x="1" y="0"/>
                    <a:pt x="1" y="467"/>
                    <a:pt x="334" y="467"/>
                  </a:cubicBezTo>
                  <a:cubicBezTo>
                    <a:pt x="635" y="467"/>
                    <a:pt x="635"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3"/>
            <p:cNvSpPr/>
            <p:nvPr/>
          </p:nvSpPr>
          <p:spPr>
            <a:xfrm>
              <a:off x="318969" y="4117498"/>
              <a:ext cx="21771" cy="18185"/>
            </a:xfrm>
            <a:custGeom>
              <a:avLst/>
              <a:gdLst/>
              <a:ahLst/>
              <a:cxnLst/>
              <a:rect l="l" t="t" r="r" b="b"/>
              <a:pathLst>
                <a:path w="601" h="502" extrusionOk="0">
                  <a:moveTo>
                    <a:pt x="301" y="1"/>
                  </a:moveTo>
                  <a:cubicBezTo>
                    <a:pt x="0" y="1"/>
                    <a:pt x="0" y="501"/>
                    <a:pt x="301" y="501"/>
                  </a:cubicBezTo>
                  <a:cubicBezTo>
                    <a:pt x="601" y="468"/>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3"/>
            <p:cNvSpPr/>
            <p:nvPr/>
          </p:nvSpPr>
          <p:spPr>
            <a:xfrm>
              <a:off x="106291" y="3962852"/>
              <a:ext cx="23003" cy="18149"/>
            </a:xfrm>
            <a:custGeom>
              <a:avLst/>
              <a:gdLst/>
              <a:ahLst/>
              <a:cxnLst/>
              <a:rect l="l" t="t" r="r" b="b"/>
              <a:pathLst>
                <a:path w="635" h="501" extrusionOk="0">
                  <a:moveTo>
                    <a:pt x="301" y="0"/>
                  </a:moveTo>
                  <a:cubicBezTo>
                    <a:pt x="0" y="0"/>
                    <a:pt x="0" y="500"/>
                    <a:pt x="301" y="500"/>
                  </a:cubicBezTo>
                  <a:cubicBezTo>
                    <a:pt x="634" y="500"/>
                    <a:pt x="634"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3"/>
            <p:cNvSpPr/>
            <p:nvPr/>
          </p:nvSpPr>
          <p:spPr>
            <a:xfrm>
              <a:off x="125635" y="4005127"/>
              <a:ext cx="21771" cy="16953"/>
            </a:xfrm>
            <a:custGeom>
              <a:avLst/>
              <a:gdLst/>
              <a:ahLst/>
              <a:cxnLst/>
              <a:rect l="l" t="t" r="r" b="b"/>
              <a:pathLst>
                <a:path w="601" h="468" extrusionOk="0">
                  <a:moveTo>
                    <a:pt x="300" y="1"/>
                  </a:moveTo>
                  <a:cubicBezTo>
                    <a:pt x="0" y="1"/>
                    <a:pt x="0" y="468"/>
                    <a:pt x="300" y="468"/>
                  </a:cubicBezTo>
                  <a:cubicBezTo>
                    <a:pt x="601" y="468"/>
                    <a:pt x="601" y="1"/>
                    <a:pt x="3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3"/>
            <p:cNvSpPr/>
            <p:nvPr/>
          </p:nvSpPr>
          <p:spPr>
            <a:xfrm>
              <a:off x="47063" y="4333799"/>
              <a:ext cx="20612" cy="18185"/>
            </a:xfrm>
            <a:custGeom>
              <a:avLst/>
              <a:gdLst/>
              <a:ahLst/>
              <a:cxnLst/>
              <a:rect l="l" t="t" r="r" b="b"/>
              <a:pathLst>
                <a:path w="569" h="502" extrusionOk="0">
                  <a:moveTo>
                    <a:pt x="301" y="1"/>
                  </a:moveTo>
                  <a:cubicBezTo>
                    <a:pt x="1" y="34"/>
                    <a:pt x="1" y="434"/>
                    <a:pt x="301" y="501"/>
                  </a:cubicBezTo>
                  <a:cubicBezTo>
                    <a:pt x="568" y="434"/>
                    <a:pt x="568" y="34"/>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3"/>
            <p:cNvSpPr/>
            <p:nvPr/>
          </p:nvSpPr>
          <p:spPr>
            <a:xfrm>
              <a:off x="97814" y="4579116"/>
              <a:ext cx="20612" cy="16953"/>
            </a:xfrm>
            <a:custGeom>
              <a:avLst/>
              <a:gdLst/>
              <a:ahLst/>
              <a:cxnLst/>
              <a:rect l="l" t="t" r="r" b="b"/>
              <a:pathLst>
                <a:path w="569" h="468" extrusionOk="0">
                  <a:moveTo>
                    <a:pt x="301" y="0"/>
                  </a:moveTo>
                  <a:cubicBezTo>
                    <a:pt x="1" y="34"/>
                    <a:pt x="1" y="434"/>
                    <a:pt x="301" y="467"/>
                  </a:cubicBezTo>
                  <a:cubicBezTo>
                    <a:pt x="568" y="434"/>
                    <a:pt x="568" y="34"/>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3"/>
            <p:cNvSpPr/>
            <p:nvPr/>
          </p:nvSpPr>
          <p:spPr>
            <a:xfrm>
              <a:off x="317737" y="3729634"/>
              <a:ext cx="19380" cy="18149"/>
            </a:xfrm>
            <a:custGeom>
              <a:avLst/>
              <a:gdLst/>
              <a:ahLst/>
              <a:cxnLst/>
              <a:rect l="l" t="t" r="r" b="b"/>
              <a:pathLst>
                <a:path w="535" h="501" extrusionOk="0">
                  <a:moveTo>
                    <a:pt x="268" y="0"/>
                  </a:moveTo>
                  <a:cubicBezTo>
                    <a:pt x="1" y="33"/>
                    <a:pt x="1" y="434"/>
                    <a:pt x="268" y="500"/>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3"/>
            <p:cNvSpPr/>
            <p:nvPr/>
          </p:nvSpPr>
          <p:spPr>
            <a:xfrm>
              <a:off x="293575" y="3771909"/>
              <a:ext cx="24198" cy="16953"/>
            </a:xfrm>
            <a:custGeom>
              <a:avLst/>
              <a:gdLst/>
              <a:ahLst/>
              <a:cxnLst/>
              <a:rect l="l" t="t" r="r" b="b"/>
              <a:pathLst>
                <a:path w="668" h="468" extrusionOk="0">
                  <a:moveTo>
                    <a:pt x="301" y="1"/>
                  </a:moveTo>
                  <a:cubicBezTo>
                    <a:pt x="1" y="1"/>
                    <a:pt x="1" y="468"/>
                    <a:pt x="301" y="468"/>
                  </a:cubicBezTo>
                  <a:lnTo>
                    <a:pt x="368" y="468"/>
                  </a:lnTo>
                  <a:cubicBezTo>
                    <a:pt x="668" y="468"/>
                    <a:pt x="668" y="1"/>
                    <a:pt x="3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3"/>
            <p:cNvSpPr/>
            <p:nvPr/>
          </p:nvSpPr>
          <p:spPr>
            <a:xfrm>
              <a:off x="1424997" y="4107681"/>
              <a:ext cx="80202" cy="35356"/>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3"/>
            <p:cNvSpPr/>
            <p:nvPr/>
          </p:nvSpPr>
          <p:spPr>
            <a:xfrm>
              <a:off x="1358161" y="4225051"/>
              <a:ext cx="94294" cy="169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3"/>
            <p:cNvSpPr/>
            <p:nvPr/>
          </p:nvSpPr>
          <p:spPr>
            <a:xfrm>
              <a:off x="1335194" y="4009945"/>
              <a:ext cx="10904" cy="65966"/>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3"/>
            <p:cNvSpPr/>
            <p:nvPr/>
          </p:nvSpPr>
          <p:spPr>
            <a:xfrm>
              <a:off x="1254231" y="4048670"/>
              <a:ext cx="12135" cy="62814"/>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3"/>
            <p:cNvSpPr/>
            <p:nvPr/>
          </p:nvSpPr>
          <p:spPr>
            <a:xfrm>
              <a:off x="1159973" y="4123548"/>
              <a:ext cx="8513" cy="61981"/>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3"/>
            <p:cNvSpPr/>
            <p:nvPr/>
          </p:nvSpPr>
          <p:spPr>
            <a:xfrm>
              <a:off x="1230540" y="4311919"/>
              <a:ext cx="71689" cy="23256"/>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3"/>
            <p:cNvSpPr/>
            <p:nvPr/>
          </p:nvSpPr>
          <p:spPr>
            <a:xfrm>
              <a:off x="1160372" y="4371147"/>
              <a:ext cx="81434" cy="20829"/>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3"/>
            <p:cNvSpPr/>
            <p:nvPr/>
          </p:nvSpPr>
          <p:spPr>
            <a:xfrm>
              <a:off x="1070569" y="4435302"/>
              <a:ext cx="74950" cy="14526"/>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3"/>
            <p:cNvSpPr/>
            <p:nvPr/>
          </p:nvSpPr>
          <p:spPr>
            <a:xfrm>
              <a:off x="983919" y="4510940"/>
              <a:ext cx="69081" cy="24850"/>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3"/>
            <p:cNvSpPr/>
            <p:nvPr/>
          </p:nvSpPr>
          <p:spPr>
            <a:xfrm>
              <a:off x="1074699" y="4165279"/>
              <a:ext cx="11628" cy="61003"/>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3"/>
            <p:cNvSpPr/>
            <p:nvPr/>
          </p:nvSpPr>
          <p:spPr>
            <a:xfrm>
              <a:off x="950084" y="4232006"/>
              <a:ext cx="31588" cy="53106"/>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3"/>
            <p:cNvSpPr/>
            <p:nvPr/>
          </p:nvSpPr>
          <p:spPr>
            <a:xfrm>
              <a:off x="850501" y="4267036"/>
              <a:ext cx="38145" cy="61039"/>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3"/>
            <p:cNvSpPr/>
            <p:nvPr/>
          </p:nvSpPr>
          <p:spPr>
            <a:xfrm>
              <a:off x="641301" y="4488408"/>
              <a:ext cx="58757" cy="54374"/>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3"/>
            <p:cNvSpPr/>
            <p:nvPr/>
          </p:nvSpPr>
          <p:spPr>
            <a:xfrm>
              <a:off x="736537" y="4363757"/>
              <a:ext cx="48071" cy="71436"/>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3"/>
            <p:cNvSpPr/>
            <p:nvPr/>
          </p:nvSpPr>
          <p:spPr>
            <a:xfrm>
              <a:off x="906216" y="4654030"/>
              <a:ext cx="102408" cy="14671"/>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3"/>
            <p:cNvSpPr/>
            <p:nvPr/>
          </p:nvSpPr>
          <p:spPr>
            <a:xfrm>
              <a:off x="851008" y="4807951"/>
              <a:ext cx="99981" cy="19054"/>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3"/>
            <p:cNvSpPr/>
            <p:nvPr/>
          </p:nvSpPr>
          <p:spPr>
            <a:xfrm>
              <a:off x="738638" y="4952490"/>
              <a:ext cx="112044" cy="20721"/>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3"/>
            <p:cNvSpPr/>
            <p:nvPr/>
          </p:nvSpPr>
          <p:spPr>
            <a:xfrm>
              <a:off x="547949" y="4543978"/>
              <a:ext cx="74768" cy="69552"/>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3"/>
            <p:cNvSpPr/>
            <p:nvPr/>
          </p:nvSpPr>
          <p:spPr>
            <a:xfrm>
              <a:off x="485207" y="4671853"/>
              <a:ext cx="66292" cy="77956"/>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3"/>
            <p:cNvSpPr/>
            <p:nvPr/>
          </p:nvSpPr>
          <p:spPr>
            <a:xfrm>
              <a:off x="438440" y="4779406"/>
              <a:ext cx="51440" cy="77956"/>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3"/>
            <p:cNvSpPr/>
            <p:nvPr/>
          </p:nvSpPr>
          <p:spPr>
            <a:xfrm>
              <a:off x="737515" y="4545499"/>
              <a:ext cx="723884" cy="284004"/>
            </a:xfrm>
            <a:custGeom>
              <a:avLst/>
              <a:gdLst/>
              <a:ahLst/>
              <a:cxnLst/>
              <a:rect l="l" t="t" r="r" b="b"/>
              <a:pathLst>
                <a:path w="19983" h="7840" extrusionOk="0">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3"/>
            <p:cNvSpPr/>
            <p:nvPr/>
          </p:nvSpPr>
          <p:spPr>
            <a:xfrm>
              <a:off x="1310597" y="4638961"/>
              <a:ext cx="122078" cy="64807"/>
            </a:xfrm>
            <a:custGeom>
              <a:avLst/>
              <a:gdLst/>
              <a:ahLst/>
              <a:cxnLst/>
              <a:rect l="l" t="t" r="r" b="b"/>
              <a:pathLst>
                <a:path w="3370" h="1789" extrusionOk="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3"/>
            <p:cNvSpPr/>
            <p:nvPr/>
          </p:nvSpPr>
          <p:spPr>
            <a:xfrm>
              <a:off x="1358161" y="4660877"/>
              <a:ext cx="153485" cy="100488"/>
            </a:xfrm>
            <a:custGeom>
              <a:avLst/>
              <a:gdLst/>
              <a:ahLst/>
              <a:cxnLst/>
              <a:rect l="l" t="t" r="r" b="b"/>
              <a:pathLst>
                <a:path w="4237" h="2774" extrusionOk="0">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3"/>
            <p:cNvSpPr/>
            <p:nvPr/>
          </p:nvSpPr>
          <p:spPr>
            <a:xfrm>
              <a:off x="1360045" y="4503768"/>
              <a:ext cx="158521" cy="115558"/>
            </a:xfrm>
            <a:custGeom>
              <a:avLst/>
              <a:gdLst/>
              <a:ahLst/>
              <a:cxnLst/>
              <a:rect l="l" t="t" r="r" b="b"/>
              <a:pathLst>
                <a:path w="4376" h="3190" extrusionOk="0">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3"/>
            <p:cNvSpPr/>
            <p:nvPr/>
          </p:nvSpPr>
          <p:spPr>
            <a:xfrm>
              <a:off x="1259592" y="4638852"/>
              <a:ext cx="19598" cy="54084"/>
            </a:xfrm>
            <a:custGeom>
              <a:avLst/>
              <a:gdLst/>
              <a:ahLst/>
              <a:cxnLst/>
              <a:rect l="l" t="t" r="r" b="b"/>
              <a:pathLst>
                <a:path w="541" h="1493" extrusionOk="0">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3"/>
            <p:cNvSpPr/>
            <p:nvPr/>
          </p:nvSpPr>
          <p:spPr>
            <a:xfrm>
              <a:off x="1223295" y="4656240"/>
              <a:ext cx="19634" cy="47563"/>
            </a:xfrm>
            <a:custGeom>
              <a:avLst/>
              <a:gdLst/>
              <a:ahLst/>
              <a:cxnLst/>
              <a:rect l="l" t="t" r="r" b="b"/>
              <a:pathLst>
                <a:path w="542" h="1313" extrusionOk="0">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3"/>
            <p:cNvSpPr/>
            <p:nvPr/>
          </p:nvSpPr>
          <p:spPr>
            <a:xfrm>
              <a:off x="1188229" y="4656240"/>
              <a:ext cx="19634" cy="50679"/>
            </a:xfrm>
            <a:custGeom>
              <a:avLst/>
              <a:gdLst/>
              <a:ahLst/>
              <a:cxnLst/>
              <a:rect l="l" t="t" r="r" b="b"/>
              <a:pathLst>
                <a:path w="542" h="1399" extrusionOk="0">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3"/>
            <p:cNvSpPr/>
            <p:nvPr/>
          </p:nvSpPr>
          <p:spPr>
            <a:xfrm>
              <a:off x="1640935" y="4365206"/>
              <a:ext cx="35066" cy="254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3"/>
            <p:cNvSpPr/>
            <p:nvPr/>
          </p:nvSpPr>
          <p:spPr>
            <a:xfrm>
              <a:off x="1558740" y="4393027"/>
              <a:ext cx="33870" cy="25394"/>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3"/>
            <p:cNvSpPr/>
            <p:nvPr/>
          </p:nvSpPr>
          <p:spPr>
            <a:xfrm>
              <a:off x="1579280" y="4330176"/>
              <a:ext cx="33870" cy="26625"/>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3"/>
            <p:cNvSpPr/>
            <p:nvPr/>
          </p:nvSpPr>
          <p:spPr>
            <a:xfrm>
              <a:off x="623478" y="3527823"/>
              <a:ext cx="35066" cy="25394"/>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3"/>
            <p:cNvSpPr/>
            <p:nvPr/>
          </p:nvSpPr>
          <p:spPr>
            <a:xfrm>
              <a:off x="541319" y="3513333"/>
              <a:ext cx="33870" cy="26589"/>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3"/>
            <p:cNvSpPr/>
            <p:nvPr/>
          </p:nvSpPr>
          <p:spPr>
            <a:xfrm>
              <a:off x="575154" y="3451678"/>
              <a:ext cx="35066" cy="254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3"/>
            <p:cNvSpPr/>
            <p:nvPr/>
          </p:nvSpPr>
          <p:spPr>
            <a:xfrm>
              <a:off x="1249413" y="3730830"/>
              <a:ext cx="42311" cy="35066"/>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3"/>
            <p:cNvSpPr/>
            <p:nvPr/>
          </p:nvSpPr>
          <p:spPr>
            <a:xfrm>
              <a:off x="1573266" y="4837692"/>
              <a:ext cx="45933" cy="35066"/>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3"/>
            <p:cNvSpPr/>
            <p:nvPr/>
          </p:nvSpPr>
          <p:spPr>
            <a:xfrm>
              <a:off x="73652" y="3543545"/>
              <a:ext cx="42347" cy="35066"/>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3"/>
            <p:cNvSpPr/>
            <p:nvPr/>
          </p:nvSpPr>
          <p:spPr>
            <a:xfrm>
              <a:off x="1512843" y="3674028"/>
              <a:ext cx="70095" cy="51983"/>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3"/>
            <p:cNvSpPr/>
            <p:nvPr/>
          </p:nvSpPr>
          <p:spPr>
            <a:xfrm>
              <a:off x="461551" y="3272870"/>
              <a:ext cx="68900" cy="51983"/>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3"/>
            <p:cNvSpPr/>
            <p:nvPr/>
          </p:nvSpPr>
          <p:spPr>
            <a:xfrm>
              <a:off x="201744" y="3099894"/>
              <a:ext cx="66400" cy="64698"/>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3"/>
            <p:cNvSpPr/>
            <p:nvPr/>
          </p:nvSpPr>
          <p:spPr>
            <a:xfrm>
              <a:off x="1048834" y="3928837"/>
              <a:ext cx="67596" cy="6545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13"/>
          <p:cNvGrpSpPr/>
          <p:nvPr/>
        </p:nvGrpSpPr>
        <p:grpSpPr>
          <a:xfrm>
            <a:off x="-91092" y="303335"/>
            <a:ext cx="807023" cy="890635"/>
            <a:chOff x="-91111" y="576645"/>
            <a:chExt cx="1048900" cy="1157570"/>
          </a:xfrm>
        </p:grpSpPr>
        <p:sp>
          <p:nvSpPr>
            <p:cNvPr id="1799" name="Google Shape;1799;p13"/>
            <p:cNvSpPr/>
            <p:nvPr/>
          </p:nvSpPr>
          <p:spPr>
            <a:xfrm>
              <a:off x="-91111" y="661521"/>
              <a:ext cx="971953" cy="1072695"/>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3"/>
            <p:cNvSpPr/>
            <p:nvPr/>
          </p:nvSpPr>
          <p:spPr>
            <a:xfrm>
              <a:off x="185939" y="1031671"/>
              <a:ext cx="168881" cy="205903"/>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3"/>
            <p:cNvSpPr/>
            <p:nvPr/>
          </p:nvSpPr>
          <p:spPr>
            <a:xfrm>
              <a:off x="375180" y="1137775"/>
              <a:ext cx="197136"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3"/>
            <p:cNvSpPr/>
            <p:nvPr/>
          </p:nvSpPr>
          <p:spPr>
            <a:xfrm>
              <a:off x="461106" y="863839"/>
              <a:ext cx="96685" cy="200723"/>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3"/>
            <p:cNvSpPr/>
            <p:nvPr/>
          </p:nvSpPr>
          <p:spPr>
            <a:xfrm>
              <a:off x="605427" y="926147"/>
              <a:ext cx="167468" cy="90889"/>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3"/>
            <p:cNvSpPr/>
            <p:nvPr/>
          </p:nvSpPr>
          <p:spPr>
            <a:xfrm>
              <a:off x="685883" y="688364"/>
              <a:ext cx="88244" cy="163339"/>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3"/>
            <p:cNvSpPr/>
            <p:nvPr/>
          </p:nvSpPr>
          <p:spPr>
            <a:xfrm>
              <a:off x="803072" y="576645"/>
              <a:ext cx="154717" cy="176198"/>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6" name="Google Shape;1806;p13"/>
          <p:cNvSpPr/>
          <p:nvPr/>
        </p:nvSpPr>
        <p:spPr>
          <a:xfrm>
            <a:off x="8308758" y="3292177"/>
            <a:ext cx="972062"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3"/>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3"/>
          <p:cNvSpPr/>
          <p:nvPr/>
        </p:nvSpPr>
        <p:spPr>
          <a:xfrm>
            <a:off x="8618846" y="3806757"/>
            <a:ext cx="196050"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3"/>
          <p:cNvSpPr/>
          <p:nvPr/>
        </p:nvSpPr>
        <p:spPr>
          <a:xfrm>
            <a:off x="8631923"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3"/>
          <p:cNvSpPr/>
          <p:nvPr/>
        </p:nvSpPr>
        <p:spPr>
          <a:xfrm>
            <a:off x="8418013" y="4009473"/>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3"/>
          <p:cNvSpPr/>
          <p:nvPr/>
        </p:nvSpPr>
        <p:spPr>
          <a:xfrm>
            <a:off x="8415586" y="4175421"/>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3"/>
          <p:cNvSpPr/>
          <p:nvPr/>
        </p:nvSpPr>
        <p:spPr>
          <a:xfrm>
            <a:off x="8231925"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3" name="Google Shape;1813;p13"/>
          <p:cNvGrpSpPr/>
          <p:nvPr/>
        </p:nvGrpSpPr>
        <p:grpSpPr>
          <a:xfrm>
            <a:off x="-59729" y="47192"/>
            <a:ext cx="408106" cy="405134"/>
            <a:chOff x="233409" y="90004"/>
            <a:chExt cx="408106" cy="405134"/>
          </a:xfrm>
        </p:grpSpPr>
        <p:sp>
          <p:nvSpPr>
            <p:cNvPr id="1814" name="Google Shape;1814;p13"/>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3"/>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3"/>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3"/>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3"/>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3"/>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3"/>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3"/>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3"/>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3" name="Google Shape;1823;p13"/>
          <p:cNvSpPr/>
          <p:nvPr/>
        </p:nvSpPr>
        <p:spPr>
          <a:xfrm>
            <a:off x="704917" y="107795"/>
            <a:ext cx="44738"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3"/>
          <p:cNvSpPr/>
          <p:nvPr/>
        </p:nvSpPr>
        <p:spPr>
          <a:xfrm>
            <a:off x="187278" y="11098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3"/>
          <p:cNvSpPr/>
          <p:nvPr/>
        </p:nvSpPr>
        <p:spPr>
          <a:xfrm>
            <a:off x="532123" y="49798"/>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3"/>
          <p:cNvSpPr/>
          <p:nvPr/>
        </p:nvSpPr>
        <p:spPr>
          <a:xfrm>
            <a:off x="198158" y="1495354"/>
            <a:ext cx="44738"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3"/>
          <p:cNvSpPr/>
          <p:nvPr/>
        </p:nvSpPr>
        <p:spPr>
          <a:xfrm>
            <a:off x="102705" y="1883073"/>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8" name="Google Shape;1828;p13"/>
          <p:cNvGrpSpPr/>
          <p:nvPr/>
        </p:nvGrpSpPr>
        <p:grpSpPr>
          <a:xfrm rot="2700000" flipH="1">
            <a:off x="8445743" y="4805057"/>
            <a:ext cx="408102" cy="405131"/>
            <a:chOff x="233409" y="90004"/>
            <a:chExt cx="408106" cy="405134"/>
          </a:xfrm>
        </p:grpSpPr>
        <p:sp>
          <p:nvSpPr>
            <p:cNvPr id="1829" name="Google Shape;1829;p13"/>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3"/>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3"/>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3"/>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3"/>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3"/>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3"/>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3"/>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3"/>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8" name="Google Shape;1838;p13"/>
          <p:cNvGrpSpPr/>
          <p:nvPr/>
        </p:nvGrpSpPr>
        <p:grpSpPr>
          <a:xfrm rot="9488979">
            <a:off x="8091564" y="30749"/>
            <a:ext cx="1048946" cy="1157621"/>
            <a:chOff x="-91111" y="576645"/>
            <a:chExt cx="1048900" cy="1157570"/>
          </a:xfrm>
        </p:grpSpPr>
        <p:sp>
          <p:nvSpPr>
            <p:cNvPr id="1839" name="Google Shape;1839;p13"/>
            <p:cNvSpPr/>
            <p:nvPr/>
          </p:nvSpPr>
          <p:spPr>
            <a:xfrm>
              <a:off x="-91111" y="661521"/>
              <a:ext cx="971953" cy="1072695"/>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3"/>
            <p:cNvSpPr/>
            <p:nvPr/>
          </p:nvSpPr>
          <p:spPr>
            <a:xfrm>
              <a:off x="185939" y="1031671"/>
              <a:ext cx="168881" cy="205903"/>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3"/>
            <p:cNvSpPr/>
            <p:nvPr/>
          </p:nvSpPr>
          <p:spPr>
            <a:xfrm>
              <a:off x="375180" y="1137775"/>
              <a:ext cx="197136"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3"/>
            <p:cNvSpPr/>
            <p:nvPr/>
          </p:nvSpPr>
          <p:spPr>
            <a:xfrm>
              <a:off x="461106" y="863839"/>
              <a:ext cx="96685" cy="200723"/>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3"/>
            <p:cNvSpPr/>
            <p:nvPr/>
          </p:nvSpPr>
          <p:spPr>
            <a:xfrm>
              <a:off x="605427" y="926147"/>
              <a:ext cx="167468" cy="90889"/>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3"/>
            <p:cNvSpPr/>
            <p:nvPr/>
          </p:nvSpPr>
          <p:spPr>
            <a:xfrm>
              <a:off x="685883" y="688364"/>
              <a:ext cx="88244" cy="163339"/>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3"/>
            <p:cNvSpPr/>
            <p:nvPr/>
          </p:nvSpPr>
          <p:spPr>
            <a:xfrm>
              <a:off x="803072" y="576645"/>
              <a:ext cx="154717" cy="176198"/>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3"/>
            <p:cNvSpPr/>
            <p:nvPr/>
          </p:nvSpPr>
          <p:spPr>
            <a:xfrm>
              <a:off x="198158" y="1495354"/>
              <a:ext cx="44738"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3"/>
            <p:cNvSpPr/>
            <p:nvPr/>
          </p:nvSpPr>
          <p:spPr>
            <a:xfrm>
              <a:off x="748913" y="1167299"/>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8" name="Google Shape;1848;p13"/>
          <p:cNvSpPr txBox="1">
            <a:spLocks noGrp="1"/>
          </p:cNvSpPr>
          <p:nvPr>
            <p:ph type="title" idx="15"/>
          </p:nvPr>
        </p:nvSpPr>
        <p:spPr>
          <a:xfrm>
            <a:off x="560850"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20">
    <p:spTree>
      <p:nvGrpSpPr>
        <p:cNvPr id="1" name="Shape 2487"/>
        <p:cNvGrpSpPr/>
        <p:nvPr/>
      </p:nvGrpSpPr>
      <p:grpSpPr>
        <a:xfrm>
          <a:off x="0" y="0"/>
          <a:ext cx="0" cy="0"/>
          <a:chOff x="0" y="0"/>
          <a:chExt cx="0" cy="0"/>
        </a:xfrm>
      </p:grpSpPr>
      <p:sp>
        <p:nvSpPr>
          <p:cNvPr id="2488" name="Google Shape;2488;p17"/>
          <p:cNvSpPr txBox="1">
            <a:spLocks noGrp="1"/>
          </p:cNvSpPr>
          <p:nvPr>
            <p:ph type="subTitle" idx="1"/>
          </p:nvPr>
        </p:nvSpPr>
        <p:spPr>
          <a:xfrm>
            <a:off x="1042401" y="1657013"/>
            <a:ext cx="3090000" cy="5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Roboto"/>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SzPts val="2400"/>
              <a:buFont typeface="Roboto"/>
              <a:buNone/>
              <a:defRPr>
                <a:latin typeface="Roboto"/>
                <a:ea typeface="Roboto"/>
                <a:cs typeface="Roboto"/>
                <a:sym typeface="Roboto"/>
              </a:defRPr>
            </a:lvl2pPr>
            <a:lvl3pPr lvl="2" algn="ctr" rtl="0">
              <a:lnSpc>
                <a:spcPct val="100000"/>
              </a:lnSpc>
              <a:spcBef>
                <a:spcPts val="0"/>
              </a:spcBef>
              <a:spcAft>
                <a:spcPts val="0"/>
              </a:spcAft>
              <a:buSzPts val="2400"/>
              <a:buFont typeface="Roboto"/>
              <a:buNone/>
              <a:defRPr>
                <a:latin typeface="Roboto"/>
                <a:ea typeface="Roboto"/>
                <a:cs typeface="Roboto"/>
                <a:sym typeface="Roboto"/>
              </a:defRPr>
            </a:lvl3pPr>
            <a:lvl4pPr lvl="3" algn="ctr" rtl="0">
              <a:lnSpc>
                <a:spcPct val="100000"/>
              </a:lnSpc>
              <a:spcBef>
                <a:spcPts val="0"/>
              </a:spcBef>
              <a:spcAft>
                <a:spcPts val="0"/>
              </a:spcAft>
              <a:buSzPts val="2400"/>
              <a:buFont typeface="Roboto"/>
              <a:buNone/>
              <a:defRPr>
                <a:latin typeface="Roboto"/>
                <a:ea typeface="Roboto"/>
                <a:cs typeface="Roboto"/>
                <a:sym typeface="Roboto"/>
              </a:defRPr>
            </a:lvl4pPr>
            <a:lvl5pPr lvl="4" algn="ctr" rtl="0">
              <a:lnSpc>
                <a:spcPct val="100000"/>
              </a:lnSpc>
              <a:spcBef>
                <a:spcPts val="0"/>
              </a:spcBef>
              <a:spcAft>
                <a:spcPts val="0"/>
              </a:spcAft>
              <a:buSzPts val="2400"/>
              <a:buFont typeface="Roboto"/>
              <a:buNone/>
              <a:defRPr>
                <a:latin typeface="Roboto"/>
                <a:ea typeface="Roboto"/>
                <a:cs typeface="Roboto"/>
                <a:sym typeface="Roboto"/>
              </a:defRPr>
            </a:lvl5pPr>
            <a:lvl6pPr lvl="5" algn="ctr" rtl="0">
              <a:lnSpc>
                <a:spcPct val="100000"/>
              </a:lnSpc>
              <a:spcBef>
                <a:spcPts val="0"/>
              </a:spcBef>
              <a:spcAft>
                <a:spcPts val="0"/>
              </a:spcAft>
              <a:buSzPts val="2400"/>
              <a:buFont typeface="Roboto"/>
              <a:buNone/>
              <a:defRPr>
                <a:latin typeface="Roboto"/>
                <a:ea typeface="Roboto"/>
                <a:cs typeface="Roboto"/>
                <a:sym typeface="Roboto"/>
              </a:defRPr>
            </a:lvl6pPr>
            <a:lvl7pPr lvl="6" algn="ctr" rtl="0">
              <a:lnSpc>
                <a:spcPct val="100000"/>
              </a:lnSpc>
              <a:spcBef>
                <a:spcPts val="0"/>
              </a:spcBef>
              <a:spcAft>
                <a:spcPts val="0"/>
              </a:spcAft>
              <a:buSzPts val="2400"/>
              <a:buFont typeface="Roboto"/>
              <a:buNone/>
              <a:defRPr>
                <a:latin typeface="Roboto"/>
                <a:ea typeface="Roboto"/>
                <a:cs typeface="Roboto"/>
                <a:sym typeface="Roboto"/>
              </a:defRPr>
            </a:lvl7pPr>
            <a:lvl8pPr lvl="7" algn="ctr" rtl="0">
              <a:lnSpc>
                <a:spcPct val="100000"/>
              </a:lnSpc>
              <a:spcBef>
                <a:spcPts val="0"/>
              </a:spcBef>
              <a:spcAft>
                <a:spcPts val="0"/>
              </a:spcAft>
              <a:buSzPts val="2400"/>
              <a:buFont typeface="Roboto"/>
              <a:buNone/>
              <a:defRPr>
                <a:latin typeface="Roboto"/>
                <a:ea typeface="Roboto"/>
                <a:cs typeface="Roboto"/>
                <a:sym typeface="Roboto"/>
              </a:defRPr>
            </a:lvl8pPr>
            <a:lvl9pPr lvl="8" algn="ctr" rtl="0">
              <a:lnSpc>
                <a:spcPct val="100000"/>
              </a:lnSpc>
              <a:spcBef>
                <a:spcPts val="0"/>
              </a:spcBef>
              <a:spcAft>
                <a:spcPts val="0"/>
              </a:spcAft>
              <a:buSzPts val="2400"/>
              <a:buFont typeface="Roboto"/>
              <a:buNone/>
              <a:defRPr>
                <a:latin typeface="Roboto"/>
                <a:ea typeface="Roboto"/>
                <a:cs typeface="Roboto"/>
                <a:sym typeface="Roboto"/>
              </a:defRPr>
            </a:lvl9pPr>
          </a:lstStyle>
          <a:p>
            <a:endParaRPr/>
          </a:p>
        </p:txBody>
      </p:sp>
      <p:sp>
        <p:nvSpPr>
          <p:cNvPr id="2489" name="Google Shape;2489;p17"/>
          <p:cNvSpPr txBox="1">
            <a:spLocks noGrp="1"/>
          </p:cNvSpPr>
          <p:nvPr>
            <p:ph type="subTitle" idx="2"/>
          </p:nvPr>
        </p:nvSpPr>
        <p:spPr>
          <a:xfrm>
            <a:off x="4791549" y="1657013"/>
            <a:ext cx="3090000" cy="5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Roboto"/>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SzPts val="2400"/>
              <a:buFont typeface="Roboto"/>
              <a:buNone/>
              <a:defRPr>
                <a:latin typeface="Roboto"/>
                <a:ea typeface="Roboto"/>
                <a:cs typeface="Roboto"/>
                <a:sym typeface="Roboto"/>
              </a:defRPr>
            </a:lvl2pPr>
            <a:lvl3pPr lvl="2" algn="ctr" rtl="0">
              <a:lnSpc>
                <a:spcPct val="100000"/>
              </a:lnSpc>
              <a:spcBef>
                <a:spcPts val="0"/>
              </a:spcBef>
              <a:spcAft>
                <a:spcPts val="0"/>
              </a:spcAft>
              <a:buSzPts val="2400"/>
              <a:buFont typeface="Roboto"/>
              <a:buNone/>
              <a:defRPr>
                <a:latin typeface="Roboto"/>
                <a:ea typeface="Roboto"/>
                <a:cs typeface="Roboto"/>
                <a:sym typeface="Roboto"/>
              </a:defRPr>
            </a:lvl3pPr>
            <a:lvl4pPr lvl="3" algn="ctr" rtl="0">
              <a:lnSpc>
                <a:spcPct val="100000"/>
              </a:lnSpc>
              <a:spcBef>
                <a:spcPts val="0"/>
              </a:spcBef>
              <a:spcAft>
                <a:spcPts val="0"/>
              </a:spcAft>
              <a:buSzPts val="2400"/>
              <a:buFont typeface="Roboto"/>
              <a:buNone/>
              <a:defRPr>
                <a:latin typeface="Roboto"/>
                <a:ea typeface="Roboto"/>
                <a:cs typeface="Roboto"/>
                <a:sym typeface="Roboto"/>
              </a:defRPr>
            </a:lvl4pPr>
            <a:lvl5pPr lvl="4" algn="ctr" rtl="0">
              <a:lnSpc>
                <a:spcPct val="100000"/>
              </a:lnSpc>
              <a:spcBef>
                <a:spcPts val="0"/>
              </a:spcBef>
              <a:spcAft>
                <a:spcPts val="0"/>
              </a:spcAft>
              <a:buSzPts val="2400"/>
              <a:buFont typeface="Roboto"/>
              <a:buNone/>
              <a:defRPr>
                <a:latin typeface="Roboto"/>
                <a:ea typeface="Roboto"/>
                <a:cs typeface="Roboto"/>
                <a:sym typeface="Roboto"/>
              </a:defRPr>
            </a:lvl5pPr>
            <a:lvl6pPr lvl="5" algn="ctr" rtl="0">
              <a:lnSpc>
                <a:spcPct val="100000"/>
              </a:lnSpc>
              <a:spcBef>
                <a:spcPts val="0"/>
              </a:spcBef>
              <a:spcAft>
                <a:spcPts val="0"/>
              </a:spcAft>
              <a:buSzPts val="2400"/>
              <a:buFont typeface="Roboto"/>
              <a:buNone/>
              <a:defRPr>
                <a:latin typeface="Roboto"/>
                <a:ea typeface="Roboto"/>
                <a:cs typeface="Roboto"/>
                <a:sym typeface="Roboto"/>
              </a:defRPr>
            </a:lvl6pPr>
            <a:lvl7pPr lvl="6" algn="ctr" rtl="0">
              <a:lnSpc>
                <a:spcPct val="100000"/>
              </a:lnSpc>
              <a:spcBef>
                <a:spcPts val="0"/>
              </a:spcBef>
              <a:spcAft>
                <a:spcPts val="0"/>
              </a:spcAft>
              <a:buSzPts val="2400"/>
              <a:buFont typeface="Roboto"/>
              <a:buNone/>
              <a:defRPr>
                <a:latin typeface="Roboto"/>
                <a:ea typeface="Roboto"/>
                <a:cs typeface="Roboto"/>
                <a:sym typeface="Roboto"/>
              </a:defRPr>
            </a:lvl7pPr>
            <a:lvl8pPr lvl="7" algn="ctr" rtl="0">
              <a:lnSpc>
                <a:spcPct val="100000"/>
              </a:lnSpc>
              <a:spcBef>
                <a:spcPts val="0"/>
              </a:spcBef>
              <a:spcAft>
                <a:spcPts val="0"/>
              </a:spcAft>
              <a:buSzPts val="2400"/>
              <a:buFont typeface="Roboto"/>
              <a:buNone/>
              <a:defRPr>
                <a:latin typeface="Roboto"/>
                <a:ea typeface="Roboto"/>
                <a:cs typeface="Roboto"/>
                <a:sym typeface="Roboto"/>
              </a:defRPr>
            </a:lvl8pPr>
            <a:lvl9pPr lvl="8" algn="ctr" rtl="0">
              <a:lnSpc>
                <a:spcPct val="100000"/>
              </a:lnSpc>
              <a:spcBef>
                <a:spcPts val="0"/>
              </a:spcBef>
              <a:spcAft>
                <a:spcPts val="0"/>
              </a:spcAft>
              <a:buSzPts val="2400"/>
              <a:buFont typeface="Roboto"/>
              <a:buNone/>
              <a:defRPr>
                <a:latin typeface="Roboto"/>
                <a:ea typeface="Roboto"/>
                <a:cs typeface="Roboto"/>
                <a:sym typeface="Roboto"/>
              </a:defRPr>
            </a:lvl9pPr>
          </a:lstStyle>
          <a:p>
            <a:endParaRPr/>
          </a:p>
        </p:txBody>
      </p:sp>
      <p:sp>
        <p:nvSpPr>
          <p:cNvPr id="2490" name="Google Shape;2490;p17"/>
          <p:cNvSpPr txBox="1">
            <a:spLocks noGrp="1"/>
          </p:cNvSpPr>
          <p:nvPr>
            <p:ph type="ctrTitle"/>
          </p:nvPr>
        </p:nvSpPr>
        <p:spPr>
          <a:xfrm>
            <a:off x="1863951" y="1452275"/>
            <a:ext cx="1446900" cy="3330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None/>
              <a:defRPr sz="2400">
                <a:solidFill>
                  <a:schemeClr val="accent3"/>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491" name="Google Shape;2491;p17"/>
          <p:cNvSpPr txBox="1">
            <a:spLocks noGrp="1"/>
          </p:cNvSpPr>
          <p:nvPr>
            <p:ph type="ctrTitle" idx="3"/>
          </p:nvPr>
        </p:nvSpPr>
        <p:spPr>
          <a:xfrm>
            <a:off x="5613099" y="1452273"/>
            <a:ext cx="1446900" cy="3330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None/>
              <a:defRPr sz="2400">
                <a:solidFill>
                  <a:schemeClr val="accent3"/>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492" name="Google Shape;2492;p17"/>
          <p:cNvSpPr txBox="1">
            <a:spLocks noGrp="1"/>
          </p:cNvSpPr>
          <p:nvPr>
            <p:ph type="subTitle" idx="4"/>
          </p:nvPr>
        </p:nvSpPr>
        <p:spPr>
          <a:xfrm>
            <a:off x="3027000" y="3432725"/>
            <a:ext cx="3090000" cy="5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Roboto"/>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SzPts val="2400"/>
              <a:buFont typeface="Roboto"/>
              <a:buNone/>
              <a:defRPr>
                <a:latin typeface="Roboto"/>
                <a:ea typeface="Roboto"/>
                <a:cs typeface="Roboto"/>
                <a:sym typeface="Roboto"/>
              </a:defRPr>
            </a:lvl2pPr>
            <a:lvl3pPr lvl="2" algn="ctr" rtl="0">
              <a:lnSpc>
                <a:spcPct val="100000"/>
              </a:lnSpc>
              <a:spcBef>
                <a:spcPts val="0"/>
              </a:spcBef>
              <a:spcAft>
                <a:spcPts val="0"/>
              </a:spcAft>
              <a:buSzPts val="2400"/>
              <a:buFont typeface="Roboto"/>
              <a:buNone/>
              <a:defRPr>
                <a:latin typeface="Roboto"/>
                <a:ea typeface="Roboto"/>
                <a:cs typeface="Roboto"/>
                <a:sym typeface="Roboto"/>
              </a:defRPr>
            </a:lvl3pPr>
            <a:lvl4pPr lvl="3" algn="ctr" rtl="0">
              <a:lnSpc>
                <a:spcPct val="100000"/>
              </a:lnSpc>
              <a:spcBef>
                <a:spcPts val="0"/>
              </a:spcBef>
              <a:spcAft>
                <a:spcPts val="0"/>
              </a:spcAft>
              <a:buSzPts val="2400"/>
              <a:buFont typeface="Roboto"/>
              <a:buNone/>
              <a:defRPr>
                <a:latin typeface="Roboto"/>
                <a:ea typeface="Roboto"/>
                <a:cs typeface="Roboto"/>
                <a:sym typeface="Roboto"/>
              </a:defRPr>
            </a:lvl4pPr>
            <a:lvl5pPr lvl="4" algn="ctr" rtl="0">
              <a:lnSpc>
                <a:spcPct val="100000"/>
              </a:lnSpc>
              <a:spcBef>
                <a:spcPts val="0"/>
              </a:spcBef>
              <a:spcAft>
                <a:spcPts val="0"/>
              </a:spcAft>
              <a:buSzPts val="2400"/>
              <a:buFont typeface="Roboto"/>
              <a:buNone/>
              <a:defRPr>
                <a:latin typeface="Roboto"/>
                <a:ea typeface="Roboto"/>
                <a:cs typeface="Roboto"/>
                <a:sym typeface="Roboto"/>
              </a:defRPr>
            </a:lvl5pPr>
            <a:lvl6pPr lvl="5" algn="ctr" rtl="0">
              <a:lnSpc>
                <a:spcPct val="100000"/>
              </a:lnSpc>
              <a:spcBef>
                <a:spcPts val="0"/>
              </a:spcBef>
              <a:spcAft>
                <a:spcPts val="0"/>
              </a:spcAft>
              <a:buSzPts val="2400"/>
              <a:buFont typeface="Roboto"/>
              <a:buNone/>
              <a:defRPr>
                <a:latin typeface="Roboto"/>
                <a:ea typeface="Roboto"/>
                <a:cs typeface="Roboto"/>
                <a:sym typeface="Roboto"/>
              </a:defRPr>
            </a:lvl6pPr>
            <a:lvl7pPr lvl="6" algn="ctr" rtl="0">
              <a:lnSpc>
                <a:spcPct val="100000"/>
              </a:lnSpc>
              <a:spcBef>
                <a:spcPts val="0"/>
              </a:spcBef>
              <a:spcAft>
                <a:spcPts val="0"/>
              </a:spcAft>
              <a:buSzPts val="2400"/>
              <a:buFont typeface="Roboto"/>
              <a:buNone/>
              <a:defRPr>
                <a:latin typeface="Roboto"/>
                <a:ea typeface="Roboto"/>
                <a:cs typeface="Roboto"/>
                <a:sym typeface="Roboto"/>
              </a:defRPr>
            </a:lvl7pPr>
            <a:lvl8pPr lvl="7" algn="ctr" rtl="0">
              <a:lnSpc>
                <a:spcPct val="100000"/>
              </a:lnSpc>
              <a:spcBef>
                <a:spcPts val="0"/>
              </a:spcBef>
              <a:spcAft>
                <a:spcPts val="0"/>
              </a:spcAft>
              <a:buSzPts val="2400"/>
              <a:buFont typeface="Roboto"/>
              <a:buNone/>
              <a:defRPr>
                <a:latin typeface="Roboto"/>
                <a:ea typeface="Roboto"/>
                <a:cs typeface="Roboto"/>
                <a:sym typeface="Roboto"/>
              </a:defRPr>
            </a:lvl8pPr>
            <a:lvl9pPr lvl="8" algn="ctr" rtl="0">
              <a:lnSpc>
                <a:spcPct val="100000"/>
              </a:lnSpc>
              <a:spcBef>
                <a:spcPts val="0"/>
              </a:spcBef>
              <a:spcAft>
                <a:spcPts val="0"/>
              </a:spcAft>
              <a:buSzPts val="2400"/>
              <a:buFont typeface="Roboto"/>
              <a:buNone/>
              <a:defRPr>
                <a:latin typeface="Roboto"/>
                <a:ea typeface="Roboto"/>
                <a:cs typeface="Roboto"/>
                <a:sym typeface="Roboto"/>
              </a:defRPr>
            </a:lvl9pPr>
          </a:lstStyle>
          <a:p>
            <a:endParaRPr/>
          </a:p>
        </p:txBody>
      </p:sp>
      <p:sp>
        <p:nvSpPr>
          <p:cNvPr id="2493" name="Google Shape;2493;p17"/>
          <p:cNvSpPr txBox="1">
            <a:spLocks noGrp="1"/>
          </p:cNvSpPr>
          <p:nvPr>
            <p:ph type="ctrTitle" idx="5"/>
          </p:nvPr>
        </p:nvSpPr>
        <p:spPr>
          <a:xfrm>
            <a:off x="3848550" y="3224549"/>
            <a:ext cx="1446900" cy="3330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None/>
              <a:defRPr sz="2400">
                <a:solidFill>
                  <a:schemeClr val="accent3"/>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494" name="Google Shape;2494;p17"/>
          <p:cNvSpPr/>
          <p:nvPr/>
        </p:nvSpPr>
        <p:spPr>
          <a:xfrm>
            <a:off x="-747972" y="-295995"/>
            <a:ext cx="4682625" cy="1232200"/>
          </a:xfrm>
          <a:custGeom>
            <a:avLst/>
            <a:gdLst/>
            <a:ahLst/>
            <a:cxnLst/>
            <a:rect l="l" t="t" r="r" b="b"/>
            <a:pathLst>
              <a:path w="187305" h="49288" extrusionOk="0">
                <a:moveTo>
                  <a:pt x="21502" y="48989"/>
                </a:moveTo>
                <a:cubicBezTo>
                  <a:pt x="27967" y="52161"/>
                  <a:pt x="39765" y="29165"/>
                  <a:pt x="48343" y="23445"/>
                </a:cubicBezTo>
                <a:cubicBezTo>
                  <a:pt x="56921" y="17725"/>
                  <a:pt x="63499" y="15174"/>
                  <a:pt x="72971" y="14669"/>
                </a:cubicBezTo>
                <a:cubicBezTo>
                  <a:pt x="82443" y="14164"/>
                  <a:pt x="94947" y="20150"/>
                  <a:pt x="105177" y="20413"/>
                </a:cubicBezTo>
                <a:cubicBezTo>
                  <a:pt x="115407" y="20676"/>
                  <a:pt x="126098" y="17748"/>
                  <a:pt x="134352" y="16246"/>
                </a:cubicBezTo>
                <a:cubicBezTo>
                  <a:pt x="142606" y="14744"/>
                  <a:pt x="146809" y="13516"/>
                  <a:pt x="154702" y="11401"/>
                </a:cubicBezTo>
                <a:cubicBezTo>
                  <a:pt x="162595" y="9287"/>
                  <a:pt x="179241" y="5204"/>
                  <a:pt x="181709" y="3559"/>
                </a:cubicBezTo>
                <a:cubicBezTo>
                  <a:pt x="184177" y="1914"/>
                  <a:pt x="198203" y="1388"/>
                  <a:pt x="169510" y="1530"/>
                </a:cubicBezTo>
                <a:cubicBezTo>
                  <a:pt x="140817" y="1672"/>
                  <a:pt x="34219" y="-3499"/>
                  <a:pt x="9551" y="4411"/>
                </a:cubicBezTo>
                <a:cubicBezTo>
                  <a:pt x="-15117" y="12321"/>
                  <a:pt x="15037" y="45817"/>
                  <a:pt x="21502" y="48989"/>
                </a:cubicBezTo>
                <a:close/>
              </a:path>
            </a:pathLst>
          </a:custGeom>
          <a:solidFill>
            <a:schemeClr val="accent2"/>
          </a:solidFill>
          <a:ln>
            <a:noFill/>
          </a:ln>
        </p:spPr>
      </p:sp>
      <p:sp>
        <p:nvSpPr>
          <p:cNvPr id="2495" name="Google Shape;2495;p17"/>
          <p:cNvSpPr/>
          <p:nvPr/>
        </p:nvSpPr>
        <p:spPr>
          <a:xfrm rot="10800000">
            <a:off x="5963902" y="4034526"/>
            <a:ext cx="3987999" cy="1262552"/>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2496" name="Google Shape;2496;p17"/>
          <p:cNvSpPr/>
          <p:nvPr/>
        </p:nvSpPr>
        <p:spPr>
          <a:xfrm>
            <a:off x="7551404" y="3900018"/>
            <a:ext cx="1624100" cy="1315312"/>
          </a:xfrm>
          <a:custGeom>
            <a:avLst/>
            <a:gdLst/>
            <a:ahLst/>
            <a:cxnLst/>
            <a:rect l="l" t="t" r="r" b="b"/>
            <a:pathLst>
              <a:path w="29622" h="23990" extrusionOk="0">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7" name="Google Shape;2497;p17"/>
          <p:cNvGrpSpPr/>
          <p:nvPr/>
        </p:nvGrpSpPr>
        <p:grpSpPr>
          <a:xfrm>
            <a:off x="7692926" y="-85874"/>
            <a:ext cx="1559657" cy="1966970"/>
            <a:chOff x="7692926" y="-85874"/>
            <a:chExt cx="1559657" cy="1966970"/>
          </a:xfrm>
        </p:grpSpPr>
        <p:grpSp>
          <p:nvGrpSpPr>
            <p:cNvPr id="2498" name="Google Shape;2498;p17"/>
            <p:cNvGrpSpPr/>
            <p:nvPr/>
          </p:nvGrpSpPr>
          <p:grpSpPr>
            <a:xfrm>
              <a:off x="7778276" y="-85874"/>
              <a:ext cx="1020594" cy="402764"/>
              <a:chOff x="7778276" y="-85874"/>
              <a:chExt cx="1020594" cy="402764"/>
            </a:xfrm>
          </p:grpSpPr>
          <p:sp>
            <p:nvSpPr>
              <p:cNvPr id="2499" name="Google Shape;2499;p17"/>
              <p:cNvSpPr/>
              <p:nvPr/>
            </p:nvSpPr>
            <p:spPr>
              <a:xfrm>
                <a:off x="7778276" y="-85836"/>
                <a:ext cx="1018448" cy="402726"/>
              </a:xfrm>
              <a:custGeom>
                <a:avLst/>
                <a:gdLst/>
                <a:ahLst/>
                <a:cxnLst/>
                <a:rect l="l" t="t" r="r" b="b"/>
                <a:pathLst>
                  <a:path w="27054" h="10698" extrusionOk="0">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7"/>
              <p:cNvSpPr/>
              <p:nvPr/>
            </p:nvSpPr>
            <p:spPr>
              <a:xfrm>
                <a:off x="7785843" y="-36972"/>
                <a:ext cx="1013027" cy="245069"/>
              </a:xfrm>
              <a:custGeom>
                <a:avLst/>
                <a:gdLst/>
                <a:ahLst/>
                <a:cxnLst/>
                <a:rect l="l" t="t" r="r" b="b"/>
                <a:pathLst>
                  <a:path w="26910" h="6510" extrusionOk="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7"/>
              <p:cNvSpPr/>
              <p:nvPr/>
            </p:nvSpPr>
            <p:spPr>
              <a:xfrm>
                <a:off x="7915758" y="112029"/>
                <a:ext cx="130026" cy="184235"/>
              </a:xfrm>
              <a:custGeom>
                <a:avLst/>
                <a:gdLst/>
                <a:ahLst/>
                <a:cxnLst/>
                <a:rect l="l" t="t" r="r" b="b"/>
                <a:pathLst>
                  <a:path w="3454" h="4894" extrusionOk="0">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7"/>
              <p:cNvSpPr/>
              <p:nvPr/>
            </p:nvSpPr>
            <p:spPr>
              <a:xfrm>
                <a:off x="8067809" y="20249"/>
                <a:ext cx="165111" cy="291109"/>
              </a:xfrm>
              <a:custGeom>
                <a:avLst/>
                <a:gdLst/>
                <a:ahLst/>
                <a:cxnLst/>
                <a:rect l="l" t="t" r="r" b="b"/>
                <a:pathLst>
                  <a:path w="4386" h="7733" extrusionOk="0">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7"/>
              <p:cNvSpPr/>
              <p:nvPr/>
            </p:nvSpPr>
            <p:spPr>
              <a:xfrm>
                <a:off x="8270230" y="-50713"/>
                <a:ext cx="164847" cy="303005"/>
              </a:xfrm>
              <a:custGeom>
                <a:avLst/>
                <a:gdLst/>
                <a:ahLst/>
                <a:cxnLst/>
                <a:rect l="l" t="t" r="r" b="b"/>
                <a:pathLst>
                  <a:path w="4379" h="8049" extrusionOk="0">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7"/>
              <p:cNvSpPr/>
              <p:nvPr/>
            </p:nvSpPr>
            <p:spPr>
              <a:xfrm>
                <a:off x="8471145" y="-85874"/>
                <a:ext cx="154796" cy="226359"/>
              </a:xfrm>
              <a:custGeom>
                <a:avLst/>
                <a:gdLst/>
                <a:ahLst/>
                <a:cxnLst/>
                <a:rect l="l" t="t" r="r" b="b"/>
                <a:pathLst>
                  <a:path w="4112" h="6013" extrusionOk="0">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5" name="Google Shape;2505;p17"/>
            <p:cNvGrpSpPr/>
            <p:nvPr/>
          </p:nvGrpSpPr>
          <p:grpSpPr>
            <a:xfrm>
              <a:off x="8870885" y="1290484"/>
              <a:ext cx="171437" cy="590612"/>
              <a:chOff x="8910997" y="1170509"/>
              <a:chExt cx="171437" cy="590612"/>
            </a:xfrm>
          </p:grpSpPr>
          <p:sp>
            <p:nvSpPr>
              <p:cNvPr id="2506" name="Google Shape;2506;p17"/>
              <p:cNvSpPr/>
              <p:nvPr/>
            </p:nvSpPr>
            <p:spPr>
              <a:xfrm>
                <a:off x="8946158" y="1170509"/>
                <a:ext cx="51498" cy="590612"/>
              </a:xfrm>
              <a:custGeom>
                <a:avLst/>
                <a:gdLst/>
                <a:ahLst/>
                <a:cxnLst/>
                <a:rect l="l" t="t" r="r" b="b"/>
                <a:pathLst>
                  <a:path w="1368" h="15689" extrusionOk="0">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7"/>
              <p:cNvSpPr/>
              <p:nvPr/>
            </p:nvSpPr>
            <p:spPr>
              <a:xfrm>
                <a:off x="8956812" y="1640702"/>
                <a:ext cx="87299" cy="86245"/>
              </a:xfrm>
              <a:custGeom>
                <a:avLst/>
                <a:gdLst/>
                <a:ahLst/>
                <a:cxnLst/>
                <a:rect l="l" t="t" r="r" b="b"/>
                <a:pathLst>
                  <a:path w="2319" h="2291" extrusionOk="0">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7"/>
              <p:cNvSpPr/>
              <p:nvPr/>
            </p:nvSpPr>
            <p:spPr>
              <a:xfrm>
                <a:off x="8968746" y="1511578"/>
                <a:ext cx="76645" cy="83798"/>
              </a:xfrm>
              <a:custGeom>
                <a:avLst/>
                <a:gdLst/>
                <a:ahLst/>
                <a:cxnLst/>
                <a:rect l="l" t="t" r="r" b="b"/>
                <a:pathLst>
                  <a:path w="2036" h="2226" extrusionOk="0">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7"/>
              <p:cNvSpPr/>
              <p:nvPr/>
            </p:nvSpPr>
            <p:spPr>
              <a:xfrm>
                <a:off x="8910997" y="1414678"/>
                <a:ext cx="77925" cy="73822"/>
              </a:xfrm>
              <a:custGeom>
                <a:avLst/>
                <a:gdLst/>
                <a:ahLst/>
                <a:cxnLst/>
                <a:rect l="l" t="t" r="r" b="b"/>
                <a:pathLst>
                  <a:path w="2070" h="1961" extrusionOk="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7"/>
              <p:cNvSpPr/>
              <p:nvPr/>
            </p:nvSpPr>
            <p:spPr>
              <a:xfrm>
                <a:off x="8983804" y="1349476"/>
                <a:ext cx="98630" cy="71036"/>
              </a:xfrm>
              <a:custGeom>
                <a:avLst/>
                <a:gdLst/>
                <a:ahLst/>
                <a:cxnLst/>
                <a:rect l="l" t="t" r="r" b="b"/>
                <a:pathLst>
                  <a:path w="2620" h="1887" extrusionOk="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1" name="Google Shape;2511;p17"/>
            <p:cNvGrpSpPr/>
            <p:nvPr/>
          </p:nvGrpSpPr>
          <p:grpSpPr>
            <a:xfrm>
              <a:off x="8213498" y="948701"/>
              <a:ext cx="611658" cy="434768"/>
              <a:chOff x="8213498" y="948701"/>
              <a:chExt cx="611658" cy="434768"/>
            </a:xfrm>
          </p:grpSpPr>
          <p:sp>
            <p:nvSpPr>
              <p:cNvPr id="2512" name="Google Shape;2512;p17"/>
              <p:cNvSpPr/>
              <p:nvPr/>
            </p:nvSpPr>
            <p:spPr>
              <a:xfrm>
                <a:off x="8325080" y="948701"/>
                <a:ext cx="500076" cy="422904"/>
              </a:xfrm>
              <a:custGeom>
                <a:avLst/>
                <a:gdLst/>
                <a:ahLst/>
                <a:cxnLst/>
                <a:rect l="l" t="t" r="r" b="b"/>
                <a:pathLst>
                  <a:path w="13284" h="11234" extrusionOk="0">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7"/>
              <p:cNvSpPr/>
              <p:nvPr/>
            </p:nvSpPr>
            <p:spPr>
              <a:xfrm>
                <a:off x="8224453" y="1205331"/>
                <a:ext cx="275448" cy="99232"/>
              </a:xfrm>
              <a:custGeom>
                <a:avLst/>
                <a:gdLst/>
                <a:ahLst/>
                <a:cxnLst/>
                <a:rect l="l" t="t" r="r" b="b"/>
                <a:pathLst>
                  <a:path w="7317" h="2636" extrusionOk="0">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7"/>
              <p:cNvSpPr/>
              <p:nvPr/>
            </p:nvSpPr>
            <p:spPr>
              <a:xfrm>
                <a:off x="8252235" y="1209284"/>
                <a:ext cx="140265" cy="119448"/>
              </a:xfrm>
              <a:custGeom>
                <a:avLst/>
                <a:gdLst/>
                <a:ahLst/>
                <a:cxnLst/>
                <a:rect l="l" t="t" r="r" b="b"/>
                <a:pathLst>
                  <a:path w="3726" h="3173" extrusionOk="0">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7"/>
              <p:cNvSpPr/>
              <p:nvPr/>
            </p:nvSpPr>
            <p:spPr>
              <a:xfrm>
                <a:off x="8383129" y="1211467"/>
                <a:ext cx="65766" cy="141846"/>
              </a:xfrm>
              <a:custGeom>
                <a:avLst/>
                <a:gdLst/>
                <a:ahLst/>
                <a:cxnLst/>
                <a:rect l="l" t="t" r="r" b="b"/>
                <a:pathLst>
                  <a:path w="1747" h="3768" extrusionOk="0">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7"/>
              <p:cNvSpPr/>
              <p:nvPr/>
            </p:nvSpPr>
            <p:spPr>
              <a:xfrm>
                <a:off x="8213498" y="1235109"/>
                <a:ext cx="38774" cy="25448"/>
              </a:xfrm>
              <a:custGeom>
                <a:avLst/>
                <a:gdLst/>
                <a:ahLst/>
                <a:cxnLst/>
                <a:rect l="l" t="t" r="r" b="b"/>
                <a:pathLst>
                  <a:path w="1030" h="676" extrusionOk="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7"/>
              <p:cNvSpPr/>
              <p:nvPr/>
            </p:nvSpPr>
            <p:spPr>
              <a:xfrm>
                <a:off x="8250466" y="1313110"/>
                <a:ext cx="37683" cy="26389"/>
              </a:xfrm>
              <a:custGeom>
                <a:avLst/>
                <a:gdLst/>
                <a:ahLst/>
                <a:cxnLst/>
                <a:rect l="l" t="t" r="r" b="b"/>
                <a:pathLst>
                  <a:path w="1001" h="701" extrusionOk="0">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7"/>
              <p:cNvSpPr/>
              <p:nvPr/>
            </p:nvSpPr>
            <p:spPr>
              <a:xfrm>
                <a:off x="8328317" y="1357043"/>
                <a:ext cx="28911" cy="26427"/>
              </a:xfrm>
              <a:custGeom>
                <a:avLst/>
                <a:gdLst/>
                <a:ahLst/>
                <a:cxnLst/>
                <a:rect l="l" t="t" r="r" b="b"/>
                <a:pathLst>
                  <a:path w="768" h="702" extrusionOk="0">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7"/>
              <p:cNvSpPr/>
              <p:nvPr/>
            </p:nvSpPr>
            <p:spPr>
              <a:xfrm>
                <a:off x="8442572" y="1340742"/>
                <a:ext cx="27669" cy="26389"/>
              </a:xfrm>
              <a:custGeom>
                <a:avLst/>
                <a:gdLst/>
                <a:ahLst/>
                <a:cxnLst/>
                <a:rect l="l" t="t" r="r" b="b"/>
                <a:pathLst>
                  <a:path w="735" h="701" extrusionOk="0">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7"/>
              <p:cNvSpPr/>
              <p:nvPr/>
            </p:nvSpPr>
            <p:spPr>
              <a:xfrm>
                <a:off x="8480255" y="1289243"/>
                <a:ext cx="38963" cy="26427"/>
              </a:xfrm>
              <a:custGeom>
                <a:avLst/>
                <a:gdLst/>
                <a:ahLst/>
                <a:cxnLst/>
                <a:rect l="l" t="t" r="r" b="b"/>
                <a:pathLst>
                  <a:path w="1035" h="702" extrusionOk="0">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1" name="Google Shape;2521;p17"/>
            <p:cNvGrpSpPr/>
            <p:nvPr/>
          </p:nvGrpSpPr>
          <p:grpSpPr>
            <a:xfrm>
              <a:off x="8546814" y="427482"/>
              <a:ext cx="705768" cy="1177197"/>
              <a:chOff x="8556864" y="319795"/>
              <a:chExt cx="705768" cy="1177197"/>
            </a:xfrm>
          </p:grpSpPr>
          <p:sp>
            <p:nvSpPr>
              <p:cNvPr id="2522" name="Google Shape;2522;p17"/>
              <p:cNvSpPr/>
              <p:nvPr/>
            </p:nvSpPr>
            <p:spPr>
              <a:xfrm>
                <a:off x="8556864" y="319795"/>
                <a:ext cx="705768" cy="1177197"/>
              </a:xfrm>
              <a:custGeom>
                <a:avLst/>
                <a:gdLst/>
                <a:ahLst/>
                <a:cxnLst/>
                <a:rect l="l" t="t" r="r" b="b"/>
                <a:pathLst>
                  <a:path w="18748" h="31271" extrusionOk="0">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7"/>
              <p:cNvSpPr/>
              <p:nvPr/>
            </p:nvSpPr>
            <p:spPr>
              <a:xfrm>
                <a:off x="8794672" y="325780"/>
                <a:ext cx="415714" cy="1066671"/>
              </a:xfrm>
              <a:custGeom>
                <a:avLst/>
                <a:gdLst/>
                <a:ahLst/>
                <a:cxnLst/>
                <a:rect l="l" t="t" r="r" b="b"/>
                <a:pathLst>
                  <a:path w="11043" h="28335" extrusionOk="0">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7"/>
              <p:cNvSpPr/>
              <p:nvPr/>
            </p:nvSpPr>
            <p:spPr>
              <a:xfrm>
                <a:off x="8699127" y="959204"/>
                <a:ext cx="370803" cy="252899"/>
              </a:xfrm>
              <a:custGeom>
                <a:avLst/>
                <a:gdLst/>
                <a:ahLst/>
                <a:cxnLst/>
                <a:rect l="l" t="t" r="r" b="b"/>
                <a:pathLst>
                  <a:path w="9850" h="6718" extrusionOk="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7"/>
              <p:cNvSpPr/>
              <p:nvPr/>
            </p:nvSpPr>
            <p:spPr>
              <a:xfrm>
                <a:off x="8713809" y="708071"/>
                <a:ext cx="471579" cy="168198"/>
              </a:xfrm>
              <a:custGeom>
                <a:avLst/>
                <a:gdLst/>
                <a:ahLst/>
                <a:cxnLst/>
                <a:rect l="l" t="t" r="r" b="b"/>
                <a:pathLst>
                  <a:path w="12527" h="4468" extrusionOk="0">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7"/>
              <p:cNvSpPr/>
              <p:nvPr/>
            </p:nvSpPr>
            <p:spPr>
              <a:xfrm>
                <a:off x="8890066" y="510168"/>
                <a:ext cx="316557" cy="135070"/>
              </a:xfrm>
              <a:custGeom>
                <a:avLst/>
                <a:gdLst/>
                <a:ahLst/>
                <a:cxnLst/>
                <a:rect l="l" t="t" r="r" b="b"/>
                <a:pathLst>
                  <a:path w="8409" h="3588" extrusionOk="0">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7"/>
              <p:cNvSpPr/>
              <p:nvPr/>
            </p:nvSpPr>
            <p:spPr>
              <a:xfrm>
                <a:off x="8815528" y="743006"/>
                <a:ext cx="23905" cy="17618"/>
              </a:xfrm>
              <a:custGeom>
                <a:avLst/>
                <a:gdLst/>
                <a:ahLst/>
                <a:cxnLst/>
                <a:rect l="l" t="t" r="r" b="b"/>
                <a:pathLst>
                  <a:path w="635" h="468" extrusionOk="0">
                    <a:moveTo>
                      <a:pt x="301" y="0"/>
                    </a:moveTo>
                    <a:cubicBezTo>
                      <a:pt x="1" y="0"/>
                      <a:pt x="1" y="467"/>
                      <a:pt x="301" y="467"/>
                    </a:cubicBezTo>
                    <a:cubicBezTo>
                      <a:pt x="635" y="467"/>
                      <a:pt x="635"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7"/>
              <p:cNvSpPr/>
              <p:nvPr/>
            </p:nvSpPr>
            <p:spPr>
              <a:xfrm>
                <a:off x="8846924" y="717896"/>
                <a:ext cx="20140" cy="17618"/>
              </a:xfrm>
              <a:custGeom>
                <a:avLst/>
                <a:gdLst/>
                <a:ahLst/>
                <a:cxnLst/>
                <a:rect l="l" t="t" r="r" b="b"/>
                <a:pathLst>
                  <a:path w="535" h="468" extrusionOk="0">
                    <a:moveTo>
                      <a:pt x="268" y="0"/>
                    </a:moveTo>
                    <a:cubicBezTo>
                      <a:pt x="1" y="33"/>
                      <a:pt x="1" y="434"/>
                      <a:pt x="268" y="467"/>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7"/>
              <p:cNvSpPr/>
              <p:nvPr/>
            </p:nvSpPr>
            <p:spPr>
              <a:xfrm>
                <a:off x="8855733" y="757123"/>
                <a:ext cx="17618" cy="19500"/>
              </a:xfrm>
              <a:custGeom>
                <a:avLst/>
                <a:gdLst/>
                <a:ahLst/>
                <a:cxnLst/>
                <a:rect l="l" t="t" r="r" b="b"/>
                <a:pathLst>
                  <a:path w="468" h="518" extrusionOk="0">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7"/>
              <p:cNvSpPr/>
              <p:nvPr/>
            </p:nvSpPr>
            <p:spPr>
              <a:xfrm>
                <a:off x="8879601" y="960221"/>
                <a:ext cx="20102" cy="16376"/>
              </a:xfrm>
              <a:custGeom>
                <a:avLst/>
                <a:gdLst/>
                <a:ahLst/>
                <a:cxnLst/>
                <a:rect l="l" t="t" r="r" b="b"/>
                <a:pathLst>
                  <a:path w="534" h="435" extrusionOk="0">
                    <a:moveTo>
                      <a:pt x="267" y="1"/>
                    </a:moveTo>
                    <a:cubicBezTo>
                      <a:pt x="0" y="34"/>
                      <a:pt x="0" y="401"/>
                      <a:pt x="267" y="435"/>
                    </a:cubicBezTo>
                    <a:cubicBezTo>
                      <a:pt x="534" y="401"/>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7"/>
              <p:cNvSpPr/>
              <p:nvPr/>
            </p:nvSpPr>
            <p:spPr>
              <a:xfrm>
                <a:off x="8907195" y="930104"/>
                <a:ext cx="20140" cy="17618"/>
              </a:xfrm>
              <a:custGeom>
                <a:avLst/>
                <a:gdLst/>
                <a:ahLst/>
                <a:cxnLst/>
                <a:rect l="l" t="t" r="r" b="b"/>
                <a:pathLst>
                  <a:path w="535" h="468" extrusionOk="0">
                    <a:moveTo>
                      <a:pt x="268" y="0"/>
                    </a:moveTo>
                    <a:cubicBezTo>
                      <a:pt x="1" y="34"/>
                      <a:pt x="1" y="434"/>
                      <a:pt x="268" y="467"/>
                    </a:cubicBezTo>
                    <a:cubicBezTo>
                      <a:pt x="535" y="434"/>
                      <a:pt x="535" y="34"/>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7"/>
              <p:cNvSpPr/>
              <p:nvPr/>
            </p:nvSpPr>
            <p:spPr>
              <a:xfrm>
                <a:off x="8864505" y="921295"/>
                <a:ext cx="22662" cy="16376"/>
              </a:xfrm>
              <a:custGeom>
                <a:avLst/>
                <a:gdLst/>
                <a:ahLst/>
                <a:cxnLst/>
                <a:rect l="l" t="t" r="r" b="b"/>
                <a:pathLst>
                  <a:path w="602" h="435" extrusionOk="0">
                    <a:moveTo>
                      <a:pt x="301" y="1"/>
                    </a:moveTo>
                    <a:cubicBezTo>
                      <a:pt x="1" y="1"/>
                      <a:pt x="1" y="435"/>
                      <a:pt x="301" y="435"/>
                    </a:cubicBezTo>
                    <a:cubicBezTo>
                      <a:pt x="601" y="435"/>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7"/>
              <p:cNvSpPr/>
              <p:nvPr/>
            </p:nvSpPr>
            <p:spPr>
              <a:xfrm>
                <a:off x="9076751" y="1075717"/>
                <a:ext cx="22625" cy="16413"/>
              </a:xfrm>
              <a:custGeom>
                <a:avLst/>
                <a:gdLst/>
                <a:ahLst/>
                <a:cxnLst/>
                <a:rect l="l" t="t" r="r" b="b"/>
                <a:pathLst>
                  <a:path w="601" h="436" extrusionOk="0">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7"/>
              <p:cNvSpPr/>
              <p:nvPr/>
            </p:nvSpPr>
            <p:spPr>
              <a:xfrm>
                <a:off x="9059170" y="1033065"/>
                <a:ext cx="20102" cy="17618"/>
              </a:xfrm>
              <a:custGeom>
                <a:avLst/>
                <a:gdLst/>
                <a:ahLst/>
                <a:cxnLst/>
                <a:rect l="l" t="t" r="r" b="b"/>
                <a:pathLst>
                  <a:path w="534" h="468" extrusionOk="0">
                    <a:moveTo>
                      <a:pt x="267" y="1"/>
                    </a:moveTo>
                    <a:cubicBezTo>
                      <a:pt x="0" y="34"/>
                      <a:pt x="0" y="434"/>
                      <a:pt x="267" y="468"/>
                    </a:cubicBezTo>
                    <a:cubicBezTo>
                      <a:pt x="534" y="434"/>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7"/>
              <p:cNvSpPr/>
              <p:nvPr/>
            </p:nvSpPr>
            <p:spPr>
              <a:xfrm>
                <a:off x="9137022" y="704081"/>
                <a:ext cx="22625" cy="17618"/>
              </a:xfrm>
              <a:custGeom>
                <a:avLst/>
                <a:gdLst/>
                <a:ahLst/>
                <a:cxnLst/>
                <a:rect l="l" t="t" r="r" b="b"/>
                <a:pathLst>
                  <a:path w="601" h="468" extrusionOk="0">
                    <a:moveTo>
                      <a:pt x="301" y="0"/>
                    </a:moveTo>
                    <a:cubicBezTo>
                      <a:pt x="0" y="0"/>
                      <a:pt x="0" y="467"/>
                      <a:pt x="301" y="467"/>
                    </a:cubicBezTo>
                    <a:cubicBezTo>
                      <a:pt x="601" y="434"/>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17"/>
              <p:cNvSpPr/>
              <p:nvPr/>
            </p:nvSpPr>
            <p:spPr>
              <a:xfrm>
                <a:off x="9085522" y="459196"/>
                <a:ext cx="23905" cy="17618"/>
              </a:xfrm>
              <a:custGeom>
                <a:avLst/>
                <a:gdLst/>
                <a:ahLst/>
                <a:cxnLst/>
                <a:rect l="l" t="t" r="r" b="b"/>
                <a:pathLst>
                  <a:path w="635" h="468" extrusionOk="0">
                    <a:moveTo>
                      <a:pt x="334" y="0"/>
                    </a:moveTo>
                    <a:cubicBezTo>
                      <a:pt x="1" y="0"/>
                      <a:pt x="1" y="467"/>
                      <a:pt x="334" y="467"/>
                    </a:cubicBezTo>
                    <a:cubicBezTo>
                      <a:pt x="634" y="467"/>
                      <a:pt x="634"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17"/>
              <p:cNvSpPr/>
              <p:nvPr/>
            </p:nvSpPr>
            <p:spPr>
              <a:xfrm>
                <a:off x="8865785" y="1308066"/>
                <a:ext cx="23867" cy="17618"/>
              </a:xfrm>
              <a:custGeom>
                <a:avLst/>
                <a:gdLst/>
                <a:ahLst/>
                <a:cxnLst/>
                <a:rect l="l" t="t" r="r" b="b"/>
                <a:pathLst>
                  <a:path w="634" h="468" extrusionOk="0">
                    <a:moveTo>
                      <a:pt x="334" y="1"/>
                    </a:moveTo>
                    <a:cubicBezTo>
                      <a:pt x="0" y="1"/>
                      <a:pt x="0" y="468"/>
                      <a:pt x="334" y="468"/>
                    </a:cubicBezTo>
                    <a:cubicBezTo>
                      <a:pt x="634" y="468"/>
                      <a:pt x="634" y="1"/>
                      <a:pt x="3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17"/>
              <p:cNvSpPr/>
              <p:nvPr/>
            </p:nvSpPr>
            <p:spPr>
              <a:xfrm>
                <a:off x="8887130" y="1266656"/>
                <a:ext cx="25147" cy="17618"/>
              </a:xfrm>
              <a:custGeom>
                <a:avLst/>
                <a:gdLst/>
                <a:ahLst/>
                <a:cxnLst/>
                <a:rect l="l" t="t" r="r" b="b"/>
                <a:pathLst>
                  <a:path w="668" h="468" extrusionOk="0">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9" name="Google Shape;2539;p17"/>
            <p:cNvGrpSpPr/>
            <p:nvPr/>
          </p:nvGrpSpPr>
          <p:grpSpPr>
            <a:xfrm>
              <a:off x="7983978" y="-48128"/>
              <a:ext cx="1248235" cy="1191276"/>
              <a:chOff x="7923678" y="20260"/>
              <a:chExt cx="1248235" cy="1191276"/>
            </a:xfrm>
          </p:grpSpPr>
          <p:sp>
            <p:nvSpPr>
              <p:cNvPr id="2540" name="Google Shape;2540;p17"/>
              <p:cNvSpPr/>
              <p:nvPr/>
            </p:nvSpPr>
            <p:spPr>
              <a:xfrm>
                <a:off x="8021632" y="20260"/>
                <a:ext cx="1150281" cy="1191276"/>
              </a:xfrm>
              <a:custGeom>
                <a:avLst/>
                <a:gdLst/>
                <a:ahLst/>
                <a:cxnLst/>
                <a:rect l="l" t="t" r="r" b="b"/>
                <a:pathLst>
                  <a:path w="30556" h="31645" extrusionOk="0">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7"/>
              <p:cNvSpPr/>
              <p:nvPr/>
            </p:nvSpPr>
            <p:spPr>
              <a:xfrm>
                <a:off x="8531467" y="133234"/>
                <a:ext cx="440785" cy="62641"/>
              </a:xfrm>
              <a:custGeom>
                <a:avLst/>
                <a:gdLst/>
                <a:ahLst/>
                <a:cxnLst/>
                <a:rect l="l" t="t" r="r" b="b"/>
                <a:pathLst>
                  <a:path w="11709" h="1664" extrusionOk="0">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17"/>
              <p:cNvSpPr/>
              <p:nvPr/>
            </p:nvSpPr>
            <p:spPr>
              <a:xfrm>
                <a:off x="8442285" y="251291"/>
                <a:ext cx="450837" cy="91816"/>
              </a:xfrm>
              <a:custGeom>
                <a:avLst/>
                <a:gdLst/>
                <a:ahLst/>
                <a:cxnLst/>
                <a:rect l="l" t="t" r="r" b="b"/>
                <a:pathLst>
                  <a:path w="11976" h="2439" extrusionOk="0">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17"/>
              <p:cNvSpPr/>
              <p:nvPr/>
            </p:nvSpPr>
            <p:spPr>
              <a:xfrm>
                <a:off x="8349375" y="375634"/>
                <a:ext cx="459608" cy="126864"/>
              </a:xfrm>
              <a:custGeom>
                <a:avLst/>
                <a:gdLst/>
                <a:ahLst/>
                <a:cxnLst/>
                <a:rect l="l" t="t" r="r" b="b"/>
                <a:pathLst>
                  <a:path w="12209" h="3370" extrusionOk="0">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7"/>
              <p:cNvSpPr/>
              <p:nvPr/>
            </p:nvSpPr>
            <p:spPr>
              <a:xfrm>
                <a:off x="8314214" y="531336"/>
                <a:ext cx="386802" cy="98818"/>
              </a:xfrm>
              <a:custGeom>
                <a:avLst/>
                <a:gdLst/>
                <a:ahLst/>
                <a:cxnLst/>
                <a:rect l="l" t="t" r="r" b="b"/>
                <a:pathLst>
                  <a:path w="10275" h="2625" extrusionOk="0">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7"/>
              <p:cNvSpPr/>
              <p:nvPr/>
            </p:nvSpPr>
            <p:spPr>
              <a:xfrm>
                <a:off x="8271524" y="658314"/>
                <a:ext cx="261219" cy="55602"/>
              </a:xfrm>
              <a:custGeom>
                <a:avLst/>
                <a:gdLst/>
                <a:ahLst/>
                <a:cxnLst/>
                <a:rect l="l" t="t" r="r" b="b"/>
                <a:pathLst>
                  <a:path w="6939" h="1477" extrusionOk="0">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7"/>
              <p:cNvSpPr/>
              <p:nvPr/>
            </p:nvSpPr>
            <p:spPr>
              <a:xfrm>
                <a:off x="8197437" y="716740"/>
                <a:ext cx="226058" cy="65766"/>
              </a:xfrm>
              <a:custGeom>
                <a:avLst/>
                <a:gdLst/>
                <a:ahLst/>
                <a:cxnLst/>
                <a:rect l="l" t="t" r="r" b="b"/>
                <a:pathLst>
                  <a:path w="6005" h="1747" extrusionOk="0">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7"/>
              <p:cNvSpPr/>
              <p:nvPr/>
            </p:nvSpPr>
            <p:spPr>
              <a:xfrm>
                <a:off x="8105732" y="775015"/>
                <a:ext cx="190935" cy="67799"/>
              </a:xfrm>
              <a:custGeom>
                <a:avLst/>
                <a:gdLst/>
                <a:ahLst/>
                <a:cxnLst/>
                <a:rect l="l" t="t" r="r" b="b"/>
                <a:pathLst>
                  <a:path w="5072" h="1801" extrusionOk="0">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7"/>
              <p:cNvSpPr/>
              <p:nvPr/>
            </p:nvSpPr>
            <p:spPr>
              <a:xfrm>
                <a:off x="7972994" y="866155"/>
                <a:ext cx="244542" cy="47809"/>
              </a:xfrm>
              <a:custGeom>
                <a:avLst/>
                <a:gdLst/>
                <a:ahLst/>
                <a:cxnLst/>
                <a:rect l="l" t="t" r="r" b="b"/>
                <a:pathLst>
                  <a:path w="6496" h="1270" extrusionOk="0">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7"/>
              <p:cNvSpPr/>
              <p:nvPr/>
            </p:nvSpPr>
            <p:spPr>
              <a:xfrm>
                <a:off x="7923678" y="957032"/>
                <a:ext cx="202191" cy="90988"/>
              </a:xfrm>
              <a:custGeom>
                <a:avLst/>
                <a:gdLst/>
                <a:ahLst/>
                <a:cxnLst/>
                <a:rect l="l" t="t" r="r" b="b"/>
                <a:pathLst>
                  <a:path w="5371" h="2417" extrusionOk="0">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7"/>
              <p:cNvSpPr/>
              <p:nvPr/>
            </p:nvSpPr>
            <p:spPr>
              <a:xfrm>
                <a:off x="8092895" y="977134"/>
                <a:ext cx="78189" cy="170871"/>
              </a:xfrm>
              <a:custGeom>
                <a:avLst/>
                <a:gdLst/>
                <a:ahLst/>
                <a:cxnLst/>
                <a:rect l="l" t="t" r="r" b="b"/>
                <a:pathLst>
                  <a:path w="2077" h="4539" extrusionOk="0">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7"/>
              <p:cNvSpPr/>
              <p:nvPr/>
            </p:nvSpPr>
            <p:spPr>
              <a:xfrm>
                <a:off x="8171387" y="918106"/>
                <a:ext cx="71262" cy="185100"/>
              </a:xfrm>
              <a:custGeom>
                <a:avLst/>
                <a:gdLst/>
                <a:ahLst/>
                <a:cxnLst/>
                <a:rect l="l" t="t" r="r" b="b"/>
                <a:pathLst>
                  <a:path w="1893" h="4917" extrusionOk="0">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7"/>
              <p:cNvSpPr/>
              <p:nvPr/>
            </p:nvSpPr>
            <p:spPr>
              <a:xfrm>
                <a:off x="8264108" y="860358"/>
                <a:ext cx="94075" cy="163869"/>
              </a:xfrm>
              <a:custGeom>
                <a:avLst/>
                <a:gdLst/>
                <a:ahLst/>
                <a:cxnLst/>
                <a:rect l="l" t="t" r="r" b="b"/>
                <a:pathLst>
                  <a:path w="2499" h="4353" extrusionOk="0">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7"/>
              <p:cNvSpPr/>
              <p:nvPr/>
            </p:nvSpPr>
            <p:spPr>
              <a:xfrm>
                <a:off x="8357808" y="820152"/>
                <a:ext cx="83271" cy="177496"/>
              </a:xfrm>
              <a:custGeom>
                <a:avLst/>
                <a:gdLst/>
                <a:ahLst/>
                <a:cxnLst/>
                <a:rect l="l" t="t" r="r" b="b"/>
                <a:pathLst>
                  <a:path w="2212" h="4715" extrusionOk="0">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7"/>
              <p:cNvSpPr/>
              <p:nvPr/>
            </p:nvSpPr>
            <p:spPr>
              <a:xfrm>
                <a:off x="8473681" y="769933"/>
                <a:ext cx="99232" cy="168763"/>
              </a:xfrm>
              <a:custGeom>
                <a:avLst/>
                <a:gdLst/>
                <a:ahLst/>
                <a:cxnLst/>
                <a:rect l="l" t="t" r="r" b="b"/>
                <a:pathLst>
                  <a:path w="2636" h="4483" extrusionOk="0">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7"/>
              <p:cNvSpPr/>
              <p:nvPr/>
            </p:nvSpPr>
            <p:spPr>
              <a:xfrm>
                <a:off x="8564106" y="714670"/>
                <a:ext cx="104239" cy="190371"/>
              </a:xfrm>
              <a:custGeom>
                <a:avLst/>
                <a:gdLst/>
                <a:ahLst/>
                <a:cxnLst/>
                <a:rect l="l" t="t" r="r" b="b"/>
                <a:pathLst>
                  <a:path w="2769" h="5057" extrusionOk="0">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7"/>
              <p:cNvSpPr/>
              <p:nvPr/>
            </p:nvSpPr>
            <p:spPr>
              <a:xfrm>
                <a:off x="8652009" y="626767"/>
                <a:ext cx="124341" cy="182917"/>
              </a:xfrm>
              <a:custGeom>
                <a:avLst/>
                <a:gdLst/>
                <a:ahLst/>
                <a:cxnLst/>
                <a:rect l="l" t="t" r="r" b="b"/>
                <a:pathLst>
                  <a:path w="3303" h="4859" extrusionOk="0">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7"/>
              <p:cNvSpPr/>
              <p:nvPr/>
            </p:nvSpPr>
            <p:spPr>
              <a:xfrm>
                <a:off x="8733625" y="530093"/>
                <a:ext cx="148208" cy="170005"/>
              </a:xfrm>
              <a:custGeom>
                <a:avLst/>
                <a:gdLst/>
                <a:ahLst/>
                <a:cxnLst/>
                <a:rect l="l" t="t" r="r" b="b"/>
                <a:pathLst>
                  <a:path w="3937" h="4516" extrusionOk="0">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7"/>
              <p:cNvSpPr/>
              <p:nvPr/>
            </p:nvSpPr>
            <p:spPr>
              <a:xfrm>
                <a:off x="8808126" y="415802"/>
                <a:ext cx="193006" cy="215480"/>
              </a:xfrm>
              <a:custGeom>
                <a:avLst/>
                <a:gdLst/>
                <a:ahLst/>
                <a:cxnLst/>
                <a:rect l="l" t="t" r="r" b="b"/>
                <a:pathLst>
                  <a:path w="5127" h="5724" extrusionOk="0">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7"/>
              <p:cNvSpPr/>
              <p:nvPr/>
            </p:nvSpPr>
            <p:spPr>
              <a:xfrm>
                <a:off x="8881798" y="312841"/>
                <a:ext cx="159540" cy="195829"/>
              </a:xfrm>
              <a:custGeom>
                <a:avLst/>
                <a:gdLst/>
                <a:ahLst/>
                <a:cxnLst/>
                <a:rect l="l" t="t" r="r" b="b"/>
                <a:pathLst>
                  <a:path w="4238" h="5202" extrusionOk="0">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7"/>
              <p:cNvSpPr/>
              <p:nvPr/>
            </p:nvSpPr>
            <p:spPr>
              <a:xfrm>
                <a:off x="8952120" y="209880"/>
                <a:ext cx="113387" cy="168386"/>
              </a:xfrm>
              <a:custGeom>
                <a:avLst/>
                <a:gdLst/>
                <a:ahLst/>
                <a:cxnLst/>
                <a:rect l="l" t="t" r="r" b="b"/>
                <a:pathLst>
                  <a:path w="3012" h="4473" extrusionOk="0">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7"/>
              <p:cNvSpPr/>
              <p:nvPr/>
            </p:nvSpPr>
            <p:spPr>
              <a:xfrm>
                <a:off x="7971902" y="980748"/>
                <a:ext cx="80749" cy="35838"/>
              </a:xfrm>
              <a:custGeom>
                <a:avLst/>
                <a:gdLst/>
                <a:ahLst/>
                <a:cxnLst/>
                <a:rect l="l" t="t" r="r" b="b"/>
                <a:pathLst>
                  <a:path w="2145" h="952" extrusionOk="0">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7"/>
              <p:cNvSpPr/>
              <p:nvPr/>
            </p:nvSpPr>
            <p:spPr>
              <a:xfrm>
                <a:off x="8024117" y="882945"/>
                <a:ext cx="94225" cy="16376"/>
              </a:xfrm>
              <a:custGeom>
                <a:avLst/>
                <a:gdLst/>
                <a:ahLst/>
                <a:cxnLst/>
                <a:rect l="l" t="t" r="r" b="b"/>
                <a:pathLst>
                  <a:path w="2503" h="435" extrusionOk="0">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7"/>
              <p:cNvSpPr/>
              <p:nvPr/>
            </p:nvSpPr>
            <p:spPr>
              <a:xfrm>
                <a:off x="8130089" y="1048473"/>
                <a:ext cx="10842" cy="65879"/>
              </a:xfrm>
              <a:custGeom>
                <a:avLst/>
                <a:gdLst/>
                <a:ahLst/>
                <a:cxnLst/>
                <a:rect l="l" t="t" r="r" b="b"/>
                <a:pathLst>
                  <a:path w="288" h="1750" extrusionOk="0">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7"/>
              <p:cNvSpPr/>
              <p:nvPr/>
            </p:nvSpPr>
            <p:spPr>
              <a:xfrm>
                <a:off x="8209973" y="1013236"/>
                <a:ext cx="12611" cy="62114"/>
              </a:xfrm>
              <a:custGeom>
                <a:avLst/>
                <a:gdLst/>
                <a:ahLst/>
                <a:cxnLst/>
                <a:rect l="l" t="t" r="r" b="b"/>
                <a:pathLst>
                  <a:path w="335" h="1650" extrusionOk="0">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7"/>
              <p:cNvSpPr/>
              <p:nvPr/>
            </p:nvSpPr>
            <p:spPr>
              <a:xfrm>
                <a:off x="8307927" y="936929"/>
                <a:ext cx="8809" cy="64109"/>
              </a:xfrm>
              <a:custGeom>
                <a:avLst/>
                <a:gdLst/>
                <a:ahLst/>
                <a:cxnLst/>
                <a:rect l="l" t="t" r="r" b="b"/>
                <a:pathLst>
                  <a:path w="234" h="1703" extrusionOk="0">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7"/>
              <p:cNvSpPr/>
              <p:nvPr/>
            </p:nvSpPr>
            <p:spPr>
              <a:xfrm>
                <a:off x="8173946" y="788643"/>
                <a:ext cx="71224" cy="24018"/>
              </a:xfrm>
              <a:custGeom>
                <a:avLst/>
                <a:gdLst/>
                <a:ahLst/>
                <a:cxnLst/>
                <a:rect l="l" t="t" r="r" b="b"/>
                <a:pathLst>
                  <a:path w="1892" h="638" extrusionOk="0">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7"/>
              <p:cNvSpPr/>
              <p:nvPr/>
            </p:nvSpPr>
            <p:spPr>
              <a:xfrm>
                <a:off x="8234217" y="732099"/>
                <a:ext cx="82518" cy="21533"/>
              </a:xfrm>
              <a:custGeom>
                <a:avLst/>
                <a:gdLst/>
                <a:ahLst/>
                <a:cxnLst/>
                <a:rect l="l" t="t" r="r" b="b"/>
                <a:pathLst>
                  <a:path w="2192" h="572" extrusionOk="0">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7"/>
              <p:cNvSpPr/>
              <p:nvPr/>
            </p:nvSpPr>
            <p:spPr>
              <a:xfrm>
                <a:off x="8330515" y="674502"/>
                <a:ext cx="75403" cy="15096"/>
              </a:xfrm>
              <a:custGeom>
                <a:avLst/>
                <a:gdLst/>
                <a:ahLst/>
                <a:cxnLst/>
                <a:rect l="l" t="t" r="r" b="b"/>
                <a:pathLst>
                  <a:path w="2003" h="401" extrusionOk="0">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7"/>
              <p:cNvSpPr/>
              <p:nvPr/>
            </p:nvSpPr>
            <p:spPr>
              <a:xfrm>
                <a:off x="8423989" y="588595"/>
                <a:ext cx="69116" cy="24921"/>
              </a:xfrm>
              <a:custGeom>
                <a:avLst/>
                <a:gdLst/>
                <a:ahLst/>
                <a:cxnLst/>
                <a:rect l="l" t="t" r="r" b="b"/>
                <a:pathLst>
                  <a:path w="1836" h="662" extrusionOk="0">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7"/>
              <p:cNvSpPr/>
              <p:nvPr/>
            </p:nvSpPr>
            <p:spPr>
              <a:xfrm>
                <a:off x="8390823" y="898003"/>
                <a:ext cx="12084" cy="61813"/>
              </a:xfrm>
              <a:custGeom>
                <a:avLst/>
                <a:gdLst/>
                <a:ahLst/>
                <a:cxnLst/>
                <a:rect l="l" t="t" r="r" b="b"/>
                <a:pathLst>
                  <a:path w="321" h="1642" extrusionOk="0">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7"/>
              <p:cNvSpPr/>
              <p:nvPr/>
            </p:nvSpPr>
            <p:spPr>
              <a:xfrm>
                <a:off x="8494537" y="839389"/>
                <a:ext cx="32450" cy="52703"/>
              </a:xfrm>
              <a:custGeom>
                <a:avLst/>
                <a:gdLst/>
                <a:ahLst/>
                <a:cxnLst/>
                <a:rect l="l" t="t" r="r" b="b"/>
                <a:pathLst>
                  <a:path w="862" h="1400" extrusionOk="0">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7"/>
              <p:cNvSpPr/>
              <p:nvPr/>
            </p:nvSpPr>
            <p:spPr>
              <a:xfrm>
                <a:off x="8588312" y="795984"/>
                <a:ext cx="37871" cy="61474"/>
              </a:xfrm>
              <a:custGeom>
                <a:avLst/>
                <a:gdLst/>
                <a:ahLst/>
                <a:cxnLst/>
                <a:rect l="l" t="t" r="r" b="b"/>
                <a:pathLst>
                  <a:path w="1006" h="1633" extrusionOk="0">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7"/>
              <p:cNvSpPr/>
              <p:nvPr/>
            </p:nvSpPr>
            <p:spPr>
              <a:xfrm>
                <a:off x="8775788" y="582157"/>
                <a:ext cx="59893" cy="54773"/>
              </a:xfrm>
              <a:custGeom>
                <a:avLst/>
                <a:gdLst/>
                <a:ahLst/>
                <a:cxnLst/>
                <a:rect l="l" t="t" r="r" b="b"/>
                <a:pathLst>
                  <a:path w="1591" h="1455" extrusionOk="0">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7"/>
              <p:cNvSpPr/>
              <p:nvPr/>
            </p:nvSpPr>
            <p:spPr>
              <a:xfrm>
                <a:off x="8691650" y="689259"/>
                <a:ext cx="47922" cy="71526"/>
              </a:xfrm>
              <a:custGeom>
                <a:avLst/>
                <a:gdLst/>
                <a:ahLst/>
                <a:cxnLst/>
                <a:rect l="l" t="t" r="r" b="b"/>
                <a:pathLst>
                  <a:path w="1273" h="1900" extrusionOk="0">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7"/>
              <p:cNvSpPr/>
              <p:nvPr/>
            </p:nvSpPr>
            <p:spPr>
              <a:xfrm>
                <a:off x="8467394" y="454727"/>
                <a:ext cx="103034" cy="15133"/>
              </a:xfrm>
              <a:custGeom>
                <a:avLst/>
                <a:gdLst/>
                <a:ahLst/>
                <a:cxnLst/>
                <a:rect l="l" t="t" r="r" b="b"/>
                <a:pathLst>
                  <a:path w="2737" h="402" extrusionOk="0">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7"/>
              <p:cNvSpPr/>
              <p:nvPr/>
            </p:nvSpPr>
            <p:spPr>
              <a:xfrm>
                <a:off x="8526423" y="297632"/>
                <a:ext cx="100098" cy="19237"/>
              </a:xfrm>
              <a:custGeom>
                <a:avLst/>
                <a:gdLst/>
                <a:ahLst/>
                <a:cxnLst/>
                <a:rect l="l" t="t" r="r" b="b"/>
                <a:pathLst>
                  <a:path w="2659" h="511" extrusionOk="0">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7"/>
              <p:cNvSpPr/>
              <p:nvPr/>
            </p:nvSpPr>
            <p:spPr>
              <a:xfrm>
                <a:off x="8624377" y="150739"/>
                <a:ext cx="112709" cy="21495"/>
              </a:xfrm>
              <a:custGeom>
                <a:avLst/>
                <a:gdLst/>
                <a:ahLst/>
                <a:cxnLst/>
                <a:rect l="l" t="t" r="r" b="b"/>
                <a:pathLst>
                  <a:path w="2994" h="571" extrusionOk="0">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7"/>
              <p:cNvSpPr/>
              <p:nvPr/>
            </p:nvSpPr>
            <p:spPr>
              <a:xfrm>
                <a:off x="8853752" y="510668"/>
                <a:ext cx="74876" cy="69756"/>
              </a:xfrm>
              <a:custGeom>
                <a:avLst/>
                <a:gdLst/>
                <a:ahLst/>
                <a:cxnLst/>
                <a:rect l="l" t="t" r="r" b="b"/>
                <a:pathLst>
                  <a:path w="1989" h="1853" extrusionOk="0">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7"/>
              <p:cNvSpPr/>
              <p:nvPr/>
            </p:nvSpPr>
            <p:spPr>
              <a:xfrm>
                <a:off x="8925241" y="374053"/>
                <a:ext cx="66368" cy="78527"/>
              </a:xfrm>
              <a:custGeom>
                <a:avLst/>
                <a:gdLst/>
                <a:ahLst/>
                <a:cxnLst/>
                <a:rect l="l" t="t" r="r" b="b"/>
                <a:pathLst>
                  <a:path w="1763" h="2086" extrusionOk="0">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7"/>
              <p:cNvSpPr/>
              <p:nvPr/>
            </p:nvSpPr>
            <p:spPr>
              <a:xfrm>
                <a:off x="8986415" y="266763"/>
                <a:ext cx="51649" cy="78377"/>
              </a:xfrm>
              <a:custGeom>
                <a:avLst/>
                <a:gdLst/>
                <a:ahLst/>
                <a:cxnLst/>
                <a:rect l="l" t="t" r="r" b="b"/>
                <a:pathLst>
                  <a:path w="1372" h="2082" extrusionOk="0">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1" name="Google Shape;2581;p17"/>
            <p:cNvGrpSpPr/>
            <p:nvPr/>
          </p:nvGrpSpPr>
          <p:grpSpPr>
            <a:xfrm rot="-1110663">
              <a:off x="7852317" y="272533"/>
              <a:ext cx="780902" cy="326888"/>
              <a:chOff x="7936040" y="253594"/>
              <a:chExt cx="780871" cy="326875"/>
            </a:xfrm>
          </p:grpSpPr>
          <p:sp>
            <p:nvSpPr>
              <p:cNvPr id="2582" name="Google Shape;2582;p17"/>
              <p:cNvSpPr/>
              <p:nvPr/>
            </p:nvSpPr>
            <p:spPr>
              <a:xfrm>
                <a:off x="7992019" y="253594"/>
                <a:ext cx="724892" cy="284559"/>
              </a:xfrm>
              <a:custGeom>
                <a:avLst/>
                <a:gdLst/>
                <a:ahLst/>
                <a:cxnLst/>
                <a:rect l="l" t="t" r="r" b="b"/>
                <a:pathLst>
                  <a:path w="19256" h="7559" extrusionOk="0">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7"/>
              <p:cNvSpPr/>
              <p:nvPr/>
            </p:nvSpPr>
            <p:spPr>
              <a:xfrm>
                <a:off x="8020630" y="379594"/>
                <a:ext cx="122836" cy="65163"/>
              </a:xfrm>
              <a:custGeom>
                <a:avLst/>
                <a:gdLst/>
                <a:ahLst/>
                <a:cxnLst/>
                <a:rect l="l" t="t" r="r" b="b"/>
                <a:pathLst>
                  <a:path w="3263" h="1731" extrusionOk="0">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7"/>
              <p:cNvSpPr/>
              <p:nvPr/>
            </p:nvSpPr>
            <p:spPr>
              <a:xfrm>
                <a:off x="7962651" y="321846"/>
                <a:ext cx="154495" cy="100173"/>
              </a:xfrm>
              <a:custGeom>
                <a:avLst/>
                <a:gdLst/>
                <a:ahLst/>
                <a:cxnLst/>
                <a:rect l="l" t="t" r="r" b="b"/>
                <a:pathLst>
                  <a:path w="4104" h="2661" extrusionOk="0">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7"/>
              <p:cNvSpPr/>
              <p:nvPr/>
            </p:nvSpPr>
            <p:spPr>
              <a:xfrm>
                <a:off x="7936040" y="463920"/>
                <a:ext cx="159012" cy="116549"/>
              </a:xfrm>
              <a:custGeom>
                <a:avLst/>
                <a:gdLst/>
                <a:ahLst/>
                <a:cxnLst/>
                <a:rect l="l" t="t" r="r" b="b"/>
                <a:pathLst>
                  <a:path w="4224" h="3096" extrusionOk="0">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7"/>
              <p:cNvSpPr/>
              <p:nvPr/>
            </p:nvSpPr>
            <p:spPr>
              <a:xfrm>
                <a:off x="8195452" y="389909"/>
                <a:ext cx="19161" cy="55752"/>
              </a:xfrm>
              <a:custGeom>
                <a:avLst/>
                <a:gdLst/>
                <a:ahLst/>
                <a:cxnLst/>
                <a:rect l="l" t="t" r="r" b="b"/>
                <a:pathLst>
                  <a:path w="509" h="1481" extrusionOk="0">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7"/>
              <p:cNvSpPr/>
              <p:nvPr/>
            </p:nvSpPr>
            <p:spPr>
              <a:xfrm>
                <a:off x="8231893" y="379895"/>
                <a:ext cx="19124" cy="47019"/>
              </a:xfrm>
              <a:custGeom>
                <a:avLst/>
                <a:gdLst/>
                <a:ahLst/>
                <a:cxnLst/>
                <a:rect l="l" t="t" r="r" b="b"/>
                <a:pathLst>
                  <a:path w="508" h="1249" extrusionOk="0">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7"/>
              <p:cNvSpPr/>
              <p:nvPr/>
            </p:nvSpPr>
            <p:spPr>
              <a:xfrm>
                <a:off x="8266301" y="376658"/>
                <a:ext cx="19839" cy="50633"/>
              </a:xfrm>
              <a:custGeom>
                <a:avLst/>
                <a:gdLst/>
                <a:ahLst/>
                <a:cxnLst/>
                <a:rect l="l" t="t" r="r" b="b"/>
                <a:pathLst>
                  <a:path w="527" h="1345" extrusionOk="0">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9" name="Google Shape;2589;p17"/>
            <p:cNvGrpSpPr/>
            <p:nvPr/>
          </p:nvGrpSpPr>
          <p:grpSpPr>
            <a:xfrm>
              <a:off x="7820614" y="807661"/>
              <a:ext cx="115572" cy="87940"/>
              <a:chOff x="7529664" y="637523"/>
              <a:chExt cx="115572" cy="87940"/>
            </a:xfrm>
          </p:grpSpPr>
          <p:sp>
            <p:nvSpPr>
              <p:cNvPr id="2590" name="Google Shape;2590;p17"/>
              <p:cNvSpPr/>
              <p:nvPr/>
            </p:nvSpPr>
            <p:spPr>
              <a:xfrm>
                <a:off x="7529664" y="665155"/>
                <a:ext cx="35198" cy="26389"/>
              </a:xfrm>
              <a:custGeom>
                <a:avLst/>
                <a:gdLst/>
                <a:ahLst/>
                <a:cxnLst/>
                <a:rect l="l" t="t" r="r" b="b"/>
                <a:pathLst>
                  <a:path w="935" h="701" extrusionOk="0">
                    <a:moveTo>
                      <a:pt x="467" y="0"/>
                    </a:moveTo>
                    <a:cubicBezTo>
                      <a:pt x="0" y="0"/>
                      <a:pt x="0" y="701"/>
                      <a:pt x="467" y="701"/>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7"/>
              <p:cNvSpPr/>
              <p:nvPr/>
            </p:nvSpPr>
            <p:spPr>
              <a:xfrm>
                <a:off x="7615045" y="637523"/>
                <a:ext cx="30191" cy="25147"/>
              </a:xfrm>
              <a:custGeom>
                <a:avLst/>
                <a:gdLst/>
                <a:ahLst/>
                <a:cxnLst/>
                <a:rect l="l" t="t" r="r" b="b"/>
                <a:pathLst>
                  <a:path w="802" h="668" extrusionOk="0">
                    <a:moveTo>
                      <a:pt x="401" y="0"/>
                    </a:moveTo>
                    <a:cubicBezTo>
                      <a:pt x="0" y="34"/>
                      <a:pt x="0" y="634"/>
                      <a:pt x="401" y="667"/>
                    </a:cubicBezTo>
                    <a:cubicBezTo>
                      <a:pt x="801" y="634"/>
                      <a:pt x="801" y="34"/>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7"/>
              <p:cNvSpPr/>
              <p:nvPr/>
            </p:nvSpPr>
            <p:spPr>
              <a:xfrm>
                <a:off x="7593700" y="699036"/>
                <a:ext cx="31434" cy="26427"/>
              </a:xfrm>
              <a:custGeom>
                <a:avLst/>
                <a:gdLst/>
                <a:ahLst/>
                <a:cxnLst/>
                <a:rect l="l" t="t" r="r" b="b"/>
                <a:pathLst>
                  <a:path w="835" h="702" extrusionOk="0">
                    <a:moveTo>
                      <a:pt x="434" y="1"/>
                    </a:moveTo>
                    <a:cubicBezTo>
                      <a:pt x="0" y="67"/>
                      <a:pt x="0" y="668"/>
                      <a:pt x="434" y="701"/>
                    </a:cubicBezTo>
                    <a:cubicBezTo>
                      <a:pt x="834" y="668"/>
                      <a:pt x="834" y="67"/>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3" name="Google Shape;2593;p17"/>
            <p:cNvSpPr/>
            <p:nvPr/>
          </p:nvSpPr>
          <p:spPr>
            <a:xfrm>
              <a:off x="8546813" y="1502731"/>
              <a:ext cx="33956" cy="25147"/>
            </a:xfrm>
            <a:custGeom>
              <a:avLst/>
              <a:gdLst/>
              <a:ahLst/>
              <a:cxnLst/>
              <a:rect l="l" t="t" r="r" b="b"/>
              <a:pathLst>
                <a:path w="902" h="668" extrusionOk="0">
                  <a:moveTo>
                    <a:pt x="467" y="0"/>
                  </a:moveTo>
                  <a:cubicBezTo>
                    <a:pt x="0" y="0"/>
                    <a:pt x="0" y="667"/>
                    <a:pt x="467" y="667"/>
                  </a:cubicBezTo>
                  <a:cubicBezTo>
                    <a:pt x="901" y="667"/>
                    <a:pt x="901"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7"/>
            <p:cNvSpPr/>
            <p:nvPr/>
          </p:nvSpPr>
          <p:spPr>
            <a:xfrm>
              <a:off x="8629709" y="1516547"/>
              <a:ext cx="35198" cy="25147"/>
            </a:xfrm>
            <a:custGeom>
              <a:avLst/>
              <a:gdLst/>
              <a:ahLst/>
              <a:cxnLst/>
              <a:rect l="l" t="t" r="r" b="b"/>
              <a:pathLst>
                <a:path w="935" h="668" extrusionOk="0">
                  <a:moveTo>
                    <a:pt x="467" y="0"/>
                  </a:moveTo>
                  <a:cubicBezTo>
                    <a:pt x="0" y="0"/>
                    <a:pt x="0" y="667"/>
                    <a:pt x="467" y="667"/>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7"/>
            <p:cNvSpPr/>
            <p:nvPr/>
          </p:nvSpPr>
          <p:spPr>
            <a:xfrm>
              <a:off x="7913914" y="1290485"/>
              <a:ext cx="41485" cy="33956"/>
            </a:xfrm>
            <a:custGeom>
              <a:avLst/>
              <a:gdLst/>
              <a:ahLst/>
              <a:cxnLst/>
              <a:rect l="l" t="t" r="r" b="b"/>
              <a:pathLst>
                <a:path w="1102" h="902" extrusionOk="0">
                  <a:moveTo>
                    <a:pt x="534" y="1"/>
                  </a:moveTo>
                  <a:cubicBezTo>
                    <a:pt x="0" y="34"/>
                    <a:pt x="0" y="868"/>
                    <a:pt x="534" y="902"/>
                  </a:cubicBezTo>
                  <a:cubicBezTo>
                    <a:pt x="1101" y="868"/>
                    <a:pt x="1101" y="34"/>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7"/>
            <p:cNvSpPr/>
            <p:nvPr/>
          </p:nvSpPr>
          <p:spPr>
            <a:xfrm>
              <a:off x="7881545" y="341841"/>
              <a:ext cx="46492" cy="35198"/>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7"/>
            <p:cNvSpPr/>
            <p:nvPr/>
          </p:nvSpPr>
          <p:spPr>
            <a:xfrm>
              <a:off x="9088045" y="1477621"/>
              <a:ext cx="46492" cy="35198"/>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7"/>
            <p:cNvSpPr/>
            <p:nvPr/>
          </p:nvSpPr>
          <p:spPr>
            <a:xfrm>
              <a:off x="8305025" y="521732"/>
              <a:ext cx="69116" cy="51536"/>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7"/>
            <p:cNvSpPr/>
            <p:nvPr/>
          </p:nvSpPr>
          <p:spPr>
            <a:xfrm>
              <a:off x="8254016" y="1091641"/>
              <a:ext cx="69116" cy="51498"/>
            </a:xfrm>
            <a:custGeom>
              <a:avLst/>
              <a:gdLst/>
              <a:ahLst/>
              <a:cxnLst/>
              <a:rect l="l" t="t" r="r" b="b"/>
              <a:pathLst>
                <a:path w="1836" h="1368" extrusionOk="0">
                  <a:moveTo>
                    <a:pt x="902" y="0"/>
                  </a:moveTo>
                  <a:cubicBezTo>
                    <a:pt x="1" y="0"/>
                    <a:pt x="1" y="1368"/>
                    <a:pt x="902" y="1368"/>
                  </a:cubicBezTo>
                  <a:cubicBezTo>
                    <a:pt x="1836" y="1368"/>
                    <a:pt x="1836" y="0"/>
                    <a:pt x="90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7"/>
            <p:cNvSpPr/>
            <p:nvPr/>
          </p:nvSpPr>
          <p:spPr>
            <a:xfrm>
              <a:off x="8738198" y="1737642"/>
              <a:ext cx="70246" cy="6708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7"/>
            <p:cNvSpPr/>
            <p:nvPr/>
          </p:nvSpPr>
          <p:spPr>
            <a:xfrm>
              <a:off x="7692926" y="49795"/>
              <a:ext cx="74123" cy="68363"/>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17"/>
          <p:cNvGrpSpPr/>
          <p:nvPr/>
        </p:nvGrpSpPr>
        <p:grpSpPr>
          <a:xfrm>
            <a:off x="-134477" y="3653137"/>
            <a:ext cx="1727071" cy="1571249"/>
            <a:chOff x="-134477" y="3653137"/>
            <a:chExt cx="1727071" cy="1571249"/>
          </a:xfrm>
        </p:grpSpPr>
        <p:grpSp>
          <p:nvGrpSpPr>
            <p:cNvPr id="2603" name="Google Shape;2603;p17"/>
            <p:cNvGrpSpPr/>
            <p:nvPr/>
          </p:nvGrpSpPr>
          <p:grpSpPr>
            <a:xfrm>
              <a:off x="-75600" y="4091036"/>
              <a:ext cx="914079" cy="1092600"/>
              <a:chOff x="-91100" y="4114698"/>
              <a:chExt cx="914079" cy="1092600"/>
            </a:xfrm>
          </p:grpSpPr>
          <p:sp>
            <p:nvSpPr>
              <p:cNvPr id="2604" name="Google Shape;2604;p17"/>
              <p:cNvSpPr/>
              <p:nvPr/>
            </p:nvSpPr>
            <p:spPr>
              <a:xfrm>
                <a:off x="-70771" y="4114698"/>
                <a:ext cx="893750" cy="1092600"/>
              </a:xfrm>
              <a:custGeom>
                <a:avLst/>
                <a:gdLst/>
                <a:ahLst/>
                <a:cxnLst/>
                <a:rect l="l" t="t" r="r" b="b"/>
                <a:pathLst>
                  <a:path w="35750" h="43704" extrusionOk="0">
                    <a:moveTo>
                      <a:pt x="1768" y="25355"/>
                    </a:moveTo>
                    <a:cubicBezTo>
                      <a:pt x="4728" y="21052"/>
                      <a:pt x="14139" y="12217"/>
                      <a:pt x="18267" y="8394"/>
                    </a:cubicBezTo>
                    <a:cubicBezTo>
                      <a:pt x="22395" y="4571"/>
                      <a:pt x="24146" y="3771"/>
                      <a:pt x="26535" y="2416"/>
                    </a:cubicBezTo>
                    <a:cubicBezTo>
                      <a:pt x="28924" y="1061"/>
                      <a:pt x="31068" y="606"/>
                      <a:pt x="32601" y="264"/>
                    </a:cubicBezTo>
                    <a:cubicBezTo>
                      <a:pt x="34134" y="-78"/>
                      <a:pt x="35561" y="-128"/>
                      <a:pt x="35732" y="362"/>
                    </a:cubicBezTo>
                    <a:cubicBezTo>
                      <a:pt x="35903" y="853"/>
                      <a:pt x="34833" y="1250"/>
                      <a:pt x="33626" y="3207"/>
                    </a:cubicBezTo>
                    <a:cubicBezTo>
                      <a:pt x="32419" y="5164"/>
                      <a:pt x="30049" y="8207"/>
                      <a:pt x="28492" y="12103"/>
                    </a:cubicBezTo>
                    <a:cubicBezTo>
                      <a:pt x="26935" y="15999"/>
                      <a:pt x="26046" y="22393"/>
                      <a:pt x="24285" y="26584"/>
                    </a:cubicBezTo>
                    <a:cubicBezTo>
                      <a:pt x="22524" y="30775"/>
                      <a:pt x="20534" y="34640"/>
                      <a:pt x="17925" y="37249"/>
                    </a:cubicBezTo>
                    <a:cubicBezTo>
                      <a:pt x="15316" y="39858"/>
                      <a:pt x="11500" y="41261"/>
                      <a:pt x="8630" y="42239"/>
                    </a:cubicBezTo>
                    <a:cubicBezTo>
                      <a:pt x="5760" y="43217"/>
                      <a:pt x="2059" y="44456"/>
                      <a:pt x="705" y="43119"/>
                    </a:cubicBezTo>
                    <a:cubicBezTo>
                      <a:pt x="-648" y="41782"/>
                      <a:pt x="332" y="37176"/>
                      <a:pt x="509" y="34215"/>
                    </a:cubicBezTo>
                    <a:cubicBezTo>
                      <a:pt x="686" y="31254"/>
                      <a:pt x="-1192" y="29659"/>
                      <a:pt x="1768" y="25355"/>
                    </a:cubicBezTo>
                    <a:close/>
                  </a:path>
                </a:pathLst>
              </a:custGeom>
              <a:noFill/>
              <a:ln w="9525" cap="flat" cmpd="sng">
                <a:solidFill>
                  <a:schemeClr val="dk2"/>
                </a:solidFill>
                <a:prstDash val="solid"/>
                <a:round/>
                <a:headEnd type="none" w="med" len="med"/>
                <a:tailEnd type="none" w="med" len="med"/>
              </a:ln>
            </p:spPr>
          </p:sp>
          <p:sp>
            <p:nvSpPr>
              <p:cNvPr id="2605" name="Google Shape;2605;p17"/>
              <p:cNvSpPr/>
              <p:nvPr/>
            </p:nvSpPr>
            <p:spPr>
              <a:xfrm>
                <a:off x="-91100" y="4167931"/>
                <a:ext cx="872854" cy="990206"/>
              </a:xfrm>
              <a:custGeom>
                <a:avLst/>
                <a:gdLst/>
                <a:ahLst/>
                <a:cxnLst/>
                <a:rect l="l" t="t" r="r" b="b"/>
                <a:pathLst>
                  <a:path w="25289" h="28689" extrusionOk="0">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7"/>
              <p:cNvSpPr/>
              <p:nvPr/>
            </p:nvSpPr>
            <p:spPr>
              <a:xfrm>
                <a:off x="665718" y="4148465"/>
                <a:ext cx="59918" cy="110863"/>
              </a:xfrm>
              <a:custGeom>
                <a:avLst/>
                <a:gdLst/>
                <a:ahLst/>
                <a:cxnLst/>
                <a:rect l="l" t="t" r="r" b="b"/>
                <a:pathLst>
                  <a:path w="1736" h="3212" extrusionOk="0">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7"/>
              <p:cNvSpPr/>
              <p:nvPr/>
            </p:nvSpPr>
            <p:spPr>
              <a:xfrm>
                <a:off x="499561" y="4227988"/>
                <a:ext cx="177374" cy="147449"/>
              </a:xfrm>
              <a:custGeom>
                <a:avLst/>
                <a:gdLst/>
                <a:ahLst/>
                <a:cxnLst/>
                <a:rect l="l" t="t" r="r" b="b"/>
                <a:pathLst>
                  <a:path w="5139" h="4272" extrusionOk="0">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7"/>
              <p:cNvSpPr/>
              <p:nvPr/>
            </p:nvSpPr>
            <p:spPr>
              <a:xfrm>
                <a:off x="355736" y="4345272"/>
                <a:ext cx="266285" cy="163602"/>
              </a:xfrm>
              <a:custGeom>
                <a:avLst/>
                <a:gdLst/>
                <a:ahLst/>
                <a:cxnLst/>
                <a:rect l="l" t="t" r="r" b="b"/>
                <a:pathLst>
                  <a:path w="7715" h="4740" extrusionOk="0">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7"/>
              <p:cNvSpPr/>
              <p:nvPr/>
            </p:nvSpPr>
            <p:spPr>
              <a:xfrm>
                <a:off x="225509" y="4482436"/>
                <a:ext cx="344358" cy="209990"/>
              </a:xfrm>
              <a:custGeom>
                <a:avLst/>
                <a:gdLst/>
                <a:ahLst/>
                <a:cxnLst/>
                <a:rect l="l" t="t" r="r" b="b"/>
                <a:pathLst>
                  <a:path w="9977" h="6084" extrusionOk="0">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7"/>
              <p:cNvSpPr/>
              <p:nvPr/>
            </p:nvSpPr>
            <p:spPr>
              <a:xfrm>
                <a:off x="87200" y="4614705"/>
                <a:ext cx="406986" cy="247911"/>
              </a:xfrm>
              <a:custGeom>
                <a:avLst/>
                <a:gdLst/>
                <a:ahLst/>
                <a:cxnLst/>
                <a:rect l="l" t="t" r="r" b="b"/>
                <a:pathLst>
                  <a:path w="11389" h="6937" extrusionOk="0">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7"/>
              <p:cNvSpPr/>
              <p:nvPr/>
            </p:nvSpPr>
            <p:spPr>
              <a:xfrm>
                <a:off x="13240" y="4693946"/>
                <a:ext cx="386225" cy="335073"/>
              </a:xfrm>
              <a:custGeom>
                <a:avLst/>
                <a:gdLst/>
                <a:ahLst/>
                <a:cxnLst/>
                <a:rect l="l" t="t" r="r" b="b"/>
                <a:pathLst>
                  <a:path w="11190" h="9708" extrusionOk="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2" name="Google Shape;2612;p17"/>
            <p:cNvGrpSpPr/>
            <p:nvPr/>
          </p:nvGrpSpPr>
          <p:grpSpPr>
            <a:xfrm>
              <a:off x="-22453" y="4050638"/>
              <a:ext cx="191215" cy="563460"/>
              <a:chOff x="114197" y="3383775"/>
              <a:chExt cx="191215" cy="563460"/>
            </a:xfrm>
          </p:grpSpPr>
          <p:sp>
            <p:nvSpPr>
              <p:cNvPr id="2613" name="Google Shape;2613;p17"/>
              <p:cNvSpPr/>
              <p:nvPr/>
            </p:nvSpPr>
            <p:spPr>
              <a:xfrm>
                <a:off x="195999" y="3383775"/>
                <a:ext cx="46078" cy="563460"/>
              </a:xfrm>
              <a:custGeom>
                <a:avLst/>
                <a:gdLst/>
                <a:ahLst/>
                <a:cxnLst/>
                <a:rect l="l" t="t" r="r" b="b"/>
                <a:pathLst>
                  <a:path w="1335" h="16325" extrusionOk="0">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7"/>
              <p:cNvSpPr/>
              <p:nvPr/>
            </p:nvSpPr>
            <p:spPr>
              <a:xfrm>
                <a:off x="151094" y="3416807"/>
                <a:ext cx="82457" cy="82457"/>
              </a:xfrm>
              <a:custGeom>
                <a:avLst/>
                <a:gdLst/>
                <a:ahLst/>
                <a:cxnLst/>
                <a:rect l="l" t="t" r="r" b="b"/>
                <a:pathLst>
                  <a:path w="2389" h="2389" extrusionOk="0">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7"/>
              <p:cNvSpPr/>
              <p:nvPr/>
            </p:nvSpPr>
            <p:spPr>
              <a:xfrm>
                <a:off x="216121" y="3493258"/>
                <a:ext cx="89291" cy="80110"/>
              </a:xfrm>
              <a:custGeom>
                <a:avLst/>
                <a:gdLst/>
                <a:ahLst/>
                <a:cxnLst/>
                <a:rect l="l" t="t" r="r" b="b"/>
                <a:pathLst>
                  <a:path w="2587" h="2321" extrusionOk="0">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7"/>
              <p:cNvSpPr/>
              <p:nvPr/>
            </p:nvSpPr>
            <p:spPr>
              <a:xfrm>
                <a:off x="148782" y="3541269"/>
                <a:ext cx="72585" cy="79834"/>
              </a:xfrm>
              <a:custGeom>
                <a:avLst/>
                <a:gdLst/>
                <a:ahLst/>
                <a:cxnLst/>
                <a:rect l="l" t="t" r="r" b="b"/>
                <a:pathLst>
                  <a:path w="2103" h="2313" extrusionOk="0">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7"/>
              <p:cNvSpPr/>
              <p:nvPr/>
            </p:nvSpPr>
            <p:spPr>
              <a:xfrm>
                <a:off x="202212" y="3644643"/>
                <a:ext cx="74415" cy="70066"/>
              </a:xfrm>
              <a:custGeom>
                <a:avLst/>
                <a:gdLst/>
                <a:ahLst/>
                <a:cxnLst/>
                <a:rect l="l" t="t" r="r" b="b"/>
                <a:pathLst>
                  <a:path w="2156" h="2030" extrusionOk="0">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7"/>
              <p:cNvSpPr/>
              <p:nvPr/>
            </p:nvSpPr>
            <p:spPr>
              <a:xfrm>
                <a:off x="114197" y="3708842"/>
                <a:ext cx="92294" cy="66752"/>
              </a:xfrm>
              <a:custGeom>
                <a:avLst/>
                <a:gdLst/>
                <a:ahLst/>
                <a:cxnLst/>
                <a:rect l="l" t="t" r="r" b="b"/>
                <a:pathLst>
                  <a:path w="2674" h="1934" extrusionOk="0">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9" name="Google Shape;2619;p17"/>
            <p:cNvGrpSpPr/>
            <p:nvPr/>
          </p:nvGrpSpPr>
          <p:grpSpPr>
            <a:xfrm rot="-820414">
              <a:off x="-93823" y="4052283"/>
              <a:ext cx="584197" cy="414004"/>
              <a:chOff x="357531" y="3743933"/>
              <a:chExt cx="584172" cy="413986"/>
            </a:xfrm>
          </p:grpSpPr>
          <p:sp>
            <p:nvSpPr>
              <p:cNvPr id="2620" name="Google Shape;2620;p17"/>
              <p:cNvSpPr/>
              <p:nvPr/>
            </p:nvSpPr>
            <p:spPr>
              <a:xfrm>
                <a:off x="357531" y="3755645"/>
                <a:ext cx="477034" cy="402274"/>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7"/>
              <p:cNvSpPr/>
              <p:nvPr/>
            </p:nvSpPr>
            <p:spPr>
              <a:xfrm>
                <a:off x="668480" y="3818980"/>
                <a:ext cx="261729" cy="94365"/>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7"/>
              <p:cNvSpPr/>
              <p:nvPr/>
            </p:nvSpPr>
            <p:spPr>
              <a:xfrm>
                <a:off x="771508" y="3797132"/>
                <a:ext cx="133367" cy="112174"/>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7"/>
              <p:cNvSpPr/>
              <p:nvPr/>
            </p:nvSpPr>
            <p:spPr>
              <a:xfrm>
                <a:off x="716974" y="3773144"/>
                <a:ext cx="62024" cy="134644"/>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7"/>
              <p:cNvSpPr/>
              <p:nvPr/>
            </p:nvSpPr>
            <p:spPr>
              <a:xfrm>
                <a:off x="903288" y="3860606"/>
                <a:ext cx="38415" cy="2543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7"/>
              <p:cNvSpPr/>
              <p:nvPr/>
            </p:nvSpPr>
            <p:spPr>
              <a:xfrm>
                <a:off x="885261" y="3789841"/>
                <a:ext cx="32893" cy="24471"/>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7"/>
              <p:cNvSpPr/>
              <p:nvPr/>
            </p:nvSpPr>
            <p:spPr>
              <a:xfrm>
                <a:off x="813914" y="3743933"/>
                <a:ext cx="34584" cy="25369"/>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7"/>
              <p:cNvSpPr/>
              <p:nvPr/>
            </p:nvSpPr>
            <p:spPr>
              <a:xfrm>
                <a:off x="692226" y="3759303"/>
                <a:ext cx="34550" cy="25369"/>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7"/>
              <p:cNvSpPr/>
              <p:nvPr/>
            </p:nvSpPr>
            <p:spPr>
              <a:xfrm>
                <a:off x="649600" y="3807659"/>
                <a:ext cx="36897" cy="25369"/>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9" name="Google Shape;2629;p17"/>
            <p:cNvGrpSpPr/>
            <p:nvPr/>
          </p:nvGrpSpPr>
          <p:grpSpPr>
            <a:xfrm>
              <a:off x="395516" y="4840024"/>
              <a:ext cx="971395" cy="384362"/>
              <a:chOff x="1928754" y="4491924"/>
              <a:chExt cx="971395" cy="384362"/>
            </a:xfrm>
          </p:grpSpPr>
          <p:sp>
            <p:nvSpPr>
              <p:cNvPr id="2630" name="Google Shape;2630;p17"/>
              <p:cNvSpPr/>
              <p:nvPr/>
            </p:nvSpPr>
            <p:spPr>
              <a:xfrm>
                <a:off x="1929030" y="4491924"/>
                <a:ext cx="971119" cy="384292"/>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7"/>
              <p:cNvSpPr/>
              <p:nvPr/>
            </p:nvSpPr>
            <p:spPr>
              <a:xfrm>
                <a:off x="1928754" y="4596368"/>
                <a:ext cx="964492" cy="232908"/>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7"/>
              <p:cNvSpPr/>
              <p:nvPr/>
            </p:nvSpPr>
            <p:spPr>
              <a:xfrm>
                <a:off x="2644534" y="4512219"/>
                <a:ext cx="126049" cy="175786"/>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7"/>
              <p:cNvSpPr/>
              <p:nvPr/>
            </p:nvSpPr>
            <p:spPr>
              <a:xfrm>
                <a:off x="2466089" y="4498413"/>
                <a:ext cx="159184" cy="277260"/>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7"/>
              <p:cNvSpPr/>
              <p:nvPr/>
            </p:nvSpPr>
            <p:spPr>
              <a:xfrm>
                <a:off x="2278395" y="4553155"/>
                <a:ext cx="153593" cy="289720"/>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7"/>
              <p:cNvSpPr/>
              <p:nvPr/>
            </p:nvSpPr>
            <p:spPr>
              <a:xfrm>
                <a:off x="2091908" y="4660808"/>
                <a:ext cx="148933" cy="215478"/>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6" name="Google Shape;2636;p17"/>
            <p:cNvGrpSpPr/>
            <p:nvPr/>
          </p:nvGrpSpPr>
          <p:grpSpPr>
            <a:xfrm>
              <a:off x="287292" y="3972850"/>
              <a:ext cx="1187845" cy="1134825"/>
              <a:chOff x="287292" y="3972850"/>
              <a:chExt cx="1187845" cy="1134825"/>
            </a:xfrm>
          </p:grpSpPr>
          <p:sp>
            <p:nvSpPr>
              <p:cNvPr id="2637" name="Google Shape;2637;p17"/>
              <p:cNvSpPr/>
              <p:nvPr/>
            </p:nvSpPr>
            <p:spPr>
              <a:xfrm>
                <a:off x="287292" y="3972850"/>
                <a:ext cx="1094614" cy="1134825"/>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7"/>
              <p:cNvSpPr/>
              <p:nvPr/>
            </p:nvSpPr>
            <p:spPr>
              <a:xfrm>
                <a:off x="476919" y="4940801"/>
                <a:ext cx="420257" cy="59401"/>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7"/>
              <p:cNvSpPr/>
              <p:nvPr/>
            </p:nvSpPr>
            <p:spPr>
              <a:xfrm>
                <a:off x="551749" y="4800116"/>
                <a:ext cx="429472" cy="87530"/>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7"/>
              <p:cNvSpPr/>
              <p:nvPr/>
            </p:nvSpPr>
            <p:spPr>
              <a:xfrm>
                <a:off x="634828" y="4650444"/>
                <a:ext cx="438686" cy="120941"/>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7"/>
              <p:cNvSpPr/>
              <p:nvPr/>
            </p:nvSpPr>
            <p:spPr>
              <a:xfrm>
                <a:off x="734818" y="4527686"/>
                <a:ext cx="368450" cy="94019"/>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7"/>
              <p:cNvSpPr/>
              <p:nvPr/>
            </p:nvSpPr>
            <p:spPr>
              <a:xfrm>
                <a:off x="894831" y="4446919"/>
                <a:ext cx="249890" cy="53119"/>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7"/>
              <p:cNvSpPr/>
              <p:nvPr/>
            </p:nvSpPr>
            <p:spPr>
              <a:xfrm>
                <a:off x="998481" y="4381030"/>
                <a:ext cx="216479" cy="63404"/>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7"/>
              <p:cNvSpPr/>
              <p:nvPr/>
            </p:nvSpPr>
            <p:spPr>
              <a:xfrm>
                <a:off x="1119354" y="4323458"/>
                <a:ext cx="181964" cy="65510"/>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7"/>
              <p:cNvSpPr/>
              <p:nvPr/>
            </p:nvSpPr>
            <p:spPr>
              <a:xfrm>
                <a:off x="1195357" y="4256118"/>
                <a:ext cx="232218" cy="46112"/>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7"/>
              <p:cNvSpPr/>
              <p:nvPr/>
            </p:nvSpPr>
            <p:spPr>
              <a:xfrm>
                <a:off x="1282853" y="4128791"/>
                <a:ext cx="192284" cy="86495"/>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7"/>
              <p:cNvSpPr/>
              <p:nvPr/>
            </p:nvSpPr>
            <p:spPr>
              <a:xfrm>
                <a:off x="1240261" y="4033287"/>
                <a:ext cx="73966" cy="162428"/>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7"/>
              <p:cNvSpPr/>
              <p:nvPr/>
            </p:nvSpPr>
            <p:spPr>
              <a:xfrm>
                <a:off x="1172335" y="4076707"/>
                <a:ext cx="67581" cy="176580"/>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7"/>
              <p:cNvSpPr/>
              <p:nvPr/>
            </p:nvSpPr>
            <p:spPr>
              <a:xfrm>
                <a:off x="1061782" y="4151260"/>
                <a:ext cx="89463" cy="156112"/>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7"/>
              <p:cNvSpPr/>
              <p:nvPr/>
            </p:nvSpPr>
            <p:spPr>
              <a:xfrm>
                <a:off x="982362" y="4176767"/>
                <a:ext cx="79627" cy="168607"/>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7"/>
              <p:cNvSpPr/>
              <p:nvPr/>
            </p:nvSpPr>
            <p:spPr>
              <a:xfrm>
                <a:off x="856864" y="4232924"/>
                <a:ext cx="94434" cy="159667"/>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7"/>
              <p:cNvSpPr/>
              <p:nvPr/>
            </p:nvSpPr>
            <p:spPr>
              <a:xfrm>
                <a:off x="767055" y="4265472"/>
                <a:ext cx="99059" cy="180066"/>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7"/>
              <p:cNvSpPr/>
              <p:nvPr/>
            </p:nvSpPr>
            <p:spPr>
              <a:xfrm>
                <a:off x="662267" y="4355799"/>
                <a:ext cx="119768" cy="173784"/>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7"/>
              <p:cNvSpPr/>
              <p:nvPr/>
            </p:nvSpPr>
            <p:spPr>
              <a:xfrm>
                <a:off x="562103" y="4460311"/>
                <a:ext cx="141650" cy="162532"/>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7"/>
              <p:cNvSpPr/>
              <p:nvPr/>
            </p:nvSpPr>
            <p:spPr>
              <a:xfrm>
                <a:off x="448134" y="4525304"/>
                <a:ext cx="184898" cy="205780"/>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7"/>
              <p:cNvSpPr/>
              <p:nvPr/>
            </p:nvSpPr>
            <p:spPr>
              <a:xfrm>
                <a:off x="410132" y="4644141"/>
                <a:ext cx="152005" cy="185968"/>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7"/>
              <p:cNvSpPr/>
              <p:nvPr/>
            </p:nvSpPr>
            <p:spPr>
              <a:xfrm>
                <a:off x="387214" y="4767361"/>
                <a:ext cx="108171" cy="159460"/>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7"/>
              <p:cNvSpPr/>
              <p:nvPr/>
            </p:nvSpPr>
            <p:spPr>
              <a:xfrm>
                <a:off x="1353437" y="4158681"/>
                <a:ext cx="76417" cy="33687"/>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7"/>
              <p:cNvSpPr/>
              <p:nvPr/>
            </p:nvSpPr>
            <p:spPr>
              <a:xfrm>
                <a:off x="1289756" y="4270511"/>
                <a:ext cx="89843" cy="161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7"/>
              <p:cNvSpPr/>
              <p:nvPr/>
            </p:nvSpPr>
            <p:spPr>
              <a:xfrm>
                <a:off x="1267873" y="4065559"/>
                <a:ext cx="10389" cy="62852"/>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7"/>
              <p:cNvSpPr/>
              <p:nvPr/>
            </p:nvSpPr>
            <p:spPr>
              <a:xfrm>
                <a:off x="1190731" y="4102456"/>
                <a:ext cx="11563" cy="59849"/>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7"/>
              <p:cNvSpPr/>
              <p:nvPr/>
            </p:nvSpPr>
            <p:spPr>
              <a:xfrm>
                <a:off x="1100923" y="4173799"/>
                <a:ext cx="8111" cy="59055"/>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7"/>
              <p:cNvSpPr/>
              <p:nvPr/>
            </p:nvSpPr>
            <p:spPr>
              <a:xfrm>
                <a:off x="1168158" y="4353279"/>
                <a:ext cx="68306" cy="22159"/>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7"/>
              <p:cNvSpPr/>
              <p:nvPr/>
            </p:nvSpPr>
            <p:spPr>
              <a:xfrm>
                <a:off x="1101302" y="4409712"/>
                <a:ext cx="77590" cy="19846"/>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7"/>
              <p:cNvSpPr/>
              <p:nvPr/>
            </p:nvSpPr>
            <p:spPr>
              <a:xfrm>
                <a:off x="1015739" y="4470839"/>
                <a:ext cx="71412" cy="13841"/>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7"/>
              <p:cNvSpPr/>
              <p:nvPr/>
            </p:nvSpPr>
            <p:spPr>
              <a:xfrm>
                <a:off x="933178" y="4542907"/>
                <a:ext cx="65820" cy="23677"/>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7"/>
              <p:cNvSpPr/>
              <p:nvPr/>
            </p:nvSpPr>
            <p:spPr>
              <a:xfrm>
                <a:off x="1019673" y="4213561"/>
                <a:ext cx="11079" cy="58124"/>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7"/>
              <p:cNvSpPr/>
              <p:nvPr/>
            </p:nvSpPr>
            <p:spPr>
              <a:xfrm>
                <a:off x="900941" y="4277138"/>
                <a:ext cx="30097" cy="50599"/>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7"/>
              <p:cNvSpPr/>
              <p:nvPr/>
            </p:nvSpPr>
            <p:spPr>
              <a:xfrm>
                <a:off x="806058" y="4310515"/>
                <a:ext cx="36344" cy="58158"/>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7"/>
              <p:cNvSpPr/>
              <p:nvPr/>
            </p:nvSpPr>
            <p:spPr>
              <a:xfrm>
                <a:off x="606732" y="4521438"/>
                <a:ext cx="55984" cy="51807"/>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7"/>
              <p:cNvSpPr/>
              <p:nvPr/>
            </p:nvSpPr>
            <p:spPr>
              <a:xfrm>
                <a:off x="697472" y="4402671"/>
                <a:ext cx="45802" cy="68064"/>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7"/>
              <p:cNvSpPr/>
              <p:nvPr/>
            </p:nvSpPr>
            <p:spPr>
              <a:xfrm>
                <a:off x="859142" y="4679243"/>
                <a:ext cx="97574" cy="13979"/>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7"/>
              <p:cNvSpPr/>
              <p:nvPr/>
            </p:nvSpPr>
            <p:spPr>
              <a:xfrm>
                <a:off x="806541" y="4825899"/>
                <a:ext cx="95262" cy="18155"/>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7"/>
              <p:cNvSpPr/>
              <p:nvPr/>
            </p:nvSpPr>
            <p:spPr>
              <a:xfrm>
                <a:off x="699474" y="4963615"/>
                <a:ext cx="106755" cy="19743"/>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7"/>
              <p:cNvSpPr/>
              <p:nvPr/>
            </p:nvSpPr>
            <p:spPr>
              <a:xfrm>
                <a:off x="517786" y="4574385"/>
                <a:ext cx="71239" cy="66269"/>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7"/>
              <p:cNvSpPr/>
              <p:nvPr/>
            </p:nvSpPr>
            <p:spPr>
              <a:xfrm>
                <a:off x="458005" y="4696224"/>
                <a:ext cx="63163" cy="74277"/>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7"/>
              <p:cNvSpPr/>
              <p:nvPr/>
            </p:nvSpPr>
            <p:spPr>
              <a:xfrm>
                <a:off x="413446" y="4798701"/>
                <a:ext cx="49012" cy="74277"/>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8" name="Google Shape;2678;p17"/>
            <p:cNvGrpSpPr/>
            <p:nvPr/>
          </p:nvGrpSpPr>
          <p:grpSpPr>
            <a:xfrm>
              <a:off x="698404" y="4536073"/>
              <a:ext cx="744185" cy="310361"/>
              <a:chOff x="698404" y="4536073"/>
              <a:chExt cx="744185" cy="310361"/>
            </a:xfrm>
          </p:grpSpPr>
          <p:sp>
            <p:nvSpPr>
              <p:cNvPr id="2679" name="Google Shape;2679;p17"/>
              <p:cNvSpPr/>
              <p:nvPr/>
            </p:nvSpPr>
            <p:spPr>
              <a:xfrm>
                <a:off x="698404" y="4575835"/>
                <a:ext cx="689717" cy="270599"/>
              </a:xfrm>
              <a:custGeom>
                <a:avLst/>
                <a:gdLst/>
                <a:ahLst/>
                <a:cxnLst/>
                <a:rect l="l" t="t" r="r" b="b"/>
                <a:pathLst>
                  <a:path w="19983" h="7840" extrusionOk="0">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7"/>
              <p:cNvSpPr/>
              <p:nvPr/>
            </p:nvSpPr>
            <p:spPr>
              <a:xfrm>
                <a:off x="1244437" y="4664884"/>
                <a:ext cx="116316" cy="61748"/>
              </a:xfrm>
              <a:custGeom>
                <a:avLst/>
                <a:gdLst/>
                <a:ahLst/>
                <a:cxnLst/>
                <a:rect l="l" t="t" r="r" b="b"/>
                <a:pathLst>
                  <a:path w="3370" h="1789" extrusionOk="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7"/>
              <p:cNvSpPr/>
              <p:nvPr/>
            </p:nvSpPr>
            <p:spPr>
              <a:xfrm>
                <a:off x="1289756" y="4685766"/>
                <a:ext cx="146241" cy="95745"/>
              </a:xfrm>
              <a:custGeom>
                <a:avLst/>
                <a:gdLst/>
                <a:ahLst/>
                <a:cxnLst/>
                <a:rect l="l" t="t" r="r" b="b"/>
                <a:pathLst>
                  <a:path w="4237" h="2774" extrusionOk="0">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7"/>
              <p:cNvSpPr/>
              <p:nvPr/>
            </p:nvSpPr>
            <p:spPr>
              <a:xfrm>
                <a:off x="1291551" y="4536073"/>
                <a:ext cx="151038" cy="110103"/>
              </a:xfrm>
              <a:custGeom>
                <a:avLst/>
                <a:gdLst/>
                <a:ahLst/>
                <a:cxnLst/>
                <a:rect l="l" t="t" r="r" b="b"/>
                <a:pathLst>
                  <a:path w="4376" h="3190" extrusionOk="0">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7"/>
              <p:cNvSpPr/>
              <p:nvPr/>
            </p:nvSpPr>
            <p:spPr>
              <a:xfrm>
                <a:off x="1195840" y="4664781"/>
                <a:ext cx="18673" cy="51531"/>
              </a:xfrm>
              <a:custGeom>
                <a:avLst/>
                <a:gdLst/>
                <a:ahLst/>
                <a:cxnLst/>
                <a:rect l="l" t="t" r="r" b="b"/>
                <a:pathLst>
                  <a:path w="541" h="1493" extrusionOk="0">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7"/>
              <p:cNvSpPr/>
              <p:nvPr/>
            </p:nvSpPr>
            <p:spPr>
              <a:xfrm>
                <a:off x="1161255" y="4681348"/>
                <a:ext cx="18707" cy="45318"/>
              </a:xfrm>
              <a:custGeom>
                <a:avLst/>
                <a:gdLst/>
                <a:ahLst/>
                <a:cxnLst/>
                <a:rect l="l" t="t" r="r" b="b"/>
                <a:pathLst>
                  <a:path w="542" h="1313" extrusionOk="0">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7"/>
              <p:cNvSpPr/>
              <p:nvPr/>
            </p:nvSpPr>
            <p:spPr>
              <a:xfrm>
                <a:off x="1127845" y="4681348"/>
                <a:ext cx="18707" cy="48287"/>
              </a:xfrm>
              <a:custGeom>
                <a:avLst/>
                <a:gdLst/>
                <a:ahLst/>
                <a:cxnLst/>
                <a:rect l="l" t="t" r="r" b="b"/>
                <a:pathLst>
                  <a:path w="542" h="1399" extrusionOk="0">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6" name="Google Shape;2686;p17"/>
            <p:cNvGrpSpPr/>
            <p:nvPr/>
          </p:nvGrpSpPr>
          <p:grpSpPr>
            <a:xfrm>
              <a:off x="1480868" y="4370675"/>
              <a:ext cx="111726" cy="84079"/>
              <a:chOff x="1480868" y="4370675"/>
              <a:chExt cx="111726" cy="84079"/>
            </a:xfrm>
          </p:grpSpPr>
          <p:sp>
            <p:nvSpPr>
              <p:cNvPr id="2687" name="Google Shape;2687;p17"/>
              <p:cNvSpPr/>
              <p:nvPr/>
            </p:nvSpPr>
            <p:spPr>
              <a:xfrm>
                <a:off x="1559183" y="440405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7"/>
              <p:cNvSpPr/>
              <p:nvPr/>
            </p:nvSpPr>
            <p:spPr>
              <a:xfrm>
                <a:off x="1480868" y="4430559"/>
                <a:ext cx="32272" cy="24195"/>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7"/>
              <p:cNvSpPr/>
              <p:nvPr/>
            </p:nvSpPr>
            <p:spPr>
              <a:xfrm>
                <a:off x="1500438" y="4370675"/>
                <a:ext cx="32272" cy="2536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0" name="Google Shape;2690;p17"/>
            <p:cNvGrpSpPr/>
            <p:nvPr/>
          </p:nvGrpSpPr>
          <p:grpSpPr>
            <a:xfrm>
              <a:off x="497557" y="3828541"/>
              <a:ext cx="111692" cy="96747"/>
              <a:chOff x="511469" y="3533641"/>
              <a:chExt cx="111692" cy="96747"/>
            </a:xfrm>
          </p:grpSpPr>
          <p:sp>
            <p:nvSpPr>
              <p:cNvPr id="2691" name="Google Shape;2691;p17"/>
              <p:cNvSpPr/>
              <p:nvPr/>
            </p:nvSpPr>
            <p:spPr>
              <a:xfrm>
                <a:off x="589750" y="3606193"/>
                <a:ext cx="33411" cy="24195"/>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7"/>
              <p:cNvSpPr/>
              <p:nvPr/>
            </p:nvSpPr>
            <p:spPr>
              <a:xfrm>
                <a:off x="511469" y="3592387"/>
                <a:ext cx="32272" cy="25334"/>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7"/>
              <p:cNvSpPr/>
              <p:nvPr/>
            </p:nvSpPr>
            <p:spPr>
              <a:xfrm>
                <a:off x="543707" y="353364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4" name="Google Shape;2694;p17"/>
            <p:cNvSpPr/>
            <p:nvPr/>
          </p:nvSpPr>
          <p:spPr>
            <a:xfrm>
              <a:off x="1061766" y="3978292"/>
              <a:ext cx="40314" cy="33411"/>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7"/>
            <p:cNvSpPr/>
            <p:nvPr/>
          </p:nvSpPr>
          <p:spPr>
            <a:xfrm>
              <a:off x="1494708" y="4854236"/>
              <a:ext cx="43765" cy="33411"/>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7"/>
            <p:cNvSpPr/>
            <p:nvPr/>
          </p:nvSpPr>
          <p:spPr>
            <a:xfrm>
              <a:off x="57151" y="3854560"/>
              <a:ext cx="40348" cy="33411"/>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7"/>
            <p:cNvSpPr/>
            <p:nvPr/>
          </p:nvSpPr>
          <p:spPr>
            <a:xfrm>
              <a:off x="1269199" y="3888297"/>
              <a:ext cx="66787" cy="49529"/>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7"/>
            <p:cNvSpPr/>
            <p:nvPr/>
          </p:nvSpPr>
          <p:spPr>
            <a:xfrm>
              <a:off x="264691" y="3846498"/>
              <a:ext cx="65648" cy="49529"/>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7"/>
            <p:cNvSpPr/>
            <p:nvPr/>
          </p:nvSpPr>
          <p:spPr>
            <a:xfrm>
              <a:off x="225497" y="3653137"/>
              <a:ext cx="63266" cy="61644"/>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7"/>
            <p:cNvSpPr/>
            <p:nvPr/>
          </p:nvSpPr>
          <p:spPr>
            <a:xfrm>
              <a:off x="821979" y="3987329"/>
              <a:ext cx="64405" cy="6236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1" name="Google Shape;2701;p17"/>
          <p:cNvGrpSpPr/>
          <p:nvPr/>
        </p:nvGrpSpPr>
        <p:grpSpPr>
          <a:xfrm>
            <a:off x="788653" y="49798"/>
            <a:ext cx="342002" cy="326317"/>
            <a:chOff x="1169653" y="125998"/>
            <a:chExt cx="342002" cy="326317"/>
          </a:xfrm>
        </p:grpSpPr>
        <p:sp>
          <p:nvSpPr>
            <p:cNvPr id="2702" name="Google Shape;2702;p17"/>
            <p:cNvSpPr/>
            <p:nvPr/>
          </p:nvSpPr>
          <p:spPr>
            <a:xfrm>
              <a:off x="1466917" y="183995"/>
              <a:ext cx="44738"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7"/>
            <p:cNvSpPr/>
            <p:nvPr/>
          </p:nvSpPr>
          <p:spPr>
            <a:xfrm>
              <a:off x="1169653" y="4027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7"/>
            <p:cNvSpPr/>
            <p:nvPr/>
          </p:nvSpPr>
          <p:spPr>
            <a:xfrm>
              <a:off x="1294123" y="125998"/>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5" name="Google Shape;2705;p17"/>
          <p:cNvGrpSpPr/>
          <p:nvPr/>
        </p:nvGrpSpPr>
        <p:grpSpPr>
          <a:xfrm>
            <a:off x="-490086" y="0"/>
            <a:ext cx="1575215" cy="1947626"/>
            <a:chOff x="-490086" y="0"/>
            <a:chExt cx="1575215" cy="1947626"/>
          </a:xfrm>
        </p:grpSpPr>
        <p:grpSp>
          <p:nvGrpSpPr>
            <p:cNvPr id="2706" name="Google Shape;2706;p17"/>
            <p:cNvGrpSpPr/>
            <p:nvPr/>
          </p:nvGrpSpPr>
          <p:grpSpPr>
            <a:xfrm rot="554175">
              <a:off x="-377986" y="98660"/>
              <a:ext cx="1351016" cy="1505965"/>
              <a:chOff x="-257414" y="402406"/>
              <a:chExt cx="1351063" cy="1506018"/>
            </a:xfrm>
          </p:grpSpPr>
          <p:sp>
            <p:nvSpPr>
              <p:cNvPr id="2707" name="Google Shape;2707;p17"/>
              <p:cNvSpPr/>
              <p:nvPr/>
            </p:nvSpPr>
            <p:spPr>
              <a:xfrm rot="-1607166">
                <a:off x="-67853" y="674286"/>
                <a:ext cx="971941" cy="1072682"/>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7"/>
              <p:cNvSpPr/>
              <p:nvPr/>
            </p:nvSpPr>
            <p:spPr>
              <a:xfrm rot="-1607166">
                <a:off x="194048" y="1107334"/>
                <a:ext cx="168879" cy="205900"/>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7"/>
              <p:cNvSpPr/>
              <p:nvPr/>
            </p:nvSpPr>
            <p:spPr>
              <a:xfrm rot="-1607166">
                <a:off x="381260" y="1117082"/>
                <a:ext cx="197134"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7"/>
              <p:cNvSpPr/>
              <p:nvPr/>
            </p:nvSpPr>
            <p:spPr>
              <a:xfrm rot="-1607166">
                <a:off x="366768" y="850057"/>
                <a:ext cx="96683" cy="200720"/>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7"/>
              <p:cNvSpPr/>
              <p:nvPr/>
            </p:nvSpPr>
            <p:spPr>
              <a:xfrm rot="-1607166">
                <a:off x="495136" y="830587"/>
                <a:ext cx="167466" cy="90887"/>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7"/>
              <p:cNvSpPr/>
              <p:nvPr/>
            </p:nvSpPr>
            <p:spPr>
              <a:xfrm rot="-1607166">
                <a:off x="480383" y="596024"/>
                <a:ext cx="88243" cy="163337"/>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7"/>
              <p:cNvSpPr/>
              <p:nvPr/>
            </p:nvSpPr>
            <p:spPr>
              <a:xfrm rot="-1607166">
                <a:off x="533986" y="427815"/>
                <a:ext cx="154715" cy="176196"/>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7"/>
              <p:cNvSpPr/>
              <p:nvPr/>
            </p:nvSpPr>
            <p:spPr>
              <a:xfrm rot="-1607166">
                <a:off x="381802" y="1552966"/>
                <a:ext cx="44737"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5" name="Google Shape;2715;p17"/>
            <p:cNvSpPr/>
            <p:nvPr/>
          </p:nvSpPr>
          <p:spPr>
            <a:xfrm>
              <a:off x="102705" y="1883073"/>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6" name="Google Shape;2716;p17"/>
          <p:cNvGrpSpPr/>
          <p:nvPr/>
        </p:nvGrpSpPr>
        <p:grpSpPr>
          <a:xfrm>
            <a:off x="7133439" y="3487252"/>
            <a:ext cx="2480886" cy="1832467"/>
            <a:chOff x="7133439" y="3487252"/>
            <a:chExt cx="2480886" cy="1832467"/>
          </a:xfrm>
        </p:grpSpPr>
        <p:sp>
          <p:nvSpPr>
            <p:cNvPr id="2717" name="Google Shape;2717;p17"/>
            <p:cNvSpPr/>
            <p:nvPr/>
          </p:nvSpPr>
          <p:spPr>
            <a:xfrm>
              <a:off x="7903254" y="4693877"/>
              <a:ext cx="64082"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7"/>
            <p:cNvSpPr/>
            <p:nvPr/>
          </p:nvSpPr>
          <p:spPr>
            <a:xfrm>
              <a:off x="7133439" y="4871614"/>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9" name="Google Shape;2719;p17"/>
            <p:cNvGrpSpPr/>
            <p:nvPr/>
          </p:nvGrpSpPr>
          <p:grpSpPr>
            <a:xfrm rot="-1253440">
              <a:off x="8393308" y="3636190"/>
              <a:ext cx="1048937" cy="1158529"/>
              <a:chOff x="8231925" y="3292177"/>
              <a:chExt cx="1048895" cy="1158482"/>
            </a:xfrm>
          </p:grpSpPr>
          <p:sp>
            <p:nvSpPr>
              <p:cNvPr id="2720" name="Google Shape;2720;p17"/>
              <p:cNvSpPr/>
              <p:nvPr/>
            </p:nvSpPr>
            <p:spPr>
              <a:xfrm>
                <a:off x="8308758" y="3292177"/>
                <a:ext cx="972062"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7"/>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7"/>
              <p:cNvSpPr/>
              <p:nvPr/>
            </p:nvSpPr>
            <p:spPr>
              <a:xfrm>
                <a:off x="8618846" y="3806757"/>
                <a:ext cx="196050"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7"/>
              <p:cNvSpPr/>
              <p:nvPr/>
            </p:nvSpPr>
            <p:spPr>
              <a:xfrm>
                <a:off x="8631923"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7"/>
              <p:cNvSpPr/>
              <p:nvPr/>
            </p:nvSpPr>
            <p:spPr>
              <a:xfrm>
                <a:off x="8418013" y="4009473"/>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7"/>
              <p:cNvSpPr/>
              <p:nvPr/>
            </p:nvSpPr>
            <p:spPr>
              <a:xfrm>
                <a:off x="8415586" y="4175421"/>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7"/>
              <p:cNvSpPr/>
              <p:nvPr/>
            </p:nvSpPr>
            <p:spPr>
              <a:xfrm>
                <a:off x="8231925"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7" name="Google Shape;2727;p17"/>
            <p:cNvGrpSpPr/>
            <p:nvPr/>
          </p:nvGrpSpPr>
          <p:grpSpPr>
            <a:xfrm rot="2700000" flipH="1">
              <a:off x="8159393" y="4829632"/>
              <a:ext cx="408102" cy="405131"/>
              <a:chOff x="233409" y="90004"/>
              <a:chExt cx="408106" cy="405134"/>
            </a:xfrm>
          </p:grpSpPr>
          <p:sp>
            <p:nvSpPr>
              <p:cNvPr id="2728" name="Google Shape;2728;p17"/>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7"/>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7"/>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7"/>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7"/>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7"/>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7"/>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7"/>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7"/>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37" name="Google Shape;2737;p17"/>
          <p:cNvSpPr txBox="1">
            <a:spLocks noGrp="1"/>
          </p:cNvSpPr>
          <p:nvPr>
            <p:ph type="title" idx="6"/>
          </p:nvPr>
        </p:nvSpPr>
        <p:spPr>
          <a:xfrm>
            <a:off x="560850"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1">
  <p:cSld name="TITLE_AND_TWO_COLUMNS_1_1_1">
    <p:spTree>
      <p:nvGrpSpPr>
        <p:cNvPr id="1" name="Shape 2738"/>
        <p:cNvGrpSpPr/>
        <p:nvPr/>
      </p:nvGrpSpPr>
      <p:grpSpPr>
        <a:xfrm>
          <a:off x="0" y="0"/>
          <a:ext cx="0" cy="0"/>
          <a:chOff x="0" y="0"/>
          <a:chExt cx="0" cy="0"/>
        </a:xfrm>
      </p:grpSpPr>
      <p:sp>
        <p:nvSpPr>
          <p:cNvPr id="2739" name="Google Shape;2739;p18"/>
          <p:cNvSpPr/>
          <p:nvPr/>
        </p:nvSpPr>
        <p:spPr>
          <a:xfrm flipH="1">
            <a:off x="255113" y="14905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8"/>
          <p:cNvSpPr txBox="1">
            <a:spLocks noGrp="1"/>
          </p:cNvSpPr>
          <p:nvPr>
            <p:ph type="subTitle" idx="1"/>
          </p:nvPr>
        </p:nvSpPr>
        <p:spPr>
          <a:xfrm>
            <a:off x="1422173" y="1716850"/>
            <a:ext cx="22251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400" b="0">
                <a:solidFill>
                  <a:schemeClr val="dk1"/>
                </a:solidFill>
                <a:latin typeface="Ubuntu"/>
                <a:ea typeface="Ubuntu"/>
                <a:cs typeface="Ubuntu"/>
                <a:sym typeface="Ubuntu"/>
              </a:defRPr>
            </a:lvl1pPr>
            <a:lvl2pPr lvl="1" rtl="0">
              <a:lnSpc>
                <a:spcPct val="100000"/>
              </a:lnSpc>
              <a:spcBef>
                <a:spcPts val="0"/>
              </a:spcBef>
              <a:spcAft>
                <a:spcPts val="0"/>
              </a:spcAft>
              <a:buSzPts val="2400"/>
              <a:buFont typeface="Montserrat"/>
              <a:buNone/>
              <a:defRPr>
                <a:latin typeface="Montserrat"/>
                <a:ea typeface="Montserrat"/>
                <a:cs typeface="Montserrat"/>
                <a:sym typeface="Montserrat"/>
              </a:defRPr>
            </a:lvl2pPr>
            <a:lvl3pPr lvl="2" rtl="0">
              <a:lnSpc>
                <a:spcPct val="100000"/>
              </a:lnSpc>
              <a:spcBef>
                <a:spcPts val="0"/>
              </a:spcBef>
              <a:spcAft>
                <a:spcPts val="0"/>
              </a:spcAft>
              <a:buSzPts val="2400"/>
              <a:buFont typeface="Montserrat"/>
              <a:buNone/>
              <a:defRPr>
                <a:latin typeface="Montserrat"/>
                <a:ea typeface="Montserrat"/>
                <a:cs typeface="Montserrat"/>
                <a:sym typeface="Montserrat"/>
              </a:defRPr>
            </a:lvl3pPr>
            <a:lvl4pPr lvl="3" rtl="0">
              <a:lnSpc>
                <a:spcPct val="100000"/>
              </a:lnSpc>
              <a:spcBef>
                <a:spcPts val="0"/>
              </a:spcBef>
              <a:spcAft>
                <a:spcPts val="0"/>
              </a:spcAft>
              <a:buSzPts val="2400"/>
              <a:buFont typeface="Montserrat"/>
              <a:buNone/>
              <a:defRPr>
                <a:latin typeface="Montserrat"/>
                <a:ea typeface="Montserrat"/>
                <a:cs typeface="Montserrat"/>
                <a:sym typeface="Montserrat"/>
              </a:defRPr>
            </a:lvl4pPr>
            <a:lvl5pPr lvl="4" rtl="0">
              <a:lnSpc>
                <a:spcPct val="100000"/>
              </a:lnSpc>
              <a:spcBef>
                <a:spcPts val="0"/>
              </a:spcBef>
              <a:spcAft>
                <a:spcPts val="0"/>
              </a:spcAft>
              <a:buSzPts val="2400"/>
              <a:buFont typeface="Montserrat"/>
              <a:buNone/>
              <a:defRPr>
                <a:latin typeface="Montserrat"/>
                <a:ea typeface="Montserrat"/>
                <a:cs typeface="Montserrat"/>
                <a:sym typeface="Montserrat"/>
              </a:defRPr>
            </a:lvl5pPr>
            <a:lvl6pPr lvl="5" rtl="0">
              <a:lnSpc>
                <a:spcPct val="100000"/>
              </a:lnSpc>
              <a:spcBef>
                <a:spcPts val="0"/>
              </a:spcBef>
              <a:spcAft>
                <a:spcPts val="0"/>
              </a:spcAft>
              <a:buSzPts val="2400"/>
              <a:buFont typeface="Montserrat"/>
              <a:buNone/>
              <a:defRPr>
                <a:latin typeface="Montserrat"/>
                <a:ea typeface="Montserrat"/>
                <a:cs typeface="Montserrat"/>
                <a:sym typeface="Montserrat"/>
              </a:defRPr>
            </a:lvl6pPr>
            <a:lvl7pPr lvl="6" rtl="0">
              <a:lnSpc>
                <a:spcPct val="100000"/>
              </a:lnSpc>
              <a:spcBef>
                <a:spcPts val="0"/>
              </a:spcBef>
              <a:spcAft>
                <a:spcPts val="0"/>
              </a:spcAft>
              <a:buSzPts val="2400"/>
              <a:buFont typeface="Montserrat"/>
              <a:buNone/>
              <a:defRPr>
                <a:latin typeface="Montserrat"/>
                <a:ea typeface="Montserrat"/>
                <a:cs typeface="Montserrat"/>
                <a:sym typeface="Montserrat"/>
              </a:defRPr>
            </a:lvl7pPr>
            <a:lvl8pPr lvl="7" rtl="0">
              <a:lnSpc>
                <a:spcPct val="100000"/>
              </a:lnSpc>
              <a:spcBef>
                <a:spcPts val="0"/>
              </a:spcBef>
              <a:spcAft>
                <a:spcPts val="0"/>
              </a:spcAft>
              <a:buSzPts val="2400"/>
              <a:buFont typeface="Montserrat"/>
              <a:buNone/>
              <a:defRPr>
                <a:latin typeface="Montserrat"/>
                <a:ea typeface="Montserrat"/>
                <a:cs typeface="Montserrat"/>
                <a:sym typeface="Montserrat"/>
              </a:defRPr>
            </a:lvl8pPr>
            <a:lvl9pPr lvl="8" rtl="0">
              <a:lnSpc>
                <a:spcPct val="100000"/>
              </a:lnSpc>
              <a:spcBef>
                <a:spcPts val="0"/>
              </a:spcBef>
              <a:spcAft>
                <a:spcPts val="0"/>
              </a:spcAft>
              <a:buSzPts val="2400"/>
              <a:buFont typeface="Montserrat"/>
              <a:buNone/>
              <a:defRPr>
                <a:latin typeface="Montserrat"/>
                <a:ea typeface="Montserrat"/>
                <a:cs typeface="Montserrat"/>
                <a:sym typeface="Montserrat"/>
              </a:defRPr>
            </a:lvl9pPr>
          </a:lstStyle>
          <a:p>
            <a:endParaRPr/>
          </a:p>
        </p:txBody>
      </p:sp>
      <p:sp>
        <p:nvSpPr>
          <p:cNvPr id="2741" name="Google Shape;2741;p18"/>
          <p:cNvSpPr txBox="1">
            <a:spLocks noGrp="1"/>
          </p:cNvSpPr>
          <p:nvPr>
            <p:ph type="subTitle" idx="2"/>
          </p:nvPr>
        </p:nvSpPr>
        <p:spPr>
          <a:xfrm>
            <a:off x="5496727" y="1716850"/>
            <a:ext cx="22251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400" b="0">
                <a:solidFill>
                  <a:schemeClr val="dk1"/>
                </a:solidFill>
                <a:latin typeface="Ubuntu"/>
                <a:ea typeface="Ubuntu"/>
                <a:cs typeface="Ubuntu"/>
                <a:sym typeface="Ubuntu"/>
              </a:defRPr>
            </a:lvl1pPr>
            <a:lvl2pPr lvl="1" algn="r" rtl="0">
              <a:lnSpc>
                <a:spcPct val="100000"/>
              </a:lnSpc>
              <a:spcBef>
                <a:spcPts val="0"/>
              </a:spcBef>
              <a:spcAft>
                <a:spcPts val="0"/>
              </a:spcAft>
              <a:buSzPts val="2400"/>
              <a:buFont typeface="Montserrat"/>
              <a:buNone/>
              <a:defRPr>
                <a:latin typeface="Montserrat"/>
                <a:ea typeface="Montserrat"/>
                <a:cs typeface="Montserrat"/>
                <a:sym typeface="Montserrat"/>
              </a:defRPr>
            </a:lvl2pPr>
            <a:lvl3pPr lvl="2" algn="r" rtl="0">
              <a:lnSpc>
                <a:spcPct val="100000"/>
              </a:lnSpc>
              <a:spcBef>
                <a:spcPts val="0"/>
              </a:spcBef>
              <a:spcAft>
                <a:spcPts val="0"/>
              </a:spcAft>
              <a:buSzPts val="2400"/>
              <a:buFont typeface="Montserrat"/>
              <a:buNone/>
              <a:defRPr>
                <a:latin typeface="Montserrat"/>
                <a:ea typeface="Montserrat"/>
                <a:cs typeface="Montserrat"/>
                <a:sym typeface="Montserrat"/>
              </a:defRPr>
            </a:lvl3pPr>
            <a:lvl4pPr lvl="3" algn="r" rtl="0">
              <a:lnSpc>
                <a:spcPct val="100000"/>
              </a:lnSpc>
              <a:spcBef>
                <a:spcPts val="0"/>
              </a:spcBef>
              <a:spcAft>
                <a:spcPts val="0"/>
              </a:spcAft>
              <a:buSzPts val="2400"/>
              <a:buFont typeface="Montserrat"/>
              <a:buNone/>
              <a:defRPr>
                <a:latin typeface="Montserrat"/>
                <a:ea typeface="Montserrat"/>
                <a:cs typeface="Montserrat"/>
                <a:sym typeface="Montserrat"/>
              </a:defRPr>
            </a:lvl4pPr>
            <a:lvl5pPr lvl="4" algn="r" rtl="0">
              <a:lnSpc>
                <a:spcPct val="100000"/>
              </a:lnSpc>
              <a:spcBef>
                <a:spcPts val="0"/>
              </a:spcBef>
              <a:spcAft>
                <a:spcPts val="0"/>
              </a:spcAft>
              <a:buSzPts val="2400"/>
              <a:buFont typeface="Montserrat"/>
              <a:buNone/>
              <a:defRPr>
                <a:latin typeface="Montserrat"/>
                <a:ea typeface="Montserrat"/>
                <a:cs typeface="Montserrat"/>
                <a:sym typeface="Montserrat"/>
              </a:defRPr>
            </a:lvl5pPr>
            <a:lvl6pPr lvl="5" algn="r" rtl="0">
              <a:lnSpc>
                <a:spcPct val="100000"/>
              </a:lnSpc>
              <a:spcBef>
                <a:spcPts val="0"/>
              </a:spcBef>
              <a:spcAft>
                <a:spcPts val="0"/>
              </a:spcAft>
              <a:buSzPts val="2400"/>
              <a:buFont typeface="Montserrat"/>
              <a:buNone/>
              <a:defRPr>
                <a:latin typeface="Montserrat"/>
                <a:ea typeface="Montserrat"/>
                <a:cs typeface="Montserrat"/>
                <a:sym typeface="Montserrat"/>
              </a:defRPr>
            </a:lvl6pPr>
            <a:lvl7pPr lvl="6" algn="r" rtl="0">
              <a:lnSpc>
                <a:spcPct val="100000"/>
              </a:lnSpc>
              <a:spcBef>
                <a:spcPts val="0"/>
              </a:spcBef>
              <a:spcAft>
                <a:spcPts val="0"/>
              </a:spcAft>
              <a:buSzPts val="2400"/>
              <a:buFont typeface="Montserrat"/>
              <a:buNone/>
              <a:defRPr>
                <a:latin typeface="Montserrat"/>
                <a:ea typeface="Montserrat"/>
                <a:cs typeface="Montserrat"/>
                <a:sym typeface="Montserrat"/>
              </a:defRPr>
            </a:lvl7pPr>
            <a:lvl8pPr lvl="7" algn="r" rtl="0">
              <a:lnSpc>
                <a:spcPct val="100000"/>
              </a:lnSpc>
              <a:spcBef>
                <a:spcPts val="0"/>
              </a:spcBef>
              <a:spcAft>
                <a:spcPts val="0"/>
              </a:spcAft>
              <a:buSzPts val="2400"/>
              <a:buFont typeface="Montserrat"/>
              <a:buNone/>
              <a:defRPr>
                <a:latin typeface="Montserrat"/>
                <a:ea typeface="Montserrat"/>
                <a:cs typeface="Montserrat"/>
                <a:sym typeface="Montserrat"/>
              </a:defRPr>
            </a:lvl8pPr>
            <a:lvl9pPr lvl="8" algn="r" rtl="0">
              <a:lnSpc>
                <a:spcPct val="100000"/>
              </a:lnSpc>
              <a:spcBef>
                <a:spcPts val="0"/>
              </a:spcBef>
              <a:spcAft>
                <a:spcPts val="0"/>
              </a:spcAft>
              <a:buSzPts val="2400"/>
              <a:buFont typeface="Montserrat"/>
              <a:buNone/>
              <a:defRPr>
                <a:latin typeface="Montserrat"/>
                <a:ea typeface="Montserrat"/>
                <a:cs typeface="Montserrat"/>
                <a:sym typeface="Montserrat"/>
              </a:defRPr>
            </a:lvl9pPr>
          </a:lstStyle>
          <a:p>
            <a:endParaRPr/>
          </a:p>
        </p:txBody>
      </p:sp>
      <p:sp>
        <p:nvSpPr>
          <p:cNvPr id="2742" name="Google Shape;2742;p18"/>
          <p:cNvSpPr txBox="1">
            <a:spLocks noGrp="1"/>
          </p:cNvSpPr>
          <p:nvPr>
            <p:ph type="subTitle" idx="3"/>
          </p:nvPr>
        </p:nvSpPr>
        <p:spPr>
          <a:xfrm>
            <a:off x="1422173" y="3494753"/>
            <a:ext cx="22251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400" b="0">
                <a:solidFill>
                  <a:schemeClr val="dk1"/>
                </a:solidFill>
                <a:latin typeface="Ubuntu"/>
                <a:ea typeface="Ubuntu"/>
                <a:cs typeface="Ubuntu"/>
                <a:sym typeface="Ubuntu"/>
              </a:defRPr>
            </a:lvl1pPr>
            <a:lvl2pPr lvl="1" rtl="0">
              <a:lnSpc>
                <a:spcPct val="100000"/>
              </a:lnSpc>
              <a:spcBef>
                <a:spcPts val="0"/>
              </a:spcBef>
              <a:spcAft>
                <a:spcPts val="0"/>
              </a:spcAft>
              <a:buSzPts val="2400"/>
              <a:buFont typeface="Montserrat"/>
              <a:buNone/>
              <a:defRPr>
                <a:latin typeface="Montserrat"/>
                <a:ea typeface="Montserrat"/>
                <a:cs typeface="Montserrat"/>
                <a:sym typeface="Montserrat"/>
              </a:defRPr>
            </a:lvl2pPr>
            <a:lvl3pPr lvl="2" rtl="0">
              <a:lnSpc>
                <a:spcPct val="100000"/>
              </a:lnSpc>
              <a:spcBef>
                <a:spcPts val="0"/>
              </a:spcBef>
              <a:spcAft>
                <a:spcPts val="0"/>
              </a:spcAft>
              <a:buSzPts val="2400"/>
              <a:buFont typeface="Montserrat"/>
              <a:buNone/>
              <a:defRPr>
                <a:latin typeface="Montserrat"/>
                <a:ea typeface="Montserrat"/>
                <a:cs typeface="Montserrat"/>
                <a:sym typeface="Montserrat"/>
              </a:defRPr>
            </a:lvl3pPr>
            <a:lvl4pPr lvl="3" rtl="0">
              <a:lnSpc>
                <a:spcPct val="100000"/>
              </a:lnSpc>
              <a:spcBef>
                <a:spcPts val="0"/>
              </a:spcBef>
              <a:spcAft>
                <a:spcPts val="0"/>
              </a:spcAft>
              <a:buSzPts val="2400"/>
              <a:buFont typeface="Montserrat"/>
              <a:buNone/>
              <a:defRPr>
                <a:latin typeface="Montserrat"/>
                <a:ea typeface="Montserrat"/>
                <a:cs typeface="Montserrat"/>
                <a:sym typeface="Montserrat"/>
              </a:defRPr>
            </a:lvl4pPr>
            <a:lvl5pPr lvl="4" rtl="0">
              <a:lnSpc>
                <a:spcPct val="100000"/>
              </a:lnSpc>
              <a:spcBef>
                <a:spcPts val="0"/>
              </a:spcBef>
              <a:spcAft>
                <a:spcPts val="0"/>
              </a:spcAft>
              <a:buSzPts val="2400"/>
              <a:buFont typeface="Montserrat"/>
              <a:buNone/>
              <a:defRPr>
                <a:latin typeface="Montserrat"/>
                <a:ea typeface="Montserrat"/>
                <a:cs typeface="Montserrat"/>
                <a:sym typeface="Montserrat"/>
              </a:defRPr>
            </a:lvl5pPr>
            <a:lvl6pPr lvl="5" rtl="0">
              <a:lnSpc>
                <a:spcPct val="100000"/>
              </a:lnSpc>
              <a:spcBef>
                <a:spcPts val="0"/>
              </a:spcBef>
              <a:spcAft>
                <a:spcPts val="0"/>
              </a:spcAft>
              <a:buSzPts val="2400"/>
              <a:buFont typeface="Montserrat"/>
              <a:buNone/>
              <a:defRPr>
                <a:latin typeface="Montserrat"/>
                <a:ea typeface="Montserrat"/>
                <a:cs typeface="Montserrat"/>
                <a:sym typeface="Montserrat"/>
              </a:defRPr>
            </a:lvl6pPr>
            <a:lvl7pPr lvl="6" rtl="0">
              <a:lnSpc>
                <a:spcPct val="100000"/>
              </a:lnSpc>
              <a:spcBef>
                <a:spcPts val="0"/>
              </a:spcBef>
              <a:spcAft>
                <a:spcPts val="0"/>
              </a:spcAft>
              <a:buSzPts val="2400"/>
              <a:buFont typeface="Montserrat"/>
              <a:buNone/>
              <a:defRPr>
                <a:latin typeface="Montserrat"/>
                <a:ea typeface="Montserrat"/>
                <a:cs typeface="Montserrat"/>
                <a:sym typeface="Montserrat"/>
              </a:defRPr>
            </a:lvl7pPr>
            <a:lvl8pPr lvl="7" rtl="0">
              <a:lnSpc>
                <a:spcPct val="100000"/>
              </a:lnSpc>
              <a:spcBef>
                <a:spcPts val="0"/>
              </a:spcBef>
              <a:spcAft>
                <a:spcPts val="0"/>
              </a:spcAft>
              <a:buSzPts val="2400"/>
              <a:buFont typeface="Montserrat"/>
              <a:buNone/>
              <a:defRPr>
                <a:latin typeface="Montserrat"/>
                <a:ea typeface="Montserrat"/>
                <a:cs typeface="Montserrat"/>
                <a:sym typeface="Montserrat"/>
              </a:defRPr>
            </a:lvl8pPr>
            <a:lvl9pPr lvl="8" rtl="0">
              <a:lnSpc>
                <a:spcPct val="100000"/>
              </a:lnSpc>
              <a:spcBef>
                <a:spcPts val="0"/>
              </a:spcBef>
              <a:spcAft>
                <a:spcPts val="0"/>
              </a:spcAft>
              <a:buSzPts val="2400"/>
              <a:buFont typeface="Montserrat"/>
              <a:buNone/>
              <a:defRPr>
                <a:latin typeface="Montserrat"/>
                <a:ea typeface="Montserrat"/>
                <a:cs typeface="Montserrat"/>
                <a:sym typeface="Montserrat"/>
              </a:defRPr>
            </a:lvl9pPr>
          </a:lstStyle>
          <a:p>
            <a:endParaRPr/>
          </a:p>
        </p:txBody>
      </p:sp>
      <p:sp>
        <p:nvSpPr>
          <p:cNvPr id="2743" name="Google Shape;2743;p18"/>
          <p:cNvSpPr txBox="1">
            <a:spLocks noGrp="1"/>
          </p:cNvSpPr>
          <p:nvPr>
            <p:ph type="subTitle" idx="4"/>
          </p:nvPr>
        </p:nvSpPr>
        <p:spPr>
          <a:xfrm>
            <a:off x="5496727" y="3494753"/>
            <a:ext cx="22251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400" b="0">
                <a:solidFill>
                  <a:schemeClr val="dk1"/>
                </a:solidFill>
                <a:latin typeface="Ubuntu"/>
                <a:ea typeface="Ubuntu"/>
                <a:cs typeface="Ubuntu"/>
                <a:sym typeface="Ubuntu"/>
              </a:defRPr>
            </a:lvl1pPr>
            <a:lvl2pPr lvl="1" algn="r" rtl="0">
              <a:lnSpc>
                <a:spcPct val="100000"/>
              </a:lnSpc>
              <a:spcBef>
                <a:spcPts val="0"/>
              </a:spcBef>
              <a:spcAft>
                <a:spcPts val="0"/>
              </a:spcAft>
              <a:buSzPts val="2400"/>
              <a:buFont typeface="Montserrat"/>
              <a:buNone/>
              <a:defRPr>
                <a:latin typeface="Montserrat"/>
                <a:ea typeface="Montserrat"/>
                <a:cs typeface="Montserrat"/>
                <a:sym typeface="Montserrat"/>
              </a:defRPr>
            </a:lvl2pPr>
            <a:lvl3pPr lvl="2" algn="r" rtl="0">
              <a:lnSpc>
                <a:spcPct val="100000"/>
              </a:lnSpc>
              <a:spcBef>
                <a:spcPts val="0"/>
              </a:spcBef>
              <a:spcAft>
                <a:spcPts val="0"/>
              </a:spcAft>
              <a:buSzPts val="2400"/>
              <a:buFont typeface="Montserrat"/>
              <a:buNone/>
              <a:defRPr>
                <a:latin typeface="Montserrat"/>
                <a:ea typeface="Montserrat"/>
                <a:cs typeface="Montserrat"/>
                <a:sym typeface="Montserrat"/>
              </a:defRPr>
            </a:lvl3pPr>
            <a:lvl4pPr lvl="3" algn="r" rtl="0">
              <a:lnSpc>
                <a:spcPct val="100000"/>
              </a:lnSpc>
              <a:spcBef>
                <a:spcPts val="0"/>
              </a:spcBef>
              <a:spcAft>
                <a:spcPts val="0"/>
              </a:spcAft>
              <a:buSzPts val="2400"/>
              <a:buFont typeface="Montserrat"/>
              <a:buNone/>
              <a:defRPr>
                <a:latin typeface="Montserrat"/>
                <a:ea typeface="Montserrat"/>
                <a:cs typeface="Montserrat"/>
                <a:sym typeface="Montserrat"/>
              </a:defRPr>
            </a:lvl4pPr>
            <a:lvl5pPr lvl="4" algn="r" rtl="0">
              <a:lnSpc>
                <a:spcPct val="100000"/>
              </a:lnSpc>
              <a:spcBef>
                <a:spcPts val="0"/>
              </a:spcBef>
              <a:spcAft>
                <a:spcPts val="0"/>
              </a:spcAft>
              <a:buSzPts val="2400"/>
              <a:buFont typeface="Montserrat"/>
              <a:buNone/>
              <a:defRPr>
                <a:latin typeface="Montserrat"/>
                <a:ea typeface="Montserrat"/>
                <a:cs typeface="Montserrat"/>
                <a:sym typeface="Montserrat"/>
              </a:defRPr>
            </a:lvl5pPr>
            <a:lvl6pPr lvl="5" algn="r" rtl="0">
              <a:lnSpc>
                <a:spcPct val="100000"/>
              </a:lnSpc>
              <a:spcBef>
                <a:spcPts val="0"/>
              </a:spcBef>
              <a:spcAft>
                <a:spcPts val="0"/>
              </a:spcAft>
              <a:buSzPts val="2400"/>
              <a:buFont typeface="Montserrat"/>
              <a:buNone/>
              <a:defRPr>
                <a:latin typeface="Montserrat"/>
                <a:ea typeface="Montserrat"/>
                <a:cs typeface="Montserrat"/>
                <a:sym typeface="Montserrat"/>
              </a:defRPr>
            </a:lvl6pPr>
            <a:lvl7pPr lvl="6" algn="r" rtl="0">
              <a:lnSpc>
                <a:spcPct val="100000"/>
              </a:lnSpc>
              <a:spcBef>
                <a:spcPts val="0"/>
              </a:spcBef>
              <a:spcAft>
                <a:spcPts val="0"/>
              </a:spcAft>
              <a:buSzPts val="2400"/>
              <a:buFont typeface="Montserrat"/>
              <a:buNone/>
              <a:defRPr>
                <a:latin typeface="Montserrat"/>
                <a:ea typeface="Montserrat"/>
                <a:cs typeface="Montserrat"/>
                <a:sym typeface="Montserrat"/>
              </a:defRPr>
            </a:lvl7pPr>
            <a:lvl8pPr lvl="7" algn="r" rtl="0">
              <a:lnSpc>
                <a:spcPct val="100000"/>
              </a:lnSpc>
              <a:spcBef>
                <a:spcPts val="0"/>
              </a:spcBef>
              <a:spcAft>
                <a:spcPts val="0"/>
              </a:spcAft>
              <a:buSzPts val="2400"/>
              <a:buFont typeface="Montserrat"/>
              <a:buNone/>
              <a:defRPr>
                <a:latin typeface="Montserrat"/>
                <a:ea typeface="Montserrat"/>
                <a:cs typeface="Montserrat"/>
                <a:sym typeface="Montserrat"/>
              </a:defRPr>
            </a:lvl8pPr>
            <a:lvl9pPr lvl="8" algn="r" rtl="0">
              <a:lnSpc>
                <a:spcPct val="100000"/>
              </a:lnSpc>
              <a:spcBef>
                <a:spcPts val="0"/>
              </a:spcBef>
              <a:spcAft>
                <a:spcPts val="0"/>
              </a:spcAft>
              <a:buSzPts val="2400"/>
              <a:buFont typeface="Montserrat"/>
              <a:buNone/>
              <a:defRPr>
                <a:latin typeface="Montserrat"/>
                <a:ea typeface="Montserrat"/>
                <a:cs typeface="Montserrat"/>
                <a:sym typeface="Montserrat"/>
              </a:defRPr>
            </a:lvl9pPr>
          </a:lstStyle>
          <a:p>
            <a:endParaRPr/>
          </a:p>
        </p:txBody>
      </p:sp>
      <p:sp>
        <p:nvSpPr>
          <p:cNvPr id="2744" name="Google Shape;2744;p18"/>
          <p:cNvSpPr txBox="1">
            <a:spLocks noGrp="1"/>
          </p:cNvSpPr>
          <p:nvPr>
            <p:ph type="subTitle" idx="5"/>
          </p:nvPr>
        </p:nvSpPr>
        <p:spPr>
          <a:xfrm>
            <a:off x="1917300" y="747725"/>
            <a:ext cx="5309400" cy="4005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None/>
              <a:defRPr sz="1400" b="0">
                <a:solidFill>
                  <a:schemeClr val="dk1"/>
                </a:solidFill>
                <a:latin typeface="Ubuntu"/>
                <a:ea typeface="Ubuntu"/>
                <a:cs typeface="Ubuntu"/>
                <a:sym typeface="Ubuntu"/>
              </a:defRPr>
            </a:lvl1pPr>
            <a:lvl2pPr lvl="1">
              <a:spcBef>
                <a:spcPts val="0"/>
              </a:spcBef>
              <a:spcAft>
                <a:spcPts val="0"/>
              </a:spcAft>
              <a:buSzPts val="2400"/>
              <a:buNone/>
              <a:defRPr>
                <a:latin typeface="Ubuntu"/>
                <a:ea typeface="Ubuntu"/>
                <a:cs typeface="Ubuntu"/>
                <a:sym typeface="Ubuntu"/>
              </a:defRPr>
            </a:lvl2pPr>
            <a:lvl3pPr lvl="2">
              <a:spcBef>
                <a:spcPts val="0"/>
              </a:spcBef>
              <a:spcAft>
                <a:spcPts val="0"/>
              </a:spcAft>
              <a:buSzPts val="2400"/>
              <a:buNone/>
              <a:defRPr>
                <a:latin typeface="Ubuntu"/>
                <a:ea typeface="Ubuntu"/>
                <a:cs typeface="Ubuntu"/>
                <a:sym typeface="Ubuntu"/>
              </a:defRPr>
            </a:lvl3pPr>
            <a:lvl4pPr lvl="3">
              <a:spcBef>
                <a:spcPts val="0"/>
              </a:spcBef>
              <a:spcAft>
                <a:spcPts val="0"/>
              </a:spcAft>
              <a:buSzPts val="2400"/>
              <a:buNone/>
              <a:defRPr>
                <a:latin typeface="Ubuntu"/>
                <a:ea typeface="Ubuntu"/>
                <a:cs typeface="Ubuntu"/>
                <a:sym typeface="Ubuntu"/>
              </a:defRPr>
            </a:lvl4pPr>
            <a:lvl5pPr lvl="4">
              <a:spcBef>
                <a:spcPts val="0"/>
              </a:spcBef>
              <a:spcAft>
                <a:spcPts val="0"/>
              </a:spcAft>
              <a:buSzPts val="2400"/>
              <a:buNone/>
              <a:defRPr>
                <a:latin typeface="Ubuntu"/>
                <a:ea typeface="Ubuntu"/>
                <a:cs typeface="Ubuntu"/>
                <a:sym typeface="Ubuntu"/>
              </a:defRPr>
            </a:lvl5pPr>
            <a:lvl6pPr lvl="5">
              <a:spcBef>
                <a:spcPts val="0"/>
              </a:spcBef>
              <a:spcAft>
                <a:spcPts val="0"/>
              </a:spcAft>
              <a:buSzPts val="2400"/>
              <a:buNone/>
              <a:defRPr>
                <a:latin typeface="Ubuntu"/>
                <a:ea typeface="Ubuntu"/>
                <a:cs typeface="Ubuntu"/>
                <a:sym typeface="Ubuntu"/>
              </a:defRPr>
            </a:lvl6pPr>
            <a:lvl7pPr lvl="6">
              <a:spcBef>
                <a:spcPts val="0"/>
              </a:spcBef>
              <a:spcAft>
                <a:spcPts val="0"/>
              </a:spcAft>
              <a:buSzPts val="2400"/>
              <a:buNone/>
              <a:defRPr>
                <a:latin typeface="Ubuntu"/>
                <a:ea typeface="Ubuntu"/>
                <a:cs typeface="Ubuntu"/>
                <a:sym typeface="Ubuntu"/>
              </a:defRPr>
            </a:lvl7pPr>
            <a:lvl8pPr lvl="7">
              <a:spcBef>
                <a:spcPts val="0"/>
              </a:spcBef>
              <a:spcAft>
                <a:spcPts val="0"/>
              </a:spcAft>
              <a:buSzPts val="2400"/>
              <a:buNone/>
              <a:defRPr>
                <a:latin typeface="Ubuntu"/>
                <a:ea typeface="Ubuntu"/>
                <a:cs typeface="Ubuntu"/>
                <a:sym typeface="Ubuntu"/>
              </a:defRPr>
            </a:lvl8pPr>
            <a:lvl9pPr lvl="8">
              <a:spcBef>
                <a:spcPts val="0"/>
              </a:spcBef>
              <a:spcAft>
                <a:spcPts val="0"/>
              </a:spcAft>
              <a:buSzPts val="2400"/>
              <a:buNone/>
              <a:defRPr>
                <a:latin typeface="Ubuntu"/>
                <a:ea typeface="Ubuntu"/>
                <a:cs typeface="Ubuntu"/>
                <a:sym typeface="Ubuntu"/>
              </a:defRPr>
            </a:lvl9pPr>
          </a:lstStyle>
          <a:p>
            <a:endParaRPr/>
          </a:p>
        </p:txBody>
      </p:sp>
      <p:sp>
        <p:nvSpPr>
          <p:cNvPr id="2745" name="Google Shape;2745;p18"/>
          <p:cNvSpPr txBox="1">
            <a:spLocks noGrp="1"/>
          </p:cNvSpPr>
          <p:nvPr>
            <p:ph type="title"/>
          </p:nvPr>
        </p:nvSpPr>
        <p:spPr>
          <a:xfrm>
            <a:off x="560850"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46" name="Google Shape;2746;p18"/>
          <p:cNvSpPr/>
          <p:nvPr/>
        </p:nvSpPr>
        <p:spPr>
          <a:xfrm>
            <a:off x="-865825" y="-228700"/>
            <a:ext cx="8217273" cy="482986"/>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2747" name="Google Shape;2747;p18"/>
          <p:cNvSpPr/>
          <p:nvPr/>
        </p:nvSpPr>
        <p:spPr>
          <a:xfrm>
            <a:off x="6144950" y="-1677575"/>
            <a:ext cx="6052187" cy="245452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2748" name="Google Shape;2748;p18"/>
          <p:cNvSpPr/>
          <p:nvPr/>
        </p:nvSpPr>
        <p:spPr>
          <a:xfrm>
            <a:off x="2680304" y="4632192"/>
            <a:ext cx="6920625" cy="869350"/>
          </a:xfrm>
          <a:custGeom>
            <a:avLst/>
            <a:gdLst/>
            <a:ahLst/>
            <a:cxnLst/>
            <a:rect l="l" t="t" r="r" b="b"/>
            <a:pathLst>
              <a:path w="276825" h="34774" extrusionOk="0">
                <a:moveTo>
                  <a:pt x="27416" y="7421"/>
                </a:moveTo>
                <a:cubicBezTo>
                  <a:pt x="38878" y="5643"/>
                  <a:pt x="67218" y="20254"/>
                  <a:pt x="85914" y="21213"/>
                </a:cubicBezTo>
                <a:cubicBezTo>
                  <a:pt x="104610" y="22172"/>
                  <a:pt x="120144" y="14034"/>
                  <a:pt x="139590" y="13177"/>
                </a:cubicBezTo>
                <a:cubicBezTo>
                  <a:pt x="159036" y="12320"/>
                  <a:pt x="183517" y="18266"/>
                  <a:pt x="202588" y="16070"/>
                </a:cubicBezTo>
                <a:cubicBezTo>
                  <a:pt x="221659" y="13874"/>
                  <a:pt x="241641" y="65"/>
                  <a:pt x="254014" y="0"/>
                </a:cubicBezTo>
                <a:cubicBezTo>
                  <a:pt x="266387" y="-65"/>
                  <a:pt x="276967" y="10330"/>
                  <a:pt x="276824" y="15678"/>
                </a:cubicBezTo>
                <a:cubicBezTo>
                  <a:pt x="276681" y="21026"/>
                  <a:pt x="255914" y="28981"/>
                  <a:pt x="253157" y="32089"/>
                </a:cubicBezTo>
                <a:cubicBezTo>
                  <a:pt x="250400" y="35197"/>
                  <a:pt x="299618" y="34360"/>
                  <a:pt x="260282" y="34325"/>
                </a:cubicBezTo>
                <a:cubicBezTo>
                  <a:pt x="220946" y="34290"/>
                  <a:pt x="55954" y="36364"/>
                  <a:pt x="17143" y="31880"/>
                </a:cubicBezTo>
                <a:cubicBezTo>
                  <a:pt x="-21668" y="27396"/>
                  <a:pt x="15954" y="9199"/>
                  <a:pt x="27416" y="7421"/>
                </a:cubicBezTo>
                <a:close/>
              </a:path>
            </a:pathLst>
          </a:custGeom>
          <a:solidFill>
            <a:schemeClr val="accent2"/>
          </a:solidFill>
          <a:ln>
            <a:noFill/>
          </a:ln>
        </p:spPr>
      </p:sp>
      <p:sp>
        <p:nvSpPr>
          <p:cNvPr id="2749" name="Google Shape;2749;p18"/>
          <p:cNvSpPr/>
          <p:nvPr/>
        </p:nvSpPr>
        <p:spPr>
          <a:xfrm>
            <a:off x="-494080" y="4512971"/>
            <a:ext cx="5444575" cy="1080725"/>
          </a:xfrm>
          <a:custGeom>
            <a:avLst/>
            <a:gdLst/>
            <a:ahLst/>
            <a:cxnLst/>
            <a:rect l="l" t="t" r="r" b="b"/>
            <a:pathLst>
              <a:path w="217783" h="43229" extrusionOk="0">
                <a:moveTo>
                  <a:pt x="11664" y="10067"/>
                </a:moveTo>
                <a:cubicBezTo>
                  <a:pt x="15049" y="3401"/>
                  <a:pt x="26252" y="-1332"/>
                  <a:pt x="37050" y="337"/>
                </a:cubicBezTo>
                <a:cubicBezTo>
                  <a:pt x="47848" y="2007"/>
                  <a:pt x="66964" y="16555"/>
                  <a:pt x="76451" y="20084"/>
                </a:cubicBezTo>
                <a:cubicBezTo>
                  <a:pt x="85938" y="23613"/>
                  <a:pt x="86712" y="22184"/>
                  <a:pt x="93971" y="21511"/>
                </a:cubicBezTo>
                <a:cubicBezTo>
                  <a:pt x="101230" y="20838"/>
                  <a:pt x="109641" y="15704"/>
                  <a:pt x="120006" y="16047"/>
                </a:cubicBezTo>
                <a:cubicBezTo>
                  <a:pt x="130371" y="16390"/>
                  <a:pt x="143854" y="20414"/>
                  <a:pt x="156162" y="23568"/>
                </a:cubicBezTo>
                <a:cubicBezTo>
                  <a:pt x="168470" y="26722"/>
                  <a:pt x="185584" y="31999"/>
                  <a:pt x="193853" y="34971"/>
                </a:cubicBezTo>
                <a:cubicBezTo>
                  <a:pt x="202122" y="37943"/>
                  <a:pt x="235296" y="40505"/>
                  <a:pt x="205777" y="41399"/>
                </a:cubicBezTo>
                <a:cubicBezTo>
                  <a:pt x="176259" y="42293"/>
                  <a:pt x="49094" y="45558"/>
                  <a:pt x="16742" y="40336"/>
                </a:cubicBezTo>
                <a:cubicBezTo>
                  <a:pt x="-15610" y="35114"/>
                  <a:pt x="8279" y="16734"/>
                  <a:pt x="11664" y="10067"/>
                </a:cubicBezTo>
                <a:close/>
              </a:path>
            </a:pathLst>
          </a:custGeom>
          <a:solidFill>
            <a:schemeClr val="lt2"/>
          </a:solidFill>
          <a:ln>
            <a:noFill/>
          </a:ln>
        </p:spPr>
      </p:sp>
      <p:sp>
        <p:nvSpPr>
          <p:cNvPr id="2750" name="Google Shape;2750;p18"/>
          <p:cNvSpPr/>
          <p:nvPr/>
        </p:nvSpPr>
        <p:spPr>
          <a:xfrm rot="1121245" flipH="1">
            <a:off x="6778157" y="4914949"/>
            <a:ext cx="329304" cy="285021"/>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1" name="Google Shape;2751;p18"/>
          <p:cNvGrpSpPr/>
          <p:nvPr/>
        </p:nvGrpSpPr>
        <p:grpSpPr>
          <a:xfrm flipH="1">
            <a:off x="44135" y="4513915"/>
            <a:ext cx="773438" cy="751636"/>
            <a:chOff x="8197580" y="4205811"/>
            <a:chExt cx="998242" cy="969977"/>
          </a:xfrm>
        </p:grpSpPr>
        <p:sp>
          <p:nvSpPr>
            <p:cNvPr id="2752" name="Google Shape;2752;p18"/>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8"/>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8"/>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8"/>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8"/>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8"/>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8"/>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8"/>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8"/>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8"/>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8"/>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8"/>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8"/>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8"/>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8"/>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8"/>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8"/>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18"/>
          <p:cNvGrpSpPr/>
          <p:nvPr/>
        </p:nvGrpSpPr>
        <p:grpSpPr>
          <a:xfrm flipH="1">
            <a:off x="8302206" y="-128204"/>
            <a:ext cx="910774" cy="885126"/>
            <a:chOff x="-36607" y="-28910"/>
            <a:chExt cx="999532" cy="971385"/>
          </a:xfrm>
        </p:grpSpPr>
        <p:sp>
          <p:nvSpPr>
            <p:cNvPr id="2770" name="Google Shape;2770;p18"/>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8"/>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8"/>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8"/>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8"/>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8"/>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8"/>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8"/>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8"/>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8"/>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8"/>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8"/>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8"/>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8"/>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8"/>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8"/>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8"/>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7" name="Google Shape;2787;p18"/>
          <p:cNvGrpSpPr/>
          <p:nvPr/>
        </p:nvGrpSpPr>
        <p:grpSpPr>
          <a:xfrm rot="2700000" flipH="1">
            <a:off x="3148977" y="4744627"/>
            <a:ext cx="380895" cy="644496"/>
            <a:chOff x="4966680" y="4437444"/>
            <a:chExt cx="491575" cy="831771"/>
          </a:xfrm>
        </p:grpSpPr>
        <p:sp>
          <p:nvSpPr>
            <p:cNvPr id="2788" name="Google Shape;2788;p18"/>
            <p:cNvSpPr/>
            <p:nvPr/>
          </p:nvSpPr>
          <p:spPr>
            <a:xfrm rot="5400000">
              <a:off x="4784418" y="4619705"/>
              <a:ext cx="813410" cy="448886"/>
            </a:xfrm>
            <a:custGeom>
              <a:avLst/>
              <a:gdLst/>
              <a:ahLst/>
              <a:cxnLst/>
              <a:rect l="l" t="t" r="r" b="b"/>
              <a:pathLst>
                <a:path w="19093" h="10536" extrusionOk="0">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8"/>
            <p:cNvSpPr/>
            <p:nvPr/>
          </p:nvSpPr>
          <p:spPr>
            <a:xfrm rot="5400000">
              <a:off x="4816221" y="4627182"/>
              <a:ext cx="831771" cy="452295"/>
            </a:xfrm>
            <a:custGeom>
              <a:avLst/>
              <a:gdLst/>
              <a:ahLst/>
              <a:cxnLst/>
              <a:rect l="l" t="t" r="r" b="b"/>
              <a:pathLst>
                <a:path w="19524" h="10616" extrusionOk="0">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8"/>
            <p:cNvSpPr/>
            <p:nvPr/>
          </p:nvSpPr>
          <p:spPr>
            <a:xfrm rot="5400000">
              <a:off x="4979542" y="4581202"/>
              <a:ext cx="173009" cy="184820"/>
            </a:xfrm>
            <a:custGeom>
              <a:avLst/>
              <a:gdLst/>
              <a:ahLst/>
              <a:cxnLst/>
              <a:rect l="l" t="t" r="r" b="b"/>
              <a:pathLst>
                <a:path w="4061" h="4338" extrusionOk="0">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8"/>
            <p:cNvSpPr/>
            <p:nvPr/>
          </p:nvSpPr>
          <p:spPr>
            <a:xfrm rot="5400000">
              <a:off x="5048621" y="4713760"/>
              <a:ext cx="228179" cy="270968"/>
            </a:xfrm>
            <a:custGeom>
              <a:avLst/>
              <a:gdLst/>
              <a:ahLst/>
              <a:cxnLst/>
              <a:rect l="l" t="t" r="r" b="b"/>
              <a:pathLst>
                <a:path w="5356" h="6360" extrusionOk="0">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8"/>
            <p:cNvSpPr/>
            <p:nvPr/>
          </p:nvSpPr>
          <p:spPr>
            <a:xfrm rot="5400000">
              <a:off x="5181693" y="4916488"/>
              <a:ext cx="194566" cy="230578"/>
            </a:xfrm>
            <a:custGeom>
              <a:avLst/>
              <a:gdLst/>
              <a:ahLst/>
              <a:cxnLst/>
              <a:rect l="l" t="t" r="r" b="b"/>
              <a:pathLst>
                <a:path w="4567" h="5412" extrusionOk="0">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18"/>
          <p:cNvGrpSpPr/>
          <p:nvPr/>
        </p:nvGrpSpPr>
        <p:grpSpPr>
          <a:xfrm rot="-2506008" flipH="1">
            <a:off x="5292009" y="4769652"/>
            <a:ext cx="513679" cy="642457"/>
            <a:chOff x="3291645" y="4438907"/>
            <a:chExt cx="662976" cy="829031"/>
          </a:xfrm>
        </p:grpSpPr>
        <p:sp>
          <p:nvSpPr>
            <p:cNvPr id="2794" name="Google Shape;2794;p18"/>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8"/>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8"/>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8"/>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8"/>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8"/>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8"/>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8"/>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8"/>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8"/>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4" name="Google Shape;2804;p18"/>
          <p:cNvGrpSpPr/>
          <p:nvPr/>
        </p:nvGrpSpPr>
        <p:grpSpPr>
          <a:xfrm flipH="1">
            <a:off x="2328051" y="4868669"/>
            <a:ext cx="490699" cy="571086"/>
            <a:chOff x="7255010" y="4438892"/>
            <a:chExt cx="633323" cy="736981"/>
          </a:xfrm>
        </p:grpSpPr>
        <p:sp>
          <p:nvSpPr>
            <p:cNvPr id="2805" name="Google Shape;2805;p18"/>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8"/>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8"/>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8"/>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8"/>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8"/>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8"/>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2" name="Google Shape;2812;p18"/>
          <p:cNvGrpSpPr/>
          <p:nvPr/>
        </p:nvGrpSpPr>
        <p:grpSpPr>
          <a:xfrm flipH="1">
            <a:off x="4329237" y="4905976"/>
            <a:ext cx="286063" cy="302972"/>
            <a:chOff x="4174996" y="4517026"/>
            <a:chExt cx="645448" cy="683601"/>
          </a:xfrm>
        </p:grpSpPr>
        <p:sp>
          <p:nvSpPr>
            <p:cNvPr id="2813" name="Google Shape;2813;p18"/>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18"/>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18"/>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8"/>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7" name="Google Shape;2817;p18"/>
          <p:cNvSpPr/>
          <p:nvPr/>
        </p:nvSpPr>
        <p:spPr>
          <a:xfrm rot="-5400000" flipH="1">
            <a:off x="3961005" y="4909856"/>
            <a:ext cx="237604" cy="212033"/>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8" name="Google Shape;2818;p18"/>
          <p:cNvGrpSpPr/>
          <p:nvPr/>
        </p:nvGrpSpPr>
        <p:grpSpPr>
          <a:xfrm>
            <a:off x="6265209" y="-244224"/>
            <a:ext cx="968730" cy="759811"/>
            <a:chOff x="2246497" y="-36012"/>
            <a:chExt cx="829747" cy="650802"/>
          </a:xfrm>
        </p:grpSpPr>
        <p:sp>
          <p:nvSpPr>
            <p:cNvPr id="2819" name="Google Shape;2819;p18"/>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8"/>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8"/>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8"/>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8"/>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8"/>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8"/>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8"/>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7" name="Google Shape;2827;p18"/>
          <p:cNvGrpSpPr/>
          <p:nvPr/>
        </p:nvGrpSpPr>
        <p:grpSpPr>
          <a:xfrm flipH="1">
            <a:off x="7538458" y="-128207"/>
            <a:ext cx="576735" cy="672391"/>
            <a:chOff x="1258903" y="17252"/>
            <a:chExt cx="632940" cy="737918"/>
          </a:xfrm>
        </p:grpSpPr>
        <p:sp>
          <p:nvSpPr>
            <p:cNvPr id="2828" name="Google Shape;2828;p18"/>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8"/>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8"/>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8"/>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8"/>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8"/>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8"/>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5" name="Google Shape;2835;p18"/>
          <p:cNvGrpSpPr/>
          <p:nvPr/>
        </p:nvGrpSpPr>
        <p:grpSpPr>
          <a:xfrm rot="-152649" flipH="1">
            <a:off x="1251041" y="4838662"/>
            <a:ext cx="643538" cy="504414"/>
            <a:chOff x="6116480" y="4524652"/>
            <a:chExt cx="830410" cy="650968"/>
          </a:xfrm>
        </p:grpSpPr>
        <p:sp>
          <p:nvSpPr>
            <p:cNvPr id="2836" name="Google Shape;2836;p18"/>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18"/>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18"/>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8"/>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8"/>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8"/>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8"/>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8"/>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4" name="Google Shape;2844;p18"/>
          <p:cNvGrpSpPr/>
          <p:nvPr/>
        </p:nvGrpSpPr>
        <p:grpSpPr>
          <a:xfrm rot="6830268" flipH="1">
            <a:off x="8076226" y="4675668"/>
            <a:ext cx="867911" cy="680425"/>
            <a:chOff x="6116480" y="4524652"/>
            <a:chExt cx="830410" cy="650968"/>
          </a:xfrm>
        </p:grpSpPr>
        <p:sp>
          <p:nvSpPr>
            <p:cNvPr id="2845" name="Google Shape;2845;p18"/>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8"/>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8"/>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8"/>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8"/>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8"/>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8"/>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8"/>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3" name="Google Shape;2853;p18"/>
          <p:cNvSpPr/>
          <p:nvPr/>
        </p:nvSpPr>
        <p:spPr>
          <a:xfrm rot="-10128810" flipH="1">
            <a:off x="96146" y="654846"/>
            <a:ext cx="388196" cy="335991"/>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4" name="Google Shape;2854;p18"/>
          <p:cNvGrpSpPr/>
          <p:nvPr/>
        </p:nvGrpSpPr>
        <p:grpSpPr>
          <a:xfrm rot="10350091" flipH="1">
            <a:off x="46818" y="-321022"/>
            <a:ext cx="605570" cy="757329"/>
            <a:chOff x="3291645" y="4438907"/>
            <a:chExt cx="662976" cy="829031"/>
          </a:xfrm>
        </p:grpSpPr>
        <p:sp>
          <p:nvSpPr>
            <p:cNvPr id="2855" name="Google Shape;2855;p18"/>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8"/>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8"/>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8"/>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8"/>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8"/>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8"/>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8"/>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8"/>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8"/>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2">
  <p:cSld name="TITLE_AND_TWO_COLUMNS_1_1_1_1">
    <p:spTree>
      <p:nvGrpSpPr>
        <p:cNvPr id="1" name="Shape 2865"/>
        <p:cNvGrpSpPr/>
        <p:nvPr/>
      </p:nvGrpSpPr>
      <p:grpSpPr>
        <a:xfrm>
          <a:off x="0" y="0"/>
          <a:ext cx="0" cy="0"/>
          <a:chOff x="0" y="0"/>
          <a:chExt cx="0" cy="0"/>
        </a:xfrm>
      </p:grpSpPr>
      <p:sp>
        <p:nvSpPr>
          <p:cNvPr id="2866" name="Google Shape;2866;p19"/>
          <p:cNvSpPr txBox="1">
            <a:spLocks noGrp="1"/>
          </p:cNvSpPr>
          <p:nvPr>
            <p:ph type="ctrTitle"/>
          </p:nvPr>
        </p:nvSpPr>
        <p:spPr>
          <a:xfrm>
            <a:off x="1978978" y="1522775"/>
            <a:ext cx="1821900" cy="408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67" name="Google Shape;2867;p19"/>
          <p:cNvSpPr txBox="1">
            <a:spLocks noGrp="1"/>
          </p:cNvSpPr>
          <p:nvPr>
            <p:ph type="subTitle" idx="1"/>
          </p:nvPr>
        </p:nvSpPr>
        <p:spPr>
          <a:xfrm>
            <a:off x="1978975" y="1896375"/>
            <a:ext cx="2432100" cy="77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2868" name="Google Shape;2868;p19"/>
          <p:cNvSpPr txBox="1">
            <a:spLocks noGrp="1"/>
          </p:cNvSpPr>
          <p:nvPr>
            <p:ph type="ctrTitle" idx="2"/>
          </p:nvPr>
        </p:nvSpPr>
        <p:spPr>
          <a:xfrm>
            <a:off x="5927504" y="1522775"/>
            <a:ext cx="1821900" cy="408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69" name="Google Shape;2869;p19"/>
          <p:cNvSpPr txBox="1">
            <a:spLocks noGrp="1"/>
          </p:cNvSpPr>
          <p:nvPr>
            <p:ph type="subTitle" idx="3"/>
          </p:nvPr>
        </p:nvSpPr>
        <p:spPr>
          <a:xfrm>
            <a:off x="5927500" y="1896375"/>
            <a:ext cx="2432100" cy="77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2870" name="Google Shape;2870;p19"/>
          <p:cNvSpPr txBox="1">
            <a:spLocks noGrp="1"/>
          </p:cNvSpPr>
          <p:nvPr>
            <p:ph type="ctrTitle" idx="4"/>
          </p:nvPr>
        </p:nvSpPr>
        <p:spPr>
          <a:xfrm>
            <a:off x="1978978" y="3073838"/>
            <a:ext cx="1821900" cy="408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71" name="Google Shape;2871;p19"/>
          <p:cNvSpPr txBox="1">
            <a:spLocks noGrp="1"/>
          </p:cNvSpPr>
          <p:nvPr>
            <p:ph type="subTitle" idx="5"/>
          </p:nvPr>
        </p:nvSpPr>
        <p:spPr>
          <a:xfrm>
            <a:off x="1978975" y="3442375"/>
            <a:ext cx="2432100" cy="77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2872" name="Google Shape;2872;p19"/>
          <p:cNvSpPr txBox="1">
            <a:spLocks noGrp="1"/>
          </p:cNvSpPr>
          <p:nvPr>
            <p:ph type="ctrTitle" idx="6"/>
          </p:nvPr>
        </p:nvSpPr>
        <p:spPr>
          <a:xfrm>
            <a:off x="5927504" y="3073838"/>
            <a:ext cx="1821900" cy="408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73" name="Google Shape;2873;p19"/>
          <p:cNvSpPr txBox="1">
            <a:spLocks noGrp="1"/>
          </p:cNvSpPr>
          <p:nvPr>
            <p:ph type="subTitle" idx="7"/>
          </p:nvPr>
        </p:nvSpPr>
        <p:spPr>
          <a:xfrm>
            <a:off x="5927500" y="3442376"/>
            <a:ext cx="2432100" cy="77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2874" name="Google Shape;2874;p19"/>
          <p:cNvSpPr txBox="1">
            <a:spLocks noGrp="1"/>
          </p:cNvSpPr>
          <p:nvPr>
            <p:ph type="title" idx="8"/>
          </p:nvPr>
        </p:nvSpPr>
        <p:spPr>
          <a:xfrm>
            <a:off x="560850"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75" name="Google Shape;2875;p19"/>
          <p:cNvSpPr/>
          <p:nvPr/>
        </p:nvSpPr>
        <p:spPr>
          <a:xfrm>
            <a:off x="508823" y="45280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9"/>
          <p:cNvSpPr/>
          <p:nvPr/>
        </p:nvSpPr>
        <p:spPr>
          <a:xfrm flipH="1">
            <a:off x="1717180" y="-29637"/>
            <a:ext cx="8217273" cy="482986"/>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2877" name="Google Shape;2877;p19"/>
          <p:cNvSpPr/>
          <p:nvPr/>
        </p:nvSpPr>
        <p:spPr>
          <a:xfrm flipH="1">
            <a:off x="-2908927" y="-1403400"/>
            <a:ext cx="5376322" cy="218035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2878" name="Google Shape;2878;p19"/>
          <p:cNvSpPr/>
          <p:nvPr/>
        </p:nvSpPr>
        <p:spPr>
          <a:xfrm flipH="1">
            <a:off x="-1210610" y="4494247"/>
            <a:ext cx="7424081" cy="925807"/>
          </a:xfrm>
          <a:custGeom>
            <a:avLst/>
            <a:gdLst/>
            <a:ahLst/>
            <a:cxnLst/>
            <a:rect l="l" t="t" r="r" b="b"/>
            <a:pathLst>
              <a:path w="326944" h="40771" extrusionOk="0">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sp>
      <p:sp>
        <p:nvSpPr>
          <p:cNvPr id="2879" name="Google Shape;2879;p19"/>
          <p:cNvSpPr/>
          <p:nvPr/>
        </p:nvSpPr>
        <p:spPr>
          <a:xfrm flipH="1">
            <a:off x="3793919" y="4305650"/>
            <a:ext cx="5778105" cy="1120661"/>
          </a:xfrm>
          <a:custGeom>
            <a:avLst/>
            <a:gdLst/>
            <a:ahLst/>
            <a:cxnLst/>
            <a:rect l="l" t="t" r="r" b="b"/>
            <a:pathLst>
              <a:path w="254458" h="49352" extrusionOk="0">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sp>
      <p:sp>
        <p:nvSpPr>
          <p:cNvPr id="2880" name="Google Shape;2880;p19"/>
          <p:cNvSpPr/>
          <p:nvPr/>
        </p:nvSpPr>
        <p:spPr>
          <a:xfrm rot="-1121176">
            <a:off x="1974505" y="4835994"/>
            <a:ext cx="293052" cy="253646"/>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1" name="Google Shape;2881;p19"/>
          <p:cNvGrpSpPr/>
          <p:nvPr/>
        </p:nvGrpSpPr>
        <p:grpSpPr>
          <a:xfrm>
            <a:off x="8433951" y="4528073"/>
            <a:ext cx="710049" cy="690042"/>
            <a:chOff x="8197580" y="4205811"/>
            <a:chExt cx="998242" cy="969977"/>
          </a:xfrm>
        </p:grpSpPr>
        <p:sp>
          <p:nvSpPr>
            <p:cNvPr id="2882" name="Google Shape;2882;p19"/>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9"/>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9"/>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9"/>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9"/>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9"/>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9"/>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9"/>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9"/>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9"/>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9"/>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9"/>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9"/>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9"/>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9"/>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9"/>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9"/>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9" name="Google Shape;2899;p19"/>
          <p:cNvGrpSpPr/>
          <p:nvPr/>
        </p:nvGrpSpPr>
        <p:grpSpPr>
          <a:xfrm>
            <a:off x="-102184" y="-126231"/>
            <a:ext cx="809022" cy="786239"/>
            <a:chOff x="-36607" y="-28910"/>
            <a:chExt cx="999532" cy="971385"/>
          </a:xfrm>
        </p:grpSpPr>
        <p:sp>
          <p:nvSpPr>
            <p:cNvPr id="2900" name="Google Shape;2900;p19"/>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9"/>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9"/>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9"/>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9"/>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9"/>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9"/>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9"/>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9"/>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9"/>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9"/>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9"/>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9"/>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9"/>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9"/>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9"/>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9"/>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7" name="Google Shape;2917;p19"/>
          <p:cNvGrpSpPr/>
          <p:nvPr/>
        </p:nvGrpSpPr>
        <p:grpSpPr>
          <a:xfrm rot="1291617">
            <a:off x="2901389" y="4755037"/>
            <a:ext cx="549982" cy="687783"/>
            <a:chOff x="3291645" y="4438907"/>
            <a:chExt cx="662976" cy="829031"/>
          </a:xfrm>
        </p:grpSpPr>
        <p:sp>
          <p:nvSpPr>
            <p:cNvPr id="2918" name="Google Shape;2918;p19"/>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9"/>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9"/>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9"/>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9"/>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9"/>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19"/>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19"/>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19"/>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19"/>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8" name="Google Shape;2928;p19"/>
          <p:cNvGrpSpPr/>
          <p:nvPr/>
        </p:nvGrpSpPr>
        <p:grpSpPr>
          <a:xfrm>
            <a:off x="6301393" y="4751398"/>
            <a:ext cx="280119" cy="325967"/>
            <a:chOff x="7255010" y="4438892"/>
            <a:chExt cx="633323" cy="736981"/>
          </a:xfrm>
        </p:grpSpPr>
        <p:sp>
          <p:nvSpPr>
            <p:cNvPr id="2929" name="Google Shape;2929;p19"/>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9"/>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9"/>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9"/>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9"/>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9"/>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9"/>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6" name="Google Shape;2936;p19"/>
          <p:cNvGrpSpPr/>
          <p:nvPr/>
        </p:nvGrpSpPr>
        <p:grpSpPr>
          <a:xfrm>
            <a:off x="3979184" y="4678446"/>
            <a:ext cx="535464" cy="567184"/>
            <a:chOff x="4174996" y="4517026"/>
            <a:chExt cx="645448" cy="683601"/>
          </a:xfrm>
        </p:grpSpPr>
        <p:sp>
          <p:nvSpPr>
            <p:cNvPr id="2937" name="Google Shape;2937;p19"/>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9"/>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9"/>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9"/>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1" name="Google Shape;2941;p19"/>
          <p:cNvSpPr/>
          <p:nvPr/>
        </p:nvSpPr>
        <p:spPr>
          <a:xfrm rot="2493606">
            <a:off x="4931851" y="4693978"/>
            <a:ext cx="280109" cy="249958"/>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2" name="Google Shape;2942;p19"/>
          <p:cNvGrpSpPr/>
          <p:nvPr/>
        </p:nvGrpSpPr>
        <p:grpSpPr>
          <a:xfrm rot="1799723" flipH="1">
            <a:off x="-193980" y="908936"/>
            <a:ext cx="668538" cy="524359"/>
            <a:chOff x="2246497" y="-36012"/>
            <a:chExt cx="829747" cy="650802"/>
          </a:xfrm>
        </p:grpSpPr>
        <p:sp>
          <p:nvSpPr>
            <p:cNvPr id="2943" name="Google Shape;2943;p19"/>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9"/>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9"/>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9"/>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9"/>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9"/>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9"/>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9"/>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1" name="Google Shape;2951;p19"/>
          <p:cNvGrpSpPr/>
          <p:nvPr/>
        </p:nvGrpSpPr>
        <p:grpSpPr>
          <a:xfrm>
            <a:off x="1044376" y="-6317"/>
            <a:ext cx="335268" cy="390875"/>
            <a:chOff x="1258903" y="17252"/>
            <a:chExt cx="632940" cy="737918"/>
          </a:xfrm>
        </p:grpSpPr>
        <p:sp>
          <p:nvSpPr>
            <p:cNvPr id="2952" name="Google Shape;2952;p19"/>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9"/>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9"/>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9"/>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9"/>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9"/>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9"/>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9" name="Google Shape;2959;p19"/>
          <p:cNvGrpSpPr/>
          <p:nvPr/>
        </p:nvGrpSpPr>
        <p:grpSpPr>
          <a:xfrm rot="-6734554">
            <a:off x="627545" y="4609338"/>
            <a:ext cx="929288" cy="728539"/>
            <a:chOff x="6116480" y="4524652"/>
            <a:chExt cx="830410" cy="650968"/>
          </a:xfrm>
        </p:grpSpPr>
        <p:sp>
          <p:nvSpPr>
            <p:cNvPr id="2960" name="Google Shape;2960;p19"/>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9"/>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9"/>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9"/>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9"/>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9"/>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9"/>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9"/>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8" name="Google Shape;2968;p19"/>
          <p:cNvSpPr/>
          <p:nvPr/>
        </p:nvSpPr>
        <p:spPr>
          <a:xfrm rot="10128894">
            <a:off x="8830452" y="806728"/>
            <a:ext cx="291826" cy="252586"/>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9" name="Google Shape;2969;p19"/>
          <p:cNvGrpSpPr/>
          <p:nvPr/>
        </p:nvGrpSpPr>
        <p:grpSpPr>
          <a:xfrm rot="-8817145">
            <a:off x="4840299" y="-311170"/>
            <a:ext cx="564095" cy="705453"/>
            <a:chOff x="3291645" y="4438907"/>
            <a:chExt cx="662976" cy="829031"/>
          </a:xfrm>
        </p:grpSpPr>
        <p:sp>
          <p:nvSpPr>
            <p:cNvPr id="2970" name="Google Shape;2970;p19"/>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9"/>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9"/>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9"/>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9"/>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9"/>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9"/>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9"/>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9"/>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9"/>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0" name="Google Shape;2980;p19"/>
          <p:cNvGrpSpPr/>
          <p:nvPr/>
        </p:nvGrpSpPr>
        <p:grpSpPr>
          <a:xfrm rot="10800000">
            <a:off x="6217160" y="-96178"/>
            <a:ext cx="375393" cy="397651"/>
            <a:chOff x="4174996" y="4517026"/>
            <a:chExt cx="645448" cy="683601"/>
          </a:xfrm>
        </p:grpSpPr>
        <p:sp>
          <p:nvSpPr>
            <p:cNvPr id="2981" name="Google Shape;2981;p19"/>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9"/>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9"/>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9"/>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5" name="Google Shape;2985;p19"/>
          <p:cNvSpPr/>
          <p:nvPr/>
        </p:nvSpPr>
        <p:spPr>
          <a:xfrm rot="-5400000">
            <a:off x="3805499" y="84413"/>
            <a:ext cx="234678" cy="209423"/>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9"/>
          <p:cNvSpPr/>
          <p:nvPr/>
        </p:nvSpPr>
        <p:spPr>
          <a:xfrm rot="10800000">
            <a:off x="7293025" y="86864"/>
            <a:ext cx="280111" cy="249964"/>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7" name="Google Shape;2987;p19"/>
          <p:cNvGrpSpPr/>
          <p:nvPr/>
        </p:nvGrpSpPr>
        <p:grpSpPr>
          <a:xfrm rot="9117171">
            <a:off x="8409150" y="-2962"/>
            <a:ext cx="861497" cy="675395"/>
            <a:chOff x="6116480" y="4524652"/>
            <a:chExt cx="830410" cy="650968"/>
          </a:xfrm>
        </p:grpSpPr>
        <p:sp>
          <p:nvSpPr>
            <p:cNvPr id="2988" name="Google Shape;2988;p19"/>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9"/>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9"/>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9"/>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9"/>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9"/>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9"/>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9"/>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3125" y="600575"/>
            <a:ext cx="6858000" cy="5694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1pPr>
            <a:lvl2pPr lvl="1">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2pPr>
            <a:lvl3pPr lvl="2">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3pPr>
            <a:lvl4pPr lvl="3">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4pPr>
            <a:lvl5pPr lvl="4">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5pPr>
            <a:lvl6pPr lvl="5">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6pPr>
            <a:lvl7pPr lvl="6">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7pPr>
            <a:lvl8pPr lvl="7">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8pPr>
            <a:lvl9pPr lvl="8">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805250" y="2747175"/>
            <a:ext cx="7332000" cy="1766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1pPr>
            <a:lvl2pPr marL="914400" lvl="1"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2pPr>
            <a:lvl3pPr marL="1371600" lvl="2"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3pPr>
            <a:lvl4pPr marL="1828800" lvl="3"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4pPr>
            <a:lvl5pPr marL="2286000" lvl="4"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5pPr>
            <a:lvl6pPr marL="2743200" lvl="5"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6pPr>
            <a:lvl7pPr marL="3200400" lvl="6"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7pPr>
            <a:lvl8pPr marL="3657600" lvl="7"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8pPr>
            <a:lvl9pPr marL="4114800" lvl="8"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6" r:id="rId5"/>
    <p:sldLayoutId id="2147483659" r:id="rId6"/>
    <p:sldLayoutId id="2147483663" r:id="rId7"/>
    <p:sldLayoutId id="2147483664" r:id="rId8"/>
    <p:sldLayoutId id="2147483665" r:id="rId9"/>
    <p:sldLayoutId id="2147483666" r:id="rId10"/>
    <p:sldLayoutId id="2147483667" r:id="rId11"/>
    <p:sldLayoutId id="2147483669" r:id="rId12"/>
    <p:sldLayoutId id="2147483671" r:id="rId13"/>
    <p:sldLayoutId id="2147483674" r:id="rId14"/>
    <p:sldLayoutId id="2147483675" r:id="rId15"/>
    <p:sldLayoutId id="214748369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DM Serif Display"/>
              <a:buNone/>
              <a:defRPr sz="3000">
                <a:solidFill>
                  <a:schemeClr val="dk1"/>
                </a:solidFill>
                <a:latin typeface="DM Serif Display"/>
                <a:ea typeface="DM Serif Display"/>
                <a:cs typeface="DM Serif Display"/>
                <a:sym typeface="DM Serif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851675"/>
            <a:ext cx="8520600" cy="27171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extLst>
      <p:ext uri="{BB962C8B-B14F-4D97-AF65-F5344CB8AC3E}">
        <p14:creationId xmlns:p14="http://schemas.microsoft.com/office/powerpoint/2010/main" val="752727333"/>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92"/>
        <p:cNvGrpSpPr/>
        <p:nvPr/>
      </p:nvGrpSpPr>
      <p:grpSpPr>
        <a:xfrm>
          <a:off x="0" y="0"/>
          <a:ext cx="0" cy="0"/>
          <a:chOff x="0" y="0"/>
          <a:chExt cx="0" cy="0"/>
        </a:xfrm>
      </p:grpSpPr>
      <p:sp>
        <p:nvSpPr>
          <p:cNvPr id="4593" name="Google Shape;4593;p32"/>
          <p:cNvSpPr txBox="1">
            <a:spLocks noGrp="1"/>
          </p:cNvSpPr>
          <p:nvPr>
            <p:ph type="ctrTitle"/>
          </p:nvPr>
        </p:nvSpPr>
        <p:spPr>
          <a:xfrm>
            <a:off x="3555000" y="959425"/>
            <a:ext cx="2034000" cy="24837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sz="3200" dirty="0" err="1">
                <a:latin typeface="Times New Roman" panose="02020603050405020304" pitchFamily="18" charset="0"/>
                <a:cs typeface="Times New Roman" panose="02020603050405020304" pitchFamily="18" charset="0"/>
              </a:rPr>
              <a:t>Chào</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mừng</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các</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em</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học</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sinh</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yêu</a:t>
            </a:r>
            <a:r>
              <a:rPr lang="en" sz="3200" dirty="0">
                <a:latin typeface="Times New Roman" panose="02020603050405020304" pitchFamily="18" charset="0"/>
                <a:cs typeface="Times New Roman" panose="02020603050405020304" pitchFamily="18" charset="0"/>
              </a:rPr>
              <a:t> </a:t>
            </a:r>
            <a:r>
              <a:rPr lang="en" sz="3200" dirty="0" err="1">
                <a:latin typeface="Times New Roman" panose="02020603050405020304" pitchFamily="18" charset="0"/>
                <a:cs typeface="Times New Roman" panose="02020603050405020304" pitchFamily="18" charset="0"/>
              </a:rPr>
              <a:t>quý</a:t>
            </a:r>
            <a:endParaRPr sz="3200" dirty="0">
              <a:latin typeface="Times New Roman" panose="02020603050405020304" pitchFamily="18" charset="0"/>
              <a:cs typeface="Times New Roman" panose="02020603050405020304" pitchFamily="18" charset="0"/>
            </a:endParaRPr>
          </a:p>
        </p:txBody>
      </p:sp>
      <p:grpSp>
        <p:nvGrpSpPr>
          <p:cNvPr id="4595" name="Google Shape;4595;p32"/>
          <p:cNvGrpSpPr/>
          <p:nvPr/>
        </p:nvGrpSpPr>
        <p:grpSpPr>
          <a:xfrm>
            <a:off x="2426228" y="118082"/>
            <a:ext cx="4291544" cy="4148436"/>
            <a:chOff x="2725354" y="563210"/>
            <a:chExt cx="3699607" cy="3576238"/>
          </a:xfrm>
        </p:grpSpPr>
        <p:sp>
          <p:nvSpPr>
            <p:cNvPr id="4596" name="Google Shape;4596;p32"/>
            <p:cNvSpPr/>
            <p:nvPr/>
          </p:nvSpPr>
          <p:spPr>
            <a:xfrm>
              <a:off x="2992083" y="803477"/>
              <a:ext cx="3193576" cy="3094717"/>
            </a:xfrm>
            <a:custGeom>
              <a:avLst/>
              <a:gdLst/>
              <a:ahLst/>
              <a:cxnLst/>
              <a:rect l="l" t="t" r="r" b="b"/>
              <a:pathLst>
                <a:path w="42732" h="43819" extrusionOk="0">
                  <a:moveTo>
                    <a:pt x="20966" y="233"/>
                  </a:moveTo>
                  <a:cubicBezTo>
                    <a:pt x="20971" y="234"/>
                    <a:pt x="20977" y="234"/>
                    <a:pt x="20982" y="234"/>
                  </a:cubicBezTo>
                  <a:cubicBezTo>
                    <a:pt x="25052" y="234"/>
                    <a:pt x="29155" y="834"/>
                    <a:pt x="32691" y="2903"/>
                  </a:cubicBezTo>
                  <a:cubicBezTo>
                    <a:pt x="35426" y="4504"/>
                    <a:pt x="37561" y="6905"/>
                    <a:pt x="39429" y="9441"/>
                  </a:cubicBezTo>
                  <a:cubicBezTo>
                    <a:pt x="42131" y="13077"/>
                    <a:pt x="42565" y="17513"/>
                    <a:pt x="42431" y="21950"/>
                  </a:cubicBezTo>
                  <a:cubicBezTo>
                    <a:pt x="42364" y="24485"/>
                    <a:pt x="42331" y="27053"/>
                    <a:pt x="41731" y="29555"/>
                  </a:cubicBezTo>
                  <a:cubicBezTo>
                    <a:pt x="41197" y="31657"/>
                    <a:pt x="40363" y="33658"/>
                    <a:pt x="39229" y="35493"/>
                  </a:cubicBezTo>
                  <a:cubicBezTo>
                    <a:pt x="37061" y="38995"/>
                    <a:pt x="33692" y="41597"/>
                    <a:pt x="29755" y="42764"/>
                  </a:cubicBezTo>
                  <a:cubicBezTo>
                    <a:pt x="27726" y="43404"/>
                    <a:pt x="25558" y="43665"/>
                    <a:pt x="23375" y="43665"/>
                  </a:cubicBezTo>
                  <a:cubicBezTo>
                    <a:pt x="20892" y="43665"/>
                    <a:pt x="18388" y="43328"/>
                    <a:pt x="16046" y="42831"/>
                  </a:cubicBezTo>
                  <a:cubicBezTo>
                    <a:pt x="11642" y="41897"/>
                    <a:pt x="7673" y="39529"/>
                    <a:pt x="4771" y="36060"/>
                  </a:cubicBezTo>
                  <a:cubicBezTo>
                    <a:pt x="1535" y="32224"/>
                    <a:pt x="468" y="27253"/>
                    <a:pt x="301" y="22383"/>
                  </a:cubicBezTo>
                  <a:cubicBezTo>
                    <a:pt x="168" y="19281"/>
                    <a:pt x="301" y="16212"/>
                    <a:pt x="1335" y="13277"/>
                  </a:cubicBezTo>
                  <a:cubicBezTo>
                    <a:pt x="2302" y="10675"/>
                    <a:pt x="3904" y="8373"/>
                    <a:pt x="5972" y="6539"/>
                  </a:cubicBezTo>
                  <a:cubicBezTo>
                    <a:pt x="10041" y="2803"/>
                    <a:pt x="15545" y="868"/>
                    <a:pt x="20949" y="234"/>
                  </a:cubicBezTo>
                  <a:cubicBezTo>
                    <a:pt x="20955" y="234"/>
                    <a:pt x="20960" y="234"/>
                    <a:pt x="20966" y="233"/>
                  </a:cubicBezTo>
                  <a:close/>
                  <a:moveTo>
                    <a:pt x="20949" y="1"/>
                  </a:moveTo>
                  <a:cubicBezTo>
                    <a:pt x="14111" y="834"/>
                    <a:pt x="7039" y="3770"/>
                    <a:pt x="3036" y="9574"/>
                  </a:cubicBezTo>
                  <a:cubicBezTo>
                    <a:pt x="835" y="12710"/>
                    <a:pt x="134" y="16312"/>
                    <a:pt x="68" y="20082"/>
                  </a:cubicBezTo>
                  <a:cubicBezTo>
                    <a:pt x="1" y="24685"/>
                    <a:pt x="535" y="29355"/>
                    <a:pt x="2736" y="33424"/>
                  </a:cubicBezTo>
                  <a:cubicBezTo>
                    <a:pt x="4704" y="37094"/>
                    <a:pt x="8140" y="39962"/>
                    <a:pt x="11876" y="41697"/>
                  </a:cubicBezTo>
                  <a:cubicBezTo>
                    <a:pt x="15237" y="43257"/>
                    <a:pt x="19272" y="43819"/>
                    <a:pt x="23059" y="43819"/>
                  </a:cubicBezTo>
                  <a:cubicBezTo>
                    <a:pt x="23483" y="43819"/>
                    <a:pt x="23903" y="43812"/>
                    <a:pt x="24318" y="43799"/>
                  </a:cubicBezTo>
                  <a:cubicBezTo>
                    <a:pt x="28288" y="43698"/>
                    <a:pt x="32224" y="42564"/>
                    <a:pt x="35393" y="40096"/>
                  </a:cubicBezTo>
                  <a:cubicBezTo>
                    <a:pt x="38395" y="37761"/>
                    <a:pt x="40296" y="34592"/>
                    <a:pt x="41497" y="31056"/>
                  </a:cubicBezTo>
                  <a:cubicBezTo>
                    <a:pt x="42164" y="28888"/>
                    <a:pt x="42531" y="26620"/>
                    <a:pt x="42598" y="24318"/>
                  </a:cubicBezTo>
                  <a:cubicBezTo>
                    <a:pt x="42731" y="22050"/>
                    <a:pt x="42731" y="19781"/>
                    <a:pt x="42565" y="17513"/>
                  </a:cubicBezTo>
                  <a:cubicBezTo>
                    <a:pt x="42364" y="15545"/>
                    <a:pt x="41897" y="13644"/>
                    <a:pt x="41130" y="11842"/>
                  </a:cubicBezTo>
                  <a:cubicBezTo>
                    <a:pt x="40496" y="10375"/>
                    <a:pt x="39462" y="9107"/>
                    <a:pt x="38495" y="7873"/>
                  </a:cubicBezTo>
                  <a:cubicBezTo>
                    <a:pt x="36727" y="5571"/>
                    <a:pt x="34492" y="3670"/>
                    <a:pt x="31957" y="2269"/>
                  </a:cubicBezTo>
                  <a:cubicBezTo>
                    <a:pt x="28588" y="501"/>
                    <a:pt x="24718" y="1"/>
                    <a:pt x="20982" y="1"/>
                  </a:cubicBezTo>
                  <a:cubicBezTo>
                    <a:pt x="20977" y="1"/>
                    <a:pt x="20971" y="1"/>
                    <a:pt x="20966" y="2"/>
                  </a:cubicBezTo>
                  <a:lnTo>
                    <a:pt x="20966" y="2"/>
                  </a:lnTo>
                  <a:cubicBezTo>
                    <a:pt x="20960" y="1"/>
                    <a:pt x="20955" y="1"/>
                    <a:pt x="209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97" name="Google Shape;4597;p32"/>
            <p:cNvSpPr/>
            <p:nvPr/>
          </p:nvSpPr>
          <p:spPr>
            <a:xfrm>
              <a:off x="2800164" y="617168"/>
              <a:ext cx="3574949" cy="3467546"/>
            </a:xfrm>
            <a:custGeom>
              <a:avLst/>
              <a:gdLst/>
              <a:ahLst/>
              <a:cxnLst/>
              <a:rect l="l" t="t" r="r" b="b"/>
              <a:pathLst>
                <a:path w="47835" h="49098" extrusionOk="0">
                  <a:moveTo>
                    <a:pt x="23383" y="213"/>
                  </a:moveTo>
                  <a:cubicBezTo>
                    <a:pt x="23399" y="228"/>
                    <a:pt x="23422" y="237"/>
                    <a:pt x="23450" y="237"/>
                  </a:cubicBezTo>
                  <a:cubicBezTo>
                    <a:pt x="27620" y="237"/>
                    <a:pt x="31790" y="804"/>
                    <a:pt x="35559" y="2672"/>
                  </a:cubicBezTo>
                  <a:cubicBezTo>
                    <a:pt x="38361" y="4106"/>
                    <a:pt x="40696" y="6241"/>
                    <a:pt x="42697" y="8676"/>
                  </a:cubicBezTo>
                  <a:cubicBezTo>
                    <a:pt x="43798" y="9910"/>
                    <a:pt x="44732" y="11278"/>
                    <a:pt x="45566" y="12746"/>
                  </a:cubicBezTo>
                  <a:cubicBezTo>
                    <a:pt x="46567" y="14847"/>
                    <a:pt x="47201" y="17116"/>
                    <a:pt x="47401" y="19451"/>
                  </a:cubicBezTo>
                  <a:cubicBezTo>
                    <a:pt x="47701" y="21786"/>
                    <a:pt x="47568" y="24187"/>
                    <a:pt x="47468" y="26522"/>
                  </a:cubicBezTo>
                  <a:cubicBezTo>
                    <a:pt x="47468" y="29091"/>
                    <a:pt x="47101" y="31659"/>
                    <a:pt x="46433" y="34128"/>
                  </a:cubicBezTo>
                  <a:cubicBezTo>
                    <a:pt x="45299" y="37930"/>
                    <a:pt x="43265" y="41533"/>
                    <a:pt x="40229" y="44135"/>
                  </a:cubicBezTo>
                  <a:cubicBezTo>
                    <a:pt x="36927" y="47004"/>
                    <a:pt x="32724" y="48438"/>
                    <a:pt x="28387" y="48772"/>
                  </a:cubicBezTo>
                  <a:cubicBezTo>
                    <a:pt x="27480" y="48847"/>
                    <a:pt x="26570" y="48884"/>
                    <a:pt x="25660" y="48884"/>
                  </a:cubicBezTo>
                  <a:cubicBezTo>
                    <a:pt x="22119" y="48884"/>
                    <a:pt x="18574" y="48318"/>
                    <a:pt x="15178" y="47204"/>
                  </a:cubicBezTo>
                  <a:cubicBezTo>
                    <a:pt x="10808" y="45669"/>
                    <a:pt x="7039" y="42834"/>
                    <a:pt x="4337" y="39065"/>
                  </a:cubicBezTo>
                  <a:cubicBezTo>
                    <a:pt x="1468" y="35028"/>
                    <a:pt x="534" y="30058"/>
                    <a:pt x="334" y="25188"/>
                  </a:cubicBezTo>
                  <a:cubicBezTo>
                    <a:pt x="167" y="20918"/>
                    <a:pt x="401" y="16715"/>
                    <a:pt x="2369" y="12812"/>
                  </a:cubicBezTo>
                  <a:cubicBezTo>
                    <a:pt x="5804" y="6074"/>
                    <a:pt x="13143" y="2272"/>
                    <a:pt x="20248" y="737"/>
                  </a:cubicBezTo>
                  <a:cubicBezTo>
                    <a:pt x="21282" y="511"/>
                    <a:pt x="22347" y="316"/>
                    <a:pt x="23383" y="213"/>
                  </a:cubicBezTo>
                  <a:close/>
                  <a:moveTo>
                    <a:pt x="23509" y="0"/>
                  </a:moveTo>
                  <a:cubicBezTo>
                    <a:pt x="23501" y="0"/>
                    <a:pt x="23493" y="1"/>
                    <a:pt x="23484" y="3"/>
                  </a:cubicBezTo>
                  <a:lnTo>
                    <a:pt x="23484" y="36"/>
                  </a:lnTo>
                  <a:lnTo>
                    <a:pt x="23484" y="36"/>
                  </a:lnTo>
                  <a:cubicBezTo>
                    <a:pt x="23473" y="37"/>
                    <a:pt x="23461" y="37"/>
                    <a:pt x="23450" y="37"/>
                  </a:cubicBezTo>
                  <a:cubicBezTo>
                    <a:pt x="23433" y="37"/>
                    <a:pt x="23417" y="40"/>
                    <a:pt x="23404" y="46"/>
                  </a:cubicBezTo>
                  <a:lnTo>
                    <a:pt x="23404" y="46"/>
                  </a:lnTo>
                  <a:cubicBezTo>
                    <a:pt x="16458" y="892"/>
                    <a:pt x="9389" y="3660"/>
                    <a:pt x="4704" y="9010"/>
                  </a:cubicBezTo>
                  <a:cubicBezTo>
                    <a:pt x="2369" y="11712"/>
                    <a:pt x="868" y="14981"/>
                    <a:pt x="334" y="18517"/>
                  </a:cubicBezTo>
                  <a:cubicBezTo>
                    <a:pt x="67" y="20618"/>
                    <a:pt x="0" y="22786"/>
                    <a:pt x="134" y="24921"/>
                  </a:cubicBezTo>
                  <a:cubicBezTo>
                    <a:pt x="167" y="27256"/>
                    <a:pt x="434" y="29558"/>
                    <a:pt x="968" y="31793"/>
                  </a:cubicBezTo>
                  <a:cubicBezTo>
                    <a:pt x="2936" y="40466"/>
                    <a:pt x="9974" y="46603"/>
                    <a:pt x="18547" y="48338"/>
                  </a:cubicBezTo>
                  <a:cubicBezTo>
                    <a:pt x="20911" y="48845"/>
                    <a:pt x="23317" y="49098"/>
                    <a:pt x="25725" y="49098"/>
                  </a:cubicBezTo>
                  <a:cubicBezTo>
                    <a:pt x="27597" y="49098"/>
                    <a:pt x="29469" y="48945"/>
                    <a:pt x="31323" y="48638"/>
                  </a:cubicBezTo>
                  <a:cubicBezTo>
                    <a:pt x="35125" y="47904"/>
                    <a:pt x="38595" y="46103"/>
                    <a:pt x="41330" y="43401"/>
                  </a:cubicBezTo>
                  <a:cubicBezTo>
                    <a:pt x="44032" y="40766"/>
                    <a:pt x="45800" y="37230"/>
                    <a:pt x="46800" y="33627"/>
                  </a:cubicBezTo>
                  <a:cubicBezTo>
                    <a:pt x="47367" y="31292"/>
                    <a:pt x="47668" y="28924"/>
                    <a:pt x="47668" y="26522"/>
                  </a:cubicBezTo>
                  <a:cubicBezTo>
                    <a:pt x="47834" y="24154"/>
                    <a:pt x="47801" y="21786"/>
                    <a:pt x="47601" y="19451"/>
                  </a:cubicBezTo>
                  <a:cubicBezTo>
                    <a:pt x="47401" y="17382"/>
                    <a:pt x="46900" y="15414"/>
                    <a:pt x="46133" y="13513"/>
                  </a:cubicBezTo>
                  <a:cubicBezTo>
                    <a:pt x="45433" y="12012"/>
                    <a:pt x="44532" y="10611"/>
                    <a:pt x="43498" y="9343"/>
                  </a:cubicBezTo>
                  <a:cubicBezTo>
                    <a:pt x="41730" y="6942"/>
                    <a:pt x="39529" y="4873"/>
                    <a:pt x="36993" y="3239"/>
                  </a:cubicBezTo>
                  <a:cubicBezTo>
                    <a:pt x="33044" y="791"/>
                    <a:pt x="28359" y="36"/>
                    <a:pt x="23753" y="36"/>
                  </a:cubicBezTo>
                  <a:cubicBezTo>
                    <a:pt x="23692" y="36"/>
                    <a:pt x="23631" y="36"/>
                    <a:pt x="23570" y="36"/>
                  </a:cubicBezTo>
                  <a:lnTo>
                    <a:pt x="23570" y="36"/>
                  </a:lnTo>
                  <a:cubicBezTo>
                    <a:pt x="23558" y="15"/>
                    <a:pt x="23538" y="0"/>
                    <a:pt x="23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98" name="Google Shape;4598;p32"/>
            <p:cNvSpPr/>
            <p:nvPr/>
          </p:nvSpPr>
          <p:spPr>
            <a:xfrm>
              <a:off x="3096787" y="805666"/>
              <a:ext cx="1600599" cy="2221651"/>
            </a:xfrm>
            <a:custGeom>
              <a:avLst/>
              <a:gdLst/>
              <a:ahLst/>
              <a:cxnLst/>
              <a:rect l="l" t="t" r="r" b="b"/>
              <a:pathLst>
                <a:path w="21417" h="31457" extrusionOk="0">
                  <a:moveTo>
                    <a:pt x="20974" y="0"/>
                  </a:moveTo>
                  <a:cubicBezTo>
                    <a:pt x="17202" y="0"/>
                    <a:pt x="13923" y="1188"/>
                    <a:pt x="10708" y="3072"/>
                  </a:cubicBezTo>
                  <a:cubicBezTo>
                    <a:pt x="7306" y="5040"/>
                    <a:pt x="5004" y="8309"/>
                    <a:pt x="3236" y="11711"/>
                  </a:cubicBezTo>
                  <a:cubicBezTo>
                    <a:pt x="101" y="17782"/>
                    <a:pt x="1" y="26288"/>
                    <a:pt x="5038" y="31425"/>
                  </a:cubicBezTo>
                  <a:cubicBezTo>
                    <a:pt x="5059" y="31447"/>
                    <a:pt x="5083" y="31456"/>
                    <a:pt x="5105" y="31456"/>
                  </a:cubicBezTo>
                  <a:cubicBezTo>
                    <a:pt x="5185" y="31456"/>
                    <a:pt x="5250" y="31337"/>
                    <a:pt x="5171" y="31259"/>
                  </a:cubicBezTo>
                  <a:cubicBezTo>
                    <a:pt x="101" y="26088"/>
                    <a:pt x="401" y="17649"/>
                    <a:pt x="3537" y="11578"/>
                  </a:cubicBezTo>
                  <a:cubicBezTo>
                    <a:pt x="5271" y="8242"/>
                    <a:pt x="7540" y="5207"/>
                    <a:pt x="10809" y="3239"/>
                  </a:cubicBezTo>
                  <a:cubicBezTo>
                    <a:pt x="13954" y="1325"/>
                    <a:pt x="17288" y="200"/>
                    <a:pt x="20965" y="200"/>
                  </a:cubicBezTo>
                  <a:cubicBezTo>
                    <a:pt x="21071" y="200"/>
                    <a:pt x="21177" y="201"/>
                    <a:pt x="21283" y="203"/>
                  </a:cubicBezTo>
                  <a:cubicBezTo>
                    <a:pt x="21416" y="203"/>
                    <a:pt x="21416" y="3"/>
                    <a:pt x="21283" y="3"/>
                  </a:cubicBezTo>
                  <a:cubicBezTo>
                    <a:pt x="21179" y="1"/>
                    <a:pt x="21076" y="0"/>
                    <a:pt x="20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99" name="Google Shape;4599;p32"/>
            <p:cNvSpPr/>
            <p:nvPr/>
          </p:nvSpPr>
          <p:spPr>
            <a:xfrm>
              <a:off x="4380659" y="1683252"/>
              <a:ext cx="1727724" cy="2193471"/>
            </a:xfrm>
            <a:custGeom>
              <a:avLst/>
              <a:gdLst/>
              <a:ahLst/>
              <a:cxnLst/>
              <a:rect l="l" t="t" r="r" b="b"/>
              <a:pathLst>
                <a:path w="23118" h="31058" extrusionOk="0">
                  <a:moveTo>
                    <a:pt x="20084" y="1"/>
                  </a:moveTo>
                  <a:cubicBezTo>
                    <a:pt x="20024" y="1"/>
                    <a:pt x="19978" y="44"/>
                    <a:pt x="20015" y="119"/>
                  </a:cubicBezTo>
                  <a:cubicBezTo>
                    <a:pt x="22850" y="7091"/>
                    <a:pt x="22617" y="15397"/>
                    <a:pt x="18414" y="21735"/>
                  </a:cubicBezTo>
                  <a:cubicBezTo>
                    <a:pt x="16246" y="25070"/>
                    <a:pt x="13110" y="27672"/>
                    <a:pt x="9474" y="29240"/>
                  </a:cubicBezTo>
                  <a:cubicBezTo>
                    <a:pt x="8040" y="29740"/>
                    <a:pt x="6572" y="30141"/>
                    <a:pt x="5071" y="30374"/>
                  </a:cubicBezTo>
                  <a:cubicBezTo>
                    <a:pt x="3672" y="30688"/>
                    <a:pt x="2249" y="30856"/>
                    <a:pt x="844" y="30856"/>
                  </a:cubicBezTo>
                  <a:cubicBezTo>
                    <a:pt x="607" y="30856"/>
                    <a:pt x="370" y="30851"/>
                    <a:pt x="134" y="30841"/>
                  </a:cubicBezTo>
                  <a:cubicBezTo>
                    <a:pt x="1" y="30841"/>
                    <a:pt x="1" y="31041"/>
                    <a:pt x="134" y="31041"/>
                  </a:cubicBezTo>
                  <a:cubicBezTo>
                    <a:pt x="401" y="31052"/>
                    <a:pt x="667" y="31058"/>
                    <a:pt x="932" y="31058"/>
                  </a:cubicBezTo>
                  <a:cubicBezTo>
                    <a:pt x="2258" y="31058"/>
                    <a:pt x="3564" y="30919"/>
                    <a:pt x="4871" y="30641"/>
                  </a:cubicBezTo>
                  <a:cubicBezTo>
                    <a:pt x="6539" y="30374"/>
                    <a:pt x="8207" y="29941"/>
                    <a:pt x="9774" y="29340"/>
                  </a:cubicBezTo>
                  <a:cubicBezTo>
                    <a:pt x="13310" y="27906"/>
                    <a:pt x="16279" y="25170"/>
                    <a:pt x="18414" y="22068"/>
                  </a:cubicBezTo>
                  <a:cubicBezTo>
                    <a:pt x="22850" y="15697"/>
                    <a:pt x="23117" y="7124"/>
                    <a:pt x="20215" y="86"/>
                  </a:cubicBezTo>
                  <a:cubicBezTo>
                    <a:pt x="20186" y="27"/>
                    <a:pt x="20131" y="1"/>
                    <a:pt x="200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0" name="Google Shape;4600;p32"/>
            <p:cNvSpPr/>
            <p:nvPr/>
          </p:nvSpPr>
          <p:spPr>
            <a:xfrm>
              <a:off x="4839383" y="3679962"/>
              <a:ext cx="82358" cy="143793"/>
            </a:xfrm>
            <a:custGeom>
              <a:avLst/>
              <a:gdLst/>
              <a:ahLst/>
              <a:cxnLst/>
              <a:rect l="l" t="t" r="r" b="b"/>
              <a:pathLst>
                <a:path w="1102" h="2036" extrusionOk="0">
                  <a:moveTo>
                    <a:pt x="599" y="214"/>
                  </a:moveTo>
                  <a:cubicBezTo>
                    <a:pt x="678" y="214"/>
                    <a:pt x="759" y="284"/>
                    <a:pt x="801" y="368"/>
                  </a:cubicBezTo>
                  <a:cubicBezTo>
                    <a:pt x="901" y="501"/>
                    <a:pt x="768" y="868"/>
                    <a:pt x="701" y="1035"/>
                  </a:cubicBezTo>
                  <a:cubicBezTo>
                    <a:pt x="543" y="1287"/>
                    <a:pt x="355" y="1510"/>
                    <a:pt x="194" y="1759"/>
                  </a:cubicBezTo>
                  <a:lnTo>
                    <a:pt x="194" y="1759"/>
                  </a:lnTo>
                  <a:cubicBezTo>
                    <a:pt x="189" y="1257"/>
                    <a:pt x="288" y="779"/>
                    <a:pt x="467" y="301"/>
                  </a:cubicBezTo>
                  <a:cubicBezTo>
                    <a:pt x="505" y="239"/>
                    <a:pt x="552" y="214"/>
                    <a:pt x="599" y="214"/>
                  </a:cubicBezTo>
                  <a:close/>
                  <a:moveTo>
                    <a:pt x="601" y="1"/>
                  </a:moveTo>
                  <a:cubicBezTo>
                    <a:pt x="0" y="1"/>
                    <a:pt x="0" y="1568"/>
                    <a:pt x="0" y="1935"/>
                  </a:cubicBezTo>
                  <a:cubicBezTo>
                    <a:pt x="0" y="2002"/>
                    <a:pt x="50" y="2035"/>
                    <a:pt x="101" y="2035"/>
                  </a:cubicBezTo>
                  <a:cubicBezTo>
                    <a:pt x="149" y="2035"/>
                    <a:pt x="197" y="2004"/>
                    <a:pt x="200" y="1942"/>
                  </a:cubicBezTo>
                  <a:lnTo>
                    <a:pt x="200" y="1942"/>
                  </a:lnTo>
                  <a:cubicBezTo>
                    <a:pt x="221" y="1957"/>
                    <a:pt x="246" y="1965"/>
                    <a:pt x="271" y="1965"/>
                  </a:cubicBezTo>
                  <a:cubicBezTo>
                    <a:pt x="308" y="1965"/>
                    <a:pt x="345" y="1947"/>
                    <a:pt x="367" y="1902"/>
                  </a:cubicBezTo>
                  <a:cubicBezTo>
                    <a:pt x="601" y="1568"/>
                    <a:pt x="834" y="1168"/>
                    <a:pt x="1001" y="768"/>
                  </a:cubicBezTo>
                  <a:cubicBezTo>
                    <a:pt x="1101" y="468"/>
                    <a:pt x="968" y="1"/>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1" name="Google Shape;4601;p32"/>
            <p:cNvSpPr/>
            <p:nvPr/>
          </p:nvSpPr>
          <p:spPr>
            <a:xfrm>
              <a:off x="4986162" y="3774176"/>
              <a:ext cx="137512" cy="75216"/>
            </a:xfrm>
            <a:custGeom>
              <a:avLst/>
              <a:gdLst/>
              <a:ahLst/>
              <a:cxnLst/>
              <a:rect l="l" t="t" r="r" b="b"/>
              <a:pathLst>
                <a:path w="1840" h="1065" extrusionOk="0">
                  <a:moveTo>
                    <a:pt x="299" y="206"/>
                  </a:moveTo>
                  <a:cubicBezTo>
                    <a:pt x="487" y="238"/>
                    <a:pt x="648" y="269"/>
                    <a:pt x="838" y="301"/>
                  </a:cubicBezTo>
                  <a:cubicBezTo>
                    <a:pt x="1005" y="368"/>
                    <a:pt x="1372" y="468"/>
                    <a:pt x="1472" y="668"/>
                  </a:cubicBezTo>
                  <a:cubicBezTo>
                    <a:pt x="1506" y="802"/>
                    <a:pt x="1305" y="835"/>
                    <a:pt x="1205" y="835"/>
                  </a:cubicBezTo>
                  <a:cubicBezTo>
                    <a:pt x="1072" y="802"/>
                    <a:pt x="972" y="735"/>
                    <a:pt x="838" y="668"/>
                  </a:cubicBezTo>
                  <a:cubicBezTo>
                    <a:pt x="633" y="551"/>
                    <a:pt x="453" y="381"/>
                    <a:pt x="299" y="206"/>
                  </a:cubicBezTo>
                  <a:close/>
                  <a:moveTo>
                    <a:pt x="271" y="1"/>
                  </a:moveTo>
                  <a:cubicBezTo>
                    <a:pt x="208" y="1"/>
                    <a:pt x="175" y="46"/>
                    <a:pt x="172" y="94"/>
                  </a:cubicBezTo>
                  <a:lnTo>
                    <a:pt x="172" y="94"/>
                  </a:lnTo>
                  <a:cubicBezTo>
                    <a:pt x="166" y="93"/>
                    <a:pt x="161" y="93"/>
                    <a:pt x="156" y="93"/>
                  </a:cubicBezTo>
                  <a:cubicBezTo>
                    <a:pt x="80" y="93"/>
                    <a:pt x="0" y="164"/>
                    <a:pt x="71" y="234"/>
                  </a:cubicBezTo>
                  <a:cubicBezTo>
                    <a:pt x="220" y="457"/>
                    <a:pt x="900" y="1065"/>
                    <a:pt x="1337" y="1065"/>
                  </a:cubicBezTo>
                  <a:cubicBezTo>
                    <a:pt x="1489" y="1065"/>
                    <a:pt x="1612" y="991"/>
                    <a:pt x="1672" y="802"/>
                  </a:cubicBezTo>
                  <a:cubicBezTo>
                    <a:pt x="1839" y="234"/>
                    <a:pt x="638" y="1"/>
                    <a:pt x="2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2" name="Google Shape;4602;p32"/>
            <p:cNvSpPr/>
            <p:nvPr/>
          </p:nvSpPr>
          <p:spPr>
            <a:xfrm>
              <a:off x="5101703" y="3581017"/>
              <a:ext cx="124135" cy="153751"/>
            </a:xfrm>
            <a:custGeom>
              <a:avLst/>
              <a:gdLst/>
              <a:ahLst/>
              <a:cxnLst/>
              <a:rect l="l" t="t" r="r" b="b"/>
              <a:pathLst>
                <a:path w="1661" h="2177" extrusionOk="0">
                  <a:moveTo>
                    <a:pt x="744" y="200"/>
                  </a:moveTo>
                  <a:cubicBezTo>
                    <a:pt x="1207" y="200"/>
                    <a:pt x="834" y="1391"/>
                    <a:pt x="658" y="1890"/>
                  </a:cubicBezTo>
                  <a:lnTo>
                    <a:pt x="658" y="1890"/>
                  </a:lnTo>
                  <a:cubicBezTo>
                    <a:pt x="527" y="1445"/>
                    <a:pt x="243" y="261"/>
                    <a:pt x="727" y="201"/>
                  </a:cubicBezTo>
                  <a:cubicBezTo>
                    <a:pt x="733" y="200"/>
                    <a:pt x="738" y="200"/>
                    <a:pt x="744" y="200"/>
                  </a:cubicBezTo>
                  <a:close/>
                  <a:moveTo>
                    <a:pt x="802" y="0"/>
                  </a:moveTo>
                  <a:cubicBezTo>
                    <a:pt x="1" y="0"/>
                    <a:pt x="394" y="1607"/>
                    <a:pt x="493" y="2069"/>
                  </a:cubicBezTo>
                  <a:cubicBezTo>
                    <a:pt x="506" y="2120"/>
                    <a:pt x="543" y="2142"/>
                    <a:pt x="582" y="2142"/>
                  </a:cubicBezTo>
                  <a:cubicBezTo>
                    <a:pt x="591" y="2142"/>
                    <a:pt x="600" y="2140"/>
                    <a:pt x="609" y="2138"/>
                  </a:cubicBezTo>
                  <a:lnTo>
                    <a:pt x="609" y="2138"/>
                  </a:lnTo>
                  <a:cubicBezTo>
                    <a:pt x="631" y="2162"/>
                    <a:pt x="668" y="2177"/>
                    <a:pt x="706" y="2177"/>
                  </a:cubicBezTo>
                  <a:cubicBezTo>
                    <a:pt x="752" y="2177"/>
                    <a:pt x="800" y="2156"/>
                    <a:pt x="827" y="2102"/>
                  </a:cubicBezTo>
                  <a:cubicBezTo>
                    <a:pt x="927" y="1735"/>
                    <a:pt x="1661" y="34"/>
                    <a:pt x="827" y="1"/>
                  </a:cubicBezTo>
                  <a:cubicBezTo>
                    <a:pt x="818" y="0"/>
                    <a:pt x="810" y="0"/>
                    <a:pt x="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3" name="Google Shape;4603;p32"/>
            <p:cNvSpPr/>
            <p:nvPr/>
          </p:nvSpPr>
          <p:spPr>
            <a:xfrm>
              <a:off x="5266269" y="3656373"/>
              <a:ext cx="159036" cy="61444"/>
            </a:xfrm>
            <a:custGeom>
              <a:avLst/>
              <a:gdLst/>
              <a:ahLst/>
              <a:cxnLst/>
              <a:rect l="l" t="t" r="r" b="b"/>
              <a:pathLst>
                <a:path w="2128" h="870" extrusionOk="0">
                  <a:moveTo>
                    <a:pt x="1248" y="222"/>
                  </a:moveTo>
                  <a:cubicBezTo>
                    <a:pt x="1385" y="222"/>
                    <a:pt x="1514" y="252"/>
                    <a:pt x="1660" y="301"/>
                  </a:cubicBezTo>
                  <a:cubicBezTo>
                    <a:pt x="1727" y="368"/>
                    <a:pt x="1861" y="568"/>
                    <a:pt x="1694" y="635"/>
                  </a:cubicBezTo>
                  <a:cubicBezTo>
                    <a:pt x="1627" y="643"/>
                    <a:pt x="1560" y="647"/>
                    <a:pt x="1494" y="647"/>
                  </a:cubicBezTo>
                  <a:cubicBezTo>
                    <a:pt x="1293" y="647"/>
                    <a:pt x="1093" y="610"/>
                    <a:pt x="893" y="535"/>
                  </a:cubicBezTo>
                  <a:cubicBezTo>
                    <a:pt x="680" y="474"/>
                    <a:pt x="466" y="385"/>
                    <a:pt x="252" y="268"/>
                  </a:cubicBezTo>
                  <a:lnTo>
                    <a:pt x="252" y="268"/>
                  </a:lnTo>
                  <a:cubicBezTo>
                    <a:pt x="537" y="267"/>
                    <a:pt x="802" y="264"/>
                    <a:pt x="1093" y="235"/>
                  </a:cubicBezTo>
                  <a:cubicBezTo>
                    <a:pt x="1147" y="226"/>
                    <a:pt x="1198" y="222"/>
                    <a:pt x="1248" y="222"/>
                  </a:cubicBezTo>
                  <a:close/>
                  <a:moveTo>
                    <a:pt x="1174" y="1"/>
                  </a:moveTo>
                  <a:cubicBezTo>
                    <a:pt x="864" y="1"/>
                    <a:pt x="555" y="72"/>
                    <a:pt x="245" y="72"/>
                  </a:cubicBezTo>
                  <a:cubicBezTo>
                    <a:pt x="206" y="72"/>
                    <a:pt x="166" y="70"/>
                    <a:pt x="126" y="68"/>
                  </a:cubicBezTo>
                  <a:cubicBezTo>
                    <a:pt x="25" y="68"/>
                    <a:pt x="1" y="182"/>
                    <a:pt x="52" y="238"/>
                  </a:cubicBezTo>
                  <a:lnTo>
                    <a:pt x="52" y="238"/>
                  </a:lnTo>
                  <a:cubicBezTo>
                    <a:pt x="18" y="275"/>
                    <a:pt x="9" y="334"/>
                    <a:pt x="59" y="368"/>
                  </a:cubicBezTo>
                  <a:cubicBezTo>
                    <a:pt x="359" y="568"/>
                    <a:pt x="693" y="735"/>
                    <a:pt x="1027" y="802"/>
                  </a:cubicBezTo>
                  <a:cubicBezTo>
                    <a:pt x="1175" y="820"/>
                    <a:pt x="1386" y="870"/>
                    <a:pt x="1572" y="870"/>
                  </a:cubicBezTo>
                  <a:cubicBezTo>
                    <a:pt x="1720" y="870"/>
                    <a:pt x="1853" y="838"/>
                    <a:pt x="1927" y="735"/>
                  </a:cubicBezTo>
                  <a:cubicBezTo>
                    <a:pt x="2127" y="501"/>
                    <a:pt x="1861" y="135"/>
                    <a:pt x="1627" y="68"/>
                  </a:cubicBezTo>
                  <a:cubicBezTo>
                    <a:pt x="1476" y="17"/>
                    <a:pt x="1325" y="1"/>
                    <a:pt x="1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4" name="Google Shape;4604;p32"/>
            <p:cNvSpPr/>
            <p:nvPr/>
          </p:nvSpPr>
          <p:spPr>
            <a:xfrm>
              <a:off x="5333008" y="3450502"/>
              <a:ext cx="87290" cy="144852"/>
            </a:xfrm>
            <a:custGeom>
              <a:avLst/>
              <a:gdLst/>
              <a:ahLst/>
              <a:cxnLst/>
              <a:rect l="l" t="t" r="r" b="b"/>
              <a:pathLst>
                <a:path w="1168" h="2051" extrusionOk="0">
                  <a:moveTo>
                    <a:pt x="511" y="236"/>
                  </a:moveTo>
                  <a:cubicBezTo>
                    <a:pt x="923" y="579"/>
                    <a:pt x="817" y="1308"/>
                    <a:pt x="802" y="1815"/>
                  </a:cubicBezTo>
                  <a:lnTo>
                    <a:pt x="802" y="1815"/>
                  </a:lnTo>
                  <a:cubicBezTo>
                    <a:pt x="493" y="1460"/>
                    <a:pt x="284" y="672"/>
                    <a:pt x="511" y="236"/>
                  </a:cubicBezTo>
                  <a:close/>
                  <a:moveTo>
                    <a:pt x="476" y="0"/>
                  </a:moveTo>
                  <a:cubicBezTo>
                    <a:pt x="431" y="0"/>
                    <a:pt x="391" y="24"/>
                    <a:pt x="367" y="47"/>
                  </a:cubicBezTo>
                  <a:cubicBezTo>
                    <a:pt x="0" y="548"/>
                    <a:pt x="300" y="1649"/>
                    <a:pt x="734" y="2015"/>
                  </a:cubicBezTo>
                  <a:cubicBezTo>
                    <a:pt x="759" y="2040"/>
                    <a:pt x="788" y="2051"/>
                    <a:pt x="816" y="2051"/>
                  </a:cubicBezTo>
                  <a:cubicBezTo>
                    <a:pt x="860" y="2051"/>
                    <a:pt x="900" y="2024"/>
                    <a:pt x="913" y="1988"/>
                  </a:cubicBezTo>
                  <a:lnTo>
                    <a:pt x="913" y="1988"/>
                  </a:lnTo>
                  <a:cubicBezTo>
                    <a:pt x="951" y="1981"/>
                    <a:pt x="987" y="1957"/>
                    <a:pt x="1001" y="1915"/>
                  </a:cubicBezTo>
                  <a:cubicBezTo>
                    <a:pt x="1001" y="1282"/>
                    <a:pt x="1168" y="381"/>
                    <a:pt x="534" y="14"/>
                  </a:cubicBezTo>
                  <a:cubicBezTo>
                    <a:pt x="514" y="4"/>
                    <a:pt x="495" y="0"/>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5" name="Google Shape;4605;p32"/>
            <p:cNvSpPr/>
            <p:nvPr/>
          </p:nvSpPr>
          <p:spPr>
            <a:xfrm>
              <a:off x="5499667" y="3487085"/>
              <a:ext cx="146406" cy="63492"/>
            </a:xfrm>
            <a:custGeom>
              <a:avLst/>
              <a:gdLst/>
              <a:ahLst/>
              <a:cxnLst/>
              <a:rect l="l" t="t" r="r" b="b"/>
              <a:pathLst>
                <a:path w="1959" h="899" extrusionOk="0">
                  <a:moveTo>
                    <a:pt x="1164" y="199"/>
                  </a:moveTo>
                  <a:cubicBezTo>
                    <a:pt x="1461" y="199"/>
                    <a:pt x="1701" y="265"/>
                    <a:pt x="1640" y="463"/>
                  </a:cubicBezTo>
                  <a:cubicBezTo>
                    <a:pt x="1596" y="625"/>
                    <a:pt x="1452" y="686"/>
                    <a:pt x="1269" y="686"/>
                  </a:cubicBezTo>
                  <a:cubicBezTo>
                    <a:pt x="950" y="686"/>
                    <a:pt x="514" y="500"/>
                    <a:pt x="301" y="347"/>
                  </a:cubicBezTo>
                  <a:lnTo>
                    <a:pt x="301" y="347"/>
                  </a:lnTo>
                  <a:cubicBezTo>
                    <a:pt x="444" y="278"/>
                    <a:pt x="838" y="199"/>
                    <a:pt x="1164" y="199"/>
                  </a:cubicBezTo>
                  <a:close/>
                  <a:moveTo>
                    <a:pt x="1160" y="0"/>
                  </a:moveTo>
                  <a:cubicBezTo>
                    <a:pt x="754" y="0"/>
                    <a:pt x="303" y="98"/>
                    <a:pt x="172" y="163"/>
                  </a:cubicBezTo>
                  <a:cubicBezTo>
                    <a:pt x="135" y="182"/>
                    <a:pt x="118" y="208"/>
                    <a:pt x="116" y="235"/>
                  </a:cubicBezTo>
                  <a:lnTo>
                    <a:pt x="116" y="235"/>
                  </a:lnTo>
                  <a:cubicBezTo>
                    <a:pt x="47" y="255"/>
                    <a:pt x="1" y="359"/>
                    <a:pt x="72" y="430"/>
                  </a:cubicBezTo>
                  <a:cubicBezTo>
                    <a:pt x="287" y="664"/>
                    <a:pt x="799" y="899"/>
                    <a:pt x="1227" y="899"/>
                  </a:cubicBezTo>
                  <a:cubicBezTo>
                    <a:pt x="1530" y="899"/>
                    <a:pt x="1790" y="781"/>
                    <a:pt x="1873" y="463"/>
                  </a:cubicBezTo>
                  <a:cubicBezTo>
                    <a:pt x="1958" y="106"/>
                    <a:pt x="1583" y="0"/>
                    <a:pt x="1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6" name="Google Shape;4606;p32"/>
            <p:cNvSpPr/>
            <p:nvPr/>
          </p:nvSpPr>
          <p:spPr>
            <a:xfrm>
              <a:off x="5559828" y="3240887"/>
              <a:ext cx="68607" cy="159401"/>
            </a:xfrm>
            <a:custGeom>
              <a:avLst/>
              <a:gdLst/>
              <a:ahLst/>
              <a:cxnLst/>
              <a:rect l="l" t="t" r="r" b="b"/>
              <a:pathLst>
                <a:path w="918" h="2257" extrusionOk="0">
                  <a:moveTo>
                    <a:pt x="362" y="228"/>
                  </a:moveTo>
                  <a:cubicBezTo>
                    <a:pt x="409" y="228"/>
                    <a:pt x="460" y="266"/>
                    <a:pt x="501" y="347"/>
                  </a:cubicBezTo>
                  <a:cubicBezTo>
                    <a:pt x="718" y="780"/>
                    <a:pt x="649" y="1323"/>
                    <a:pt x="668" y="1816"/>
                  </a:cubicBezTo>
                  <a:lnTo>
                    <a:pt x="668" y="1816"/>
                  </a:lnTo>
                  <a:cubicBezTo>
                    <a:pt x="540" y="1568"/>
                    <a:pt x="429" y="1307"/>
                    <a:pt x="334" y="1047"/>
                  </a:cubicBezTo>
                  <a:cubicBezTo>
                    <a:pt x="268" y="847"/>
                    <a:pt x="234" y="647"/>
                    <a:pt x="234" y="447"/>
                  </a:cubicBezTo>
                  <a:cubicBezTo>
                    <a:pt x="234" y="308"/>
                    <a:pt x="293" y="228"/>
                    <a:pt x="362" y="228"/>
                  </a:cubicBezTo>
                  <a:close/>
                  <a:moveTo>
                    <a:pt x="308" y="1"/>
                  </a:moveTo>
                  <a:cubicBezTo>
                    <a:pt x="1" y="1"/>
                    <a:pt x="3" y="467"/>
                    <a:pt x="34" y="680"/>
                  </a:cubicBezTo>
                  <a:cubicBezTo>
                    <a:pt x="134" y="1214"/>
                    <a:pt x="334" y="1748"/>
                    <a:pt x="668" y="2215"/>
                  </a:cubicBezTo>
                  <a:cubicBezTo>
                    <a:pt x="687" y="2244"/>
                    <a:pt x="715" y="2256"/>
                    <a:pt x="744" y="2256"/>
                  </a:cubicBezTo>
                  <a:cubicBezTo>
                    <a:pt x="778" y="2256"/>
                    <a:pt x="812" y="2239"/>
                    <a:pt x="832" y="2213"/>
                  </a:cubicBezTo>
                  <a:lnTo>
                    <a:pt x="832" y="2213"/>
                  </a:lnTo>
                  <a:cubicBezTo>
                    <a:pt x="879" y="2194"/>
                    <a:pt x="917" y="2146"/>
                    <a:pt x="901" y="2081"/>
                  </a:cubicBezTo>
                  <a:cubicBezTo>
                    <a:pt x="835" y="1714"/>
                    <a:pt x="868" y="1281"/>
                    <a:pt x="835" y="914"/>
                  </a:cubicBezTo>
                  <a:cubicBezTo>
                    <a:pt x="801" y="614"/>
                    <a:pt x="768" y="113"/>
                    <a:pt x="401" y="13"/>
                  </a:cubicBezTo>
                  <a:cubicBezTo>
                    <a:pt x="367" y="5"/>
                    <a:pt x="336"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7" name="Google Shape;4607;p32"/>
            <p:cNvSpPr/>
            <p:nvPr/>
          </p:nvSpPr>
          <p:spPr>
            <a:xfrm>
              <a:off x="5713932" y="3236649"/>
              <a:ext cx="152534" cy="71472"/>
            </a:xfrm>
            <a:custGeom>
              <a:avLst/>
              <a:gdLst/>
              <a:ahLst/>
              <a:cxnLst/>
              <a:rect l="l" t="t" r="r" b="b"/>
              <a:pathLst>
                <a:path w="2041" h="1012" extrusionOk="0">
                  <a:moveTo>
                    <a:pt x="1437" y="207"/>
                  </a:moveTo>
                  <a:cubicBezTo>
                    <a:pt x="1634" y="207"/>
                    <a:pt x="1775" y="278"/>
                    <a:pt x="1775" y="474"/>
                  </a:cubicBezTo>
                  <a:cubicBezTo>
                    <a:pt x="1775" y="715"/>
                    <a:pt x="1558" y="795"/>
                    <a:pt x="1280" y="795"/>
                  </a:cubicBezTo>
                  <a:cubicBezTo>
                    <a:pt x="962" y="795"/>
                    <a:pt x="564" y="691"/>
                    <a:pt x="316" y="607"/>
                  </a:cubicBezTo>
                  <a:lnTo>
                    <a:pt x="316" y="607"/>
                  </a:lnTo>
                  <a:cubicBezTo>
                    <a:pt x="538" y="442"/>
                    <a:pt x="1079" y="207"/>
                    <a:pt x="1437" y="207"/>
                  </a:cubicBezTo>
                  <a:close/>
                  <a:moveTo>
                    <a:pt x="1452" y="0"/>
                  </a:moveTo>
                  <a:cubicBezTo>
                    <a:pt x="957" y="0"/>
                    <a:pt x="267" y="326"/>
                    <a:pt x="74" y="540"/>
                  </a:cubicBezTo>
                  <a:cubicBezTo>
                    <a:pt x="72" y="542"/>
                    <a:pt x="71" y="545"/>
                    <a:pt x="69" y="547"/>
                  </a:cubicBezTo>
                  <a:lnTo>
                    <a:pt x="69" y="547"/>
                  </a:lnTo>
                  <a:cubicBezTo>
                    <a:pt x="0" y="586"/>
                    <a:pt x="2" y="721"/>
                    <a:pt x="107" y="774"/>
                  </a:cubicBezTo>
                  <a:cubicBezTo>
                    <a:pt x="344" y="858"/>
                    <a:pt x="855" y="1011"/>
                    <a:pt x="1284" y="1011"/>
                  </a:cubicBezTo>
                  <a:cubicBezTo>
                    <a:pt x="1701" y="1011"/>
                    <a:pt x="2041" y="867"/>
                    <a:pt x="1975" y="373"/>
                  </a:cubicBezTo>
                  <a:cubicBezTo>
                    <a:pt x="1939" y="100"/>
                    <a:pt x="1726" y="0"/>
                    <a:pt x="14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8" name="Google Shape;4608;p32"/>
            <p:cNvSpPr/>
            <p:nvPr/>
          </p:nvSpPr>
          <p:spPr>
            <a:xfrm>
              <a:off x="5706907" y="3026257"/>
              <a:ext cx="107917" cy="142733"/>
            </a:xfrm>
            <a:custGeom>
              <a:avLst/>
              <a:gdLst/>
              <a:ahLst/>
              <a:cxnLst/>
              <a:rect l="l" t="t" r="r" b="b"/>
              <a:pathLst>
                <a:path w="1444" h="2021" extrusionOk="0">
                  <a:moveTo>
                    <a:pt x="686" y="281"/>
                  </a:moveTo>
                  <a:cubicBezTo>
                    <a:pt x="980" y="644"/>
                    <a:pt x="1147" y="1105"/>
                    <a:pt x="1169" y="1599"/>
                  </a:cubicBezTo>
                  <a:lnTo>
                    <a:pt x="1169" y="1599"/>
                  </a:lnTo>
                  <a:cubicBezTo>
                    <a:pt x="861" y="1216"/>
                    <a:pt x="438" y="662"/>
                    <a:pt x="686" y="281"/>
                  </a:cubicBezTo>
                  <a:close/>
                  <a:moveTo>
                    <a:pt x="672" y="0"/>
                  </a:moveTo>
                  <a:cubicBezTo>
                    <a:pt x="643" y="0"/>
                    <a:pt x="618" y="17"/>
                    <a:pt x="601" y="50"/>
                  </a:cubicBezTo>
                  <a:cubicBezTo>
                    <a:pt x="1" y="617"/>
                    <a:pt x="868" y="1518"/>
                    <a:pt x="1235" y="1985"/>
                  </a:cubicBezTo>
                  <a:cubicBezTo>
                    <a:pt x="1252" y="2010"/>
                    <a:pt x="1275" y="2020"/>
                    <a:pt x="1298" y="2020"/>
                  </a:cubicBezTo>
                  <a:cubicBezTo>
                    <a:pt x="1368" y="2020"/>
                    <a:pt x="1443" y="1926"/>
                    <a:pt x="1368" y="1851"/>
                  </a:cubicBezTo>
                  <a:cubicBezTo>
                    <a:pt x="1402" y="1184"/>
                    <a:pt x="1168" y="550"/>
                    <a:pt x="768" y="50"/>
                  </a:cubicBezTo>
                  <a:cubicBezTo>
                    <a:pt x="735" y="17"/>
                    <a:pt x="701" y="0"/>
                    <a:pt x="6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9" name="Google Shape;4609;p32"/>
            <p:cNvSpPr/>
            <p:nvPr/>
          </p:nvSpPr>
          <p:spPr>
            <a:xfrm>
              <a:off x="5854434" y="2957327"/>
              <a:ext cx="179140" cy="111164"/>
            </a:xfrm>
            <a:custGeom>
              <a:avLst/>
              <a:gdLst/>
              <a:ahLst/>
              <a:cxnLst/>
              <a:rect l="l" t="t" r="r" b="b"/>
              <a:pathLst>
                <a:path w="2397" h="1574" extrusionOk="0">
                  <a:moveTo>
                    <a:pt x="1466" y="225"/>
                  </a:moveTo>
                  <a:cubicBezTo>
                    <a:pt x="1511" y="225"/>
                    <a:pt x="1554" y="236"/>
                    <a:pt x="1596" y="259"/>
                  </a:cubicBezTo>
                  <a:cubicBezTo>
                    <a:pt x="2096" y="526"/>
                    <a:pt x="1262" y="926"/>
                    <a:pt x="1096" y="1026"/>
                  </a:cubicBezTo>
                  <a:cubicBezTo>
                    <a:pt x="835" y="1130"/>
                    <a:pt x="595" y="1194"/>
                    <a:pt x="360" y="1280"/>
                  </a:cubicBezTo>
                  <a:lnTo>
                    <a:pt x="360" y="1280"/>
                  </a:lnTo>
                  <a:cubicBezTo>
                    <a:pt x="491" y="1126"/>
                    <a:pt x="610" y="959"/>
                    <a:pt x="729" y="793"/>
                  </a:cubicBezTo>
                  <a:cubicBezTo>
                    <a:pt x="872" y="620"/>
                    <a:pt x="1189" y="225"/>
                    <a:pt x="1466" y="225"/>
                  </a:cubicBezTo>
                  <a:close/>
                  <a:moveTo>
                    <a:pt x="1470" y="0"/>
                  </a:moveTo>
                  <a:cubicBezTo>
                    <a:pt x="948" y="0"/>
                    <a:pt x="302" y="1053"/>
                    <a:pt x="62" y="1293"/>
                  </a:cubicBezTo>
                  <a:cubicBezTo>
                    <a:pt x="1" y="1354"/>
                    <a:pt x="26" y="1439"/>
                    <a:pt x="78" y="1474"/>
                  </a:cubicBezTo>
                  <a:lnTo>
                    <a:pt x="78" y="1474"/>
                  </a:lnTo>
                  <a:cubicBezTo>
                    <a:pt x="71" y="1526"/>
                    <a:pt x="96" y="1573"/>
                    <a:pt x="145" y="1573"/>
                  </a:cubicBezTo>
                  <a:cubicBezTo>
                    <a:pt x="160" y="1573"/>
                    <a:pt x="176" y="1569"/>
                    <a:pt x="195" y="1560"/>
                  </a:cubicBezTo>
                  <a:cubicBezTo>
                    <a:pt x="662" y="1393"/>
                    <a:pt x="2397" y="1026"/>
                    <a:pt x="1829" y="226"/>
                  </a:cubicBezTo>
                  <a:cubicBezTo>
                    <a:pt x="1723" y="66"/>
                    <a:pt x="1600" y="0"/>
                    <a:pt x="1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0" name="Google Shape;4610;p32"/>
            <p:cNvSpPr/>
            <p:nvPr/>
          </p:nvSpPr>
          <p:spPr>
            <a:xfrm>
              <a:off x="5861459" y="2739096"/>
              <a:ext cx="90952" cy="117661"/>
            </a:xfrm>
            <a:custGeom>
              <a:avLst/>
              <a:gdLst/>
              <a:ahLst/>
              <a:cxnLst/>
              <a:rect l="l" t="t" r="r" b="b"/>
              <a:pathLst>
                <a:path w="1217" h="1666" extrusionOk="0">
                  <a:moveTo>
                    <a:pt x="262" y="211"/>
                  </a:moveTo>
                  <a:cubicBezTo>
                    <a:pt x="624" y="274"/>
                    <a:pt x="804" y="934"/>
                    <a:pt x="925" y="1294"/>
                  </a:cubicBezTo>
                  <a:lnTo>
                    <a:pt x="925" y="1294"/>
                  </a:lnTo>
                  <a:cubicBezTo>
                    <a:pt x="594" y="1003"/>
                    <a:pt x="364" y="628"/>
                    <a:pt x="262" y="211"/>
                  </a:cubicBezTo>
                  <a:close/>
                  <a:moveTo>
                    <a:pt x="195" y="1"/>
                  </a:moveTo>
                  <a:cubicBezTo>
                    <a:pt x="154" y="1"/>
                    <a:pt x="112" y="5"/>
                    <a:pt x="68" y="13"/>
                  </a:cubicBezTo>
                  <a:cubicBezTo>
                    <a:pt x="34" y="13"/>
                    <a:pt x="1" y="80"/>
                    <a:pt x="1" y="113"/>
                  </a:cubicBezTo>
                  <a:cubicBezTo>
                    <a:pt x="134" y="747"/>
                    <a:pt x="468" y="1281"/>
                    <a:pt x="1002" y="1648"/>
                  </a:cubicBezTo>
                  <a:cubicBezTo>
                    <a:pt x="1020" y="1660"/>
                    <a:pt x="1040" y="1666"/>
                    <a:pt x="1060" y="1666"/>
                  </a:cubicBezTo>
                  <a:cubicBezTo>
                    <a:pt x="1143" y="1666"/>
                    <a:pt x="1216" y="1562"/>
                    <a:pt x="1135" y="1481"/>
                  </a:cubicBezTo>
                  <a:lnTo>
                    <a:pt x="1168" y="1481"/>
                  </a:lnTo>
                  <a:cubicBezTo>
                    <a:pt x="1153" y="1471"/>
                    <a:pt x="1137" y="1460"/>
                    <a:pt x="1122" y="1449"/>
                  </a:cubicBezTo>
                  <a:lnTo>
                    <a:pt x="1122" y="1449"/>
                  </a:lnTo>
                  <a:cubicBezTo>
                    <a:pt x="1170" y="1419"/>
                    <a:pt x="1201" y="1363"/>
                    <a:pt x="1168" y="1314"/>
                  </a:cubicBezTo>
                  <a:cubicBezTo>
                    <a:pt x="950" y="877"/>
                    <a:pt x="790" y="1"/>
                    <a:pt x="1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1" name="Google Shape;4611;p32"/>
            <p:cNvSpPr/>
            <p:nvPr/>
          </p:nvSpPr>
          <p:spPr>
            <a:xfrm>
              <a:off x="5980138" y="2607239"/>
              <a:ext cx="113298" cy="113565"/>
            </a:xfrm>
            <a:custGeom>
              <a:avLst/>
              <a:gdLst/>
              <a:ahLst/>
              <a:cxnLst/>
              <a:rect l="l" t="t" r="r" b="b"/>
              <a:pathLst>
                <a:path w="1516" h="1608" extrusionOk="0">
                  <a:moveTo>
                    <a:pt x="1054" y="0"/>
                  </a:moveTo>
                  <a:cubicBezTo>
                    <a:pt x="841" y="0"/>
                    <a:pt x="689" y="244"/>
                    <a:pt x="581" y="379"/>
                  </a:cubicBezTo>
                  <a:cubicBezTo>
                    <a:pt x="381" y="646"/>
                    <a:pt x="181" y="946"/>
                    <a:pt x="47" y="1246"/>
                  </a:cubicBezTo>
                  <a:cubicBezTo>
                    <a:pt x="0" y="1317"/>
                    <a:pt x="70" y="1388"/>
                    <a:pt x="138" y="1388"/>
                  </a:cubicBezTo>
                  <a:cubicBezTo>
                    <a:pt x="167" y="1388"/>
                    <a:pt x="195" y="1376"/>
                    <a:pt x="214" y="1346"/>
                  </a:cubicBezTo>
                  <a:cubicBezTo>
                    <a:pt x="314" y="1146"/>
                    <a:pt x="414" y="980"/>
                    <a:pt x="548" y="813"/>
                  </a:cubicBezTo>
                  <a:cubicBezTo>
                    <a:pt x="648" y="613"/>
                    <a:pt x="815" y="312"/>
                    <a:pt x="1048" y="212"/>
                  </a:cubicBezTo>
                  <a:cubicBezTo>
                    <a:pt x="1057" y="210"/>
                    <a:pt x="1065" y="209"/>
                    <a:pt x="1073" y="209"/>
                  </a:cubicBezTo>
                  <a:cubicBezTo>
                    <a:pt x="1182" y="209"/>
                    <a:pt x="1182" y="417"/>
                    <a:pt x="1182" y="479"/>
                  </a:cubicBezTo>
                  <a:cubicBezTo>
                    <a:pt x="1148" y="646"/>
                    <a:pt x="1048" y="813"/>
                    <a:pt x="915" y="913"/>
                  </a:cubicBezTo>
                  <a:cubicBezTo>
                    <a:pt x="681" y="1113"/>
                    <a:pt x="414" y="1280"/>
                    <a:pt x="147" y="1413"/>
                  </a:cubicBezTo>
                  <a:cubicBezTo>
                    <a:pt x="67" y="1467"/>
                    <a:pt x="116" y="1607"/>
                    <a:pt x="191" y="1607"/>
                  </a:cubicBezTo>
                  <a:cubicBezTo>
                    <a:pt x="209" y="1607"/>
                    <a:pt x="228" y="1599"/>
                    <a:pt x="248" y="1580"/>
                  </a:cubicBezTo>
                  <a:cubicBezTo>
                    <a:pt x="614" y="1413"/>
                    <a:pt x="948" y="1180"/>
                    <a:pt x="1215" y="913"/>
                  </a:cubicBezTo>
                  <a:cubicBezTo>
                    <a:pt x="1382" y="713"/>
                    <a:pt x="1515" y="246"/>
                    <a:pt x="1215" y="46"/>
                  </a:cubicBezTo>
                  <a:cubicBezTo>
                    <a:pt x="1158" y="14"/>
                    <a:pt x="1104" y="0"/>
                    <a:pt x="10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2" name="Google Shape;4612;p32"/>
            <p:cNvSpPr/>
            <p:nvPr/>
          </p:nvSpPr>
          <p:spPr>
            <a:xfrm>
              <a:off x="5876480" y="2364360"/>
              <a:ext cx="146705" cy="118933"/>
            </a:xfrm>
            <a:custGeom>
              <a:avLst/>
              <a:gdLst/>
              <a:ahLst/>
              <a:cxnLst/>
              <a:rect l="l" t="t" r="r" b="b"/>
              <a:pathLst>
                <a:path w="1963" h="1684" extrusionOk="0">
                  <a:moveTo>
                    <a:pt x="587" y="222"/>
                  </a:moveTo>
                  <a:cubicBezTo>
                    <a:pt x="892" y="222"/>
                    <a:pt x="1422" y="1051"/>
                    <a:pt x="1667" y="1430"/>
                  </a:cubicBezTo>
                  <a:lnTo>
                    <a:pt x="1667" y="1430"/>
                  </a:lnTo>
                  <a:cubicBezTo>
                    <a:pt x="1128" y="1254"/>
                    <a:pt x="90" y="718"/>
                    <a:pt x="467" y="282"/>
                  </a:cubicBezTo>
                  <a:cubicBezTo>
                    <a:pt x="501" y="241"/>
                    <a:pt x="541" y="222"/>
                    <a:pt x="587" y="222"/>
                  </a:cubicBezTo>
                  <a:close/>
                  <a:moveTo>
                    <a:pt x="580" y="0"/>
                  </a:moveTo>
                  <a:cubicBezTo>
                    <a:pt x="459" y="0"/>
                    <a:pt x="341" y="63"/>
                    <a:pt x="234" y="215"/>
                  </a:cubicBezTo>
                  <a:cubicBezTo>
                    <a:pt x="0" y="582"/>
                    <a:pt x="400" y="949"/>
                    <a:pt x="634" y="1149"/>
                  </a:cubicBezTo>
                  <a:cubicBezTo>
                    <a:pt x="1001" y="1416"/>
                    <a:pt x="1401" y="1616"/>
                    <a:pt x="1835" y="1683"/>
                  </a:cubicBezTo>
                  <a:cubicBezTo>
                    <a:pt x="1915" y="1683"/>
                    <a:pt x="1947" y="1610"/>
                    <a:pt x="1930" y="1553"/>
                  </a:cubicBezTo>
                  <a:lnTo>
                    <a:pt x="1930" y="1553"/>
                  </a:lnTo>
                  <a:cubicBezTo>
                    <a:pt x="1956" y="1512"/>
                    <a:pt x="1963" y="1458"/>
                    <a:pt x="1935" y="1416"/>
                  </a:cubicBezTo>
                  <a:cubicBezTo>
                    <a:pt x="1692" y="1146"/>
                    <a:pt x="1098" y="0"/>
                    <a:pt x="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3" name="Google Shape;4613;p32"/>
            <p:cNvSpPr/>
            <p:nvPr/>
          </p:nvSpPr>
          <p:spPr>
            <a:xfrm>
              <a:off x="6019673" y="2241896"/>
              <a:ext cx="108665" cy="147747"/>
            </a:xfrm>
            <a:custGeom>
              <a:avLst/>
              <a:gdLst/>
              <a:ahLst/>
              <a:cxnLst/>
              <a:rect l="l" t="t" r="r" b="b"/>
              <a:pathLst>
                <a:path w="1454" h="2092" extrusionOk="0">
                  <a:moveTo>
                    <a:pt x="900" y="279"/>
                  </a:moveTo>
                  <a:cubicBezTo>
                    <a:pt x="1121" y="826"/>
                    <a:pt x="551" y="1346"/>
                    <a:pt x="234" y="1818"/>
                  </a:cubicBezTo>
                  <a:lnTo>
                    <a:pt x="234" y="1818"/>
                  </a:lnTo>
                  <a:cubicBezTo>
                    <a:pt x="355" y="1293"/>
                    <a:pt x="487" y="625"/>
                    <a:pt x="900" y="279"/>
                  </a:cubicBezTo>
                  <a:close/>
                  <a:moveTo>
                    <a:pt x="944" y="1"/>
                  </a:moveTo>
                  <a:cubicBezTo>
                    <a:pt x="925" y="1"/>
                    <a:pt x="906" y="5"/>
                    <a:pt x="886" y="15"/>
                  </a:cubicBezTo>
                  <a:cubicBezTo>
                    <a:pt x="319" y="415"/>
                    <a:pt x="152" y="1182"/>
                    <a:pt x="19" y="1816"/>
                  </a:cubicBezTo>
                  <a:cubicBezTo>
                    <a:pt x="0" y="1891"/>
                    <a:pt x="55" y="1934"/>
                    <a:pt x="113" y="1934"/>
                  </a:cubicBezTo>
                  <a:cubicBezTo>
                    <a:pt x="132" y="1934"/>
                    <a:pt x="152" y="1929"/>
                    <a:pt x="170" y="1919"/>
                  </a:cubicBezTo>
                  <a:lnTo>
                    <a:pt x="170" y="1919"/>
                  </a:lnTo>
                  <a:cubicBezTo>
                    <a:pt x="164" y="1929"/>
                    <a:pt x="158" y="1939"/>
                    <a:pt x="152" y="1949"/>
                  </a:cubicBezTo>
                  <a:cubicBezTo>
                    <a:pt x="105" y="2020"/>
                    <a:pt x="175" y="2091"/>
                    <a:pt x="243" y="2091"/>
                  </a:cubicBezTo>
                  <a:cubicBezTo>
                    <a:pt x="271" y="2091"/>
                    <a:pt x="299" y="2079"/>
                    <a:pt x="319" y="2050"/>
                  </a:cubicBezTo>
                  <a:cubicBezTo>
                    <a:pt x="686" y="1449"/>
                    <a:pt x="1453" y="815"/>
                    <a:pt x="1053" y="48"/>
                  </a:cubicBezTo>
                  <a:cubicBezTo>
                    <a:pt x="1029" y="25"/>
                    <a:pt x="989" y="1"/>
                    <a:pt x="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4" name="Google Shape;4614;p32"/>
            <p:cNvSpPr/>
            <p:nvPr/>
          </p:nvSpPr>
          <p:spPr>
            <a:xfrm>
              <a:off x="5844045" y="2014554"/>
              <a:ext cx="174581" cy="136518"/>
            </a:xfrm>
            <a:custGeom>
              <a:avLst/>
              <a:gdLst/>
              <a:ahLst/>
              <a:cxnLst/>
              <a:rect l="l" t="t" r="r" b="b"/>
              <a:pathLst>
                <a:path w="2336" h="1933" extrusionOk="0">
                  <a:moveTo>
                    <a:pt x="609" y="221"/>
                  </a:moveTo>
                  <a:cubicBezTo>
                    <a:pt x="626" y="221"/>
                    <a:pt x="646" y="224"/>
                    <a:pt x="668" y="232"/>
                  </a:cubicBezTo>
                  <a:cubicBezTo>
                    <a:pt x="1034" y="398"/>
                    <a:pt x="1335" y="665"/>
                    <a:pt x="1535" y="965"/>
                  </a:cubicBezTo>
                  <a:cubicBezTo>
                    <a:pt x="1735" y="1199"/>
                    <a:pt x="1935" y="1432"/>
                    <a:pt x="2069" y="1699"/>
                  </a:cubicBezTo>
                  <a:cubicBezTo>
                    <a:pt x="2071" y="1704"/>
                    <a:pt x="2074" y="1709"/>
                    <a:pt x="2076" y="1713"/>
                  </a:cubicBezTo>
                  <a:lnTo>
                    <a:pt x="2076" y="1713"/>
                  </a:lnTo>
                  <a:cubicBezTo>
                    <a:pt x="1629" y="1631"/>
                    <a:pt x="1237" y="1438"/>
                    <a:pt x="901" y="1132"/>
                  </a:cubicBezTo>
                  <a:cubicBezTo>
                    <a:pt x="701" y="999"/>
                    <a:pt x="567" y="799"/>
                    <a:pt x="467" y="599"/>
                  </a:cubicBezTo>
                  <a:cubicBezTo>
                    <a:pt x="438" y="450"/>
                    <a:pt x="461" y="221"/>
                    <a:pt x="609" y="221"/>
                  </a:cubicBezTo>
                  <a:close/>
                  <a:moveTo>
                    <a:pt x="605" y="1"/>
                  </a:moveTo>
                  <a:cubicBezTo>
                    <a:pt x="534" y="1"/>
                    <a:pt x="465" y="20"/>
                    <a:pt x="401" y="65"/>
                  </a:cubicBezTo>
                  <a:cubicBezTo>
                    <a:pt x="0" y="298"/>
                    <a:pt x="401" y="932"/>
                    <a:pt x="634" y="1166"/>
                  </a:cubicBezTo>
                  <a:cubicBezTo>
                    <a:pt x="1034" y="1599"/>
                    <a:pt x="1602" y="1899"/>
                    <a:pt x="2202" y="1933"/>
                  </a:cubicBezTo>
                  <a:cubicBezTo>
                    <a:pt x="2332" y="1900"/>
                    <a:pt x="2335" y="1741"/>
                    <a:pt x="2212" y="1733"/>
                  </a:cubicBezTo>
                  <a:lnTo>
                    <a:pt x="2212" y="1733"/>
                  </a:lnTo>
                  <a:cubicBezTo>
                    <a:pt x="2255" y="1703"/>
                    <a:pt x="2285" y="1647"/>
                    <a:pt x="2269" y="1599"/>
                  </a:cubicBezTo>
                  <a:cubicBezTo>
                    <a:pt x="2035" y="1199"/>
                    <a:pt x="1735" y="832"/>
                    <a:pt x="1401" y="498"/>
                  </a:cubicBezTo>
                  <a:cubicBezTo>
                    <a:pt x="1240" y="337"/>
                    <a:pt x="904" y="1"/>
                    <a:pt x="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5" name="Google Shape;4615;p32"/>
            <p:cNvSpPr/>
            <p:nvPr/>
          </p:nvSpPr>
          <p:spPr>
            <a:xfrm>
              <a:off x="5981184" y="1827115"/>
              <a:ext cx="112252" cy="210463"/>
            </a:xfrm>
            <a:custGeom>
              <a:avLst/>
              <a:gdLst/>
              <a:ahLst/>
              <a:cxnLst/>
              <a:rect l="l" t="t" r="r" b="b"/>
              <a:pathLst>
                <a:path w="1502" h="2980" extrusionOk="0">
                  <a:moveTo>
                    <a:pt x="1042" y="0"/>
                  </a:moveTo>
                  <a:cubicBezTo>
                    <a:pt x="1009" y="0"/>
                    <a:pt x="967" y="17"/>
                    <a:pt x="934" y="50"/>
                  </a:cubicBezTo>
                  <a:cubicBezTo>
                    <a:pt x="234" y="617"/>
                    <a:pt x="0" y="1651"/>
                    <a:pt x="33" y="2552"/>
                  </a:cubicBezTo>
                  <a:cubicBezTo>
                    <a:pt x="50" y="2602"/>
                    <a:pt x="100" y="2627"/>
                    <a:pt x="146" y="2627"/>
                  </a:cubicBezTo>
                  <a:cubicBezTo>
                    <a:pt x="192" y="2627"/>
                    <a:pt x="234" y="2602"/>
                    <a:pt x="234" y="2552"/>
                  </a:cubicBezTo>
                  <a:lnTo>
                    <a:pt x="267" y="2519"/>
                  </a:lnTo>
                  <a:cubicBezTo>
                    <a:pt x="236" y="1740"/>
                    <a:pt x="408" y="844"/>
                    <a:pt x="975" y="268"/>
                  </a:cubicBezTo>
                  <a:lnTo>
                    <a:pt x="975" y="268"/>
                  </a:lnTo>
                  <a:cubicBezTo>
                    <a:pt x="1224" y="1096"/>
                    <a:pt x="770" y="2244"/>
                    <a:pt x="133" y="2786"/>
                  </a:cubicBezTo>
                  <a:cubicBezTo>
                    <a:pt x="53" y="2839"/>
                    <a:pt x="102" y="2980"/>
                    <a:pt x="177" y="2980"/>
                  </a:cubicBezTo>
                  <a:cubicBezTo>
                    <a:pt x="195" y="2980"/>
                    <a:pt x="214" y="2972"/>
                    <a:pt x="234" y="2952"/>
                  </a:cubicBezTo>
                  <a:cubicBezTo>
                    <a:pt x="1034" y="2352"/>
                    <a:pt x="1501" y="984"/>
                    <a:pt x="1101" y="50"/>
                  </a:cubicBezTo>
                  <a:cubicBezTo>
                    <a:pt x="1101" y="17"/>
                    <a:pt x="1076" y="0"/>
                    <a:pt x="10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6" name="Google Shape;4616;p32"/>
            <p:cNvSpPr/>
            <p:nvPr/>
          </p:nvSpPr>
          <p:spPr>
            <a:xfrm>
              <a:off x="5744349" y="1599279"/>
              <a:ext cx="233098" cy="237441"/>
            </a:xfrm>
            <a:custGeom>
              <a:avLst/>
              <a:gdLst/>
              <a:ahLst/>
              <a:cxnLst/>
              <a:rect l="l" t="t" r="r" b="b"/>
              <a:pathLst>
                <a:path w="3119" h="3362" extrusionOk="0">
                  <a:moveTo>
                    <a:pt x="1935" y="207"/>
                  </a:moveTo>
                  <a:cubicBezTo>
                    <a:pt x="2863" y="207"/>
                    <a:pt x="2624" y="2480"/>
                    <a:pt x="2515" y="3165"/>
                  </a:cubicBezTo>
                  <a:lnTo>
                    <a:pt x="2515" y="3165"/>
                  </a:lnTo>
                  <a:cubicBezTo>
                    <a:pt x="1741" y="2732"/>
                    <a:pt x="249" y="240"/>
                    <a:pt x="1935" y="207"/>
                  </a:cubicBezTo>
                  <a:close/>
                  <a:moveTo>
                    <a:pt x="1944" y="0"/>
                  </a:moveTo>
                  <a:cubicBezTo>
                    <a:pt x="1909" y="0"/>
                    <a:pt x="1873" y="2"/>
                    <a:pt x="1835" y="7"/>
                  </a:cubicBezTo>
                  <a:cubicBezTo>
                    <a:pt x="0" y="274"/>
                    <a:pt x="1468" y="2876"/>
                    <a:pt x="2435" y="3343"/>
                  </a:cubicBezTo>
                  <a:cubicBezTo>
                    <a:pt x="2451" y="3354"/>
                    <a:pt x="2468" y="3358"/>
                    <a:pt x="2485" y="3358"/>
                  </a:cubicBezTo>
                  <a:cubicBezTo>
                    <a:pt x="2505" y="3358"/>
                    <a:pt x="2524" y="3352"/>
                    <a:pt x="2540" y="3341"/>
                  </a:cubicBezTo>
                  <a:lnTo>
                    <a:pt x="2540" y="3341"/>
                  </a:lnTo>
                  <a:cubicBezTo>
                    <a:pt x="2560" y="3354"/>
                    <a:pt x="2585" y="3361"/>
                    <a:pt x="2610" y="3361"/>
                  </a:cubicBezTo>
                  <a:cubicBezTo>
                    <a:pt x="2657" y="3361"/>
                    <a:pt x="2702" y="3335"/>
                    <a:pt x="2702" y="3276"/>
                  </a:cubicBezTo>
                  <a:cubicBezTo>
                    <a:pt x="2832" y="2629"/>
                    <a:pt x="3118" y="0"/>
                    <a:pt x="19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7" name="Google Shape;4617;p32"/>
            <p:cNvSpPr/>
            <p:nvPr/>
          </p:nvSpPr>
          <p:spPr>
            <a:xfrm>
              <a:off x="3887109" y="994164"/>
              <a:ext cx="84152" cy="170771"/>
            </a:xfrm>
            <a:custGeom>
              <a:avLst/>
              <a:gdLst/>
              <a:ahLst/>
              <a:cxnLst/>
              <a:rect l="l" t="t" r="r" b="b"/>
              <a:pathLst>
                <a:path w="1126" h="2418" extrusionOk="0">
                  <a:moveTo>
                    <a:pt x="803" y="373"/>
                  </a:moveTo>
                  <a:cubicBezTo>
                    <a:pt x="816" y="943"/>
                    <a:pt x="873" y="1620"/>
                    <a:pt x="600" y="2104"/>
                  </a:cubicBezTo>
                  <a:cubicBezTo>
                    <a:pt x="559" y="2178"/>
                    <a:pt x="520" y="2208"/>
                    <a:pt x="484" y="2208"/>
                  </a:cubicBezTo>
                  <a:cubicBezTo>
                    <a:pt x="376" y="2208"/>
                    <a:pt x="300" y="1937"/>
                    <a:pt x="300" y="1837"/>
                  </a:cubicBezTo>
                  <a:cubicBezTo>
                    <a:pt x="300" y="1670"/>
                    <a:pt x="334" y="1470"/>
                    <a:pt x="367" y="1270"/>
                  </a:cubicBezTo>
                  <a:cubicBezTo>
                    <a:pt x="445" y="930"/>
                    <a:pt x="585" y="631"/>
                    <a:pt x="803" y="373"/>
                  </a:cubicBezTo>
                  <a:close/>
                  <a:moveTo>
                    <a:pt x="930" y="0"/>
                  </a:moveTo>
                  <a:cubicBezTo>
                    <a:pt x="907" y="0"/>
                    <a:pt x="884" y="11"/>
                    <a:pt x="867" y="36"/>
                  </a:cubicBezTo>
                  <a:lnTo>
                    <a:pt x="834" y="2"/>
                  </a:lnTo>
                  <a:cubicBezTo>
                    <a:pt x="434" y="369"/>
                    <a:pt x="200" y="870"/>
                    <a:pt x="133" y="1403"/>
                  </a:cubicBezTo>
                  <a:cubicBezTo>
                    <a:pt x="100" y="1704"/>
                    <a:pt x="0" y="2304"/>
                    <a:pt x="400" y="2404"/>
                  </a:cubicBezTo>
                  <a:cubicBezTo>
                    <a:pt x="434" y="2413"/>
                    <a:pt x="466" y="2418"/>
                    <a:pt x="496" y="2418"/>
                  </a:cubicBezTo>
                  <a:cubicBezTo>
                    <a:pt x="1125" y="2418"/>
                    <a:pt x="1034" y="521"/>
                    <a:pt x="1034" y="203"/>
                  </a:cubicBezTo>
                  <a:cubicBezTo>
                    <a:pt x="1034" y="179"/>
                    <a:pt x="1029" y="159"/>
                    <a:pt x="1021" y="142"/>
                  </a:cubicBezTo>
                  <a:lnTo>
                    <a:pt x="1021" y="142"/>
                  </a:lnTo>
                  <a:cubicBezTo>
                    <a:pt x="1058" y="73"/>
                    <a:pt x="992" y="0"/>
                    <a:pt x="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8" name="Google Shape;4618;p32"/>
            <p:cNvSpPr/>
            <p:nvPr/>
          </p:nvSpPr>
          <p:spPr>
            <a:xfrm>
              <a:off x="3710062" y="1132872"/>
              <a:ext cx="84824" cy="198386"/>
            </a:xfrm>
            <a:custGeom>
              <a:avLst/>
              <a:gdLst/>
              <a:ahLst/>
              <a:cxnLst/>
              <a:rect l="l" t="t" r="r" b="b"/>
              <a:pathLst>
                <a:path w="1135" h="2809" extrusionOk="0">
                  <a:moveTo>
                    <a:pt x="414" y="196"/>
                  </a:moveTo>
                  <a:cubicBezTo>
                    <a:pt x="608" y="523"/>
                    <a:pt x="769" y="883"/>
                    <a:pt x="835" y="1274"/>
                  </a:cubicBezTo>
                  <a:cubicBezTo>
                    <a:pt x="868" y="1508"/>
                    <a:pt x="868" y="1774"/>
                    <a:pt x="835" y="2041"/>
                  </a:cubicBezTo>
                  <a:cubicBezTo>
                    <a:pt x="835" y="2123"/>
                    <a:pt x="725" y="2555"/>
                    <a:pt x="559" y="2555"/>
                  </a:cubicBezTo>
                  <a:cubicBezTo>
                    <a:pt x="520" y="2555"/>
                    <a:pt x="478" y="2532"/>
                    <a:pt x="434" y="2475"/>
                  </a:cubicBezTo>
                  <a:cubicBezTo>
                    <a:pt x="13" y="1859"/>
                    <a:pt x="190" y="835"/>
                    <a:pt x="414" y="196"/>
                  </a:cubicBezTo>
                  <a:close/>
                  <a:moveTo>
                    <a:pt x="347" y="1"/>
                  </a:moveTo>
                  <a:cubicBezTo>
                    <a:pt x="305" y="1"/>
                    <a:pt x="260" y="22"/>
                    <a:pt x="234" y="73"/>
                  </a:cubicBezTo>
                  <a:lnTo>
                    <a:pt x="301" y="73"/>
                  </a:lnTo>
                  <a:cubicBezTo>
                    <a:pt x="67" y="674"/>
                    <a:pt x="1" y="1307"/>
                    <a:pt x="67" y="1941"/>
                  </a:cubicBezTo>
                  <a:cubicBezTo>
                    <a:pt x="101" y="2141"/>
                    <a:pt x="268" y="2809"/>
                    <a:pt x="568" y="2809"/>
                  </a:cubicBezTo>
                  <a:cubicBezTo>
                    <a:pt x="901" y="2775"/>
                    <a:pt x="1068" y="2208"/>
                    <a:pt x="1101" y="1941"/>
                  </a:cubicBezTo>
                  <a:cubicBezTo>
                    <a:pt x="1135" y="1274"/>
                    <a:pt x="935" y="640"/>
                    <a:pt x="601" y="73"/>
                  </a:cubicBezTo>
                  <a:cubicBezTo>
                    <a:pt x="579" y="29"/>
                    <a:pt x="542" y="10"/>
                    <a:pt x="505" y="10"/>
                  </a:cubicBezTo>
                  <a:cubicBezTo>
                    <a:pt x="478" y="10"/>
                    <a:pt x="451" y="20"/>
                    <a:pt x="430" y="37"/>
                  </a:cubicBezTo>
                  <a:lnTo>
                    <a:pt x="430" y="37"/>
                  </a:lnTo>
                  <a:cubicBezTo>
                    <a:pt x="411" y="14"/>
                    <a:pt x="380"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9" name="Google Shape;4619;p32"/>
            <p:cNvSpPr/>
            <p:nvPr/>
          </p:nvSpPr>
          <p:spPr>
            <a:xfrm>
              <a:off x="3450807" y="1220235"/>
              <a:ext cx="203728" cy="100711"/>
            </a:xfrm>
            <a:custGeom>
              <a:avLst/>
              <a:gdLst/>
              <a:ahLst/>
              <a:cxnLst/>
              <a:rect l="l" t="t" r="r" b="b"/>
              <a:pathLst>
                <a:path w="2726" h="1426" extrusionOk="0">
                  <a:moveTo>
                    <a:pt x="1961" y="270"/>
                  </a:moveTo>
                  <a:lnTo>
                    <a:pt x="1961" y="270"/>
                  </a:lnTo>
                  <a:cubicBezTo>
                    <a:pt x="1654" y="501"/>
                    <a:pt x="1388" y="824"/>
                    <a:pt x="1068" y="1038"/>
                  </a:cubicBezTo>
                  <a:cubicBezTo>
                    <a:pt x="901" y="1171"/>
                    <a:pt x="701" y="1205"/>
                    <a:pt x="501" y="1205"/>
                  </a:cubicBezTo>
                  <a:cubicBezTo>
                    <a:pt x="401" y="1138"/>
                    <a:pt x="401" y="1004"/>
                    <a:pt x="501" y="938"/>
                  </a:cubicBezTo>
                  <a:cubicBezTo>
                    <a:pt x="601" y="771"/>
                    <a:pt x="768" y="638"/>
                    <a:pt x="968" y="571"/>
                  </a:cubicBezTo>
                  <a:cubicBezTo>
                    <a:pt x="1274" y="430"/>
                    <a:pt x="1612" y="322"/>
                    <a:pt x="1961" y="270"/>
                  </a:cubicBezTo>
                  <a:close/>
                  <a:moveTo>
                    <a:pt x="2565" y="0"/>
                  </a:moveTo>
                  <a:cubicBezTo>
                    <a:pt x="2556" y="0"/>
                    <a:pt x="2546" y="1"/>
                    <a:pt x="2536" y="4"/>
                  </a:cubicBezTo>
                  <a:cubicBezTo>
                    <a:pt x="2490" y="11"/>
                    <a:pt x="2445" y="22"/>
                    <a:pt x="2402" y="35"/>
                  </a:cubicBezTo>
                  <a:lnTo>
                    <a:pt x="2402" y="35"/>
                  </a:lnTo>
                  <a:lnTo>
                    <a:pt x="2402" y="4"/>
                  </a:lnTo>
                  <a:cubicBezTo>
                    <a:pt x="1802" y="37"/>
                    <a:pt x="1201" y="204"/>
                    <a:pt x="668" y="471"/>
                  </a:cubicBezTo>
                  <a:cubicBezTo>
                    <a:pt x="468" y="571"/>
                    <a:pt x="1" y="1071"/>
                    <a:pt x="267" y="1305"/>
                  </a:cubicBezTo>
                  <a:cubicBezTo>
                    <a:pt x="366" y="1392"/>
                    <a:pt x="478" y="1426"/>
                    <a:pt x="595" y="1426"/>
                  </a:cubicBezTo>
                  <a:cubicBezTo>
                    <a:pt x="834" y="1426"/>
                    <a:pt x="1089" y="1283"/>
                    <a:pt x="1268" y="1171"/>
                  </a:cubicBezTo>
                  <a:cubicBezTo>
                    <a:pt x="1735" y="871"/>
                    <a:pt x="2035" y="304"/>
                    <a:pt x="2602" y="204"/>
                  </a:cubicBezTo>
                  <a:cubicBezTo>
                    <a:pt x="2726" y="173"/>
                    <a:pt x="2678" y="0"/>
                    <a:pt x="2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0" name="Google Shape;4620;p32"/>
            <p:cNvSpPr/>
            <p:nvPr/>
          </p:nvSpPr>
          <p:spPr>
            <a:xfrm>
              <a:off x="3515602" y="1349620"/>
              <a:ext cx="84749" cy="191394"/>
            </a:xfrm>
            <a:custGeom>
              <a:avLst/>
              <a:gdLst/>
              <a:ahLst/>
              <a:cxnLst/>
              <a:rect l="l" t="t" r="r" b="b"/>
              <a:pathLst>
                <a:path w="1134" h="2710" extrusionOk="0">
                  <a:moveTo>
                    <a:pt x="295" y="446"/>
                  </a:moveTo>
                  <a:lnTo>
                    <a:pt x="295" y="446"/>
                  </a:lnTo>
                  <a:cubicBezTo>
                    <a:pt x="545" y="980"/>
                    <a:pt x="896" y="1456"/>
                    <a:pt x="868" y="2075"/>
                  </a:cubicBezTo>
                  <a:cubicBezTo>
                    <a:pt x="868" y="2278"/>
                    <a:pt x="794" y="2394"/>
                    <a:pt x="698" y="2394"/>
                  </a:cubicBezTo>
                  <a:cubicBezTo>
                    <a:pt x="637" y="2394"/>
                    <a:pt x="566" y="2346"/>
                    <a:pt x="501" y="2241"/>
                  </a:cubicBezTo>
                  <a:cubicBezTo>
                    <a:pt x="401" y="2108"/>
                    <a:pt x="334" y="1941"/>
                    <a:pt x="301" y="1774"/>
                  </a:cubicBezTo>
                  <a:cubicBezTo>
                    <a:pt x="245" y="1352"/>
                    <a:pt x="236" y="883"/>
                    <a:pt x="295" y="446"/>
                  </a:cubicBezTo>
                  <a:close/>
                  <a:moveTo>
                    <a:pt x="279" y="0"/>
                  </a:moveTo>
                  <a:cubicBezTo>
                    <a:pt x="231" y="0"/>
                    <a:pt x="181" y="32"/>
                    <a:pt x="167" y="83"/>
                  </a:cubicBezTo>
                  <a:lnTo>
                    <a:pt x="167" y="83"/>
                  </a:lnTo>
                  <a:cubicBezTo>
                    <a:pt x="153" y="95"/>
                    <a:pt x="141" y="113"/>
                    <a:pt x="134" y="140"/>
                  </a:cubicBezTo>
                  <a:lnTo>
                    <a:pt x="168" y="140"/>
                  </a:lnTo>
                  <a:cubicBezTo>
                    <a:pt x="1" y="740"/>
                    <a:pt x="1" y="1374"/>
                    <a:pt x="168" y="2008"/>
                  </a:cubicBezTo>
                  <a:cubicBezTo>
                    <a:pt x="234" y="2275"/>
                    <a:pt x="434" y="2675"/>
                    <a:pt x="768" y="2708"/>
                  </a:cubicBezTo>
                  <a:cubicBezTo>
                    <a:pt x="775" y="2709"/>
                    <a:pt x="782" y="2709"/>
                    <a:pt x="789" y="2709"/>
                  </a:cubicBezTo>
                  <a:cubicBezTo>
                    <a:pt x="1134" y="2709"/>
                    <a:pt x="1101" y="1904"/>
                    <a:pt x="1068" y="1708"/>
                  </a:cubicBezTo>
                  <a:cubicBezTo>
                    <a:pt x="1002" y="1141"/>
                    <a:pt x="568" y="640"/>
                    <a:pt x="368" y="73"/>
                  </a:cubicBezTo>
                  <a:cubicBezTo>
                    <a:pt x="355" y="22"/>
                    <a:pt x="3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1" name="Google Shape;4621;p32"/>
            <p:cNvSpPr/>
            <p:nvPr/>
          </p:nvSpPr>
          <p:spPr>
            <a:xfrm>
              <a:off x="3194615" y="1527807"/>
              <a:ext cx="217479" cy="135812"/>
            </a:xfrm>
            <a:custGeom>
              <a:avLst/>
              <a:gdLst/>
              <a:ahLst/>
              <a:cxnLst/>
              <a:rect l="l" t="t" r="r" b="b"/>
              <a:pathLst>
                <a:path w="2910" h="1923" extrusionOk="0">
                  <a:moveTo>
                    <a:pt x="2462" y="232"/>
                  </a:moveTo>
                  <a:lnTo>
                    <a:pt x="1527" y="1086"/>
                  </a:lnTo>
                  <a:cubicBezTo>
                    <a:pt x="1379" y="1210"/>
                    <a:pt x="881" y="1701"/>
                    <a:pt x="621" y="1701"/>
                  </a:cubicBezTo>
                  <a:cubicBezTo>
                    <a:pt x="530" y="1701"/>
                    <a:pt x="468" y="1641"/>
                    <a:pt x="460" y="1486"/>
                  </a:cubicBezTo>
                  <a:cubicBezTo>
                    <a:pt x="343" y="609"/>
                    <a:pt x="1663" y="295"/>
                    <a:pt x="2462" y="232"/>
                  </a:cubicBezTo>
                  <a:close/>
                  <a:moveTo>
                    <a:pt x="2753" y="1"/>
                  </a:moveTo>
                  <a:cubicBezTo>
                    <a:pt x="2733" y="1"/>
                    <a:pt x="2713" y="6"/>
                    <a:pt x="2695" y="19"/>
                  </a:cubicBezTo>
                  <a:lnTo>
                    <a:pt x="2691" y="22"/>
                  </a:lnTo>
                  <a:lnTo>
                    <a:pt x="2691" y="22"/>
                  </a:lnTo>
                  <a:cubicBezTo>
                    <a:pt x="1768" y="71"/>
                    <a:pt x="0" y="451"/>
                    <a:pt x="293" y="1686"/>
                  </a:cubicBezTo>
                  <a:cubicBezTo>
                    <a:pt x="327" y="1853"/>
                    <a:pt x="421" y="1923"/>
                    <a:pt x="552" y="1923"/>
                  </a:cubicBezTo>
                  <a:cubicBezTo>
                    <a:pt x="1182" y="1923"/>
                    <a:pt x="2690" y="323"/>
                    <a:pt x="2828" y="185"/>
                  </a:cubicBezTo>
                  <a:cubicBezTo>
                    <a:pt x="2909" y="104"/>
                    <a:pt x="2836" y="1"/>
                    <a:pt x="2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2" name="Google Shape;4622;p32"/>
            <p:cNvSpPr/>
            <p:nvPr/>
          </p:nvSpPr>
          <p:spPr>
            <a:xfrm>
              <a:off x="3316209" y="1672658"/>
              <a:ext cx="116288" cy="187227"/>
            </a:xfrm>
            <a:custGeom>
              <a:avLst/>
              <a:gdLst/>
              <a:ahLst/>
              <a:cxnLst/>
              <a:rect l="l" t="t" r="r" b="b"/>
              <a:pathLst>
                <a:path w="1556" h="2651" extrusionOk="0">
                  <a:moveTo>
                    <a:pt x="318" y="336"/>
                  </a:moveTo>
                  <a:cubicBezTo>
                    <a:pt x="811" y="867"/>
                    <a:pt x="1555" y="1616"/>
                    <a:pt x="1134" y="2337"/>
                  </a:cubicBezTo>
                  <a:cubicBezTo>
                    <a:pt x="1095" y="2405"/>
                    <a:pt x="1050" y="2434"/>
                    <a:pt x="1004" y="2434"/>
                  </a:cubicBezTo>
                  <a:cubicBezTo>
                    <a:pt x="776" y="2434"/>
                    <a:pt x="495" y="1748"/>
                    <a:pt x="467" y="1637"/>
                  </a:cubicBezTo>
                  <a:cubicBezTo>
                    <a:pt x="315" y="1242"/>
                    <a:pt x="274" y="791"/>
                    <a:pt x="318" y="336"/>
                  </a:cubicBezTo>
                  <a:close/>
                  <a:moveTo>
                    <a:pt x="223" y="0"/>
                  </a:moveTo>
                  <a:cubicBezTo>
                    <a:pt x="161" y="0"/>
                    <a:pt x="111" y="66"/>
                    <a:pt x="140" y="131"/>
                  </a:cubicBezTo>
                  <a:lnTo>
                    <a:pt x="140" y="131"/>
                  </a:lnTo>
                  <a:cubicBezTo>
                    <a:pt x="136" y="142"/>
                    <a:pt x="134" y="155"/>
                    <a:pt x="134" y="169"/>
                  </a:cubicBezTo>
                  <a:lnTo>
                    <a:pt x="100" y="169"/>
                  </a:lnTo>
                  <a:cubicBezTo>
                    <a:pt x="0" y="770"/>
                    <a:pt x="100" y="1403"/>
                    <a:pt x="334" y="1970"/>
                  </a:cubicBezTo>
                  <a:cubicBezTo>
                    <a:pt x="455" y="2214"/>
                    <a:pt x="660" y="2651"/>
                    <a:pt x="998" y="2651"/>
                  </a:cubicBezTo>
                  <a:cubicBezTo>
                    <a:pt x="1031" y="2651"/>
                    <a:pt x="1065" y="2646"/>
                    <a:pt x="1101" y="2638"/>
                  </a:cubicBezTo>
                  <a:cubicBezTo>
                    <a:pt x="1535" y="2504"/>
                    <a:pt x="1501" y="1804"/>
                    <a:pt x="1368" y="1437"/>
                  </a:cubicBezTo>
                  <a:cubicBezTo>
                    <a:pt x="1101" y="903"/>
                    <a:pt x="734" y="436"/>
                    <a:pt x="300" y="36"/>
                  </a:cubicBezTo>
                  <a:cubicBezTo>
                    <a:pt x="275" y="11"/>
                    <a:pt x="248"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3" name="Google Shape;4623;p32"/>
            <p:cNvSpPr/>
            <p:nvPr/>
          </p:nvSpPr>
          <p:spPr>
            <a:xfrm>
              <a:off x="3064427" y="1860168"/>
              <a:ext cx="189304" cy="173949"/>
            </a:xfrm>
            <a:custGeom>
              <a:avLst/>
              <a:gdLst/>
              <a:ahLst/>
              <a:cxnLst/>
              <a:rect l="l" t="t" r="r" b="b"/>
              <a:pathLst>
                <a:path w="2533" h="2463" extrusionOk="0">
                  <a:moveTo>
                    <a:pt x="2179" y="328"/>
                  </a:moveTo>
                  <a:cubicBezTo>
                    <a:pt x="1832" y="993"/>
                    <a:pt x="1403" y="1578"/>
                    <a:pt x="867" y="2084"/>
                  </a:cubicBezTo>
                  <a:cubicBezTo>
                    <a:pt x="786" y="2165"/>
                    <a:pt x="694" y="2208"/>
                    <a:pt x="620" y="2208"/>
                  </a:cubicBezTo>
                  <a:cubicBezTo>
                    <a:pt x="511" y="2208"/>
                    <a:pt x="441" y="2116"/>
                    <a:pt x="501" y="1917"/>
                  </a:cubicBezTo>
                  <a:cubicBezTo>
                    <a:pt x="601" y="1650"/>
                    <a:pt x="767" y="1417"/>
                    <a:pt x="968" y="1250"/>
                  </a:cubicBezTo>
                  <a:cubicBezTo>
                    <a:pt x="1326" y="864"/>
                    <a:pt x="1730" y="569"/>
                    <a:pt x="2179" y="328"/>
                  </a:cubicBezTo>
                  <a:close/>
                  <a:moveTo>
                    <a:pt x="2428" y="0"/>
                  </a:moveTo>
                  <a:cubicBezTo>
                    <a:pt x="2410" y="0"/>
                    <a:pt x="2390" y="5"/>
                    <a:pt x="2369" y="16"/>
                  </a:cubicBezTo>
                  <a:cubicBezTo>
                    <a:pt x="1701" y="316"/>
                    <a:pt x="1101" y="750"/>
                    <a:pt x="634" y="1317"/>
                  </a:cubicBezTo>
                  <a:cubicBezTo>
                    <a:pt x="434" y="1550"/>
                    <a:pt x="0" y="2284"/>
                    <a:pt x="534" y="2451"/>
                  </a:cubicBezTo>
                  <a:cubicBezTo>
                    <a:pt x="563" y="2459"/>
                    <a:pt x="593" y="2463"/>
                    <a:pt x="622" y="2463"/>
                  </a:cubicBezTo>
                  <a:cubicBezTo>
                    <a:pt x="963" y="2463"/>
                    <a:pt x="1317" y="1965"/>
                    <a:pt x="1501" y="1750"/>
                  </a:cubicBezTo>
                  <a:cubicBezTo>
                    <a:pt x="1868" y="1250"/>
                    <a:pt x="2202" y="750"/>
                    <a:pt x="2502" y="216"/>
                  </a:cubicBezTo>
                  <a:cubicBezTo>
                    <a:pt x="2517" y="185"/>
                    <a:pt x="2519" y="156"/>
                    <a:pt x="2510" y="131"/>
                  </a:cubicBezTo>
                  <a:lnTo>
                    <a:pt x="2510" y="131"/>
                  </a:lnTo>
                  <a:cubicBezTo>
                    <a:pt x="2532" y="72"/>
                    <a:pt x="2496" y="0"/>
                    <a:pt x="2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4" name="Google Shape;4624;p32"/>
            <p:cNvSpPr/>
            <p:nvPr/>
          </p:nvSpPr>
          <p:spPr>
            <a:xfrm>
              <a:off x="3194017" y="2037507"/>
              <a:ext cx="144687" cy="171619"/>
            </a:xfrm>
            <a:custGeom>
              <a:avLst/>
              <a:gdLst/>
              <a:ahLst/>
              <a:cxnLst/>
              <a:rect l="l" t="t" r="r" b="b"/>
              <a:pathLst>
                <a:path w="1936" h="2430" extrusionOk="0">
                  <a:moveTo>
                    <a:pt x="279" y="260"/>
                  </a:moveTo>
                  <a:cubicBezTo>
                    <a:pt x="622" y="398"/>
                    <a:pt x="934" y="610"/>
                    <a:pt x="1168" y="874"/>
                  </a:cubicBezTo>
                  <a:cubicBezTo>
                    <a:pt x="1435" y="1141"/>
                    <a:pt x="1869" y="1841"/>
                    <a:pt x="1468" y="2175"/>
                  </a:cubicBezTo>
                  <a:cubicBezTo>
                    <a:pt x="1421" y="2209"/>
                    <a:pt x="1373" y="2224"/>
                    <a:pt x="1325" y="2224"/>
                  </a:cubicBezTo>
                  <a:cubicBezTo>
                    <a:pt x="871" y="2224"/>
                    <a:pt x="426" y="822"/>
                    <a:pt x="279" y="260"/>
                  </a:cubicBezTo>
                  <a:close/>
                  <a:moveTo>
                    <a:pt x="143" y="1"/>
                  </a:moveTo>
                  <a:cubicBezTo>
                    <a:pt x="77" y="1"/>
                    <a:pt x="1" y="58"/>
                    <a:pt x="1" y="140"/>
                  </a:cubicBezTo>
                  <a:lnTo>
                    <a:pt x="34" y="140"/>
                  </a:lnTo>
                  <a:cubicBezTo>
                    <a:pt x="168" y="774"/>
                    <a:pt x="401" y="1408"/>
                    <a:pt x="735" y="1975"/>
                  </a:cubicBezTo>
                  <a:cubicBezTo>
                    <a:pt x="858" y="2148"/>
                    <a:pt x="1146" y="2430"/>
                    <a:pt x="1395" y="2430"/>
                  </a:cubicBezTo>
                  <a:cubicBezTo>
                    <a:pt x="1483" y="2430"/>
                    <a:pt x="1566" y="2395"/>
                    <a:pt x="1635" y="2308"/>
                  </a:cubicBezTo>
                  <a:cubicBezTo>
                    <a:pt x="1935" y="1941"/>
                    <a:pt x="1802" y="1374"/>
                    <a:pt x="1569" y="1007"/>
                  </a:cubicBezTo>
                  <a:cubicBezTo>
                    <a:pt x="1235" y="540"/>
                    <a:pt x="735" y="173"/>
                    <a:pt x="201" y="7"/>
                  </a:cubicBezTo>
                  <a:cubicBezTo>
                    <a:pt x="194" y="7"/>
                    <a:pt x="188" y="7"/>
                    <a:pt x="182" y="8"/>
                  </a:cubicBezTo>
                  <a:lnTo>
                    <a:pt x="182" y="8"/>
                  </a:lnTo>
                  <a:cubicBezTo>
                    <a:pt x="170" y="3"/>
                    <a:pt x="157"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5" name="Google Shape;4625;p32"/>
            <p:cNvSpPr/>
            <p:nvPr/>
          </p:nvSpPr>
          <p:spPr>
            <a:xfrm>
              <a:off x="3045668" y="2254891"/>
              <a:ext cx="146854" cy="164839"/>
            </a:xfrm>
            <a:custGeom>
              <a:avLst/>
              <a:gdLst/>
              <a:ahLst/>
              <a:cxnLst/>
              <a:rect l="l" t="t" r="r" b="b"/>
              <a:pathLst>
                <a:path w="1965" h="2334" extrusionOk="0">
                  <a:moveTo>
                    <a:pt x="1566" y="493"/>
                  </a:moveTo>
                  <a:lnTo>
                    <a:pt x="1566" y="493"/>
                  </a:lnTo>
                  <a:cubicBezTo>
                    <a:pt x="1529" y="750"/>
                    <a:pt x="1499" y="1008"/>
                    <a:pt x="1452" y="1265"/>
                  </a:cubicBezTo>
                  <a:cubicBezTo>
                    <a:pt x="1385" y="1499"/>
                    <a:pt x="1319" y="1699"/>
                    <a:pt x="1219" y="1932"/>
                  </a:cubicBezTo>
                  <a:cubicBezTo>
                    <a:pt x="1165" y="2057"/>
                    <a:pt x="1044" y="2125"/>
                    <a:pt x="918" y="2125"/>
                  </a:cubicBezTo>
                  <a:cubicBezTo>
                    <a:pt x="809" y="2125"/>
                    <a:pt x="696" y="2074"/>
                    <a:pt x="618" y="1966"/>
                  </a:cubicBezTo>
                  <a:cubicBezTo>
                    <a:pt x="451" y="1665"/>
                    <a:pt x="1052" y="1065"/>
                    <a:pt x="1219" y="865"/>
                  </a:cubicBezTo>
                  <a:cubicBezTo>
                    <a:pt x="1295" y="770"/>
                    <a:pt x="1425" y="631"/>
                    <a:pt x="1566" y="493"/>
                  </a:cubicBezTo>
                  <a:close/>
                  <a:moveTo>
                    <a:pt x="1806" y="0"/>
                  </a:moveTo>
                  <a:cubicBezTo>
                    <a:pt x="1786" y="0"/>
                    <a:pt x="1767" y="9"/>
                    <a:pt x="1752" y="31"/>
                  </a:cubicBezTo>
                  <a:cubicBezTo>
                    <a:pt x="1731" y="50"/>
                    <a:pt x="1707" y="72"/>
                    <a:pt x="1681" y="95"/>
                  </a:cubicBezTo>
                  <a:lnTo>
                    <a:pt x="1681" y="95"/>
                  </a:lnTo>
                  <a:cubicBezTo>
                    <a:pt x="1658" y="102"/>
                    <a:pt x="1638" y="118"/>
                    <a:pt x="1626" y="145"/>
                  </a:cubicBezTo>
                  <a:lnTo>
                    <a:pt x="1626" y="145"/>
                  </a:lnTo>
                  <a:cubicBezTo>
                    <a:pt x="1121" y="593"/>
                    <a:pt x="1" y="1588"/>
                    <a:pt x="518" y="2166"/>
                  </a:cubicBezTo>
                  <a:cubicBezTo>
                    <a:pt x="627" y="2285"/>
                    <a:pt x="746" y="2334"/>
                    <a:pt x="863" y="2334"/>
                  </a:cubicBezTo>
                  <a:cubicBezTo>
                    <a:pt x="1105" y="2334"/>
                    <a:pt x="1339" y="2124"/>
                    <a:pt x="1452" y="1899"/>
                  </a:cubicBezTo>
                  <a:cubicBezTo>
                    <a:pt x="1649" y="1373"/>
                    <a:pt x="1781" y="816"/>
                    <a:pt x="1817" y="257"/>
                  </a:cubicBezTo>
                  <a:lnTo>
                    <a:pt x="1817" y="257"/>
                  </a:lnTo>
                  <a:cubicBezTo>
                    <a:pt x="1841" y="237"/>
                    <a:pt x="1863" y="217"/>
                    <a:pt x="1886" y="198"/>
                  </a:cubicBezTo>
                  <a:cubicBezTo>
                    <a:pt x="1964" y="119"/>
                    <a:pt x="1879" y="0"/>
                    <a:pt x="18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6" name="Google Shape;4626;p32"/>
            <p:cNvSpPr/>
            <p:nvPr/>
          </p:nvSpPr>
          <p:spPr>
            <a:xfrm>
              <a:off x="3197305" y="2482939"/>
              <a:ext cx="166360" cy="141533"/>
            </a:xfrm>
            <a:custGeom>
              <a:avLst/>
              <a:gdLst/>
              <a:ahLst/>
              <a:cxnLst/>
              <a:rect l="l" t="t" r="r" b="b"/>
              <a:pathLst>
                <a:path w="2226" h="2004" extrusionOk="0">
                  <a:moveTo>
                    <a:pt x="293" y="281"/>
                  </a:moveTo>
                  <a:lnTo>
                    <a:pt x="293" y="281"/>
                  </a:lnTo>
                  <a:cubicBezTo>
                    <a:pt x="869" y="488"/>
                    <a:pt x="1676" y="712"/>
                    <a:pt x="1825" y="1305"/>
                  </a:cubicBezTo>
                  <a:cubicBezTo>
                    <a:pt x="1913" y="1570"/>
                    <a:pt x="1793" y="1784"/>
                    <a:pt x="1557" y="1784"/>
                  </a:cubicBezTo>
                  <a:cubicBezTo>
                    <a:pt x="1526" y="1784"/>
                    <a:pt x="1493" y="1780"/>
                    <a:pt x="1458" y="1772"/>
                  </a:cubicBezTo>
                  <a:cubicBezTo>
                    <a:pt x="1258" y="1705"/>
                    <a:pt x="1091" y="1605"/>
                    <a:pt x="957" y="1439"/>
                  </a:cubicBezTo>
                  <a:cubicBezTo>
                    <a:pt x="658" y="1109"/>
                    <a:pt x="413" y="700"/>
                    <a:pt x="293" y="281"/>
                  </a:cubicBezTo>
                  <a:close/>
                  <a:moveTo>
                    <a:pt x="128" y="0"/>
                  </a:moveTo>
                  <a:cubicBezTo>
                    <a:pt x="48" y="0"/>
                    <a:pt x="0" y="87"/>
                    <a:pt x="23" y="149"/>
                  </a:cubicBezTo>
                  <a:lnTo>
                    <a:pt x="23" y="149"/>
                  </a:lnTo>
                  <a:cubicBezTo>
                    <a:pt x="19" y="165"/>
                    <a:pt x="18" y="184"/>
                    <a:pt x="23" y="204"/>
                  </a:cubicBezTo>
                  <a:lnTo>
                    <a:pt x="57" y="204"/>
                  </a:lnTo>
                  <a:cubicBezTo>
                    <a:pt x="190" y="805"/>
                    <a:pt x="557" y="1372"/>
                    <a:pt x="1058" y="1806"/>
                  </a:cubicBezTo>
                  <a:cubicBezTo>
                    <a:pt x="1220" y="1914"/>
                    <a:pt x="1423" y="2003"/>
                    <a:pt x="1611" y="2003"/>
                  </a:cubicBezTo>
                  <a:cubicBezTo>
                    <a:pt x="1769" y="2003"/>
                    <a:pt x="1918" y="1940"/>
                    <a:pt x="2025" y="1772"/>
                  </a:cubicBezTo>
                  <a:cubicBezTo>
                    <a:pt x="2225" y="1372"/>
                    <a:pt x="1891" y="905"/>
                    <a:pt x="1591" y="671"/>
                  </a:cubicBezTo>
                  <a:cubicBezTo>
                    <a:pt x="1124" y="371"/>
                    <a:pt x="657" y="171"/>
                    <a:pt x="157" y="4"/>
                  </a:cubicBezTo>
                  <a:cubicBezTo>
                    <a:pt x="147" y="2"/>
                    <a:pt x="137" y="0"/>
                    <a:pt x="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7" name="Google Shape;4627;p32"/>
            <p:cNvSpPr/>
            <p:nvPr/>
          </p:nvSpPr>
          <p:spPr>
            <a:xfrm>
              <a:off x="3196558" y="2689941"/>
              <a:ext cx="103060" cy="189699"/>
            </a:xfrm>
            <a:custGeom>
              <a:avLst/>
              <a:gdLst/>
              <a:ahLst/>
              <a:cxnLst/>
              <a:rect l="l" t="t" r="r" b="b"/>
              <a:pathLst>
                <a:path w="1379" h="2686" extrusionOk="0">
                  <a:moveTo>
                    <a:pt x="797" y="287"/>
                  </a:moveTo>
                  <a:cubicBezTo>
                    <a:pt x="926" y="933"/>
                    <a:pt x="1067" y="1915"/>
                    <a:pt x="634" y="2410"/>
                  </a:cubicBezTo>
                  <a:cubicBezTo>
                    <a:pt x="578" y="2466"/>
                    <a:pt x="533" y="2490"/>
                    <a:pt x="495" y="2490"/>
                  </a:cubicBezTo>
                  <a:cubicBezTo>
                    <a:pt x="259" y="2490"/>
                    <a:pt x="334" y="1558"/>
                    <a:pt x="334" y="1443"/>
                  </a:cubicBezTo>
                  <a:cubicBezTo>
                    <a:pt x="392" y="1032"/>
                    <a:pt x="554" y="647"/>
                    <a:pt x="797" y="287"/>
                  </a:cubicBezTo>
                  <a:close/>
                  <a:moveTo>
                    <a:pt x="798" y="1"/>
                  </a:moveTo>
                  <a:cubicBezTo>
                    <a:pt x="765" y="1"/>
                    <a:pt x="730" y="13"/>
                    <a:pt x="701" y="42"/>
                  </a:cubicBezTo>
                  <a:cubicBezTo>
                    <a:pt x="367" y="509"/>
                    <a:pt x="167" y="1076"/>
                    <a:pt x="100" y="1677"/>
                  </a:cubicBezTo>
                  <a:cubicBezTo>
                    <a:pt x="67" y="1977"/>
                    <a:pt x="0" y="2644"/>
                    <a:pt x="434" y="2677"/>
                  </a:cubicBezTo>
                  <a:cubicBezTo>
                    <a:pt x="467" y="2683"/>
                    <a:pt x="500" y="2686"/>
                    <a:pt x="530" y="2686"/>
                  </a:cubicBezTo>
                  <a:cubicBezTo>
                    <a:pt x="1378" y="2686"/>
                    <a:pt x="1065" y="527"/>
                    <a:pt x="1001" y="109"/>
                  </a:cubicBezTo>
                  <a:cubicBezTo>
                    <a:pt x="1001" y="50"/>
                    <a:pt x="956" y="24"/>
                    <a:pt x="906" y="24"/>
                  </a:cubicBezTo>
                  <a:cubicBezTo>
                    <a:pt x="896" y="24"/>
                    <a:pt x="887" y="25"/>
                    <a:pt x="878" y="26"/>
                  </a:cubicBezTo>
                  <a:lnTo>
                    <a:pt x="878" y="26"/>
                  </a:lnTo>
                  <a:cubicBezTo>
                    <a:pt x="856" y="10"/>
                    <a:pt x="828" y="1"/>
                    <a:pt x="7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8" name="Google Shape;4628;p32"/>
            <p:cNvSpPr/>
            <p:nvPr/>
          </p:nvSpPr>
          <p:spPr>
            <a:xfrm>
              <a:off x="3322113" y="2817278"/>
              <a:ext cx="193190" cy="96897"/>
            </a:xfrm>
            <a:custGeom>
              <a:avLst/>
              <a:gdLst/>
              <a:ahLst/>
              <a:cxnLst/>
              <a:rect l="l" t="t" r="r" b="b"/>
              <a:pathLst>
                <a:path w="2585" h="1372" extrusionOk="0">
                  <a:moveTo>
                    <a:pt x="638" y="215"/>
                  </a:moveTo>
                  <a:cubicBezTo>
                    <a:pt x="797" y="215"/>
                    <a:pt x="955" y="224"/>
                    <a:pt x="1122" y="240"/>
                  </a:cubicBezTo>
                  <a:cubicBezTo>
                    <a:pt x="1456" y="274"/>
                    <a:pt x="2023" y="341"/>
                    <a:pt x="2223" y="674"/>
                  </a:cubicBezTo>
                  <a:cubicBezTo>
                    <a:pt x="2390" y="908"/>
                    <a:pt x="2023" y="1141"/>
                    <a:pt x="1789" y="1141"/>
                  </a:cubicBezTo>
                  <a:cubicBezTo>
                    <a:pt x="1556" y="1141"/>
                    <a:pt x="1356" y="1041"/>
                    <a:pt x="1155" y="941"/>
                  </a:cubicBezTo>
                  <a:cubicBezTo>
                    <a:pt x="822" y="759"/>
                    <a:pt x="515" y="521"/>
                    <a:pt x="287" y="229"/>
                  </a:cubicBezTo>
                  <a:lnTo>
                    <a:pt x="287" y="229"/>
                  </a:lnTo>
                  <a:cubicBezTo>
                    <a:pt x="406" y="220"/>
                    <a:pt x="522" y="215"/>
                    <a:pt x="638" y="215"/>
                  </a:cubicBezTo>
                  <a:close/>
                  <a:moveTo>
                    <a:pt x="640" y="1"/>
                  </a:moveTo>
                  <a:cubicBezTo>
                    <a:pt x="404" y="1"/>
                    <a:pt x="204" y="17"/>
                    <a:pt x="88" y="40"/>
                  </a:cubicBezTo>
                  <a:cubicBezTo>
                    <a:pt x="27" y="56"/>
                    <a:pt x="8" y="106"/>
                    <a:pt x="18" y="153"/>
                  </a:cubicBezTo>
                  <a:lnTo>
                    <a:pt x="18" y="153"/>
                  </a:lnTo>
                  <a:cubicBezTo>
                    <a:pt x="2" y="178"/>
                    <a:pt x="1" y="209"/>
                    <a:pt x="21" y="240"/>
                  </a:cubicBezTo>
                  <a:lnTo>
                    <a:pt x="55" y="240"/>
                  </a:lnTo>
                  <a:cubicBezTo>
                    <a:pt x="310" y="612"/>
                    <a:pt x="1244" y="1371"/>
                    <a:pt x="1878" y="1371"/>
                  </a:cubicBezTo>
                  <a:cubicBezTo>
                    <a:pt x="2155" y="1371"/>
                    <a:pt x="2375" y="1226"/>
                    <a:pt x="2456" y="841"/>
                  </a:cubicBezTo>
                  <a:cubicBezTo>
                    <a:pt x="2584" y="175"/>
                    <a:pt x="1416" y="1"/>
                    <a:pt x="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9" name="Google Shape;4629;p32"/>
            <p:cNvSpPr/>
            <p:nvPr/>
          </p:nvSpPr>
          <p:spPr>
            <a:xfrm>
              <a:off x="3400958" y="2936140"/>
              <a:ext cx="204475" cy="169924"/>
            </a:xfrm>
            <a:custGeom>
              <a:avLst/>
              <a:gdLst/>
              <a:ahLst/>
              <a:cxnLst/>
              <a:rect l="l" t="t" r="r" b="b"/>
              <a:pathLst>
                <a:path w="2736" h="2406" extrusionOk="0">
                  <a:moveTo>
                    <a:pt x="609" y="239"/>
                  </a:moveTo>
                  <a:cubicBezTo>
                    <a:pt x="1099" y="239"/>
                    <a:pt x="1562" y="467"/>
                    <a:pt x="1902" y="859"/>
                  </a:cubicBezTo>
                  <a:cubicBezTo>
                    <a:pt x="2102" y="1059"/>
                    <a:pt x="2269" y="1326"/>
                    <a:pt x="2302" y="1626"/>
                  </a:cubicBezTo>
                  <a:cubicBezTo>
                    <a:pt x="2332" y="1925"/>
                    <a:pt x="2094" y="2170"/>
                    <a:pt x="1805" y="2170"/>
                  </a:cubicBezTo>
                  <a:cubicBezTo>
                    <a:pt x="1771" y="2170"/>
                    <a:pt x="1736" y="2167"/>
                    <a:pt x="1702" y="2160"/>
                  </a:cubicBezTo>
                  <a:cubicBezTo>
                    <a:pt x="1020" y="2067"/>
                    <a:pt x="310" y="996"/>
                    <a:pt x="239" y="282"/>
                  </a:cubicBezTo>
                  <a:lnTo>
                    <a:pt x="239" y="282"/>
                  </a:lnTo>
                  <a:cubicBezTo>
                    <a:pt x="363" y="253"/>
                    <a:pt x="487" y="239"/>
                    <a:pt x="609" y="239"/>
                  </a:cubicBezTo>
                  <a:close/>
                  <a:moveTo>
                    <a:pt x="117" y="0"/>
                  </a:moveTo>
                  <a:cubicBezTo>
                    <a:pt x="59" y="0"/>
                    <a:pt x="0" y="42"/>
                    <a:pt x="0" y="125"/>
                  </a:cubicBezTo>
                  <a:cubicBezTo>
                    <a:pt x="67" y="692"/>
                    <a:pt x="301" y="1259"/>
                    <a:pt x="701" y="1693"/>
                  </a:cubicBezTo>
                  <a:cubicBezTo>
                    <a:pt x="954" y="2002"/>
                    <a:pt x="1372" y="2406"/>
                    <a:pt x="1817" y="2406"/>
                  </a:cubicBezTo>
                  <a:cubicBezTo>
                    <a:pt x="1900" y="2406"/>
                    <a:pt x="1984" y="2392"/>
                    <a:pt x="2069" y="2360"/>
                  </a:cubicBezTo>
                  <a:cubicBezTo>
                    <a:pt x="2736" y="2093"/>
                    <a:pt x="2502" y="1326"/>
                    <a:pt x="2202" y="892"/>
                  </a:cubicBezTo>
                  <a:cubicBezTo>
                    <a:pt x="1826" y="355"/>
                    <a:pt x="1212" y="34"/>
                    <a:pt x="586" y="34"/>
                  </a:cubicBezTo>
                  <a:cubicBezTo>
                    <a:pt x="465" y="34"/>
                    <a:pt x="344" y="46"/>
                    <a:pt x="224" y="71"/>
                  </a:cubicBezTo>
                  <a:lnTo>
                    <a:pt x="224" y="71"/>
                  </a:lnTo>
                  <a:cubicBezTo>
                    <a:pt x="205" y="24"/>
                    <a:pt x="161"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0" name="Google Shape;4630;p32"/>
            <p:cNvSpPr/>
            <p:nvPr/>
          </p:nvSpPr>
          <p:spPr>
            <a:xfrm>
              <a:off x="4251069" y="801146"/>
              <a:ext cx="162100" cy="117873"/>
            </a:xfrm>
            <a:custGeom>
              <a:avLst/>
              <a:gdLst/>
              <a:ahLst/>
              <a:cxnLst/>
              <a:rect l="l" t="t" r="r" b="b"/>
              <a:pathLst>
                <a:path w="2169" h="1669" extrusionOk="0">
                  <a:moveTo>
                    <a:pt x="1101" y="0"/>
                  </a:moveTo>
                  <a:cubicBezTo>
                    <a:pt x="0" y="0"/>
                    <a:pt x="0" y="1668"/>
                    <a:pt x="1101" y="1668"/>
                  </a:cubicBezTo>
                  <a:cubicBezTo>
                    <a:pt x="2168" y="1668"/>
                    <a:pt x="2168" y="0"/>
                    <a:pt x="1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1" name="Google Shape;4631;p32"/>
            <p:cNvSpPr/>
            <p:nvPr/>
          </p:nvSpPr>
          <p:spPr>
            <a:xfrm>
              <a:off x="4891697" y="787021"/>
              <a:ext cx="162175" cy="117802"/>
            </a:xfrm>
            <a:custGeom>
              <a:avLst/>
              <a:gdLst/>
              <a:ahLst/>
              <a:cxnLst/>
              <a:rect l="l" t="t" r="r" b="b"/>
              <a:pathLst>
                <a:path w="2170" h="1668" extrusionOk="0">
                  <a:moveTo>
                    <a:pt x="1068" y="0"/>
                  </a:moveTo>
                  <a:cubicBezTo>
                    <a:pt x="1" y="0"/>
                    <a:pt x="1" y="1668"/>
                    <a:pt x="1068" y="1668"/>
                  </a:cubicBezTo>
                  <a:cubicBezTo>
                    <a:pt x="2169" y="1668"/>
                    <a:pt x="2169" y="0"/>
                    <a:pt x="1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2" name="Google Shape;4632;p32"/>
            <p:cNvSpPr/>
            <p:nvPr/>
          </p:nvSpPr>
          <p:spPr>
            <a:xfrm>
              <a:off x="5380315" y="958993"/>
              <a:ext cx="162175" cy="117802"/>
            </a:xfrm>
            <a:custGeom>
              <a:avLst/>
              <a:gdLst/>
              <a:ahLst/>
              <a:cxnLst/>
              <a:rect l="l" t="t" r="r" b="b"/>
              <a:pathLst>
                <a:path w="2170" h="1668" extrusionOk="0">
                  <a:moveTo>
                    <a:pt x="1102" y="0"/>
                  </a:moveTo>
                  <a:cubicBezTo>
                    <a:pt x="1" y="0"/>
                    <a:pt x="1" y="1668"/>
                    <a:pt x="1102" y="1668"/>
                  </a:cubicBezTo>
                  <a:cubicBezTo>
                    <a:pt x="2169" y="1668"/>
                    <a:pt x="2169"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3" name="Google Shape;4633;p32"/>
            <p:cNvSpPr/>
            <p:nvPr/>
          </p:nvSpPr>
          <p:spPr>
            <a:xfrm>
              <a:off x="5764228" y="1298205"/>
              <a:ext cx="162175" cy="117873"/>
            </a:xfrm>
            <a:custGeom>
              <a:avLst/>
              <a:gdLst/>
              <a:ahLst/>
              <a:cxnLst/>
              <a:rect l="l" t="t" r="r" b="b"/>
              <a:pathLst>
                <a:path w="2170" h="1669" extrusionOk="0">
                  <a:moveTo>
                    <a:pt x="1102" y="1"/>
                  </a:moveTo>
                  <a:cubicBezTo>
                    <a:pt x="1" y="1"/>
                    <a:pt x="1" y="1668"/>
                    <a:pt x="1102" y="1668"/>
                  </a:cubicBezTo>
                  <a:cubicBezTo>
                    <a:pt x="2169" y="1668"/>
                    <a:pt x="2169" y="1"/>
                    <a:pt x="1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4" name="Google Shape;4634;p32"/>
            <p:cNvSpPr/>
            <p:nvPr/>
          </p:nvSpPr>
          <p:spPr>
            <a:xfrm>
              <a:off x="3109268" y="3048575"/>
              <a:ext cx="162100" cy="117873"/>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5" name="Google Shape;4635;p32"/>
            <p:cNvSpPr/>
            <p:nvPr/>
          </p:nvSpPr>
          <p:spPr>
            <a:xfrm>
              <a:off x="3428386" y="3427902"/>
              <a:ext cx="162100" cy="117873"/>
            </a:xfrm>
            <a:custGeom>
              <a:avLst/>
              <a:gdLst/>
              <a:ahLst/>
              <a:cxnLst/>
              <a:rect l="l" t="t" r="r" b="b"/>
              <a:pathLst>
                <a:path w="2169" h="1669" extrusionOk="0">
                  <a:moveTo>
                    <a:pt x="1101" y="0"/>
                  </a:moveTo>
                  <a:cubicBezTo>
                    <a:pt x="0" y="0"/>
                    <a:pt x="0" y="1668"/>
                    <a:pt x="1101" y="1668"/>
                  </a:cubicBezTo>
                  <a:cubicBezTo>
                    <a:pt x="2169" y="1668"/>
                    <a:pt x="2169" y="0"/>
                    <a:pt x="1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6" name="Google Shape;4636;p32"/>
            <p:cNvSpPr/>
            <p:nvPr/>
          </p:nvSpPr>
          <p:spPr>
            <a:xfrm>
              <a:off x="3936958" y="3696488"/>
              <a:ext cx="162100" cy="117873"/>
            </a:xfrm>
            <a:custGeom>
              <a:avLst/>
              <a:gdLst/>
              <a:ahLst/>
              <a:cxnLst/>
              <a:rect l="l" t="t" r="r" b="b"/>
              <a:pathLst>
                <a:path w="2169" h="1669" extrusionOk="0">
                  <a:moveTo>
                    <a:pt x="1101" y="0"/>
                  </a:moveTo>
                  <a:cubicBezTo>
                    <a:pt x="0" y="0"/>
                    <a:pt x="0" y="1668"/>
                    <a:pt x="1101" y="1668"/>
                  </a:cubicBezTo>
                  <a:cubicBezTo>
                    <a:pt x="2168" y="1668"/>
                    <a:pt x="2168" y="0"/>
                    <a:pt x="1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7" name="Google Shape;4637;p32"/>
            <p:cNvSpPr/>
            <p:nvPr/>
          </p:nvSpPr>
          <p:spPr>
            <a:xfrm>
              <a:off x="4408087" y="3818952"/>
              <a:ext cx="162100" cy="117873"/>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8" name="Google Shape;4638;p32"/>
            <p:cNvSpPr/>
            <p:nvPr/>
          </p:nvSpPr>
          <p:spPr>
            <a:xfrm>
              <a:off x="2725354" y="2063850"/>
              <a:ext cx="162100" cy="117873"/>
            </a:xfrm>
            <a:custGeom>
              <a:avLst/>
              <a:gdLst/>
              <a:ahLst/>
              <a:cxnLst/>
              <a:rect l="l" t="t" r="r" b="b"/>
              <a:pathLst>
                <a:path w="2169" h="1669" extrusionOk="0">
                  <a:moveTo>
                    <a:pt x="1101" y="1"/>
                  </a:moveTo>
                  <a:cubicBezTo>
                    <a:pt x="1" y="1"/>
                    <a:pt x="1" y="1668"/>
                    <a:pt x="1101" y="1668"/>
                  </a:cubicBezTo>
                  <a:cubicBezTo>
                    <a:pt x="2169" y="1668"/>
                    <a:pt x="2169" y="1"/>
                    <a:pt x="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9" name="Google Shape;4639;p32"/>
            <p:cNvSpPr/>
            <p:nvPr/>
          </p:nvSpPr>
          <p:spPr>
            <a:xfrm>
              <a:off x="2887379" y="1410145"/>
              <a:ext cx="144687" cy="131927"/>
            </a:xfrm>
            <a:custGeom>
              <a:avLst/>
              <a:gdLst/>
              <a:ahLst/>
              <a:cxnLst/>
              <a:rect l="l" t="t" r="r" b="b"/>
              <a:pathLst>
                <a:path w="1936" h="1868" extrusionOk="0">
                  <a:moveTo>
                    <a:pt x="1006" y="0"/>
                  </a:moveTo>
                  <a:cubicBezTo>
                    <a:pt x="793" y="0"/>
                    <a:pt x="585" y="83"/>
                    <a:pt x="434" y="250"/>
                  </a:cubicBezTo>
                  <a:cubicBezTo>
                    <a:pt x="1" y="617"/>
                    <a:pt x="1" y="1251"/>
                    <a:pt x="434" y="1618"/>
                  </a:cubicBezTo>
                  <a:cubicBezTo>
                    <a:pt x="585" y="1785"/>
                    <a:pt x="793" y="1868"/>
                    <a:pt x="1006" y="1868"/>
                  </a:cubicBezTo>
                  <a:cubicBezTo>
                    <a:pt x="1218" y="1868"/>
                    <a:pt x="1435" y="1785"/>
                    <a:pt x="1602" y="1618"/>
                  </a:cubicBezTo>
                  <a:cubicBezTo>
                    <a:pt x="1936" y="1218"/>
                    <a:pt x="1936" y="650"/>
                    <a:pt x="1602" y="250"/>
                  </a:cubicBezTo>
                  <a:cubicBezTo>
                    <a:pt x="1435" y="83"/>
                    <a:pt x="1218" y="0"/>
                    <a:pt x="10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0" name="Google Shape;4640;p32"/>
            <p:cNvSpPr/>
            <p:nvPr/>
          </p:nvSpPr>
          <p:spPr>
            <a:xfrm>
              <a:off x="3253880" y="1001368"/>
              <a:ext cx="162100" cy="117873"/>
            </a:xfrm>
            <a:custGeom>
              <a:avLst/>
              <a:gdLst/>
              <a:ahLst/>
              <a:cxnLst/>
              <a:rect l="l" t="t" r="r" b="b"/>
              <a:pathLst>
                <a:path w="2169" h="1669" extrusionOk="0">
                  <a:moveTo>
                    <a:pt x="1068" y="1"/>
                  </a:moveTo>
                  <a:cubicBezTo>
                    <a:pt x="0" y="1"/>
                    <a:pt x="0" y="1668"/>
                    <a:pt x="1068" y="1668"/>
                  </a:cubicBezTo>
                  <a:cubicBezTo>
                    <a:pt x="2169" y="1668"/>
                    <a:pt x="2169" y="1"/>
                    <a:pt x="10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1" name="Google Shape;4641;p32"/>
            <p:cNvSpPr/>
            <p:nvPr/>
          </p:nvSpPr>
          <p:spPr>
            <a:xfrm>
              <a:off x="3862148" y="692737"/>
              <a:ext cx="162100" cy="117873"/>
            </a:xfrm>
            <a:custGeom>
              <a:avLst/>
              <a:gdLst/>
              <a:ahLst/>
              <a:cxnLst/>
              <a:rect l="l" t="t" r="r" b="b"/>
              <a:pathLst>
                <a:path w="2169" h="1669" extrusionOk="0">
                  <a:moveTo>
                    <a:pt x="1068" y="1"/>
                  </a:moveTo>
                  <a:cubicBezTo>
                    <a:pt x="0" y="1"/>
                    <a:pt x="0" y="1669"/>
                    <a:pt x="1068" y="1669"/>
                  </a:cubicBezTo>
                  <a:cubicBezTo>
                    <a:pt x="2169" y="1669"/>
                    <a:pt x="2169" y="1"/>
                    <a:pt x="10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2" name="Google Shape;4642;p32"/>
            <p:cNvSpPr/>
            <p:nvPr/>
          </p:nvSpPr>
          <p:spPr>
            <a:xfrm>
              <a:off x="4457935" y="563210"/>
              <a:ext cx="162175" cy="117802"/>
            </a:xfrm>
            <a:custGeom>
              <a:avLst/>
              <a:gdLst/>
              <a:ahLst/>
              <a:cxnLst/>
              <a:rect l="l" t="t" r="r" b="b"/>
              <a:pathLst>
                <a:path w="2170" h="1668" extrusionOk="0">
                  <a:moveTo>
                    <a:pt x="1102" y="0"/>
                  </a:moveTo>
                  <a:cubicBezTo>
                    <a:pt x="1" y="0"/>
                    <a:pt x="1" y="1668"/>
                    <a:pt x="1102" y="1668"/>
                  </a:cubicBezTo>
                  <a:cubicBezTo>
                    <a:pt x="2169" y="1668"/>
                    <a:pt x="2169" y="0"/>
                    <a:pt x="1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3" name="Google Shape;4643;p32"/>
            <p:cNvSpPr/>
            <p:nvPr/>
          </p:nvSpPr>
          <p:spPr>
            <a:xfrm>
              <a:off x="5173448" y="645630"/>
              <a:ext cx="162100" cy="117873"/>
            </a:xfrm>
            <a:custGeom>
              <a:avLst/>
              <a:gdLst/>
              <a:ahLst/>
              <a:cxnLst/>
              <a:rect l="l" t="t" r="r" b="b"/>
              <a:pathLst>
                <a:path w="2169" h="1669" extrusionOk="0">
                  <a:moveTo>
                    <a:pt x="1101" y="1"/>
                  </a:moveTo>
                  <a:cubicBezTo>
                    <a:pt x="0" y="1"/>
                    <a:pt x="0" y="1668"/>
                    <a:pt x="1101" y="1668"/>
                  </a:cubicBezTo>
                  <a:cubicBezTo>
                    <a:pt x="2169" y="1668"/>
                    <a:pt x="2169" y="1"/>
                    <a:pt x="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4" name="Google Shape;4644;p32"/>
            <p:cNvSpPr/>
            <p:nvPr/>
          </p:nvSpPr>
          <p:spPr>
            <a:xfrm>
              <a:off x="5726861" y="970717"/>
              <a:ext cx="162100" cy="117873"/>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5" name="Google Shape;4645;p32"/>
            <p:cNvSpPr/>
            <p:nvPr/>
          </p:nvSpPr>
          <p:spPr>
            <a:xfrm>
              <a:off x="6260394" y="1748157"/>
              <a:ext cx="164566" cy="117873"/>
            </a:xfrm>
            <a:custGeom>
              <a:avLst/>
              <a:gdLst/>
              <a:ahLst/>
              <a:cxnLst/>
              <a:rect l="l" t="t" r="r" b="b"/>
              <a:pathLst>
                <a:path w="2202" h="1669" extrusionOk="0">
                  <a:moveTo>
                    <a:pt x="1101" y="1"/>
                  </a:moveTo>
                  <a:cubicBezTo>
                    <a:pt x="0" y="1"/>
                    <a:pt x="0" y="1669"/>
                    <a:pt x="1101" y="1669"/>
                  </a:cubicBezTo>
                  <a:cubicBezTo>
                    <a:pt x="2168" y="1669"/>
                    <a:pt x="2202" y="1"/>
                    <a:pt x="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6" name="Google Shape;4646;p32"/>
            <p:cNvSpPr/>
            <p:nvPr/>
          </p:nvSpPr>
          <p:spPr>
            <a:xfrm>
              <a:off x="6300228" y="2273536"/>
              <a:ext cx="124733" cy="121969"/>
            </a:xfrm>
            <a:custGeom>
              <a:avLst/>
              <a:gdLst/>
              <a:ahLst/>
              <a:cxnLst/>
              <a:rect l="l" t="t" r="r" b="b"/>
              <a:pathLst>
                <a:path w="1669" h="1727" extrusionOk="0">
                  <a:moveTo>
                    <a:pt x="835" y="0"/>
                  </a:moveTo>
                  <a:cubicBezTo>
                    <a:pt x="368" y="0"/>
                    <a:pt x="1" y="367"/>
                    <a:pt x="1" y="834"/>
                  </a:cubicBezTo>
                  <a:lnTo>
                    <a:pt x="1" y="901"/>
                  </a:lnTo>
                  <a:cubicBezTo>
                    <a:pt x="1" y="1451"/>
                    <a:pt x="418" y="1727"/>
                    <a:pt x="835" y="1727"/>
                  </a:cubicBezTo>
                  <a:cubicBezTo>
                    <a:pt x="1252" y="1727"/>
                    <a:pt x="1669" y="1451"/>
                    <a:pt x="1669" y="901"/>
                  </a:cubicBezTo>
                  <a:lnTo>
                    <a:pt x="1669" y="834"/>
                  </a:lnTo>
                  <a:cubicBezTo>
                    <a:pt x="1669" y="367"/>
                    <a:pt x="1268" y="0"/>
                    <a:pt x="8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7" name="Google Shape;4647;p32"/>
            <p:cNvSpPr/>
            <p:nvPr/>
          </p:nvSpPr>
          <p:spPr>
            <a:xfrm>
              <a:off x="6160623" y="3048575"/>
              <a:ext cx="162100" cy="117873"/>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8" name="Google Shape;4648;p32"/>
            <p:cNvSpPr/>
            <p:nvPr/>
          </p:nvSpPr>
          <p:spPr>
            <a:xfrm>
              <a:off x="5876480" y="3564561"/>
              <a:ext cx="162100" cy="117873"/>
            </a:xfrm>
            <a:custGeom>
              <a:avLst/>
              <a:gdLst/>
              <a:ahLst/>
              <a:cxnLst/>
              <a:rect l="l" t="t" r="r" b="b"/>
              <a:pathLst>
                <a:path w="2169" h="1669" extrusionOk="0">
                  <a:moveTo>
                    <a:pt x="1101" y="0"/>
                  </a:moveTo>
                  <a:cubicBezTo>
                    <a:pt x="0" y="0"/>
                    <a:pt x="0" y="1668"/>
                    <a:pt x="1101" y="1668"/>
                  </a:cubicBezTo>
                  <a:cubicBezTo>
                    <a:pt x="2168" y="1668"/>
                    <a:pt x="2168" y="0"/>
                    <a:pt x="1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9" name="Google Shape;4649;p32"/>
            <p:cNvSpPr/>
            <p:nvPr/>
          </p:nvSpPr>
          <p:spPr>
            <a:xfrm>
              <a:off x="5209022" y="3945018"/>
              <a:ext cx="166435" cy="124936"/>
            </a:xfrm>
            <a:custGeom>
              <a:avLst/>
              <a:gdLst/>
              <a:ahLst/>
              <a:cxnLst/>
              <a:rect l="l" t="t" r="r" b="b"/>
              <a:pathLst>
                <a:path w="2227" h="1769" extrusionOk="0">
                  <a:moveTo>
                    <a:pt x="1292" y="0"/>
                  </a:moveTo>
                  <a:cubicBezTo>
                    <a:pt x="1075" y="0"/>
                    <a:pt x="859" y="84"/>
                    <a:pt x="692" y="251"/>
                  </a:cubicBezTo>
                  <a:lnTo>
                    <a:pt x="592" y="317"/>
                  </a:lnTo>
                  <a:cubicBezTo>
                    <a:pt x="1" y="934"/>
                    <a:pt x="558" y="1768"/>
                    <a:pt x="1211" y="1768"/>
                  </a:cubicBezTo>
                  <a:cubicBezTo>
                    <a:pt x="1406" y="1768"/>
                    <a:pt x="1609" y="1694"/>
                    <a:pt x="1793" y="1518"/>
                  </a:cubicBezTo>
                  <a:lnTo>
                    <a:pt x="1893" y="1418"/>
                  </a:lnTo>
                  <a:cubicBezTo>
                    <a:pt x="2226" y="1084"/>
                    <a:pt x="2226" y="551"/>
                    <a:pt x="1893" y="251"/>
                  </a:cubicBezTo>
                  <a:cubicBezTo>
                    <a:pt x="1726" y="84"/>
                    <a:pt x="1509" y="0"/>
                    <a:pt x="12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50" name="Google Shape;4650;p32"/>
            <p:cNvSpPr/>
            <p:nvPr/>
          </p:nvSpPr>
          <p:spPr>
            <a:xfrm>
              <a:off x="4445529" y="4021575"/>
              <a:ext cx="162100" cy="117873"/>
            </a:xfrm>
            <a:custGeom>
              <a:avLst/>
              <a:gdLst/>
              <a:ahLst/>
              <a:cxnLst/>
              <a:rect l="l" t="t" r="r" b="b"/>
              <a:pathLst>
                <a:path w="2169" h="1669" extrusionOk="0">
                  <a:moveTo>
                    <a:pt x="1101" y="0"/>
                  </a:moveTo>
                  <a:cubicBezTo>
                    <a:pt x="0" y="0"/>
                    <a:pt x="0" y="1668"/>
                    <a:pt x="1101" y="1668"/>
                  </a:cubicBezTo>
                  <a:cubicBezTo>
                    <a:pt x="2168" y="1668"/>
                    <a:pt x="2168" y="0"/>
                    <a:pt x="1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51" name="Google Shape;4651;p32"/>
            <p:cNvSpPr/>
            <p:nvPr/>
          </p:nvSpPr>
          <p:spPr>
            <a:xfrm>
              <a:off x="3717536" y="3868460"/>
              <a:ext cx="172115" cy="117873"/>
            </a:xfrm>
            <a:custGeom>
              <a:avLst/>
              <a:gdLst/>
              <a:ahLst/>
              <a:cxnLst/>
              <a:rect l="l" t="t" r="r" b="b"/>
              <a:pathLst>
                <a:path w="2303" h="1669" extrusionOk="0">
                  <a:moveTo>
                    <a:pt x="1102" y="0"/>
                  </a:moveTo>
                  <a:cubicBezTo>
                    <a:pt x="1" y="0"/>
                    <a:pt x="1" y="1668"/>
                    <a:pt x="1102" y="1668"/>
                  </a:cubicBezTo>
                  <a:lnTo>
                    <a:pt x="1202" y="1668"/>
                  </a:lnTo>
                  <a:cubicBezTo>
                    <a:pt x="2302" y="1668"/>
                    <a:pt x="2302" y="0"/>
                    <a:pt x="1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52" name="Google Shape;4652;p32"/>
            <p:cNvSpPr/>
            <p:nvPr/>
          </p:nvSpPr>
          <p:spPr>
            <a:xfrm>
              <a:off x="3201491" y="3493865"/>
              <a:ext cx="162175" cy="117873"/>
            </a:xfrm>
            <a:custGeom>
              <a:avLst/>
              <a:gdLst/>
              <a:ahLst/>
              <a:cxnLst/>
              <a:rect l="l" t="t" r="r" b="b"/>
              <a:pathLst>
                <a:path w="2170" h="1669" extrusionOk="0">
                  <a:moveTo>
                    <a:pt x="1102" y="0"/>
                  </a:moveTo>
                  <a:cubicBezTo>
                    <a:pt x="1" y="0"/>
                    <a:pt x="1" y="1668"/>
                    <a:pt x="1102" y="1668"/>
                  </a:cubicBezTo>
                  <a:cubicBezTo>
                    <a:pt x="2169" y="1668"/>
                    <a:pt x="2169" y="0"/>
                    <a:pt x="1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53" name="Google Shape;4653;p32"/>
            <p:cNvSpPr/>
            <p:nvPr/>
          </p:nvSpPr>
          <p:spPr>
            <a:xfrm>
              <a:off x="2807637" y="2794183"/>
              <a:ext cx="162100" cy="117873"/>
            </a:xfrm>
            <a:custGeom>
              <a:avLst/>
              <a:gdLst/>
              <a:ahLst/>
              <a:cxnLst/>
              <a:rect l="l" t="t" r="r" b="b"/>
              <a:pathLst>
                <a:path w="2169" h="1669" extrusionOk="0">
                  <a:moveTo>
                    <a:pt x="1068" y="0"/>
                  </a:moveTo>
                  <a:cubicBezTo>
                    <a:pt x="0" y="0"/>
                    <a:pt x="0" y="1668"/>
                    <a:pt x="1068" y="1668"/>
                  </a:cubicBezTo>
                  <a:cubicBezTo>
                    <a:pt x="2169" y="1668"/>
                    <a:pt x="2169" y="0"/>
                    <a:pt x="10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54" name="Google Shape;4654;p32"/>
            <p:cNvSpPr/>
            <p:nvPr/>
          </p:nvSpPr>
          <p:spPr>
            <a:xfrm>
              <a:off x="3533090" y="2138016"/>
              <a:ext cx="393555" cy="343238"/>
            </a:xfrm>
            <a:custGeom>
              <a:avLst/>
              <a:gdLst/>
              <a:ahLst/>
              <a:cxnLst/>
              <a:rect l="l" t="t" r="r" b="b"/>
              <a:pathLst>
                <a:path w="5266" h="4860" extrusionOk="0">
                  <a:moveTo>
                    <a:pt x="4068" y="1"/>
                  </a:moveTo>
                  <a:cubicBezTo>
                    <a:pt x="4057" y="1"/>
                    <a:pt x="4047" y="1"/>
                    <a:pt x="4037" y="1"/>
                  </a:cubicBezTo>
                  <a:cubicBezTo>
                    <a:pt x="3436" y="1"/>
                    <a:pt x="3069" y="869"/>
                    <a:pt x="3002" y="1336"/>
                  </a:cubicBezTo>
                  <a:cubicBezTo>
                    <a:pt x="2969" y="1669"/>
                    <a:pt x="2969" y="2036"/>
                    <a:pt x="3002" y="2370"/>
                  </a:cubicBezTo>
                  <a:cubicBezTo>
                    <a:pt x="2802" y="1969"/>
                    <a:pt x="2569" y="1569"/>
                    <a:pt x="2302" y="1202"/>
                  </a:cubicBezTo>
                  <a:cubicBezTo>
                    <a:pt x="2022" y="842"/>
                    <a:pt x="1561" y="518"/>
                    <a:pt x="1137" y="518"/>
                  </a:cubicBezTo>
                  <a:cubicBezTo>
                    <a:pt x="854" y="518"/>
                    <a:pt x="587" y="662"/>
                    <a:pt x="401" y="1035"/>
                  </a:cubicBezTo>
                  <a:cubicBezTo>
                    <a:pt x="0" y="1836"/>
                    <a:pt x="968" y="2770"/>
                    <a:pt x="1468" y="3270"/>
                  </a:cubicBezTo>
                  <a:cubicBezTo>
                    <a:pt x="2102" y="3937"/>
                    <a:pt x="2869" y="4471"/>
                    <a:pt x="3703" y="4838"/>
                  </a:cubicBezTo>
                  <a:cubicBezTo>
                    <a:pt x="3732" y="4853"/>
                    <a:pt x="3763" y="4859"/>
                    <a:pt x="3794" y="4859"/>
                  </a:cubicBezTo>
                  <a:cubicBezTo>
                    <a:pt x="3903" y="4859"/>
                    <a:pt x="4010" y="4776"/>
                    <a:pt x="4037" y="4671"/>
                  </a:cubicBezTo>
                  <a:cubicBezTo>
                    <a:pt x="4137" y="4638"/>
                    <a:pt x="4203" y="4538"/>
                    <a:pt x="4270" y="4471"/>
                  </a:cubicBezTo>
                  <a:cubicBezTo>
                    <a:pt x="4570" y="3904"/>
                    <a:pt x="4737" y="3304"/>
                    <a:pt x="4804" y="2670"/>
                  </a:cubicBezTo>
                  <a:cubicBezTo>
                    <a:pt x="4936" y="1909"/>
                    <a:pt x="5265" y="1"/>
                    <a:pt x="40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55" name="Google Shape;4655;p32"/>
            <p:cNvSpPr/>
            <p:nvPr/>
          </p:nvSpPr>
          <p:spPr>
            <a:xfrm>
              <a:off x="5285626" y="2129117"/>
              <a:ext cx="393928" cy="371205"/>
            </a:xfrm>
            <a:custGeom>
              <a:avLst/>
              <a:gdLst/>
              <a:ahLst/>
              <a:cxnLst/>
              <a:rect l="l" t="t" r="r" b="b"/>
              <a:pathLst>
                <a:path w="5271" h="5256" extrusionOk="0">
                  <a:moveTo>
                    <a:pt x="1261" y="0"/>
                  </a:moveTo>
                  <a:cubicBezTo>
                    <a:pt x="1132" y="0"/>
                    <a:pt x="990" y="29"/>
                    <a:pt x="834" y="94"/>
                  </a:cubicBezTo>
                  <a:cubicBezTo>
                    <a:pt x="0" y="461"/>
                    <a:pt x="167" y="1795"/>
                    <a:pt x="234" y="2496"/>
                  </a:cubicBezTo>
                  <a:cubicBezTo>
                    <a:pt x="334" y="3396"/>
                    <a:pt x="567" y="4297"/>
                    <a:pt x="968" y="5131"/>
                  </a:cubicBezTo>
                  <a:cubicBezTo>
                    <a:pt x="1028" y="5212"/>
                    <a:pt x="1113" y="5256"/>
                    <a:pt x="1193" y="5256"/>
                  </a:cubicBezTo>
                  <a:cubicBezTo>
                    <a:pt x="1245" y="5256"/>
                    <a:pt x="1295" y="5237"/>
                    <a:pt x="1335" y="5198"/>
                  </a:cubicBezTo>
                  <a:cubicBezTo>
                    <a:pt x="1385" y="5214"/>
                    <a:pt x="1443" y="5223"/>
                    <a:pt x="1501" y="5223"/>
                  </a:cubicBezTo>
                  <a:cubicBezTo>
                    <a:pt x="1560" y="5223"/>
                    <a:pt x="1618" y="5214"/>
                    <a:pt x="1668" y="5198"/>
                  </a:cubicBezTo>
                  <a:cubicBezTo>
                    <a:pt x="2235" y="4964"/>
                    <a:pt x="2769" y="4597"/>
                    <a:pt x="3203" y="4164"/>
                  </a:cubicBezTo>
                  <a:cubicBezTo>
                    <a:pt x="3803" y="3596"/>
                    <a:pt x="5271" y="2329"/>
                    <a:pt x="4303" y="1562"/>
                  </a:cubicBezTo>
                  <a:cubicBezTo>
                    <a:pt x="4178" y="1463"/>
                    <a:pt x="4029" y="1423"/>
                    <a:pt x="3870" y="1423"/>
                  </a:cubicBezTo>
                  <a:cubicBezTo>
                    <a:pt x="3436" y="1423"/>
                    <a:pt x="2929" y="1727"/>
                    <a:pt x="2636" y="1995"/>
                  </a:cubicBezTo>
                  <a:cubicBezTo>
                    <a:pt x="2402" y="2229"/>
                    <a:pt x="2202" y="2462"/>
                    <a:pt x="2002" y="2763"/>
                  </a:cubicBezTo>
                  <a:cubicBezTo>
                    <a:pt x="2102" y="2329"/>
                    <a:pt x="2169" y="1862"/>
                    <a:pt x="2202" y="1428"/>
                  </a:cubicBezTo>
                  <a:cubicBezTo>
                    <a:pt x="2230" y="785"/>
                    <a:pt x="1929" y="0"/>
                    <a:pt x="1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3" name="Subtitle 2">
            <a:extLst>
              <a:ext uri="{FF2B5EF4-FFF2-40B4-BE49-F238E27FC236}">
                <a16:creationId xmlns:a16="http://schemas.microsoft.com/office/drawing/2014/main" id="{635B32F3-FFCC-4A02-9AD3-A75CD5853BBF}"/>
              </a:ext>
            </a:extLst>
          </p:cNvPr>
          <p:cNvSpPr>
            <a:spLocks noGrp="1"/>
          </p:cNvSpPr>
          <p:nvPr>
            <p:ph type="subTitle" idx="1"/>
          </p:nvPr>
        </p:nvSpPr>
        <p:spPr/>
        <p:txBody>
          <a:bodyPr/>
          <a:lstStyle/>
          <a:p>
            <a:endParaRPr lang="en-US"/>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CA0126D-5650-CA4E-A887-6AC3DFD9998A}"/>
              </a:ext>
            </a:extLst>
          </p:cNvPr>
          <p:cNvSpPr/>
          <p:nvPr/>
        </p:nvSpPr>
        <p:spPr>
          <a:xfrm>
            <a:off x="564543" y="379227"/>
            <a:ext cx="8364304" cy="3923895"/>
          </a:xfrm>
          <a:prstGeom prst="rect">
            <a:avLst/>
          </a:prstGeom>
        </p:spPr>
        <p:txBody>
          <a:bodyPr wrap="square">
            <a:spAutoFit/>
          </a:bodyPr>
          <a:lstStyle/>
          <a:p>
            <a:pPr algn="just">
              <a:lnSpc>
                <a:spcPct val="114000"/>
              </a:lnSpc>
            </a:pPr>
            <a:r>
              <a:rPr lang="vi-VN" sz="2000" b="1" dirty="0">
                <a:solidFill>
                  <a:schemeClr val="tx2">
                    <a:lumMod val="50000"/>
                  </a:schemeClr>
                </a:solidFill>
                <a:latin typeface="Times New Roman" panose="02020603050405020304" pitchFamily="18" charset="0"/>
                <a:ea typeface="Calibri" panose="020F0502020204030204" pitchFamily="34" charset="0"/>
              </a:rPr>
              <a:t>* Yêu cầu đối với đoạn văn:</a:t>
            </a:r>
            <a:endParaRPr lang="en-VN" sz="2000" b="1" dirty="0">
              <a:solidFill>
                <a:schemeClr val="tx2">
                  <a:lumMod val="50000"/>
                </a:schemeClr>
              </a:solidFill>
              <a:latin typeface="Times New Roman" panose="02020603050405020304" pitchFamily="18" charset="0"/>
              <a:ea typeface="Calibri" panose="020F0502020204030204" pitchFamily="34" charset="0"/>
            </a:endParaRPr>
          </a:p>
          <a:p>
            <a:pPr marR="182880" algn="just">
              <a:lnSpc>
                <a:spcPct val="114000"/>
              </a:lnSpc>
            </a:pPr>
            <a:r>
              <a:rPr lang="vi-VN" sz="2000" b="1" i="1" dirty="0">
                <a:latin typeface="Times New Roman" panose="02020603050405020304" pitchFamily="18" charset="0"/>
                <a:ea typeface="Calibri" panose="020F0502020204030204" pitchFamily="34" charset="0"/>
              </a:rPr>
              <a:t>- Mở đoạn: </a:t>
            </a:r>
            <a:endParaRPr lang="en-VN" sz="2000" dirty="0">
              <a:latin typeface="Times New Roman" panose="02020603050405020304" pitchFamily="18" charset="0"/>
              <a:ea typeface="Calibri" panose="020F0502020204030204" pitchFamily="34" charset="0"/>
            </a:endParaRPr>
          </a:p>
          <a:p>
            <a:pPr marR="182880" algn="just">
              <a:lnSpc>
                <a:spcPct val="114000"/>
              </a:lnSpc>
            </a:pPr>
            <a:r>
              <a:rPr lang="vi-VN" sz="2000" dirty="0">
                <a:latin typeface="Times New Roman" panose="02020603050405020304" pitchFamily="18" charset="0"/>
                <a:ea typeface="Calibri" panose="020F0502020204030204" pitchFamily="34" charset="0"/>
              </a:rPr>
              <a:t>+ Giới thiệu nhan đề bài thơ và tác giả.</a:t>
            </a:r>
            <a:endParaRPr lang="en-VN" sz="2000" dirty="0">
              <a:latin typeface="Times New Roman" panose="02020603050405020304" pitchFamily="18" charset="0"/>
              <a:ea typeface="Calibri" panose="020F0502020204030204" pitchFamily="34" charset="0"/>
            </a:endParaRPr>
          </a:p>
          <a:p>
            <a:pPr marR="182880" algn="just">
              <a:lnSpc>
                <a:spcPct val="114000"/>
              </a:lnSpc>
            </a:pPr>
            <a:r>
              <a:rPr lang="vi-VN" sz="2000" dirty="0">
                <a:latin typeface="Times New Roman" panose="02020603050405020304" pitchFamily="18" charset="0"/>
                <a:ea typeface="Calibri" panose="020F0502020204030204" pitchFamily="34" charset="0"/>
              </a:rPr>
              <a:t>+ Thể hiện được cảm xúc chung về bài thơ.</a:t>
            </a:r>
            <a:endParaRPr lang="en-VN" sz="2000" dirty="0">
              <a:latin typeface="Times New Roman" panose="02020603050405020304" pitchFamily="18" charset="0"/>
              <a:ea typeface="Calibri" panose="020F0502020204030204" pitchFamily="34" charset="0"/>
            </a:endParaRPr>
          </a:p>
          <a:p>
            <a:pPr marR="182880" algn="just">
              <a:lnSpc>
                <a:spcPct val="114000"/>
              </a:lnSpc>
            </a:pPr>
            <a:r>
              <a:rPr lang="vi-VN" sz="2000" b="1" i="1" dirty="0">
                <a:latin typeface="Times New Roman" panose="02020603050405020304" pitchFamily="18" charset="0"/>
                <a:ea typeface="Calibri" panose="020F0502020204030204" pitchFamily="34" charset="0"/>
              </a:rPr>
              <a:t>- Thân đoạn: </a:t>
            </a:r>
            <a:endParaRPr lang="en-VN" sz="2000" dirty="0">
              <a:latin typeface="Times New Roman" panose="02020603050405020304" pitchFamily="18" charset="0"/>
              <a:ea typeface="Calibri" panose="020F0502020204030204" pitchFamily="34" charset="0"/>
            </a:endParaRPr>
          </a:p>
          <a:p>
            <a:pPr marR="182880" algn="just">
              <a:lnSpc>
                <a:spcPct val="114000"/>
              </a:lnSpc>
            </a:pPr>
            <a:r>
              <a:rPr lang="vi-VN" sz="2000" dirty="0">
                <a:latin typeface="Times New Roman" panose="02020603050405020304" pitchFamily="18" charset="0"/>
                <a:ea typeface="Calibri" panose="020F0502020204030204" pitchFamily="34" charset="0"/>
              </a:rPr>
              <a:t>+ Nêu các chi tiết có yếu tố tự sự, miêu tả trong bài thơ và đánh giá ý nghĩa của chúng.</a:t>
            </a:r>
            <a:endParaRPr lang="en-VN" sz="2000" dirty="0">
              <a:latin typeface="Times New Roman" panose="02020603050405020304" pitchFamily="18" charset="0"/>
              <a:ea typeface="Calibri" panose="020F0502020204030204" pitchFamily="34" charset="0"/>
            </a:endParaRPr>
          </a:p>
          <a:p>
            <a:pPr marR="182880" algn="just">
              <a:lnSpc>
                <a:spcPct val="114000"/>
              </a:lnSpc>
            </a:pPr>
            <a:r>
              <a:rPr lang="vi-VN" sz="2000" dirty="0">
                <a:latin typeface="Times New Roman" panose="02020603050405020304" pitchFamily="18" charset="0"/>
                <a:ea typeface="Calibri" panose="020F0502020204030204" pitchFamily="34" charset="0"/>
              </a:rPr>
              <a:t>+ Chỉ ra nét độc đáo trong cách tự sự và miêu tả của nhà thơ.</a:t>
            </a:r>
            <a:endParaRPr lang="en-VN" sz="2000" dirty="0">
              <a:latin typeface="Times New Roman" panose="02020603050405020304" pitchFamily="18" charset="0"/>
              <a:ea typeface="Calibri" panose="020F0502020204030204" pitchFamily="34" charset="0"/>
            </a:endParaRPr>
          </a:p>
          <a:p>
            <a:pPr marR="182880" algn="just">
              <a:lnSpc>
                <a:spcPct val="114000"/>
              </a:lnSpc>
            </a:pPr>
            <a:r>
              <a:rPr lang="vi-VN" sz="2000" b="1" i="1" dirty="0">
                <a:latin typeface="Times New Roman" panose="02020603050405020304" pitchFamily="18" charset="0"/>
                <a:ea typeface="Calibri" panose="020F0502020204030204" pitchFamily="34" charset="0"/>
              </a:rPr>
              <a:t>- Kết đoạn:</a:t>
            </a:r>
            <a:r>
              <a:rPr lang="vi-VN" sz="2000" dirty="0">
                <a:latin typeface="Times New Roman" panose="02020603050405020304" pitchFamily="18" charset="0"/>
                <a:ea typeface="Calibri" panose="020F0502020204030204" pitchFamily="34" charset="0"/>
              </a:rPr>
              <a:t> Khái quát lại cảm xúc, ấn tượng của bản thân về bài thơ.</a:t>
            </a:r>
            <a:endParaRPr lang="en-VN" sz="2000" dirty="0">
              <a:latin typeface="Times New Roman" panose="02020603050405020304" pitchFamily="18" charset="0"/>
              <a:ea typeface="Calibri" panose="020F0502020204030204" pitchFamily="34" charset="0"/>
            </a:endParaRPr>
          </a:p>
          <a:p>
            <a:pPr>
              <a:lnSpc>
                <a:spcPct val="114000"/>
              </a:lnSpc>
            </a:pPr>
            <a:r>
              <a:rPr lang="vi-VN" sz="2000" i="1" dirty="0">
                <a:latin typeface="Times New Roman" panose="02020603050405020304" pitchFamily="18" charset="0"/>
                <a:ea typeface="Calibri" panose="020F0502020204030204" pitchFamily="34" charset="0"/>
              </a:rPr>
              <a:t>* Lưu ý: </a:t>
            </a:r>
            <a:r>
              <a:rPr lang="vi-VN" sz="2000" dirty="0">
                <a:latin typeface="Times New Roman" panose="02020603050405020304" pitchFamily="18" charset="0"/>
                <a:ea typeface="Calibri" panose="020F0502020204030204" pitchFamily="34" charset="0"/>
              </a:rPr>
              <a:t>Có thể chỉ nêu cảm xúc về một chi tiết nội dung hoặc nghệ thuật mà em có ấn tượng và yêu thích.</a:t>
            </a:r>
            <a:r>
              <a:rPr lang="en-VN" sz="2000" dirty="0"/>
              <a:t> </a:t>
            </a:r>
          </a:p>
        </p:txBody>
      </p:sp>
    </p:spTree>
    <p:extLst>
      <p:ext uri="{BB962C8B-B14F-4D97-AF65-F5344CB8AC3E}">
        <p14:creationId xmlns:p14="http://schemas.microsoft.com/office/powerpoint/2010/main" val="29365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arn(inVertical)">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barn(inVertical)">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barn(inVertical)">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barn(inVertical)">
                                      <p:cBhvr>
                                        <p:cTn id="27" dur="500"/>
                                        <p:tgtEl>
                                          <p:spTgt spid="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Effect transition="in" filter="barn(inVertical)">
                                      <p:cBhvr>
                                        <p:cTn id="32" dur="500"/>
                                        <p:tgtEl>
                                          <p:spTgt spid="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animEffect transition="in" filter="barn(inVertical)">
                                      <p:cBhvr>
                                        <p:cTn id="37" dur="500"/>
                                        <p:tgtEl>
                                          <p:spTgt spid="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5">
                                            <p:txEl>
                                              <p:pRg st="7" end="7"/>
                                            </p:txEl>
                                          </p:spTgt>
                                        </p:tgtEl>
                                        <p:attrNameLst>
                                          <p:attrName>style.visibility</p:attrName>
                                        </p:attrNameLst>
                                      </p:cBhvr>
                                      <p:to>
                                        <p:strVal val="visible"/>
                                      </p:to>
                                    </p:set>
                                    <p:animEffect transition="in" filter="barn(inVertical)">
                                      <p:cBhvr>
                                        <p:cTn id="42" dur="500"/>
                                        <p:tgtEl>
                                          <p:spTgt spid="1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xEl>
                                              <p:pRg st="8" end="8"/>
                                            </p:txEl>
                                          </p:spTgt>
                                        </p:tgtEl>
                                        <p:attrNameLst>
                                          <p:attrName>style.visibility</p:attrName>
                                        </p:attrNameLst>
                                      </p:cBhvr>
                                      <p:to>
                                        <p:strVal val="visible"/>
                                      </p:to>
                                    </p:set>
                                    <p:animEffect transition="in" filter="barn(inVertical)">
                                      <p:cBhvr>
                                        <p:cTn id="47" dur="50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72"/>
        <p:cNvGrpSpPr/>
        <p:nvPr/>
      </p:nvGrpSpPr>
      <p:grpSpPr>
        <a:xfrm>
          <a:off x="0" y="0"/>
          <a:ext cx="0" cy="0"/>
          <a:chOff x="0" y="0"/>
          <a:chExt cx="0" cy="0"/>
        </a:xfrm>
      </p:grpSpPr>
      <p:pic>
        <p:nvPicPr>
          <p:cNvPr id="5" name="Picture 4" descr="A group of hands holding pink balloons&#10;&#10;Description automatically generated with medium confidence">
            <a:extLst>
              <a:ext uri="{FF2B5EF4-FFF2-40B4-BE49-F238E27FC236}">
                <a16:creationId xmlns:a16="http://schemas.microsoft.com/office/drawing/2014/main" id="{15CDC9A2-3A31-6143-8F2A-0B89F96BF6D9}"/>
              </a:ext>
            </a:extLst>
          </p:cNvPr>
          <p:cNvPicPr>
            <a:picLocks noChangeAspect="1"/>
          </p:cNvPicPr>
          <p:nvPr/>
        </p:nvPicPr>
        <p:blipFill>
          <a:blip r:embed="rId3"/>
          <a:stretch>
            <a:fillRect/>
          </a:stretch>
        </p:blipFill>
        <p:spPr>
          <a:xfrm>
            <a:off x="4412665" y="848399"/>
            <a:ext cx="3446701" cy="3446701"/>
          </a:xfrm>
          <a:prstGeom prst="teardrop">
            <a:avLst/>
          </a:prstGeom>
        </p:spPr>
      </p:pic>
      <p:sp>
        <p:nvSpPr>
          <p:cNvPr id="5873" name="Google Shape;5873;p54"/>
          <p:cNvSpPr txBox="1">
            <a:spLocks noGrp="1"/>
          </p:cNvSpPr>
          <p:nvPr>
            <p:ph type="title"/>
          </p:nvPr>
        </p:nvSpPr>
        <p:spPr>
          <a:xfrm>
            <a:off x="677644" y="1812200"/>
            <a:ext cx="3470025" cy="1667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500" dirty="0">
                <a:latin typeface="Times New Roman" panose="02020603050405020304" pitchFamily="18" charset="0"/>
                <a:cs typeface="Times New Roman" panose="02020603050405020304" pitchFamily="18" charset="0"/>
              </a:rPr>
              <a:t>02.</a:t>
            </a:r>
            <a:br>
              <a:rPr lang="en" sz="5500" dirty="0">
                <a:latin typeface="Times New Roman" panose="02020603050405020304" pitchFamily="18" charset="0"/>
                <a:cs typeface="Times New Roman" panose="02020603050405020304" pitchFamily="18" charset="0"/>
              </a:rPr>
            </a:br>
            <a:r>
              <a:rPr lang="en" sz="5500" dirty="0" err="1">
                <a:latin typeface="Times New Roman" panose="02020603050405020304" pitchFamily="18" charset="0"/>
                <a:cs typeface="Times New Roman" panose="02020603050405020304" pitchFamily="18" charset="0"/>
              </a:rPr>
              <a:t>Thực</a:t>
            </a:r>
            <a:r>
              <a:rPr lang="en" sz="5500" dirty="0">
                <a:latin typeface="Times New Roman" panose="02020603050405020304" pitchFamily="18" charset="0"/>
                <a:cs typeface="Times New Roman" panose="02020603050405020304" pitchFamily="18" charset="0"/>
              </a:rPr>
              <a:t> </a:t>
            </a:r>
            <a:r>
              <a:rPr lang="en" sz="5500" dirty="0" err="1">
                <a:latin typeface="Times New Roman" panose="02020603050405020304" pitchFamily="18" charset="0"/>
                <a:cs typeface="Times New Roman" panose="02020603050405020304" pitchFamily="18" charset="0"/>
              </a:rPr>
              <a:t>hành</a:t>
            </a:r>
            <a:endParaRPr sz="5500" dirty="0">
              <a:latin typeface="Times New Roman" panose="02020603050405020304" pitchFamily="18" charset="0"/>
              <a:cs typeface="Times New Roman" panose="02020603050405020304" pitchFamily="18" charset="0"/>
            </a:endParaRPr>
          </a:p>
        </p:txBody>
      </p:sp>
      <p:sp>
        <p:nvSpPr>
          <p:cNvPr id="5876" name="Google Shape;5876;p54"/>
          <p:cNvSpPr/>
          <p:nvPr/>
        </p:nvSpPr>
        <p:spPr>
          <a:xfrm>
            <a:off x="4470400" y="922625"/>
            <a:ext cx="3446700" cy="3446700"/>
          </a:xfrm>
          <a:prstGeom prst="teardrop">
            <a:avLst>
              <a:gd name="adj" fmla="val 10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772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7E027C-1984-624A-AC96-53247EE21350}"/>
              </a:ext>
            </a:extLst>
          </p:cNvPr>
          <p:cNvSpPr/>
          <p:nvPr/>
        </p:nvSpPr>
        <p:spPr>
          <a:xfrm>
            <a:off x="170329" y="1448365"/>
            <a:ext cx="8803341" cy="2246769"/>
          </a:xfrm>
          <a:prstGeom prst="rect">
            <a:avLst/>
          </a:prstGeom>
        </p:spPr>
        <p:txBody>
          <a:bodyPr wrap="square">
            <a:spAutoFit/>
          </a:bodyPr>
          <a:lstStyle/>
          <a:p>
            <a:pPr algn="just"/>
            <a:r>
              <a:rPr lang="vi-VN" sz="3500" dirty="0">
                <a:latin typeface="Times New Roman" panose="02020603050405020304" pitchFamily="18" charset="0"/>
                <a:ea typeface="Calibri" panose="020F0502020204030204" pitchFamily="34" charset="0"/>
                <a:cs typeface="Times New Roman" panose="02020603050405020304" pitchFamily="18" charset="0"/>
              </a:rPr>
              <a:t>Đề bài: Em hãy viết đoạn văn ghi lại cảm nghĩ về một trong các bài thơ có yếu tố tự sự, miêu tả đã học</a:t>
            </a:r>
            <a:r>
              <a:rPr lang="vi-VN" sz="3500" i="1" dirty="0">
                <a:latin typeface="Times New Roman" panose="02020603050405020304" pitchFamily="18" charset="0"/>
                <a:ea typeface="Calibri" panose="020F0502020204030204" pitchFamily="34" charset="0"/>
                <a:cs typeface="Times New Roman" panose="02020603050405020304" pitchFamily="18" charset="0"/>
              </a:rPr>
              <a:t> (Đêm nay Bác không ngủ, Lượm, Gấu con chân vòng kiềng).</a:t>
            </a:r>
            <a:r>
              <a:rPr lang="en-VN" sz="35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1259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76"/>
        <p:cNvGrpSpPr/>
        <p:nvPr/>
      </p:nvGrpSpPr>
      <p:grpSpPr>
        <a:xfrm>
          <a:off x="0" y="0"/>
          <a:ext cx="0" cy="0"/>
          <a:chOff x="0" y="0"/>
          <a:chExt cx="0" cy="0"/>
        </a:xfrm>
      </p:grpSpPr>
      <p:sp>
        <p:nvSpPr>
          <p:cNvPr id="20" name="Rectangle 19">
            <a:extLst>
              <a:ext uri="{FF2B5EF4-FFF2-40B4-BE49-F238E27FC236}">
                <a16:creationId xmlns:a16="http://schemas.microsoft.com/office/drawing/2014/main" id="{47A20EB1-A77C-774E-A3A3-05B23B00E130}"/>
              </a:ext>
            </a:extLst>
          </p:cNvPr>
          <p:cNvSpPr/>
          <p:nvPr/>
        </p:nvSpPr>
        <p:spPr>
          <a:xfrm>
            <a:off x="842682" y="632757"/>
            <a:ext cx="8301318" cy="3877985"/>
          </a:xfrm>
          <a:prstGeom prst="rect">
            <a:avLst/>
          </a:prstGeom>
        </p:spPr>
        <p:txBody>
          <a:bodyPr wrap="square">
            <a:spAutoFit/>
          </a:bodyPr>
          <a:lstStyle/>
          <a:p>
            <a:pPr>
              <a:lnSpc>
                <a:spcPct val="115000"/>
              </a:lnSpc>
              <a:spcBef>
                <a:spcPts val="600"/>
              </a:spcBef>
              <a:spcAft>
                <a:spcPts val="600"/>
              </a:spcAft>
            </a:pPr>
            <a:r>
              <a:rPr lang="en-US" sz="3500" b="1" dirty="0">
                <a:latin typeface="Times New Roman" panose="02020603050405020304" pitchFamily="18" charset="0"/>
                <a:ea typeface="Calibri" panose="020F0502020204030204" pitchFamily="34" charset="0"/>
              </a:rPr>
              <a:t>a</a:t>
            </a:r>
            <a:r>
              <a:rPr lang="vi-VN" sz="3500" b="1" dirty="0">
                <a:latin typeface="Times New Roman" panose="02020603050405020304" pitchFamily="18" charset="0"/>
                <a:ea typeface="Calibri" panose="020F0502020204030204" pitchFamily="34" charset="0"/>
              </a:rPr>
              <a:t>/ Chuẩn bị:</a:t>
            </a:r>
            <a:endParaRPr lang="en-VN" sz="3500" dirty="0">
              <a:latin typeface="Times New Roman" panose="02020603050405020304" pitchFamily="18" charset="0"/>
              <a:ea typeface="Calibri" panose="020F0502020204030204" pitchFamily="34" charset="0"/>
            </a:endParaRPr>
          </a:p>
          <a:p>
            <a:pPr>
              <a:lnSpc>
                <a:spcPct val="115000"/>
              </a:lnSpc>
              <a:spcBef>
                <a:spcPts val="600"/>
              </a:spcBef>
              <a:spcAft>
                <a:spcPts val="600"/>
              </a:spcAft>
            </a:pPr>
            <a:r>
              <a:rPr lang="vi-VN" sz="3500" dirty="0">
                <a:latin typeface="Times New Roman" panose="02020603050405020304" pitchFamily="18" charset="0"/>
                <a:ea typeface="Calibri" panose="020F0502020204030204" pitchFamily="34" charset="0"/>
              </a:rPr>
              <a:t>- Xem lại nội dung văn bản</a:t>
            </a:r>
            <a:r>
              <a:rPr lang="vi-VN" sz="3500" i="1" dirty="0">
                <a:latin typeface="Times New Roman" panose="02020603050405020304" pitchFamily="18" charset="0"/>
                <a:ea typeface="Calibri" panose="020F0502020204030204" pitchFamily="34" charset="0"/>
              </a:rPr>
              <a:t> Đêm nay Bác không ngủ</a:t>
            </a:r>
            <a:r>
              <a:rPr lang="vi-VN" sz="3500" dirty="0">
                <a:latin typeface="Times New Roman" panose="02020603050405020304" pitchFamily="18" charset="0"/>
                <a:ea typeface="Calibri" panose="020F0502020204030204" pitchFamily="34" charset="0"/>
              </a:rPr>
              <a:t>, chú ý hoàn cảnh ra đời của bài thơ. </a:t>
            </a:r>
            <a:endParaRPr lang="en-VN" sz="3500" dirty="0">
              <a:latin typeface="Times New Roman" panose="02020603050405020304" pitchFamily="18" charset="0"/>
              <a:ea typeface="Calibri" panose="020F0502020204030204" pitchFamily="34" charset="0"/>
            </a:endParaRPr>
          </a:p>
          <a:p>
            <a:r>
              <a:rPr lang="vi-VN" sz="3500" dirty="0">
                <a:latin typeface="Times New Roman" panose="02020603050405020304" pitchFamily="18" charset="0"/>
                <a:ea typeface="Calibri" panose="020F0502020204030204" pitchFamily="34" charset="0"/>
              </a:rPr>
              <a:t>- Chú ý các yếu tố tự sự, miêu tả trong bài thơ này và tác dụng của chúng.</a:t>
            </a:r>
            <a:r>
              <a:rPr lang="en-VN" sz="35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arn(inVertical)">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barn(inVertical)">
                                      <p:cBhvr>
                                        <p:cTn id="17"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04"/>
        <p:cNvGrpSpPr/>
        <p:nvPr/>
      </p:nvGrpSpPr>
      <p:grpSpPr>
        <a:xfrm>
          <a:off x="0" y="0"/>
          <a:ext cx="0" cy="0"/>
          <a:chOff x="0" y="0"/>
          <a:chExt cx="0" cy="0"/>
        </a:xfrm>
      </p:grpSpPr>
      <p:sp>
        <p:nvSpPr>
          <p:cNvPr id="6" name="Rectangle 5">
            <a:extLst>
              <a:ext uri="{FF2B5EF4-FFF2-40B4-BE49-F238E27FC236}">
                <a16:creationId xmlns:a16="http://schemas.microsoft.com/office/drawing/2014/main" id="{F0F0FE2B-93E3-284B-AB0F-22CD1E757E0D}"/>
              </a:ext>
            </a:extLst>
          </p:cNvPr>
          <p:cNvSpPr/>
          <p:nvPr/>
        </p:nvSpPr>
        <p:spPr>
          <a:xfrm>
            <a:off x="475128" y="523129"/>
            <a:ext cx="8238565" cy="4016741"/>
          </a:xfrm>
          <a:prstGeom prst="rect">
            <a:avLst/>
          </a:prstGeom>
        </p:spPr>
        <p:txBody>
          <a:bodyPr wrap="square">
            <a:spAutoFit/>
          </a:bodyPr>
          <a:lstStyle/>
          <a:p>
            <a:pPr algn="just">
              <a:lnSpc>
                <a:spcPct val="115000"/>
              </a:lnSpc>
            </a:pPr>
            <a:r>
              <a:rPr lang="en-US" sz="2800" b="1" dirty="0">
                <a:latin typeface="Times New Roman" panose="02020603050405020304" pitchFamily="18" charset="0"/>
                <a:ea typeface="Calibri" panose="020F0502020204030204" pitchFamily="34" charset="0"/>
              </a:rPr>
              <a:t>b</a:t>
            </a:r>
            <a:r>
              <a:rPr lang="vi-VN" sz="2800" b="1" dirty="0">
                <a:latin typeface="Times New Roman" panose="02020603050405020304" pitchFamily="18" charset="0"/>
                <a:ea typeface="Calibri" panose="020F0502020204030204" pitchFamily="34" charset="0"/>
              </a:rPr>
              <a:t>/ Tìm ý và lập dàn ý:</a:t>
            </a:r>
            <a:endParaRPr lang="en-VN" sz="2800" dirty="0">
              <a:latin typeface="Times New Roman" panose="02020603050405020304" pitchFamily="18" charset="0"/>
              <a:ea typeface="Calibri" panose="020F0502020204030204" pitchFamily="34" charset="0"/>
            </a:endParaRPr>
          </a:p>
          <a:p>
            <a:pPr algn="just">
              <a:lnSpc>
                <a:spcPct val="115000"/>
              </a:lnSpc>
            </a:pPr>
            <a:r>
              <a:rPr lang="vi-VN" sz="2800" dirty="0">
                <a:latin typeface="Times New Roman" panose="02020603050405020304" pitchFamily="18" charset="0"/>
                <a:ea typeface="Calibri" panose="020F0502020204030204" pitchFamily="34" charset="0"/>
              </a:rPr>
              <a:t>- Tìm ý cho đoạn văn bằng cách đặt và trả lời các câu hỏi như: </a:t>
            </a:r>
            <a:endParaRPr lang="en-VN" sz="2800" dirty="0">
              <a:latin typeface="Times New Roman" panose="02020603050405020304" pitchFamily="18" charset="0"/>
              <a:ea typeface="Calibri" panose="020F0502020204030204" pitchFamily="34" charset="0"/>
            </a:endParaRPr>
          </a:p>
          <a:p>
            <a:pPr algn="just">
              <a:lnSpc>
                <a:spcPct val="115000"/>
              </a:lnSpc>
            </a:pPr>
            <a:r>
              <a:rPr lang="vi-VN" sz="2800" dirty="0">
                <a:latin typeface="Times New Roman" panose="02020603050405020304" pitchFamily="18" charset="0"/>
                <a:ea typeface="Calibri" panose="020F0502020204030204" pitchFamily="34" charset="0"/>
              </a:rPr>
              <a:t>+ Em thích chi tiết nội dung hoặc yếu tố nghệ thuật nào trong bài thơ</a:t>
            </a:r>
            <a:r>
              <a:rPr lang="vi-VN" sz="2800" i="1" dirty="0">
                <a:latin typeface="Times New Roman" panose="02020603050405020304" pitchFamily="18" charset="0"/>
                <a:ea typeface="Calibri" panose="020F0502020204030204" pitchFamily="34" charset="0"/>
              </a:rPr>
              <a:t> Đêm nay Bác không ngủ?</a:t>
            </a:r>
            <a:r>
              <a:rPr lang="vi-VN" sz="2800" dirty="0">
                <a:latin typeface="Times New Roman" panose="02020603050405020304" pitchFamily="18" charset="0"/>
                <a:ea typeface="Calibri" panose="020F0502020204030204" pitchFamily="34" charset="0"/>
              </a:rPr>
              <a:t> Em có thích các yếu tố tự sự, miêu tả trong bài thơ này không? Vì sao em thích?</a:t>
            </a:r>
            <a:endParaRPr lang="en-VN" sz="2800" dirty="0">
              <a:latin typeface="Times New Roman" panose="02020603050405020304" pitchFamily="18" charset="0"/>
              <a:ea typeface="Calibri" panose="020F0502020204030204" pitchFamily="34" charset="0"/>
            </a:endParaRPr>
          </a:p>
          <a:p>
            <a:pPr algn="just">
              <a:lnSpc>
                <a:spcPct val="115000"/>
              </a:lnSpc>
            </a:pPr>
            <a:r>
              <a:rPr lang="vi-VN" sz="2800" dirty="0">
                <a:latin typeface="Times New Roman" panose="02020603050405020304" pitchFamily="18" charset="0"/>
                <a:ea typeface="Calibri" panose="020F0502020204030204" pitchFamily="34" charset="0"/>
              </a:rPr>
              <a:t>+ Bài thơ gợi cho em những suy nghĩ và cảm xúc gì?</a:t>
            </a:r>
            <a:endParaRPr lang="en-VN" sz="2800" dirty="0">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51"/>
        <p:cNvGrpSpPr/>
        <p:nvPr/>
      </p:nvGrpSpPr>
      <p:grpSpPr>
        <a:xfrm>
          <a:off x="0" y="0"/>
          <a:ext cx="0" cy="0"/>
          <a:chOff x="0" y="0"/>
          <a:chExt cx="0" cy="0"/>
        </a:xfrm>
      </p:grpSpPr>
      <p:sp>
        <p:nvSpPr>
          <p:cNvPr id="20" name="Rectangle 19">
            <a:extLst>
              <a:ext uri="{FF2B5EF4-FFF2-40B4-BE49-F238E27FC236}">
                <a16:creationId xmlns:a16="http://schemas.microsoft.com/office/drawing/2014/main" id="{65A1C608-7A55-AB46-A4FC-A0E88CDC01C9}"/>
              </a:ext>
            </a:extLst>
          </p:cNvPr>
          <p:cNvSpPr/>
          <p:nvPr/>
        </p:nvSpPr>
        <p:spPr>
          <a:xfrm>
            <a:off x="465151" y="503225"/>
            <a:ext cx="8213697" cy="4280787"/>
          </a:xfrm>
          <a:prstGeom prst="rect">
            <a:avLst/>
          </a:prstGeom>
        </p:spPr>
        <p:txBody>
          <a:bodyPr wrap="square">
            <a:spAutoFit/>
          </a:bodyPr>
          <a:lstStyle/>
          <a:p>
            <a:pPr algn="just">
              <a:lnSpc>
                <a:spcPct val="114000"/>
              </a:lnSpc>
            </a:pPr>
            <a:r>
              <a:rPr lang="vi-VN" sz="1600" b="1" dirty="0">
                <a:latin typeface="Times New Roman" panose="02020603050405020304" pitchFamily="18" charset="0"/>
                <a:ea typeface="Calibri" panose="020F0502020204030204" pitchFamily="34" charset="0"/>
              </a:rPr>
              <a:t>- Lập dàn ý đoạn văn ghi lại cảm nghĩ về bài thơ theo gợi ý:</a:t>
            </a:r>
            <a:endParaRPr lang="en-VN" sz="1600" b="1" dirty="0">
              <a:latin typeface="Times New Roman" panose="02020603050405020304" pitchFamily="18" charset="0"/>
              <a:ea typeface="Calibri" panose="020F0502020204030204" pitchFamily="34" charset="0"/>
            </a:endParaRPr>
          </a:p>
          <a:p>
            <a:pPr algn="just">
              <a:lnSpc>
                <a:spcPct val="114000"/>
              </a:lnSpc>
            </a:pPr>
            <a:r>
              <a:rPr lang="vi-VN" sz="1600" dirty="0">
                <a:latin typeface="Times New Roman" panose="02020603050405020304" pitchFamily="18" charset="0"/>
                <a:ea typeface="Calibri" panose="020F0502020204030204" pitchFamily="34" charset="0"/>
              </a:rPr>
              <a:t>+ Mở đoạn: Nêu tên bài thơ, tác giả và cảm nghĩ chung của em về bài thơ </a:t>
            </a:r>
            <a:r>
              <a:rPr lang="vi-VN" sz="1600" i="1" dirty="0">
                <a:latin typeface="Times New Roman" panose="02020603050405020304" pitchFamily="18" charset="0"/>
                <a:ea typeface="Calibri" panose="020F0502020204030204" pitchFamily="34" charset="0"/>
              </a:rPr>
              <a:t>Đêm nay Bác không ngủ.</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latin typeface="Times New Roman" panose="02020603050405020304" pitchFamily="18" charset="0"/>
                <a:ea typeface="Calibri" panose="020F0502020204030204" pitchFamily="34" charset="0"/>
              </a:rPr>
              <a:t>+ Thân đoạn:</a:t>
            </a:r>
            <a:endParaRPr lang="en-VN" sz="1600" dirty="0">
              <a:latin typeface="Times New Roman" panose="02020603050405020304" pitchFamily="18" charset="0"/>
              <a:ea typeface="Calibri" panose="020F0502020204030204" pitchFamily="34" charset="0"/>
            </a:endParaRPr>
          </a:p>
          <a:p>
            <a:pPr marL="342900" lvl="0" indent="-342900" algn="just">
              <a:lnSpc>
                <a:spcPct val="114000"/>
              </a:lnSpc>
              <a:buFont typeface="Symbol" pitchFamily="2" charset="2"/>
              <a:buChar char=""/>
            </a:pPr>
            <a:r>
              <a:rPr lang="vi-VN" sz="1600" dirty="0">
                <a:latin typeface="Times New Roman" panose="02020603050405020304" pitchFamily="18" charset="0"/>
                <a:ea typeface="Calibri" panose="020F0502020204030204" pitchFamily="34" charset="0"/>
              </a:rPr>
              <a:t>Chỉ ra nội dung hoặc nghệ thuật cụ thể của bài thơ khiến em yêu thích và có nhiều cảm xúc, suy nghĩ (VD: Về nội dung, bài thơ viết về đề tài Bác Hồ, về tình cảm yêu thương sâu đậm của Bác đối với mọi người và tấm lòng của anh đội viên đối với Bác,… Về hình thức, bài thơ sử dụng nhiều yếu tố tự sự, miêu tả phù hợp với việc thể hiện nội dung kể chuyện về Bác, các biện pháp tu từ so sánh, ẩn dụ, hoán dụ, điệp từ, điệp ngữ,… tô đậm được vẻ đẹp của hình tượng Bác Hồ;…)</a:t>
            </a:r>
            <a:endParaRPr lang="en-VN" sz="1600" dirty="0">
              <a:latin typeface="Times New Roman" panose="02020603050405020304" pitchFamily="18" charset="0"/>
              <a:ea typeface="Calibri" panose="020F0502020204030204" pitchFamily="34" charset="0"/>
            </a:endParaRPr>
          </a:p>
          <a:p>
            <a:pPr marL="342900" lvl="0" indent="-342900" algn="just">
              <a:lnSpc>
                <a:spcPct val="114000"/>
              </a:lnSpc>
              <a:buFont typeface="Symbol" pitchFamily="2" charset="2"/>
              <a:buChar char=""/>
            </a:pPr>
            <a:r>
              <a:rPr lang="vi-VN" sz="1600" dirty="0">
                <a:latin typeface="Times New Roman" panose="02020603050405020304" pitchFamily="18" charset="0"/>
                <a:ea typeface="Calibri" panose="020F0502020204030204" pitchFamily="34" charset="0"/>
              </a:rPr>
              <a:t>Nêu các lí do khiến em yêu thích (VD: Nội dung bài thơ gợi cho em những cảm xúc, tình cảm kính yêu đối với Bác Hồ,… Hoặc về nghệ thuật, tác giả đã sử dụng các từ ngữ, hình ảnh rất sinh động, gợi cảm; các biện pháp tu từ và cách gieo vần phù hợp;…)</a:t>
            </a:r>
            <a:endParaRPr lang="en-VN" sz="1600" dirty="0">
              <a:latin typeface="Times New Roman" panose="02020603050405020304" pitchFamily="18" charset="0"/>
              <a:ea typeface="Calibri" panose="020F0502020204030204" pitchFamily="34" charset="0"/>
            </a:endParaRPr>
          </a:p>
          <a:p>
            <a:pPr>
              <a:lnSpc>
                <a:spcPct val="114000"/>
              </a:lnSpc>
            </a:pPr>
            <a:r>
              <a:rPr lang="vi-VN" sz="1600" dirty="0">
                <a:latin typeface="Times New Roman" panose="02020603050405020304" pitchFamily="18" charset="0"/>
                <a:ea typeface="Calibri" panose="020F0502020204030204" pitchFamily="34" charset="0"/>
              </a:rPr>
              <a:t>+ Kết đoạn: Khái quát lại cảm nghĩ của bản thân về bài thơ (VD: Bài thơ mang lại cho em những hiểu biết sâu sắc về Bác Hồ; cách kể chuyện bằng thơ đơn giản mà gây xúc động;…)</a:t>
            </a:r>
            <a:r>
              <a:rPr lang="en-VN" sz="16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heckerboard(across)">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checkerboard(across)">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checkerboard(across)">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checkerboard(across)">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checkerboard(across)">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checkerboard(across)">
                                      <p:cBhvr>
                                        <p:cTn id="32"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92"/>
        <p:cNvGrpSpPr/>
        <p:nvPr/>
      </p:nvGrpSpPr>
      <p:grpSpPr>
        <a:xfrm>
          <a:off x="0" y="0"/>
          <a:ext cx="0" cy="0"/>
          <a:chOff x="0" y="0"/>
          <a:chExt cx="0" cy="0"/>
        </a:xfrm>
      </p:grpSpPr>
      <p:sp>
        <p:nvSpPr>
          <p:cNvPr id="6" name="Rectangle 5">
            <a:extLst>
              <a:ext uri="{FF2B5EF4-FFF2-40B4-BE49-F238E27FC236}">
                <a16:creationId xmlns:a16="http://schemas.microsoft.com/office/drawing/2014/main" id="{82459ACB-766C-7645-846D-434BC869801B}"/>
              </a:ext>
            </a:extLst>
          </p:cNvPr>
          <p:cNvSpPr/>
          <p:nvPr/>
        </p:nvSpPr>
        <p:spPr>
          <a:xfrm>
            <a:off x="564776" y="1377577"/>
            <a:ext cx="8014447" cy="2388346"/>
          </a:xfrm>
          <a:prstGeom prst="rect">
            <a:avLst/>
          </a:prstGeom>
        </p:spPr>
        <p:txBody>
          <a:bodyPr wrap="square">
            <a:spAutoFit/>
          </a:bodyPr>
          <a:lstStyle/>
          <a:p>
            <a:pPr algn="just">
              <a:lnSpc>
                <a:spcPct val="115000"/>
              </a:lnSpc>
              <a:spcBef>
                <a:spcPts val="600"/>
              </a:spcBef>
              <a:spcAft>
                <a:spcPts val="600"/>
              </a:spcAft>
            </a:pPr>
            <a:r>
              <a:rPr lang="vi-VN" sz="2800" b="1" dirty="0">
                <a:latin typeface="Times New Roman" panose="02020603050405020304" pitchFamily="18" charset="0"/>
                <a:ea typeface="Calibri" panose="020F0502020204030204" pitchFamily="34" charset="0"/>
              </a:rPr>
              <a:t>c/ Viết:</a:t>
            </a:r>
            <a:endParaRPr lang="en-VN" sz="2800" dirty="0">
              <a:latin typeface="Times New Roman" panose="02020603050405020304" pitchFamily="18" charset="0"/>
              <a:ea typeface="Calibri" panose="020F0502020204030204" pitchFamily="34" charset="0"/>
            </a:endParaRPr>
          </a:p>
          <a:p>
            <a:pPr algn="just"/>
            <a:r>
              <a:rPr lang="vi-VN" sz="2800" dirty="0">
                <a:latin typeface="Times New Roman" panose="02020603050405020304" pitchFamily="18" charset="0"/>
                <a:ea typeface="Calibri" panose="020F0502020204030204" pitchFamily="34" charset="0"/>
              </a:rPr>
              <a:t>Viết đoạn văn theo dàn ý đã lập. Chú ý khai thác các yếu tố tự sự, miêu tả và tác dụng của chúng trong bài thơ; thể hiện và diễn tả cảm nghĩ của em một cách chân thành, trung thực.</a:t>
            </a:r>
            <a:r>
              <a:rPr lang="en-VN" sz="28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98"/>
        <p:cNvGrpSpPr/>
        <p:nvPr/>
      </p:nvGrpSpPr>
      <p:grpSpPr>
        <a:xfrm>
          <a:off x="0" y="0"/>
          <a:ext cx="0" cy="0"/>
          <a:chOff x="0" y="0"/>
          <a:chExt cx="0" cy="0"/>
        </a:xfrm>
      </p:grpSpPr>
      <p:sp>
        <p:nvSpPr>
          <p:cNvPr id="14" name="Rectangle 13">
            <a:extLst>
              <a:ext uri="{FF2B5EF4-FFF2-40B4-BE49-F238E27FC236}">
                <a16:creationId xmlns:a16="http://schemas.microsoft.com/office/drawing/2014/main" id="{F86C7AC2-09EB-E449-9B8D-AF63D63F984C}"/>
              </a:ext>
            </a:extLst>
          </p:cNvPr>
          <p:cNvSpPr/>
          <p:nvPr/>
        </p:nvSpPr>
        <p:spPr>
          <a:xfrm>
            <a:off x="824753" y="824753"/>
            <a:ext cx="7835153" cy="3573286"/>
          </a:xfrm>
          <a:prstGeom prst="rect">
            <a:avLst/>
          </a:prstGeom>
        </p:spPr>
        <p:txBody>
          <a:bodyPr wrap="square">
            <a:spAutoFit/>
          </a:bodyPr>
          <a:lstStyle/>
          <a:p>
            <a:pPr algn="just">
              <a:lnSpc>
                <a:spcPct val="115000"/>
              </a:lnSpc>
              <a:spcBef>
                <a:spcPts val="600"/>
              </a:spcBef>
              <a:spcAft>
                <a:spcPts val="600"/>
              </a:spcAft>
            </a:pPr>
            <a:r>
              <a:rPr lang="vi-VN" sz="3200" b="1" dirty="0">
                <a:latin typeface="Times New Roman" panose="02020603050405020304" pitchFamily="18" charset="0"/>
                <a:ea typeface="Calibri" panose="020F0502020204030204" pitchFamily="34" charset="0"/>
              </a:rPr>
              <a:t>d/ Kiểm tra và chỉnh sửa:</a:t>
            </a:r>
            <a:endParaRPr lang="en-VN" sz="32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latin typeface="Times New Roman" panose="02020603050405020304" pitchFamily="18" charset="0"/>
                <a:ea typeface="Calibri" panose="020F0502020204030204" pitchFamily="34" charset="0"/>
              </a:rPr>
              <a:t>- Kiểm tra lại đoạn văn đã viết, tự phát hiện các lỗi về nội dung (thiếu ý, trùng lặp ý,…) và hình thức (chính tả, ngữ pháp,…)</a:t>
            </a:r>
            <a:endParaRPr lang="en-VN" sz="3200" dirty="0">
              <a:latin typeface="Times New Roman" panose="02020603050405020304" pitchFamily="18" charset="0"/>
              <a:ea typeface="Calibri" panose="020F0502020204030204" pitchFamily="34" charset="0"/>
            </a:endParaRPr>
          </a:p>
          <a:p>
            <a:r>
              <a:rPr lang="vi-VN" sz="3200" dirty="0">
                <a:latin typeface="Times New Roman" panose="02020603050405020304" pitchFamily="18" charset="0"/>
                <a:ea typeface="Calibri" panose="020F0502020204030204" pitchFamily="34" charset="0"/>
              </a:rPr>
              <a:t>- Xác định và nêu cách sửa chữa những chỗ mắc lỗi.</a:t>
            </a:r>
            <a:r>
              <a:rPr lang="en-VN" sz="32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arn(inVertic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arn(inVertical)">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47"/>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7FDB691D-3D9A-2549-B82A-8A07F2AD7243}"/>
              </a:ext>
            </a:extLst>
          </p:cNvPr>
          <p:cNvGraphicFramePr>
            <a:graphicFrameLocks noGrp="1"/>
          </p:cNvGraphicFramePr>
          <p:nvPr>
            <p:extLst>
              <p:ext uri="{D42A27DB-BD31-4B8C-83A1-F6EECF244321}">
                <p14:modId xmlns:p14="http://schemas.microsoft.com/office/powerpoint/2010/main" val="3395558416"/>
              </p:ext>
            </p:extLst>
          </p:nvPr>
        </p:nvGraphicFramePr>
        <p:xfrm>
          <a:off x="329979" y="878011"/>
          <a:ext cx="8484042" cy="3981200"/>
        </p:xfrm>
        <a:graphic>
          <a:graphicData uri="http://schemas.openxmlformats.org/drawingml/2006/table">
            <a:tbl>
              <a:tblPr firstRow="1" firstCol="1" bandRow="1">
                <a:tableStyleId>{2E3ED01F-E932-432A-BC77-4C8D02B4777A}</a:tableStyleId>
              </a:tblPr>
              <a:tblGrid>
                <a:gridCol w="1013117">
                  <a:extLst>
                    <a:ext uri="{9D8B030D-6E8A-4147-A177-3AD203B41FA5}">
                      <a16:colId xmlns:a16="http://schemas.microsoft.com/office/drawing/2014/main" val="3655831026"/>
                    </a:ext>
                  </a:extLst>
                </a:gridCol>
                <a:gridCol w="6108051">
                  <a:extLst>
                    <a:ext uri="{9D8B030D-6E8A-4147-A177-3AD203B41FA5}">
                      <a16:colId xmlns:a16="http://schemas.microsoft.com/office/drawing/2014/main" val="1145928826"/>
                    </a:ext>
                  </a:extLst>
                </a:gridCol>
                <a:gridCol w="681437">
                  <a:extLst>
                    <a:ext uri="{9D8B030D-6E8A-4147-A177-3AD203B41FA5}">
                      <a16:colId xmlns:a16="http://schemas.microsoft.com/office/drawing/2014/main" val="3859030479"/>
                    </a:ext>
                  </a:extLst>
                </a:gridCol>
                <a:gridCol w="681437">
                  <a:extLst>
                    <a:ext uri="{9D8B030D-6E8A-4147-A177-3AD203B41FA5}">
                      <a16:colId xmlns:a16="http://schemas.microsoft.com/office/drawing/2014/main" val="986297043"/>
                    </a:ext>
                  </a:extLst>
                </a:gridCol>
              </a:tblGrid>
              <a:tr h="207173">
                <a:tc>
                  <a:txBody>
                    <a:bodyPr/>
                    <a:lstStyle/>
                    <a:p>
                      <a:pPr algn="ctr">
                        <a:lnSpc>
                          <a:spcPct val="115000"/>
                        </a:lnSpc>
                        <a:spcBef>
                          <a:spcPts val="600"/>
                        </a:spcBef>
                        <a:spcAft>
                          <a:spcPts val="600"/>
                        </a:spcAft>
                      </a:pPr>
                      <a:r>
                        <a:rPr lang="vi-VN" sz="2000" b="1" dirty="0">
                          <a:effectLst/>
                          <a:latin typeface="Times New Roman" panose="02020603050405020304" pitchFamily="18" charset="0"/>
                          <a:cs typeface="Times New Roman" panose="02020603050405020304" pitchFamily="18" charset="0"/>
                        </a:rPr>
                        <a:t>Các phần</a:t>
                      </a:r>
                      <a:endParaRPr lang="en-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nchor="ctr">
                    <a:solidFill>
                      <a:schemeClr val="accent1">
                        <a:lumMod val="40000"/>
                        <a:lumOff val="60000"/>
                      </a:schemeClr>
                    </a:solidFill>
                  </a:tcPr>
                </a:tc>
                <a:tc>
                  <a:txBody>
                    <a:bodyPr/>
                    <a:lstStyle/>
                    <a:p>
                      <a:pPr algn="ctr">
                        <a:lnSpc>
                          <a:spcPct val="115000"/>
                        </a:lnSpc>
                        <a:spcBef>
                          <a:spcPts val="600"/>
                        </a:spcBef>
                        <a:spcAft>
                          <a:spcPts val="600"/>
                        </a:spcAft>
                      </a:pPr>
                      <a:r>
                        <a:rPr lang="vi-VN" sz="2000" b="1" dirty="0">
                          <a:effectLst/>
                          <a:latin typeface="Times New Roman" panose="02020603050405020304" pitchFamily="18" charset="0"/>
                          <a:cs typeface="Times New Roman" panose="02020603050405020304" pitchFamily="18" charset="0"/>
                        </a:rPr>
                        <a:t>Nội dung kiểm tra</a:t>
                      </a:r>
                      <a:endParaRPr lang="en-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nchor="ctr">
                    <a:solidFill>
                      <a:schemeClr val="accent1">
                        <a:lumMod val="40000"/>
                        <a:lumOff val="60000"/>
                      </a:schemeClr>
                    </a:solidFill>
                  </a:tcPr>
                </a:tc>
                <a:tc>
                  <a:txBody>
                    <a:bodyPr/>
                    <a:lstStyle/>
                    <a:p>
                      <a:pPr algn="ctr">
                        <a:lnSpc>
                          <a:spcPct val="115000"/>
                        </a:lnSpc>
                        <a:spcBef>
                          <a:spcPts val="600"/>
                        </a:spcBef>
                        <a:spcAft>
                          <a:spcPts val="600"/>
                        </a:spcAft>
                      </a:pPr>
                      <a:r>
                        <a:rPr lang="vi-VN" sz="2000" b="1">
                          <a:effectLst/>
                          <a:latin typeface="Times New Roman" panose="02020603050405020304" pitchFamily="18" charset="0"/>
                          <a:cs typeface="Times New Roman" panose="02020603050405020304" pitchFamily="18" charset="0"/>
                        </a:rPr>
                        <a:t>Đạt</a:t>
                      </a:r>
                      <a:endParaRPr lang="en-VN"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nchor="ctr">
                    <a:solidFill>
                      <a:schemeClr val="accent1">
                        <a:lumMod val="40000"/>
                        <a:lumOff val="60000"/>
                      </a:schemeClr>
                    </a:solidFill>
                  </a:tcPr>
                </a:tc>
                <a:tc>
                  <a:txBody>
                    <a:bodyPr/>
                    <a:lstStyle/>
                    <a:p>
                      <a:pPr algn="ctr">
                        <a:lnSpc>
                          <a:spcPct val="115000"/>
                        </a:lnSpc>
                        <a:spcBef>
                          <a:spcPts val="600"/>
                        </a:spcBef>
                        <a:spcAft>
                          <a:spcPts val="600"/>
                        </a:spcAft>
                      </a:pPr>
                      <a:r>
                        <a:rPr lang="vi-VN" sz="2000" b="1" dirty="0">
                          <a:effectLst/>
                          <a:latin typeface="Times New Roman" panose="02020603050405020304" pitchFamily="18" charset="0"/>
                          <a:cs typeface="Times New Roman" panose="02020603050405020304" pitchFamily="18" charset="0"/>
                        </a:rPr>
                        <a:t>Chưa đạt</a:t>
                      </a:r>
                      <a:endParaRPr lang="en-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nchor="ctr">
                    <a:solidFill>
                      <a:schemeClr val="accent1">
                        <a:lumMod val="40000"/>
                        <a:lumOff val="60000"/>
                      </a:schemeClr>
                    </a:solidFill>
                  </a:tcPr>
                </a:tc>
                <a:extLst>
                  <a:ext uri="{0D108BD9-81ED-4DB2-BD59-A6C34878D82A}">
                    <a16:rowId xmlns:a16="http://schemas.microsoft.com/office/drawing/2014/main" val="2259435384"/>
                  </a:ext>
                </a:extLst>
              </a:tr>
              <a:tr h="207173">
                <a:tc rowSpan="3">
                  <a:txBody>
                    <a:bodyPr/>
                    <a:lstStyle/>
                    <a:p>
                      <a:pPr algn="ctr">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Mở đoạn</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Mở đoạn bằng chữ viết hoa lùi vào đầu dòng	</a:t>
                      </a:r>
                      <a:endParaRPr lang="en-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extLst>
                  <a:ext uri="{0D108BD9-81ED-4DB2-BD59-A6C34878D82A}">
                    <a16:rowId xmlns:a16="http://schemas.microsoft.com/office/drawing/2014/main" val="537708828"/>
                  </a:ext>
                </a:extLst>
              </a:tr>
              <a:tr h="207173">
                <a:tc vMerge="1">
                  <a:txBody>
                    <a:bodyPr/>
                    <a:lstStyle/>
                    <a:p>
                      <a:endParaRPr lang="en-VN"/>
                    </a:p>
                  </a:txBody>
                  <a:tcPr/>
                </a:tc>
                <a:tc>
                  <a:txBody>
                    <a:bodyPr/>
                    <a:lstStyle/>
                    <a:p>
                      <a:pPr algn="just">
                        <a:lnSpc>
                          <a:spcPct val="115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Dùng ngôi thứ nhất để ghi lại cảm xúc của mình về bài thơ</a:t>
                      </a:r>
                      <a:endParaRPr lang="en-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extLst>
                  <a:ext uri="{0D108BD9-81ED-4DB2-BD59-A6C34878D82A}">
                    <a16:rowId xmlns:a16="http://schemas.microsoft.com/office/drawing/2014/main" val="2815521912"/>
                  </a:ext>
                </a:extLst>
              </a:tr>
              <a:tr h="315090">
                <a:tc vMerge="1">
                  <a:txBody>
                    <a:bodyPr/>
                    <a:lstStyle/>
                    <a:p>
                      <a:endParaRPr lang="en-VN"/>
                    </a:p>
                  </a:txBody>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Có câu chủ đề nêu tên bài thơ, tên tác giả và cảm xúc khái quát về bài thơ</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extLst>
                  <a:ext uri="{0D108BD9-81ED-4DB2-BD59-A6C34878D82A}">
                    <a16:rowId xmlns:a16="http://schemas.microsoft.com/office/drawing/2014/main" val="3021390300"/>
                  </a:ext>
                </a:extLst>
              </a:tr>
              <a:tr h="207173">
                <a:tc rowSpan="2">
                  <a:txBody>
                    <a:bodyPr/>
                    <a:lstStyle/>
                    <a:p>
                      <a:pPr algn="ctr">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Thân đoạn</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Trình bày cảm xúc về bài thơ theo một trình tự hợp lí bằng một số câu.</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extLst>
                  <a:ext uri="{0D108BD9-81ED-4DB2-BD59-A6C34878D82A}">
                    <a16:rowId xmlns:a16="http://schemas.microsoft.com/office/drawing/2014/main" val="3323843020"/>
                  </a:ext>
                </a:extLst>
              </a:tr>
              <a:tr h="207173">
                <a:tc vMerge="1">
                  <a:txBody>
                    <a:bodyPr/>
                    <a:lstStyle/>
                    <a:p>
                      <a:endParaRPr lang="en-VN"/>
                    </a:p>
                  </a:txBody>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Trích một số từ ngữ, hình ảnh gợi cảm xúc trong bài thơ.</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extLst>
                  <a:ext uri="{0D108BD9-81ED-4DB2-BD59-A6C34878D82A}">
                    <a16:rowId xmlns:a16="http://schemas.microsoft.com/office/drawing/2014/main" val="2130100509"/>
                  </a:ext>
                </a:extLst>
              </a:tr>
              <a:tr h="207173">
                <a:tc rowSpan="2">
                  <a:txBody>
                    <a:bodyPr/>
                    <a:lstStyle/>
                    <a:p>
                      <a:pPr algn="ctr">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Kết đoạn</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Khẳng định lại cảm xúc và ý nghĩa của bài thơ đối với bản thân.</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extLst>
                  <a:ext uri="{0D108BD9-81ED-4DB2-BD59-A6C34878D82A}">
                    <a16:rowId xmlns:a16="http://schemas.microsoft.com/office/drawing/2014/main" val="118324848"/>
                  </a:ext>
                </a:extLst>
              </a:tr>
              <a:tr h="207173">
                <a:tc vMerge="1">
                  <a:txBody>
                    <a:bodyPr/>
                    <a:lstStyle/>
                    <a:p>
                      <a:endParaRPr lang="en-VN"/>
                    </a:p>
                  </a:txBody>
                  <a:tcPr/>
                </a:tc>
                <a:tc>
                  <a:txBody>
                    <a:bodyPr/>
                    <a:lstStyle/>
                    <a:p>
                      <a:pPr algn="just">
                        <a:lnSpc>
                          <a:spcPct val="115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Kết đoạn bằng dấu câu để ngắt đoạn.</a:t>
                      </a:r>
                      <a:endParaRPr lang="en-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 </a:t>
                      </a:r>
                      <a:endParaRPr lang="en-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extLst>
                  <a:ext uri="{0D108BD9-81ED-4DB2-BD59-A6C34878D82A}">
                    <a16:rowId xmlns:a16="http://schemas.microsoft.com/office/drawing/2014/main" val="3290916040"/>
                  </a:ext>
                </a:extLst>
              </a:tr>
            </a:tbl>
          </a:graphicData>
        </a:graphic>
      </p:graphicFrame>
      <p:sp>
        <p:nvSpPr>
          <p:cNvPr id="17" name="Rectangle 16">
            <a:extLst>
              <a:ext uri="{FF2B5EF4-FFF2-40B4-BE49-F238E27FC236}">
                <a16:creationId xmlns:a16="http://schemas.microsoft.com/office/drawing/2014/main" id="{83FB6AA9-0715-6549-84BB-231152E86B88}"/>
              </a:ext>
            </a:extLst>
          </p:cNvPr>
          <p:cNvSpPr/>
          <p:nvPr/>
        </p:nvSpPr>
        <p:spPr>
          <a:xfrm>
            <a:off x="1107141" y="53788"/>
            <a:ext cx="6929718" cy="661720"/>
          </a:xfrm>
          <a:prstGeom prst="rect">
            <a:avLst/>
          </a:prstGeom>
        </p:spPr>
        <p:txBody>
          <a:bodyPr wrap="square">
            <a:spAutoFit/>
          </a:bodyPr>
          <a:lstStyle/>
          <a:p>
            <a:pPr marL="91440" marR="182880" algn="ctr">
              <a:spcBef>
                <a:spcPts val="600"/>
              </a:spcBef>
              <a:spcAft>
                <a:spcPts val="600"/>
              </a:spcAft>
            </a:pPr>
            <a:r>
              <a:rPr lang="vi-VN" sz="1600" b="1" dirty="0">
                <a:solidFill>
                  <a:srgbClr val="FF0000"/>
                </a:solidFill>
                <a:latin typeface="Times New Roman" panose="02020603050405020304" pitchFamily="18" charset="0"/>
                <a:ea typeface="Calibri" panose="020F0502020204030204" pitchFamily="34" charset="0"/>
              </a:rPr>
              <a:t>BẢNG KIỂM</a:t>
            </a:r>
            <a:endParaRPr lang="en-VN" sz="1600" dirty="0">
              <a:latin typeface="Times New Roman" panose="02020603050405020304" pitchFamily="18" charset="0"/>
              <a:ea typeface="Calibri" panose="020F0502020204030204" pitchFamily="34" charset="0"/>
            </a:endParaRPr>
          </a:p>
          <a:p>
            <a:pPr algn="ctr"/>
            <a:r>
              <a:rPr lang="vi-VN" sz="1600" b="1" dirty="0">
                <a:solidFill>
                  <a:srgbClr val="FF0000"/>
                </a:solidFill>
                <a:latin typeface="Times New Roman" panose="02020603050405020304" pitchFamily="18" charset="0"/>
                <a:ea typeface="Calibri" panose="020F0502020204030204" pitchFamily="34" charset="0"/>
              </a:rPr>
              <a:t>(Yêu cầu đối với đoạn văn ghi lại cảm xúc về bài thơ có yếu tố tự sự, miêu tả)</a:t>
            </a:r>
            <a:r>
              <a:rPr lang="en-VN" sz="16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5867"/>
        <p:cNvGrpSpPr/>
        <p:nvPr/>
      </p:nvGrpSpPr>
      <p:grpSpPr>
        <a:xfrm>
          <a:off x="0" y="0"/>
          <a:ext cx="0" cy="0"/>
          <a:chOff x="0" y="0"/>
          <a:chExt cx="0" cy="0"/>
        </a:xfrm>
      </p:grpSpPr>
      <p:sp>
        <p:nvSpPr>
          <p:cNvPr id="5868" name="Google Shape;5868;p53"/>
          <p:cNvSpPr txBox="1">
            <a:spLocks noGrp="1"/>
          </p:cNvSpPr>
          <p:nvPr>
            <p:ph type="title"/>
          </p:nvPr>
        </p:nvSpPr>
        <p:spPr>
          <a:xfrm>
            <a:off x="2002909" y="3530736"/>
            <a:ext cx="3304500" cy="129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err="1">
                <a:latin typeface="Times New Roman" panose="02020603050405020304" pitchFamily="18" charset="0"/>
                <a:cs typeface="Times New Roman" panose="02020603050405020304" pitchFamily="18" charset="0"/>
              </a:rPr>
              <a:t>Tạm</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biệt</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các</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em</a:t>
            </a:r>
            <a:r>
              <a:rPr lang="en" dirty="0">
                <a:latin typeface="Times New Roman" panose="02020603050405020304" pitchFamily="18" charset="0"/>
                <a:cs typeface="Times New Roman" panose="02020603050405020304" pitchFamily="18" charset="0"/>
              </a:rPr>
              <a:t> !</a:t>
            </a:r>
            <a:endParaRPr dirty="0">
              <a:latin typeface="Times New Roman" panose="02020603050405020304" pitchFamily="18" charset="0"/>
              <a:cs typeface="Times New Roman" panose="02020603050405020304" pitchFamily="18" charset="0"/>
            </a:endParaRPr>
          </a:p>
        </p:txBody>
      </p:sp>
      <p:sp>
        <p:nvSpPr>
          <p:cNvPr id="3" name="Google Shape;4594;p32">
            <a:extLst>
              <a:ext uri="{FF2B5EF4-FFF2-40B4-BE49-F238E27FC236}">
                <a16:creationId xmlns:a16="http://schemas.microsoft.com/office/drawing/2014/main" id="{66A24BFC-2408-5047-A313-73E3808A4415}"/>
              </a:ext>
            </a:extLst>
          </p:cNvPr>
          <p:cNvSpPr txBox="1">
            <a:spLocks/>
          </p:cNvSpPr>
          <p:nvPr/>
        </p:nvSpPr>
        <p:spPr>
          <a:xfrm>
            <a:off x="5867703" y="4789328"/>
            <a:ext cx="4233600" cy="458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B648FCD-9349-46E4-8542-0D76E338292A}"/>
              </a:ext>
            </a:extLst>
          </p:cNvPr>
          <p:cNvGrpSpPr/>
          <p:nvPr/>
        </p:nvGrpSpPr>
        <p:grpSpPr>
          <a:xfrm>
            <a:off x="-152843" y="789467"/>
            <a:ext cx="4393905" cy="4393904"/>
            <a:chOff x="-23038" y="1052622"/>
            <a:chExt cx="5858540" cy="5858540"/>
          </a:xfrm>
        </p:grpSpPr>
        <p:pic>
          <p:nvPicPr>
            <p:cNvPr id="4" name="Picture 3">
              <a:extLst>
                <a:ext uri="{FF2B5EF4-FFF2-40B4-BE49-F238E27FC236}">
                  <a16:creationId xmlns:a16="http://schemas.microsoft.com/office/drawing/2014/main" id="{87B14E21-D20E-4963-9BC5-2CEF2FD70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38" y="1052622"/>
              <a:ext cx="5858540" cy="5858540"/>
            </a:xfrm>
            <a:prstGeom prst="rect">
              <a:avLst/>
            </a:prstGeom>
          </p:spPr>
        </p:pic>
        <p:sp>
          <p:nvSpPr>
            <p:cNvPr id="6" name="Rectangle 5">
              <a:extLst>
                <a:ext uri="{FF2B5EF4-FFF2-40B4-BE49-F238E27FC236}">
                  <a16:creationId xmlns:a16="http://schemas.microsoft.com/office/drawing/2014/main" id="{8A47DEA5-8336-42C9-A374-CE55F243450F}"/>
                </a:ext>
              </a:extLst>
            </p:cNvPr>
            <p:cNvSpPr/>
            <p:nvPr/>
          </p:nvSpPr>
          <p:spPr>
            <a:xfrm>
              <a:off x="3583172" y="1998921"/>
              <a:ext cx="1616149" cy="16267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7F5"/>
                </a:solidFill>
                <a:effectLst/>
                <a:uLnTx/>
                <a:uFillTx/>
                <a:latin typeface="Arial"/>
                <a:ea typeface="+mn-ea"/>
                <a:cs typeface="+mn-cs"/>
                <a:sym typeface="Arial"/>
              </a:endParaRPr>
            </a:p>
          </p:txBody>
        </p:sp>
      </p:grpSp>
      <p:grpSp>
        <p:nvGrpSpPr>
          <p:cNvPr id="8" name="Group 7">
            <a:extLst>
              <a:ext uri="{FF2B5EF4-FFF2-40B4-BE49-F238E27FC236}">
                <a16:creationId xmlns:a16="http://schemas.microsoft.com/office/drawing/2014/main" id="{820BD3DF-90D6-4A9F-ADDA-8907D21D2461}"/>
              </a:ext>
            </a:extLst>
          </p:cNvPr>
          <p:cNvGrpSpPr/>
          <p:nvPr/>
        </p:nvGrpSpPr>
        <p:grpSpPr>
          <a:xfrm flipH="1">
            <a:off x="3438573" y="637953"/>
            <a:ext cx="5173798" cy="2707593"/>
            <a:chOff x="342273" y="274320"/>
            <a:chExt cx="7247680" cy="4827925"/>
          </a:xfrm>
        </p:grpSpPr>
        <p:sp>
          <p:nvSpPr>
            <p:cNvPr id="9" name="Speech Bubble: Oval 8">
              <a:extLst>
                <a:ext uri="{FF2B5EF4-FFF2-40B4-BE49-F238E27FC236}">
                  <a16:creationId xmlns:a16="http://schemas.microsoft.com/office/drawing/2014/main" id="{DDA25FA3-06D4-4CE9-AEA7-3C4C24F133A4}"/>
                </a:ext>
              </a:extLst>
            </p:cNvPr>
            <p:cNvSpPr/>
            <p:nvPr/>
          </p:nvSpPr>
          <p:spPr>
            <a:xfrm flipH="1">
              <a:off x="342273" y="274320"/>
              <a:ext cx="7247680" cy="4827925"/>
            </a:xfrm>
            <a:prstGeom prst="wedgeEllipseCallout">
              <a:avLst>
                <a:gd name="adj1" fmla="val -55142"/>
                <a:gd name="adj2" fmla="val 42334"/>
              </a:avLst>
            </a:prstGeom>
            <a:solidFill>
              <a:srgbClr val="F6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50" b="0" i="0" u="none" strike="noStrike" kern="0" cap="none" spc="0" normalizeH="0" baseline="0" noProof="0" dirty="0">
                <a:ln>
                  <a:noFill/>
                </a:ln>
                <a:solidFill>
                  <a:srgbClr val="1D190B"/>
                </a:solidFill>
                <a:effectLst/>
                <a:uLnTx/>
                <a:uFillTx/>
                <a:latin typeface="#9Slide05 SVNBulgary" pitchFamily="2" charset="0"/>
                <a:ea typeface="+mn-ea"/>
                <a:cs typeface="+mn-cs"/>
                <a:sym typeface="Arial"/>
              </a:endParaRPr>
            </a:p>
          </p:txBody>
        </p:sp>
        <p:sp>
          <p:nvSpPr>
            <p:cNvPr id="10" name="TextBox 9">
              <a:extLst>
                <a:ext uri="{FF2B5EF4-FFF2-40B4-BE49-F238E27FC236}">
                  <a16:creationId xmlns:a16="http://schemas.microsoft.com/office/drawing/2014/main" id="{DBEF8D01-C126-4201-BA5D-ACDEE5234BF4}"/>
                </a:ext>
              </a:extLst>
            </p:cNvPr>
            <p:cNvSpPr txBox="1"/>
            <p:nvPr/>
          </p:nvSpPr>
          <p:spPr>
            <a:xfrm>
              <a:off x="1169436" y="465649"/>
              <a:ext cx="5593356" cy="4445265"/>
            </a:xfrm>
            <a:prstGeom prst="rect">
              <a:avLst/>
            </a:prstGeom>
            <a:noFill/>
          </p:spPr>
          <p:txBody>
            <a:bodyPr wrap="square">
              <a:spAutoFit/>
            </a:bodyPr>
            <a:lstStyle/>
            <a:p>
              <a:pPr algn="ctr"/>
              <a:r>
                <a:rPr lang="vi-VN" sz="2600" b="1" i="1" dirty="0">
                  <a:latin typeface="Times New Roman" panose="02020603050405020304" pitchFamily="18" charset="0"/>
                  <a:cs typeface="Times New Roman" panose="02020603050405020304" pitchFamily="18" charset="0"/>
                </a:rPr>
                <a:t>Em đã từng được học, được đọc, được nghe những bài thơ nào có yếu tố tự sự, miêu tả? Trong đó, em thích nhất bài thơ nào, vì sao? </a:t>
              </a:r>
              <a:endParaRPr lang="en-VN" sz="2600" b="1" i="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6292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51"/>
        <p:cNvGrpSpPr/>
        <p:nvPr/>
      </p:nvGrpSpPr>
      <p:grpSpPr>
        <a:xfrm>
          <a:off x="0" y="0"/>
          <a:ext cx="0" cy="0"/>
          <a:chOff x="0" y="0"/>
          <a:chExt cx="0" cy="0"/>
        </a:xfrm>
      </p:grpSpPr>
      <p:sp>
        <p:nvSpPr>
          <p:cNvPr id="3" name="Title 2">
            <a:extLst>
              <a:ext uri="{FF2B5EF4-FFF2-40B4-BE49-F238E27FC236}">
                <a16:creationId xmlns:a16="http://schemas.microsoft.com/office/drawing/2014/main" id="{DD2DB24B-4238-8A49-AEE6-486F7CCDFA50}"/>
              </a:ext>
            </a:extLst>
          </p:cNvPr>
          <p:cNvSpPr>
            <a:spLocks noGrp="1"/>
          </p:cNvSpPr>
          <p:nvPr>
            <p:ph type="title"/>
          </p:nvPr>
        </p:nvSpPr>
        <p:spPr>
          <a:xfrm>
            <a:off x="1480436" y="1309378"/>
            <a:ext cx="6183127" cy="1666903"/>
          </a:xfrm>
        </p:spPr>
        <p:txBody>
          <a:bodyPr/>
          <a:lstStyle/>
          <a:p>
            <a:pPr>
              <a:lnSpc>
                <a:spcPct val="100000"/>
              </a:lnSpc>
            </a:pPr>
            <a:r>
              <a:rPr lang="en-VN" sz="3500" dirty="0">
                <a:latin typeface="Times New Roman" panose="02020603050405020304" pitchFamily="18" charset="0"/>
                <a:cs typeface="Times New Roman" panose="02020603050405020304" pitchFamily="18" charset="0"/>
              </a:rPr>
              <a:t>VIẾT ĐOẠN VĂN GHI LẠI CẢM NGHĨ VỀ BÀI THƠ CÓ YẾU TỐ TỰ SỰ, MIÊU TẢ</a:t>
            </a:r>
          </a:p>
        </p:txBody>
      </p:sp>
      <p:sp>
        <p:nvSpPr>
          <p:cNvPr id="6" name="TextBox 5">
            <a:extLst>
              <a:ext uri="{FF2B5EF4-FFF2-40B4-BE49-F238E27FC236}">
                <a16:creationId xmlns:a16="http://schemas.microsoft.com/office/drawing/2014/main" id="{CD955B6D-A3A3-5D44-A3AA-94EF46C082E3}"/>
              </a:ext>
            </a:extLst>
          </p:cNvPr>
          <p:cNvSpPr txBox="1"/>
          <p:nvPr/>
        </p:nvSpPr>
        <p:spPr>
          <a:xfrm>
            <a:off x="2483222" y="3173505"/>
            <a:ext cx="4871449" cy="461665"/>
          </a:xfrm>
          <a:prstGeom prst="rect">
            <a:avLst/>
          </a:prstGeom>
          <a:noFill/>
        </p:spPr>
        <p:txBody>
          <a:bodyPr wrap="square" rtlCol="0">
            <a:spAutoFit/>
          </a:bodyPr>
          <a:lstStyle/>
          <a:p>
            <a:pPr algn="ctr"/>
            <a:r>
              <a:rPr lang="en-VN" sz="2400" b="1" dirty="0">
                <a:latin typeface="Times New Roman" panose="02020603050405020304" pitchFamily="18" charset="0"/>
                <a:cs typeface="Times New Roman" panose="02020603050405020304" pitchFamily="18" charset="0"/>
              </a:rPr>
              <a:t>GV: </a:t>
            </a:r>
            <a:r>
              <a:rPr lang="en-US" sz="2400" b="1" dirty="0" smtClean="0">
                <a:latin typeface="Times New Roman" panose="02020603050405020304" pitchFamily="18" charset="0"/>
                <a:cs typeface="Times New Roman" panose="02020603050405020304" pitchFamily="18" charset="0"/>
              </a:rPr>
              <a:t>ĐINH THỊ THANH THẢO</a:t>
            </a:r>
            <a:endParaRPr lang="en-VN" sz="2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82"/>
        <p:cNvGrpSpPr/>
        <p:nvPr/>
      </p:nvGrpSpPr>
      <p:grpSpPr>
        <a:xfrm>
          <a:off x="0" y="0"/>
          <a:ext cx="0" cy="0"/>
          <a:chOff x="0" y="0"/>
          <a:chExt cx="0" cy="0"/>
        </a:xfrm>
      </p:grpSpPr>
      <p:pic>
        <p:nvPicPr>
          <p:cNvPr id="3074" name="Picture 2" descr="several pineapples at a party">
            <a:extLst>
              <a:ext uri="{FF2B5EF4-FFF2-40B4-BE49-F238E27FC236}">
                <a16:creationId xmlns:a16="http://schemas.microsoft.com/office/drawing/2014/main" id="{643AD0A6-9A53-4E4A-9A3B-0BF952D6C3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53" r="16653"/>
          <a:stretch/>
        </p:blipFill>
        <p:spPr bwMode="auto">
          <a:xfrm>
            <a:off x="4368437" y="793374"/>
            <a:ext cx="3446701" cy="3575951"/>
          </a:xfrm>
          <a:prstGeom prst="teardrop">
            <a:avLst/>
          </a:prstGeom>
          <a:noFill/>
          <a:extLst>
            <a:ext uri="{909E8E84-426E-40DD-AFC4-6F175D3DCCD1}">
              <a14:hiddenFill xmlns:a14="http://schemas.microsoft.com/office/drawing/2010/main">
                <a:solidFill>
                  <a:srgbClr val="FFFFFF"/>
                </a:solidFill>
              </a14:hiddenFill>
            </a:ext>
          </a:extLst>
        </p:spPr>
      </p:pic>
      <p:sp>
        <p:nvSpPr>
          <p:cNvPr id="4683" name="Google Shape;4683;p35"/>
          <p:cNvSpPr txBox="1">
            <a:spLocks noGrp="1"/>
          </p:cNvSpPr>
          <p:nvPr>
            <p:ph type="title"/>
          </p:nvPr>
        </p:nvSpPr>
        <p:spPr>
          <a:xfrm>
            <a:off x="832175" y="2626775"/>
            <a:ext cx="3614700" cy="8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err="1">
                <a:latin typeface="Times New Roman" panose="02020603050405020304" pitchFamily="18" charset="0"/>
                <a:cs typeface="Times New Roman" panose="02020603050405020304" pitchFamily="18" charset="0"/>
              </a:rPr>
              <a:t>Định</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hướng</a:t>
            </a:r>
            <a:endParaRPr dirty="0">
              <a:latin typeface="Times New Roman" panose="02020603050405020304" pitchFamily="18" charset="0"/>
              <a:cs typeface="Times New Roman" panose="02020603050405020304" pitchFamily="18" charset="0"/>
            </a:endParaRPr>
          </a:p>
        </p:txBody>
      </p:sp>
      <p:sp>
        <p:nvSpPr>
          <p:cNvPr id="4684" name="Google Shape;4684;p35"/>
          <p:cNvSpPr txBox="1">
            <a:spLocks noGrp="1"/>
          </p:cNvSpPr>
          <p:nvPr>
            <p:ph type="title" idx="2"/>
          </p:nvPr>
        </p:nvSpPr>
        <p:spPr>
          <a:xfrm>
            <a:off x="1850675" y="1752575"/>
            <a:ext cx="1577700" cy="87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01</a:t>
            </a:r>
            <a:endParaRPr>
              <a:latin typeface="Times New Roman" panose="02020603050405020304" pitchFamily="18" charset="0"/>
              <a:cs typeface="Times New Roman" panose="02020603050405020304" pitchFamily="18" charset="0"/>
            </a:endParaRPr>
          </a:p>
        </p:txBody>
      </p:sp>
      <p:sp>
        <p:nvSpPr>
          <p:cNvPr id="95" name="Google Shape;5876;p54">
            <a:extLst>
              <a:ext uri="{FF2B5EF4-FFF2-40B4-BE49-F238E27FC236}">
                <a16:creationId xmlns:a16="http://schemas.microsoft.com/office/drawing/2014/main" id="{17F9908B-8C25-F845-AD8C-F2AA280FBAC3}"/>
              </a:ext>
            </a:extLst>
          </p:cNvPr>
          <p:cNvSpPr/>
          <p:nvPr/>
        </p:nvSpPr>
        <p:spPr>
          <a:xfrm>
            <a:off x="4470400" y="922625"/>
            <a:ext cx="3446700" cy="3446700"/>
          </a:xfrm>
          <a:prstGeom prst="teardrop">
            <a:avLst>
              <a:gd name="adj" fmla="val 100000"/>
            </a:avLst>
          </a:prstGeom>
          <a:noFill/>
          <a:ln w="1905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79"/>
        <p:cNvGrpSpPr/>
        <p:nvPr/>
      </p:nvGrpSpPr>
      <p:grpSpPr>
        <a:xfrm>
          <a:off x="0" y="0"/>
          <a:ext cx="0" cy="0"/>
          <a:chOff x="0" y="0"/>
          <a:chExt cx="0" cy="0"/>
        </a:xfrm>
      </p:grpSpPr>
      <p:sp>
        <p:nvSpPr>
          <p:cNvPr id="5680" name="Google Shape;5680;p48"/>
          <p:cNvSpPr txBox="1">
            <a:spLocks noGrp="1"/>
          </p:cNvSpPr>
          <p:nvPr>
            <p:ph type="title"/>
          </p:nvPr>
        </p:nvSpPr>
        <p:spPr>
          <a:xfrm>
            <a:off x="560850" y="377050"/>
            <a:ext cx="8022300" cy="854602"/>
          </a:xfrm>
          <a:prstGeom prst="rect">
            <a:avLst/>
          </a:prstGeom>
        </p:spPr>
        <p:txBody>
          <a:bodyPr spcFirstLastPara="1" wrap="square" lIns="91425" tIns="91425" rIns="91425" bIns="91425" anchor="t" anchorCtr="0">
            <a:noAutofit/>
          </a:bodyPr>
          <a:lstStyle/>
          <a:p>
            <a:r>
              <a:rPr lang="vi-VN" dirty="0">
                <a:latin typeface="Times New Roman" panose="02020603050405020304" pitchFamily="18" charset="0"/>
                <a:cs typeface="Times New Roman" panose="02020603050405020304" pitchFamily="18" charset="0"/>
              </a:rPr>
              <a:t>Để viết đoạn văn ghi lại cảm nghĩ về một bài thơ có yếu tố tự sự, miêu tả, các em cần chú ý:</a:t>
            </a:r>
            <a:endParaRPr lang="en-VN" dirty="0">
              <a:latin typeface="Times New Roman" panose="02020603050405020304" pitchFamily="18" charset="0"/>
              <a:cs typeface="Times New Roman" panose="02020603050405020304" pitchFamily="18" charset="0"/>
            </a:endParaRPr>
          </a:p>
        </p:txBody>
      </p:sp>
      <p:sp>
        <p:nvSpPr>
          <p:cNvPr id="5681" name="Google Shape;5681;p48"/>
          <p:cNvSpPr/>
          <p:nvPr/>
        </p:nvSpPr>
        <p:spPr>
          <a:xfrm>
            <a:off x="1827450" y="1774900"/>
            <a:ext cx="892200" cy="5772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cxnSp>
        <p:nvCxnSpPr>
          <p:cNvPr id="5683" name="Google Shape;5683;p48"/>
          <p:cNvCxnSpPr>
            <a:cxnSpLocks/>
          </p:cNvCxnSpPr>
          <p:nvPr/>
        </p:nvCxnSpPr>
        <p:spPr>
          <a:xfrm>
            <a:off x="4546525" y="1169108"/>
            <a:ext cx="0" cy="834300"/>
          </a:xfrm>
          <a:prstGeom prst="straightConnector1">
            <a:avLst/>
          </a:prstGeom>
          <a:noFill/>
          <a:ln w="28575" cap="flat" cmpd="sng">
            <a:solidFill>
              <a:schemeClr val="accent1"/>
            </a:solidFill>
            <a:prstDash val="solid"/>
            <a:round/>
            <a:headEnd type="none" w="med" len="med"/>
            <a:tailEnd type="none" w="med" len="med"/>
          </a:ln>
        </p:spPr>
      </p:cxnSp>
      <p:cxnSp>
        <p:nvCxnSpPr>
          <p:cNvPr id="5685" name="Google Shape;5685;p48"/>
          <p:cNvCxnSpPr>
            <a:stCxn id="5681" idx="0"/>
            <a:endCxn id="5686" idx="0"/>
          </p:cNvCxnSpPr>
          <p:nvPr/>
        </p:nvCxnSpPr>
        <p:spPr>
          <a:xfrm rot="-5400000" flipH="1">
            <a:off x="4571700" y="-523250"/>
            <a:ext cx="600" cy="4596900"/>
          </a:xfrm>
          <a:prstGeom prst="bentConnector3">
            <a:avLst>
              <a:gd name="adj1" fmla="val -39704167"/>
            </a:avLst>
          </a:prstGeom>
          <a:noFill/>
          <a:ln w="28575" cap="flat" cmpd="sng">
            <a:solidFill>
              <a:schemeClr val="accent1"/>
            </a:solidFill>
            <a:prstDash val="solid"/>
            <a:round/>
            <a:headEnd type="none" w="med" len="med"/>
            <a:tailEnd type="none" w="med" len="med"/>
          </a:ln>
        </p:spPr>
      </p:cxnSp>
      <p:sp>
        <p:nvSpPr>
          <p:cNvPr id="5686" name="Google Shape;5686;p48"/>
          <p:cNvSpPr/>
          <p:nvPr/>
        </p:nvSpPr>
        <p:spPr>
          <a:xfrm>
            <a:off x="6424250" y="1774800"/>
            <a:ext cx="892200" cy="5772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87" name="Google Shape;5687;p48"/>
          <p:cNvSpPr/>
          <p:nvPr/>
        </p:nvSpPr>
        <p:spPr>
          <a:xfrm>
            <a:off x="4092600" y="1776200"/>
            <a:ext cx="892200" cy="5772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5692" name="Google Shape;5692;p48"/>
          <p:cNvGrpSpPr/>
          <p:nvPr/>
        </p:nvGrpSpPr>
        <p:grpSpPr>
          <a:xfrm>
            <a:off x="2065344" y="1897042"/>
            <a:ext cx="416424" cy="332709"/>
            <a:chOff x="3049653" y="2321468"/>
            <a:chExt cx="362991" cy="290018"/>
          </a:xfrm>
        </p:grpSpPr>
        <p:sp>
          <p:nvSpPr>
            <p:cNvPr id="5693" name="Google Shape;5693;p48"/>
            <p:cNvSpPr/>
            <p:nvPr/>
          </p:nvSpPr>
          <p:spPr>
            <a:xfrm>
              <a:off x="3280290" y="2429690"/>
              <a:ext cx="29913" cy="73957"/>
            </a:xfrm>
            <a:custGeom>
              <a:avLst/>
              <a:gdLst/>
              <a:ahLst/>
              <a:cxnLst/>
              <a:rect l="l" t="t" r="r" b="b"/>
              <a:pathLst>
                <a:path w="942" h="2329" extrusionOk="0">
                  <a:moveTo>
                    <a:pt x="200" y="1"/>
                  </a:moveTo>
                  <a:cubicBezTo>
                    <a:pt x="158" y="1"/>
                    <a:pt x="114" y="16"/>
                    <a:pt x="72" y="45"/>
                  </a:cubicBezTo>
                  <a:cubicBezTo>
                    <a:pt x="13" y="93"/>
                    <a:pt x="13" y="200"/>
                    <a:pt x="72" y="283"/>
                  </a:cubicBezTo>
                  <a:cubicBezTo>
                    <a:pt x="572" y="772"/>
                    <a:pt x="572" y="1569"/>
                    <a:pt x="72" y="2046"/>
                  </a:cubicBezTo>
                  <a:cubicBezTo>
                    <a:pt x="1" y="2129"/>
                    <a:pt x="1" y="2224"/>
                    <a:pt x="72" y="2284"/>
                  </a:cubicBezTo>
                  <a:cubicBezTo>
                    <a:pt x="102" y="2313"/>
                    <a:pt x="144" y="2328"/>
                    <a:pt x="187" y="2328"/>
                  </a:cubicBezTo>
                  <a:cubicBezTo>
                    <a:pt x="230" y="2328"/>
                    <a:pt x="275" y="2313"/>
                    <a:pt x="310" y="2284"/>
                  </a:cubicBezTo>
                  <a:cubicBezTo>
                    <a:pt x="941" y="1665"/>
                    <a:pt x="941" y="664"/>
                    <a:pt x="310" y="45"/>
                  </a:cubicBezTo>
                  <a:cubicBezTo>
                    <a:pt x="280" y="16"/>
                    <a:pt x="242" y="1"/>
                    <a:pt x="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94" name="Google Shape;5694;p48"/>
            <p:cNvSpPr/>
            <p:nvPr/>
          </p:nvSpPr>
          <p:spPr>
            <a:xfrm>
              <a:off x="3317729" y="2392250"/>
              <a:ext cx="49570" cy="148836"/>
            </a:xfrm>
            <a:custGeom>
              <a:avLst/>
              <a:gdLst/>
              <a:ahLst/>
              <a:cxnLst/>
              <a:rect l="l" t="t" r="r" b="b"/>
              <a:pathLst>
                <a:path w="1561" h="4687" extrusionOk="0">
                  <a:moveTo>
                    <a:pt x="183" y="1"/>
                  </a:moveTo>
                  <a:cubicBezTo>
                    <a:pt x="140" y="1"/>
                    <a:pt x="96" y="16"/>
                    <a:pt x="60" y="46"/>
                  </a:cubicBezTo>
                  <a:cubicBezTo>
                    <a:pt x="0" y="105"/>
                    <a:pt x="0" y="212"/>
                    <a:pt x="60" y="284"/>
                  </a:cubicBezTo>
                  <a:cubicBezTo>
                    <a:pt x="1191" y="1415"/>
                    <a:pt x="1191" y="3272"/>
                    <a:pt x="60" y="4403"/>
                  </a:cubicBezTo>
                  <a:cubicBezTo>
                    <a:pt x="0" y="4475"/>
                    <a:pt x="0" y="4582"/>
                    <a:pt x="60" y="4641"/>
                  </a:cubicBezTo>
                  <a:cubicBezTo>
                    <a:pt x="90" y="4671"/>
                    <a:pt x="131" y="4686"/>
                    <a:pt x="175" y="4686"/>
                  </a:cubicBezTo>
                  <a:cubicBezTo>
                    <a:pt x="218" y="4686"/>
                    <a:pt x="262" y="4671"/>
                    <a:pt x="298" y="4641"/>
                  </a:cubicBezTo>
                  <a:cubicBezTo>
                    <a:pt x="1560" y="3379"/>
                    <a:pt x="1560" y="1308"/>
                    <a:pt x="298" y="46"/>
                  </a:cubicBezTo>
                  <a:cubicBezTo>
                    <a:pt x="268" y="16"/>
                    <a:pt x="227"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95" name="Google Shape;5695;p48"/>
            <p:cNvSpPr/>
            <p:nvPr/>
          </p:nvSpPr>
          <p:spPr>
            <a:xfrm>
              <a:off x="3354406" y="2355954"/>
              <a:ext cx="58239" cy="222317"/>
            </a:xfrm>
            <a:custGeom>
              <a:avLst/>
              <a:gdLst/>
              <a:ahLst/>
              <a:cxnLst/>
              <a:rect l="l" t="t" r="r" b="b"/>
              <a:pathLst>
                <a:path w="1834" h="7001" extrusionOk="0">
                  <a:moveTo>
                    <a:pt x="174" y="1"/>
                  </a:moveTo>
                  <a:cubicBezTo>
                    <a:pt x="131" y="1"/>
                    <a:pt x="90" y="16"/>
                    <a:pt x="60" y="46"/>
                  </a:cubicBezTo>
                  <a:cubicBezTo>
                    <a:pt x="0" y="105"/>
                    <a:pt x="0" y="200"/>
                    <a:pt x="60" y="284"/>
                  </a:cubicBezTo>
                  <a:cubicBezTo>
                    <a:pt x="1834" y="2046"/>
                    <a:pt x="1834" y="4939"/>
                    <a:pt x="60" y="6713"/>
                  </a:cubicBezTo>
                  <a:cubicBezTo>
                    <a:pt x="0" y="6773"/>
                    <a:pt x="0" y="6868"/>
                    <a:pt x="60" y="6951"/>
                  </a:cubicBezTo>
                  <a:cubicBezTo>
                    <a:pt x="88" y="6985"/>
                    <a:pt x="128" y="7000"/>
                    <a:pt x="169" y="7000"/>
                  </a:cubicBezTo>
                  <a:cubicBezTo>
                    <a:pt x="214" y="7000"/>
                    <a:pt x="261" y="6982"/>
                    <a:pt x="298" y="6951"/>
                  </a:cubicBezTo>
                  <a:cubicBezTo>
                    <a:pt x="1227" y="6023"/>
                    <a:pt x="1727" y="4808"/>
                    <a:pt x="1727" y="3498"/>
                  </a:cubicBezTo>
                  <a:cubicBezTo>
                    <a:pt x="1727" y="2189"/>
                    <a:pt x="1227" y="962"/>
                    <a:pt x="298" y="46"/>
                  </a:cubicBezTo>
                  <a:cubicBezTo>
                    <a:pt x="262" y="16"/>
                    <a:pt x="218" y="1"/>
                    <a:pt x="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96" name="Google Shape;5696;p48"/>
            <p:cNvSpPr/>
            <p:nvPr/>
          </p:nvSpPr>
          <p:spPr>
            <a:xfrm>
              <a:off x="3049653" y="2321468"/>
              <a:ext cx="210250" cy="290018"/>
            </a:xfrm>
            <a:custGeom>
              <a:avLst/>
              <a:gdLst/>
              <a:ahLst/>
              <a:cxnLst/>
              <a:rect l="l" t="t" r="r" b="b"/>
              <a:pathLst>
                <a:path w="6621" h="9133" extrusionOk="0">
                  <a:moveTo>
                    <a:pt x="5216" y="1072"/>
                  </a:moveTo>
                  <a:lnTo>
                    <a:pt x="5216" y="8097"/>
                  </a:lnTo>
                  <a:cubicBezTo>
                    <a:pt x="4156" y="7751"/>
                    <a:pt x="3287" y="7037"/>
                    <a:pt x="2739" y="6061"/>
                  </a:cubicBezTo>
                  <a:lnTo>
                    <a:pt x="2739" y="3084"/>
                  </a:lnTo>
                  <a:cubicBezTo>
                    <a:pt x="3275" y="2120"/>
                    <a:pt x="4156" y="1405"/>
                    <a:pt x="5216" y="1072"/>
                  </a:cubicBezTo>
                  <a:close/>
                  <a:moveTo>
                    <a:pt x="5716" y="0"/>
                  </a:moveTo>
                  <a:cubicBezTo>
                    <a:pt x="5430" y="0"/>
                    <a:pt x="5216" y="215"/>
                    <a:pt x="5216" y="501"/>
                  </a:cubicBezTo>
                  <a:lnTo>
                    <a:pt x="5216" y="691"/>
                  </a:lnTo>
                  <a:cubicBezTo>
                    <a:pt x="4049" y="1048"/>
                    <a:pt x="3096" y="1810"/>
                    <a:pt x="2489" y="2858"/>
                  </a:cubicBezTo>
                  <a:lnTo>
                    <a:pt x="1227" y="2858"/>
                  </a:lnTo>
                  <a:cubicBezTo>
                    <a:pt x="549" y="2858"/>
                    <a:pt x="13" y="3394"/>
                    <a:pt x="13" y="4061"/>
                  </a:cubicBezTo>
                  <a:lnTo>
                    <a:pt x="13" y="5037"/>
                  </a:lnTo>
                  <a:cubicBezTo>
                    <a:pt x="1" y="5692"/>
                    <a:pt x="489" y="6227"/>
                    <a:pt x="1120" y="6275"/>
                  </a:cubicBezTo>
                  <a:cubicBezTo>
                    <a:pt x="1203" y="6275"/>
                    <a:pt x="1287" y="6216"/>
                    <a:pt x="1299" y="6132"/>
                  </a:cubicBezTo>
                  <a:cubicBezTo>
                    <a:pt x="1299" y="6037"/>
                    <a:pt x="1239" y="5966"/>
                    <a:pt x="1144" y="5954"/>
                  </a:cubicBezTo>
                  <a:cubicBezTo>
                    <a:pt x="703" y="5918"/>
                    <a:pt x="346" y="5537"/>
                    <a:pt x="346" y="5073"/>
                  </a:cubicBezTo>
                  <a:lnTo>
                    <a:pt x="346" y="4084"/>
                  </a:lnTo>
                  <a:cubicBezTo>
                    <a:pt x="346" y="3608"/>
                    <a:pt x="727" y="3215"/>
                    <a:pt x="1227" y="3215"/>
                  </a:cubicBezTo>
                  <a:lnTo>
                    <a:pt x="2418" y="3215"/>
                  </a:lnTo>
                  <a:lnTo>
                    <a:pt x="2418" y="5954"/>
                  </a:lnTo>
                  <a:lnTo>
                    <a:pt x="1918" y="5954"/>
                  </a:lnTo>
                  <a:cubicBezTo>
                    <a:pt x="1834" y="5954"/>
                    <a:pt x="1763" y="6025"/>
                    <a:pt x="1763" y="6108"/>
                  </a:cubicBezTo>
                  <a:cubicBezTo>
                    <a:pt x="1763" y="6204"/>
                    <a:pt x="1834" y="6275"/>
                    <a:pt x="1918" y="6275"/>
                  </a:cubicBezTo>
                  <a:lnTo>
                    <a:pt x="2489" y="6275"/>
                  </a:lnTo>
                  <a:cubicBezTo>
                    <a:pt x="3096" y="7323"/>
                    <a:pt x="4049" y="8097"/>
                    <a:pt x="5216" y="8430"/>
                  </a:cubicBezTo>
                  <a:lnTo>
                    <a:pt x="5216" y="8633"/>
                  </a:lnTo>
                  <a:cubicBezTo>
                    <a:pt x="5216" y="8906"/>
                    <a:pt x="5430" y="9133"/>
                    <a:pt x="5716" y="9133"/>
                  </a:cubicBezTo>
                  <a:lnTo>
                    <a:pt x="6121" y="9133"/>
                  </a:lnTo>
                  <a:cubicBezTo>
                    <a:pt x="6406" y="9133"/>
                    <a:pt x="6621" y="8906"/>
                    <a:pt x="6621" y="8633"/>
                  </a:cubicBezTo>
                  <a:lnTo>
                    <a:pt x="6621" y="4953"/>
                  </a:lnTo>
                  <a:cubicBezTo>
                    <a:pt x="6621" y="4858"/>
                    <a:pt x="6549" y="4787"/>
                    <a:pt x="6466" y="4787"/>
                  </a:cubicBezTo>
                  <a:cubicBezTo>
                    <a:pt x="6371" y="4787"/>
                    <a:pt x="6299" y="4858"/>
                    <a:pt x="6299" y="4953"/>
                  </a:cubicBezTo>
                  <a:lnTo>
                    <a:pt x="6299" y="8633"/>
                  </a:lnTo>
                  <a:cubicBezTo>
                    <a:pt x="6299" y="8728"/>
                    <a:pt x="6228" y="8811"/>
                    <a:pt x="6121" y="8811"/>
                  </a:cubicBezTo>
                  <a:lnTo>
                    <a:pt x="5716" y="8811"/>
                  </a:lnTo>
                  <a:cubicBezTo>
                    <a:pt x="5609" y="8811"/>
                    <a:pt x="5537" y="8728"/>
                    <a:pt x="5537" y="8633"/>
                  </a:cubicBezTo>
                  <a:lnTo>
                    <a:pt x="5537" y="501"/>
                  </a:lnTo>
                  <a:cubicBezTo>
                    <a:pt x="5537" y="393"/>
                    <a:pt x="5609" y="322"/>
                    <a:pt x="5716" y="322"/>
                  </a:cubicBezTo>
                  <a:lnTo>
                    <a:pt x="6121" y="322"/>
                  </a:lnTo>
                  <a:cubicBezTo>
                    <a:pt x="6228" y="322"/>
                    <a:pt x="6299" y="393"/>
                    <a:pt x="6299" y="501"/>
                  </a:cubicBezTo>
                  <a:lnTo>
                    <a:pt x="6299" y="4180"/>
                  </a:lnTo>
                  <a:cubicBezTo>
                    <a:pt x="6299" y="4263"/>
                    <a:pt x="6371" y="4346"/>
                    <a:pt x="6466" y="4346"/>
                  </a:cubicBezTo>
                  <a:cubicBezTo>
                    <a:pt x="6549" y="4346"/>
                    <a:pt x="6621" y="4263"/>
                    <a:pt x="6621" y="4180"/>
                  </a:cubicBezTo>
                  <a:lnTo>
                    <a:pt x="6621" y="501"/>
                  </a:lnTo>
                  <a:cubicBezTo>
                    <a:pt x="6621" y="215"/>
                    <a:pt x="6406" y="0"/>
                    <a:pt x="6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5697" name="Google Shape;5697;p48"/>
          <p:cNvGrpSpPr/>
          <p:nvPr/>
        </p:nvGrpSpPr>
        <p:grpSpPr>
          <a:xfrm>
            <a:off x="6679484" y="1929136"/>
            <a:ext cx="381743" cy="268521"/>
            <a:chOff x="7989683" y="2350207"/>
            <a:chExt cx="332761" cy="234066"/>
          </a:xfrm>
        </p:grpSpPr>
        <p:sp>
          <p:nvSpPr>
            <p:cNvPr id="5698" name="Google Shape;5698;p48"/>
            <p:cNvSpPr/>
            <p:nvPr/>
          </p:nvSpPr>
          <p:spPr>
            <a:xfrm>
              <a:off x="8258902" y="2396188"/>
              <a:ext cx="29119" cy="22101"/>
            </a:xfrm>
            <a:custGeom>
              <a:avLst/>
              <a:gdLst/>
              <a:ahLst/>
              <a:cxnLst/>
              <a:rect l="l" t="t" r="r" b="b"/>
              <a:pathLst>
                <a:path w="917" h="696" extrusionOk="0">
                  <a:moveTo>
                    <a:pt x="165" y="0"/>
                  </a:moveTo>
                  <a:cubicBezTo>
                    <a:pt x="114" y="0"/>
                    <a:pt x="64" y="22"/>
                    <a:pt x="36" y="64"/>
                  </a:cubicBezTo>
                  <a:cubicBezTo>
                    <a:pt x="0" y="148"/>
                    <a:pt x="12" y="243"/>
                    <a:pt x="84" y="291"/>
                  </a:cubicBezTo>
                  <a:cubicBezTo>
                    <a:pt x="262" y="410"/>
                    <a:pt x="441" y="529"/>
                    <a:pt x="631" y="660"/>
                  </a:cubicBezTo>
                  <a:cubicBezTo>
                    <a:pt x="667" y="684"/>
                    <a:pt x="691" y="695"/>
                    <a:pt x="726" y="695"/>
                  </a:cubicBezTo>
                  <a:cubicBezTo>
                    <a:pt x="762" y="695"/>
                    <a:pt x="834" y="660"/>
                    <a:pt x="857" y="624"/>
                  </a:cubicBezTo>
                  <a:cubicBezTo>
                    <a:pt x="917" y="565"/>
                    <a:pt x="893" y="457"/>
                    <a:pt x="810" y="398"/>
                  </a:cubicBezTo>
                  <a:cubicBezTo>
                    <a:pt x="619" y="267"/>
                    <a:pt x="441" y="148"/>
                    <a:pt x="262" y="29"/>
                  </a:cubicBezTo>
                  <a:cubicBezTo>
                    <a:pt x="234" y="10"/>
                    <a:pt x="199" y="0"/>
                    <a:pt x="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99" name="Google Shape;5699;p48"/>
            <p:cNvSpPr/>
            <p:nvPr/>
          </p:nvSpPr>
          <p:spPr>
            <a:xfrm>
              <a:off x="8051320" y="2350207"/>
              <a:ext cx="194753" cy="49919"/>
            </a:xfrm>
            <a:custGeom>
              <a:avLst/>
              <a:gdLst/>
              <a:ahLst/>
              <a:cxnLst/>
              <a:rect l="l" t="t" r="r" b="b"/>
              <a:pathLst>
                <a:path w="6133" h="1572" extrusionOk="0">
                  <a:moveTo>
                    <a:pt x="3299" y="0"/>
                  </a:moveTo>
                  <a:cubicBezTo>
                    <a:pt x="2501" y="0"/>
                    <a:pt x="1441" y="417"/>
                    <a:pt x="108" y="1274"/>
                  </a:cubicBezTo>
                  <a:cubicBezTo>
                    <a:pt x="24" y="1322"/>
                    <a:pt x="1" y="1429"/>
                    <a:pt x="60" y="1501"/>
                  </a:cubicBezTo>
                  <a:cubicBezTo>
                    <a:pt x="84" y="1548"/>
                    <a:pt x="144" y="1572"/>
                    <a:pt x="191" y="1572"/>
                  </a:cubicBezTo>
                  <a:cubicBezTo>
                    <a:pt x="227" y="1572"/>
                    <a:pt x="251" y="1560"/>
                    <a:pt x="286" y="1548"/>
                  </a:cubicBezTo>
                  <a:cubicBezTo>
                    <a:pt x="1572" y="727"/>
                    <a:pt x="2560" y="322"/>
                    <a:pt x="3299" y="322"/>
                  </a:cubicBezTo>
                  <a:cubicBezTo>
                    <a:pt x="3954" y="322"/>
                    <a:pt x="4787" y="643"/>
                    <a:pt x="5859" y="1262"/>
                  </a:cubicBezTo>
                  <a:cubicBezTo>
                    <a:pt x="5885" y="1277"/>
                    <a:pt x="5912" y="1284"/>
                    <a:pt x="5939" y="1284"/>
                  </a:cubicBezTo>
                  <a:cubicBezTo>
                    <a:pt x="5997" y="1284"/>
                    <a:pt x="6052" y="1252"/>
                    <a:pt x="6085" y="1203"/>
                  </a:cubicBezTo>
                  <a:cubicBezTo>
                    <a:pt x="6132" y="1131"/>
                    <a:pt x="6097" y="1024"/>
                    <a:pt x="6025" y="977"/>
                  </a:cubicBezTo>
                  <a:cubicBezTo>
                    <a:pt x="4906" y="322"/>
                    <a:pt x="4013" y="0"/>
                    <a:pt x="3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00" name="Google Shape;5700;p48"/>
            <p:cNvSpPr/>
            <p:nvPr/>
          </p:nvSpPr>
          <p:spPr>
            <a:xfrm>
              <a:off x="7989683" y="2378183"/>
              <a:ext cx="332761" cy="206090"/>
            </a:xfrm>
            <a:custGeom>
              <a:avLst/>
              <a:gdLst/>
              <a:ahLst/>
              <a:cxnLst/>
              <a:rect l="l" t="t" r="r" b="b"/>
              <a:pathLst>
                <a:path w="10479" h="6490" extrusionOk="0">
                  <a:moveTo>
                    <a:pt x="5240" y="334"/>
                  </a:moveTo>
                  <a:cubicBezTo>
                    <a:pt x="6597" y="334"/>
                    <a:pt x="9276" y="2453"/>
                    <a:pt x="10086" y="3096"/>
                  </a:cubicBezTo>
                  <a:cubicBezTo>
                    <a:pt x="10121" y="3132"/>
                    <a:pt x="10157" y="3179"/>
                    <a:pt x="10157" y="3239"/>
                  </a:cubicBezTo>
                  <a:cubicBezTo>
                    <a:pt x="10157" y="3298"/>
                    <a:pt x="10121" y="3346"/>
                    <a:pt x="10086" y="3394"/>
                  </a:cubicBezTo>
                  <a:cubicBezTo>
                    <a:pt x="9288" y="4025"/>
                    <a:pt x="6597" y="6144"/>
                    <a:pt x="5240" y="6144"/>
                  </a:cubicBezTo>
                  <a:cubicBezTo>
                    <a:pt x="3894" y="6144"/>
                    <a:pt x="1215" y="4025"/>
                    <a:pt x="406" y="3394"/>
                  </a:cubicBezTo>
                  <a:cubicBezTo>
                    <a:pt x="358" y="3346"/>
                    <a:pt x="334" y="3298"/>
                    <a:pt x="334" y="3239"/>
                  </a:cubicBezTo>
                  <a:cubicBezTo>
                    <a:pt x="334" y="3179"/>
                    <a:pt x="358" y="3120"/>
                    <a:pt x="406" y="3096"/>
                  </a:cubicBezTo>
                  <a:cubicBezTo>
                    <a:pt x="1192" y="2453"/>
                    <a:pt x="3894" y="334"/>
                    <a:pt x="5240" y="334"/>
                  </a:cubicBezTo>
                  <a:close/>
                  <a:moveTo>
                    <a:pt x="5240" y="0"/>
                  </a:moveTo>
                  <a:cubicBezTo>
                    <a:pt x="3811" y="0"/>
                    <a:pt x="1239" y="1977"/>
                    <a:pt x="191" y="2822"/>
                  </a:cubicBezTo>
                  <a:cubicBezTo>
                    <a:pt x="84" y="2929"/>
                    <a:pt x="1" y="3072"/>
                    <a:pt x="1" y="3239"/>
                  </a:cubicBezTo>
                  <a:cubicBezTo>
                    <a:pt x="1" y="3406"/>
                    <a:pt x="84" y="3548"/>
                    <a:pt x="191" y="3656"/>
                  </a:cubicBezTo>
                  <a:cubicBezTo>
                    <a:pt x="1239" y="4501"/>
                    <a:pt x="3811" y="6489"/>
                    <a:pt x="5240" y="6489"/>
                  </a:cubicBezTo>
                  <a:cubicBezTo>
                    <a:pt x="6657" y="6489"/>
                    <a:pt x="9252" y="4501"/>
                    <a:pt x="10288" y="3656"/>
                  </a:cubicBezTo>
                  <a:cubicBezTo>
                    <a:pt x="10407" y="3548"/>
                    <a:pt x="10478" y="3406"/>
                    <a:pt x="10478" y="3239"/>
                  </a:cubicBezTo>
                  <a:cubicBezTo>
                    <a:pt x="10478" y="3072"/>
                    <a:pt x="10407" y="2929"/>
                    <a:pt x="10288" y="2822"/>
                  </a:cubicBezTo>
                  <a:cubicBezTo>
                    <a:pt x="9252" y="1977"/>
                    <a:pt x="6668" y="0"/>
                    <a:pt x="5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01" name="Google Shape;5701;p48"/>
            <p:cNvSpPr/>
            <p:nvPr/>
          </p:nvSpPr>
          <p:spPr>
            <a:xfrm>
              <a:off x="8081201" y="2405746"/>
              <a:ext cx="151598" cy="149884"/>
            </a:xfrm>
            <a:custGeom>
              <a:avLst/>
              <a:gdLst/>
              <a:ahLst/>
              <a:cxnLst/>
              <a:rect l="l" t="t" r="r" b="b"/>
              <a:pathLst>
                <a:path w="4774" h="4720" extrusionOk="0">
                  <a:moveTo>
                    <a:pt x="2351" y="1"/>
                  </a:moveTo>
                  <a:cubicBezTo>
                    <a:pt x="2329" y="1"/>
                    <a:pt x="2308" y="1"/>
                    <a:pt x="2286" y="2"/>
                  </a:cubicBezTo>
                  <a:cubicBezTo>
                    <a:pt x="1048" y="49"/>
                    <a:pt x="36" y="1049"/>
                    <a:pt x="12" y="2288"/>
                  </a:cubicBezTo>
                  <a:cubicBezTo>
                    <a:pt x="0" y="2907"/>
                    <a:pt x="203" y="3478"/>
                    <a:pt x="572" y="3907"/>
                  </a:cubicBezTo>
                  <a:cubicBezTo>
                    <a:pt x="602" y="3943"/>
                    <a:pt x="646" y="3960"/>
                    <a:pt x="691" y="3960"/>
                  </a:cubicBezTo>
                  <a:cubicBezTo>
                    <a:pt x="735" y="3960"/>
                    <a:pt x="780" y="3943"/>
                    <a:pt x="810" y="3907"/>
                  </a:cubicBezTo>
                  <a:cubicBezTo>
                    <a:pt x="869" y="3847"/>
                    <a:pt x="869" y="3740"/>
                    <a:pt x="810" y="3681"/>
                  </a:cubicBezTo>
                  <a:cubicBezTo>
                    <a:pt x="488" y="3312"/>
                    <a:pt x="310" y="2800"/>
                    <a:pt x="322" y="2264"/>
                  </a:cubicBezTo>
                  <a:cubicBezTo>
                    <a:pt x="369" y="1228"/>
                    <a:pt x="1215" y="383"/>
                    <a:pt x="2262" y="335"/>
                  </a:cubicBezTo>
                  <a:cubicBezTo>
                    <a:pt x="2297" y="333"/>
                    <a:pt x="2332" y="332"/>
                    <a:pt x="2366" y="332"/>
                  </a:cubicBezTo>
                  <a:cubicBezTo>
                    <a:pt x="3487" y="332"/>
                    <a:pt x="4416" y="1263"/>
                    <a:pt x="4382" y="2407"/>
                  </a:cubicBezTo>
                  <a:cubicBezTo>
                    <a:pt x="4370" y="3478"/>
                    <a:pt x="3489" y="4347"/>
                    <a:pt x="2417" y="4395"/>
                  </a:cubicBezTo>
                  <a:cubicBezTo>
                    <a:pt x="2394" y="4396"/>
                    <a:pt x="2371" y="4396"/>
                    <a:pt x="2348" y="4396"/>
                  </a:cubicBezTo>
                  <a:cubicBezTo>
                    <a:pt x="2003" y="4396"/>
                    <a:pt x="1671" y="4313"/>
                    <a:pt x="1381" y="4157"/>
                  </a:cubicBezTo>
                  <a:cubicBezTo>
                    <a:pt x="1355" y="4141"/>
                    <a:pt x="1323" y="4132"/>
                    <a:pt x="1290" y="4132"/>
                  </a:cubicBezTo>
                  <a:cubicBezTo>
                    <a:pt x="1248" y="4132"/>
                    <a:pt x="1206" y="4147"/>
                    <a:pt x="1179" y="4181"/>
                  </a:cubicBezTo>
                  <a:cubicBezTo>
                    <a:pt x="1108" y="4264"/>
                    <a:pt x="1119" y="4395"/>
                    <a:pt x="1227" y="4443"/>
                  </a:cubicBezTo>
                  <a:cubicBezTo>
                    <a:pt x="1540" y="4615"/>
                    <a:pt x="1902" y="4720"/>
                    <a:pt x="2287" y="4720"/>
                  </a:cubicBezTo>
                  <a:cubicBezTo>
                    <a:pt x="2326" y="4720"/>
                    <a:pt x="2366" y="4719"/>
                    <a:pt x="2405" y="4716"/>
                  </a:cubicBezTo>
                  <a:cubicBezTo>
                    <a:pt x="3655" y="4693"/>
                    <a:pt x="4679" y="3681"/>
                    <a:pt x="4715" y="2442"/>
                  </a:cubicBezTo>
                  <a:cubicBezTo>
                    <a:pt x="4774" y="1095"/>
                    <a:pt x="3690" y="1"/>
                    <a:pt x="23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02" name="Google Shape;5702;p48"/>
            <p:cNvSpPr/>
            <p:nvPr/>
          </p:nvSpPr>
          <p:spPr>
            <a:xfrm>
              <a:off x="8115973" y="2440550"/>
              <a:ext cx="80562" cy="80213"/>
            </a:xfrm>
            <a:custGeom>
              <a:avLst/>
              <a:gdLst/>
              <a:ahLst/>
              <a:cxnLst/>
              <a:rect l="l" t="t" r="r" b="b"/>
              <a:pathLst>
                <a:path w="2537" h="2526" extrusionOk="0">
                  <a:moveTo>
                    <a:pt x="1263" y="1"/>
                  </a:moveTo>
                  <a:cubicBezTo>
                    <a:pt x="572" y="1"/>
                    <a:pt x="1" y="561"/>
                    <a:pt x="1" y="1263"/>
                  </a:cubicBezTo>
                  <a:cubicBezTo>
                    <a:pt x="1" y="1965"/>
                    <a:pt x="572" y="2525"/>
                    <a:pt x="1263" y="2525"/>
                  </a:cubicBezTo>
                  <a:cubicBezTo>
                    <a:pt x="1965" y="2525"/>
                    <a:pt x="2537" y="1965"/>
                    <a:pt x="2537" y="1263"/>
                  </a:cubicBezTo>
                  <a:cubicBezTo>
                    <a:pt x="2537" y="1168"/>
                    <a:pt x="2453" y="1096"/>
                    <a:pt x="2370" y="1096"/>
                  </a:cubicBezTo>
                  <a:cubicBezTo>
                    <a:pt x="2275" y="1096"/>
                    <a:pt x="2203" y="1168"/>
                    <a:pt x="2203" y="1263"/>
                  </a:cubicBezTo>
                  <a:cubicBezTo>
                    <a:pt x="2203" y="1787"/>
                    <a:pt x="1787" y="2204"/>
                    <a:pt x="1263" y="2204"/>
                  </a:cubicBezTo>
                  <a:cubicBezTo>
                    <a:pt x="751" y="2204"/>
                    <a:pt x="334" y="1787"/>
                    <a:pt x="334" y="1263"/>
                  </a:cubicBezTo>
                  <a:cubicBezTo>
                    <a:pt x="334" y="739"/>
                    <a:pt x="751" y="322"/>
                    <a:pt x="1263" y="322"/>
                  </a:cubicBezTo>
                  <a:cubicBezTo>
                    <a:pt x="1358" y="322"/>
                    <a:pt x="1429" y="251"/>
                    <a:pt x="1429" y="156"/>
                  </a:cubicBezTo>
                  <a:cubicBezTo>
                    <a:pt x="1429" y="72"/>
                    <a:pt x="1358" y="1"/>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03" name="Google Shape;5703;p48"/>
            <p:cNvSpPr/>
            <p:nvPr/>
          </p:nvSpPr>
          <p:spPr>
            <a:xfrm>
              <a:off x="8164749" y="2447377"/>
              <a:ext cx="24610" cy="24610"/>
            </a:xfrm>
            <a:custGeom>
              <a:avLst/>
              <a:gdLst/>
              <a:ahLst/>
              <a:cxnLst/>
              <a:rect l="l" t="t" r="r" b="b"/>
              <a:pathLst>
                <a:path w="775" h="775" extrusionOk="0">
                  <a:moveTo>
                    <a:pt x="382" y="0"/>
                  </a:moveTo>
                  <a:cubicBezTo>
                    <a:pt x="179" y="0"/>
                    <a:pt x="1" y="179"/>
                    <a:pt x="1" y="393"/>
                  </a:cubicBezTo>
                  <a:cubicBezTo>
                    <a:pt x="1" y="596"/>
                    <a:pt x="179" y="774"/>
                    <a:pt x="382" y="774"/>
                  </a:cubicBezTo>
                  <a:cubicBezTo>
                    <a:pt x="596" y="774"/>
                    <a:pt x="774" y="596"/>
                    <a:pt x="774" y="393"/>
                  </a:cubicBezTo>
                  <a:cubicBezTo>
                    <a:pt x="774" y="179"/>
                    <a:pt x="608" y="0"/>
                    <a:pt x="3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5704" name="Google Shape;5704;p48"/>
          <p:cNvGrpSpPr/>
          <p:nvPr/>
        </p:nvGrpSpPr>
        <p:grpSpPr>
          <a:xfrm>
            <a:off x="4346751" y="1871877"/>
            <a:ext cx="383892" cy="383054"/>
            <a:chOff x="7429366" y="3223183"/>
            <a:chExt cx="334634" cy="333904"/>
          </a:xfrm>
        </p:grpSpPr>
        <p:sp>
          <p:nvSpPr>
            <p:cNvPr id="5705" name="Google Shape;5705;p48"/>
            <p:cNvSpPr/>
            <p:nvPr/>
          </p:nvSpPr>
          <p:spPr>
            <a:xfrm>
              <a:off x="7429366" y="3223183"/>
              <a:ext cx="334634" cy="333904"/>
            </a:xfrm>
            <a:custGeom>
              <a:avLst/>
              <a:gdLst/>
              <a:ahLst/>
              <a:cxnLst/>
              <a:rect l="l" t="t" r="r" b="b"/>
              <a:pathLst>
                <a:path w="10538" h="10515" extrusionOk="0">
                  <a:moveTo>
                    <a:pt x="6978" y="322"/>
                  </a:moveTo>
                  <a:cubicBezTo>
                    <a:pt x="7930" y="322"/>
                    <a:pt x="8716" y="1096"/>
                    <a:pt x="8716" y="2061"/>
                  </a:cubicBezTo>
                  <a:cubicBezTo>
                    <a:pt x="8716" y="2334"/>
                    <a:pt x="8633" y="2644"/>
                    <a:pt x="8478" y="2942"/>
                  </a:cubicBezTo>
                  <a:cubicBezTo>
                    <a:pt x="8478" y="2954"/>
                    <a:pt x="8466" y="2977"/>
                    <a:pt x="8466" y="2977"/>
                  </a:cubicBezTo>
                  <a:cubicBezTo>
                    <a:pt x="8061" y="3823"/>
                    <a:pt x="7276" y="4704"/>
                    <a:pt x="6978" y="5025"/>
                  </a:cubicBezTo>
                  <a:cubicBezTo>
                    <a:pt x="6680" y="4716"/>
                    <a:pt x="5894" y="3835"/>
                    <a:pt x="5490" y="2989"/>
                  </a:cubicBezTo>
                  <a:cubicBezTo>
                    <a:pt x="5490" y="2977"/>
                    <a:pt x="5478" y="2954"/>
                    <a:pt x="5478" y="2942"/>
                  </a:cubicBezTo>
                  <a:cubicBezTo>
                    <a:pt x="5323" y="2632"/>
                    <a:pt x="5240" y="2334"/>
                    <a:pt x="5240" y="2061"/>
                  </a:cubicBezTo>
                  <a:cubicBezTo>
                    <a:pt x="5240" y="1096"/>
                    <a:pt x="6025" y="322"/>
                    <a:pt x="6978" y="322"/>
                  </a:cubicBezTo>
                  <a:close/>
                  <a:moveTo>
                    <a:pt x="5252" y="3227"/>
                  </a:moveTo>
                  <a:cubicBezTo>
                    <a:pt x="5728" y="4192"/>
                    <a:pt x="6597" y="5121"/>
                    <a:pt x="6811" y="5335"/>
                  </a:cubicBezTo>
                  <a:lnTo>
                    <a:pt x="6811" y="5811"/>
                  </a:lnTo>
                  <a:lnTo>
                    <a:pt x="3751" y="6728"/>
                  </a:lnTo>
                  <a:lnTo>
                    <a:pt x="3751" y="3668"/>
                  </a:lnTo>
                  <a:lnTo>
                    <a:pt x="5252" y="3227"/>
                  </a:lnTo>
                  <a:close/>
                  <a:moveTo>
                    <a:pt x="8704" y="3239"/>
                  </a:moveTo>
                  <a:lnTo>
                    <a:pt x="10205" y="3668"/>
                  </a:lnTo>
                  <a:lnTo>
                    <a:pt x="10205" y="6728"/>
                  </a:lnTo>
                  <a:lnTo>
                    <a:pt x="7145" y="5811"/>
                  </a:lnTo>
                  <a:lnTo>
                    <a:pt x="7145" y="5335"/>
                  </a:lnTo>
                  <a:cubicBezTo>
                    <a:pt x="7371" y="5121"/>
                    <a:pt x="8228" y="4192"/>
                    <a:pt x="8704" y="3239"/>
                  </a:cubicBezTo>
                  <a:close/>
                  <a:moveTo>
                    <a:pt x="358" y="2763"/>
                  </a:moveTo>
                  <a:lnTo>
                    <a:pt x="3418" y="3668"/>
                  </a:lnTo>
                  <a:lnTo>
                    <a:pt x="3418" y="6728"/>
                  </a:lnTo>
                  <a:lnTo>
                    <a:pt x="2263" y="6383"/>
                  </a:lnTo>
                  <a:cubicBezTo>
                    <a:pt x="2244" y="6375"/>
                    <a:pt x="2225" y="6372"/>
                    <a:pt x="2208" y="6372"/>
                  </a:cubicBezTo>
                  <a:cubicBezTo>
                    <a:pt x="2136" y="6372"/>
                    <a:pt x="2077" y="6425"/>
                    <a:pt x="2049" y="6502"/>
                  </a:cubicBezTo>
                  <a:cubicBezTo>
                    <a:pt x="2025" y="6585"/>
                    <a:pt x="2084" y="6680"/>
                    <a:pt x="2168" y="6704"/>
                  </a:cubicBezTo>
                  <a:lnTo>
                    <a:pt x="3418" y="7085"/>
                  </a:lnTo>
                  <a:lnTo>
                    <a:pt x="3418" y="10121"/>
                  </a:lnTo>
                  <a:lnTo>
                    <a:pt x="358" y="9204"/>
                  </a:lnTo>
                  <a:lnTo>
                    <a:pt x="358" y="6168"/>
                  </a:lnTo>
                  <a:lnTo>
                    <a:pt x="1513" y="6514"/>
                  </a:lnTo>
                  <a:lnTo>
                    <a:pt x="1561" y="6514"/>
                  </a:lnTo>
                  <a:cubicBezTo>
                    <a:pt x="1632" y="6514"/>
                    <a:pt x="1692" y="6466"/>
                    <a:pt x="1727" y="6394"/>
                  </a:cubicBezTo>
                  <a:cubicBezTo>
                    <a:pt x="1751" y="6311"/>
                    <a:pt x="1692" y="6216"/>
                    <a:pt x="1608" y="6192"/>
                  </a:cubicBezTo>
                  <a:lnTo>
                    <a:pt x="358" y="5811"/>
                  </a:lnTo>
                  <a:lnTo>
                    <a:pt x="358" y="2763"/>
                  </a:lnTo>
                  <a:close/>
                  <a:moveTo>
                    <a:pt x="7145" y="6156"/>
                  </a:moveTo>
                  <a:lnTo>
                    <a:pt x="10205" y="7061"/>
                  </a:lnTo>
                  <a:lnTo>
                    <a:pt x="10205" y="10121"/>
                  </a:lnTo>
                  <a:lnTo>
                    <a:pt x="7145" y="9204"/>
                  </a:lnTo>
                  <a:lnTo>
                    <a:pt x="7145" y="7990"/>
                  </a:lnTo>
                  <a:cubicBezTo>
                    <a:pt x="7145" y="7895"/>
                    <a:pt x="7073" y="7823"/>
                    <a:pt x="6978" y="7823"/>
                  </a:cubicBezTo>
                  <a:cubicBezTo>
                    <a:pt x="6895" y="7823"/>
                    <a:pt x="6811" y="7895"/>
                    <a:pt x="6811" y="7990"/>
                  </a:cubicBezTo>
                  <a:lnTo>
                    <a:pt x="6811" y="9204"/>
                  </a:lnTo>
                  <a:lnTo>
                    <a:pt x="3751" y="10121"/>
                  </a:lnTo>
                  <a:lnTo>
                    <a:pt x="3751" y="7061"/>
                  </a:lnTo>
                  <a:lnTo>
                    <a:pt x="6811" y="6156"/>
                  </a:lnTo>
                  <a:lnTo>
                    <a:pt x="6811" y="7311"/>
                  </a:lnTo>
                  <a:cubicBezTo>
                    <a:pt x="6811" y="7407"/>
                    <a:pt x="6895" y="7478"/>
                    <a:pt x="6978" y="7478"/>
                  </a:cubicBezTo>
                  <a:cubicBezTo>
                    <a:pt x="7073" y="7478"/>
                    <a:pt x="7145" y="7407"/>
                    <a:pt x="7145" y="7311"/>
                  </a:cubicBezTo>
                  <a:lnTo>
                    <a:pt x="7145" y="6156"/>
                  </a:lnTo>
                  <a:close/>
                  <a:moveTo>
                    <a:pt x="6966" y="1"/>
                  </a:moveTo>
                  <a:cubicBezTo>
                    <a:pt x="5823" y="1"/>
                    <a:pt x="4894" y="918"/>
                    <a:pt x="4894" y="2061"/>
                  </a:cubicBezTo>
                  <a:cubicBezTo>
                    <a:pt x="4894" y="2334"/>
                    <a:pt x="4966" y="2632"/>
                    <a:pt x="5085" y="2930"/>
                  </a:cubicBezTo>
                  <a:lnTo>
                    <a:pt x="3573" y="3370"/>
                  </a:lnTo>
                  <a:lnTo>
                    <a:pt x="215" y="2382"/>
                  </a:lnTo>
                  <a:cubicBezTo>
                    <a:pt x="205" y="2375"/>
                    <a:pt x="192" y="2372"/>
                    <a:pt x="179" y="2372"/>
                  </a:cubicBezTo>
                  <a:cubicBezTo>
                    <a:pt x="146" y="2372"/>
                    <a:pt x="106" y="2389"/>
                    <a:pt x="72" y="2406"/>
                  </a:cubicBezTo>
                  <a:cubicBezTo>
                    <a:pt x="25" y="2442"/>
                    <a:pt x="1" y="2477"/>
                    <a:pt x="1" y="2537"/>
                  </a:cubicBezTo>
                  <a:lnTo>
                    <a:pt x="1" y="5954"/>
                  </a:lnTo>
                  <a:lnTo>
                    <a:pt x="1" y="9335"/>
                  </a:lnTo>
                  <a:cubicBezTo>
                    <a:pt x="1" y="9419"/>
                    <a:pt x="37" y="9478"/>
                    <a:pt x="120" y="9502"/>
                  </a:cubicBezTo>
                  <a:lnTo>
                    <a:pt x="3513" y="10514"/>
                  </a:lnTo>
                  <a:lnTo>
                    <a:pt x="3573" y="10514"/>
                  </a:lnTo>
                  <a:lnTo>
                    <a:pt x="6847" y="9550"/>
                  </a:lnTo>
                  <a:cubicBezTo>
                    <a:pt x="6859" y="9562"/>
                    <a:pt x="6883" y="9562"/>
                    <a:pt x="6918" y="9562"/>
                  </a:cubicBezTo>
                  <a:cubicBezTo>
                    <a:pt x="6942" y="9562"/>
                    <a:pt x="6966" y="9562"/>
                    <a:pt x="6990" y="9550"/>
                  </a:cubicBezTo>
                  <a:lnTo>
                    <a:pt x="10264" y="10514"/>
                  </a:lnTo>
                  <a:lnTo>
                    <a:pt x="10312" y="10514"/>
                  </a:lnTo>
                  <a:cubicBezTo>
                    <a:pt x="10335" y="10514"/>
                    <a:pt x="10383" y="10502"/>
                    <a:pt x="10419" y="10490"/>
                  </a:cubicBezTo>
                  <a:cubicBezTo>
                    <a:pt x="10455" y="10454"/>
                    <a:pt x="10490" y="10407"/>
                    <a:pt x="10490" y="10347"/>
                  </a:cubicBezTo>
                  <a:lnTo>
                    <a:pt x="10538" y="6942"/>
                  </a:lnTo>
                  <a:lnTo>
                    <a:pt x="10538" y="3549"/>
                  </a:lnTo>
                  <a:cubicBezTo>
                    <a:pt x="10538" y="3477"/>
                    <a:pt x="10490" y="3418"/>
                    <a:pt x="10419" y="3394"/>
                  </a:cubicBezTo>
                  <a:lnTo>
                    <a:pt x="8835" y="2930"/>
                  </a:lnTo>
                  <a:cubicBezTo>
                    <a:pt x="8954" y="2632"/>
                    <a:pt x="9038" y="2334"/>
                    <a:pt x="9038" y="2061"/>
                  </a:cubicBezTo>
                  <a:cubicBezTo>
                    <a:pt x="9038" y="918"/>
                    <a:pt x="8109" y="1"/>
                    <a:pt x="6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06" name="Google Shape;5706;p48"/>
            <p:cNvSpPr/>
            <p:nvPr/>
          </p:nvSpPr>
          <p:spPr>
            <a:xfrm>
              <a:off x="7613514" y="3251541"/>
              <a:ext cx="74878" cy="74529"/>
            </a:xfrm>
            <a:custGeom>
              <a:avLst/>
              <a:gdLst/>
              <a:ahLst/>
              <a:cxnLst/>
              <a:rect l="l" t="t" r="r" b="b"/>
              <a:pathLst>
                <a:path w="2358" h="2347" extrusionOk="0">
                  <a:moveTo>
                    <a:pt x="1179" y="322"/>
                  </a:moveTo>
                  <a:cubicBezTo>
                    <a:pt x="1643" y="322"/>
                    <a:pt x="2012" y="691"/>
                    <a:pt x="2012" y="1156"/>
                  </a:cubicBezTo>
                  <a:cubicBezTo>
                    <a:pt x="2012" y="1620"/>
                    <a:pt x="1643" y="1989"/>
                    <a:pt x="1179" y="1989"/>
                  </a:cubicBezTo>
                  <a:cubicBezTo>
                    <a:pt x="715" y="1989"/>
                    <a:pt x="345" y="1620"/>
                    <a:pt x="345" y="1156"/>
                  </a:cubicBezTo>
                  <a:cubicBezTo>
                    <a:pt x="334" y="703"/>
                    <a:pt x="715" y="322"/>
                    <a:pt x="1179" y="322"/>
                  </a:cubicBezTo>
                  <a:close/>
                  <a:moveTo>
                    <a:pt x="1179" y="1"/>
                  </a:moveTo>
                  <a:cubicBezTo>
                    <a:pt x="524" y="1"/>
                    <a:pt x="0" y="513"/>
                    <a:pt x="0" y="1168"/>
                  </a:cubicBezTo>
                  <a:cubicBezTo>
                    <a:pt x="0" y="1811"/>
                    <a:pt x="524" y="2346"/>
                    <a:pt x="1179" y="2346"/>
                  </a:cubicBezTo>
                  <a:cubicBezTo>
                    <a:pt x="1834" y="2346"/>
                    <a:pt x="2358" y="1822"/>
                    <a:pt x="2358" y="1168"/>
                  </a:cubicBezTo>
                  <a:cubicBezTo>
                    <a:pt x="2358" y="513"/>
                    <a:pt x="1834" y="1"/>
                    <a:pt x="1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 name="Rectangle 1">
            <a:extLst>
              <a:ext uri="{FF2B5EF4-FFF2-40B4-BE49-F238E27FC236}">
                <a16:creationId xmlns:a16="http://schemas.microsoft.com/office/drawing/2014/main" id="{A3FB4611-8B6D-3844-B787-D6A7E63CC18E}"/>
              </a:ext>
            </a:extLst>
          </p:cNvPr>
          <p:cNvSpPr/>
          <p:nvPr/>
        </p:nvSpPr>
        <p:spPr>
          <a:xfrm>
            <a:off x="779929" y="2506479"/>
            <a:ext cx="2662518" cy="2123658"/>
          </a:xfrm>
          <a:prstGeom prst="rect">
            <a:avLst/>
          </a:prstGeom>
        </p:spPr>
        <p:txBody>
          <a:bodyPr wrap="square">
            <a:spAutoFit/>
          </a:bodyPr>
          <a:lstStyle/>
          <a:p>
            <a:pPr algn="just"/>
            <a:r>
              <a:rPr lang="vi-VN" sz="2200" dirty="0">
                <a:latin typeface="Times New Roman" panose="02020603050405020304" pitchFamily="18" charset="0"/>
                <a:ea typeface="Calibri" panose="020F0502020204030204" pitchFamily="34" charset="0"/>
              </a:rPr>
              <a:t>Đọc kĩ để hiểu bài thơ, chú ý các yếu tố tự sự, miêu tả và tác dụng của các yếu tố này trong việc thể hiện nội dung.</a:t>
            </a:r>
            <a:r>
              <a:rPr lang="en-VN" sz="2200" dirty="0"/>
              <a:t> </a:t>
            </a:r>
          </a:p>
        </p:txBody>
      </p:sp>
      <p:sp>
        <p:nvSpPr>
          <p:cNvPr id="3" name="Rectangle 2">
            <a:extLst>
              <a:ext uri="{FF2B5EF4-FFF2-40B4-BE49-F238E27FC236}">
                <a16:creationId xmlns:a16="http://schemas.microsoft.com/office/drawing/2014/main" id="{DCEF0101-5F76-A443-BD63-33187E04ED9F}"/>
              </a:ext>
            </a:extLst>
          </p:cNvPr>
          <p:cNvSpPr/>
          <p:nvPr/>
        </p:nvSpPr>
        <p:spPr>
          <a:xfrm>
            <a:off x="3561049" y="2449757"/>
            <a:ext cx="2307595" cy="2397131"/>
          </a:xfrm>
          <a:prstGeom prst="rect">
            <a:avLst/>
          </a:prstGeom>
        </p:spPr>
        <p:txBody>
          <a:bodyPr wrap="square">
            <a:spAutoFit/>
          </a:bodyPr>
          <a:lstStyle/>
          <a:p>
            <a:pPr algn="just">
              <a:lnSpc>
                <a:spcPct val="115000"/>
              </a:lnSpc>
              <a:spcBef>
                <a:spcPts val="600"/>
              </a:spcBef>
              <a:spcAft>
                <a:spcPts val="600"/>
              </a:spcAft>
            </a:pPr>
            <a:r>
              <a:rPr lang="vi-VN" sz="2200" dirty="0">
                <a:latin typeface="Times New Roman" panose="02020603050405020304" pitchFamily="18" charset="0"/>
                <a:ea typeface="Calibri" panose="020F0502020204030204" pitchFamily="34" charset="0"/>
              </a:rPr>
              <a:t>Lựa chọn một yếu tố về nội dung hoặc nghệ thuật trong bài thơ mà em thấy ấn tượng, yêu thích.</a:t>
            </a:r>
            <a:endParaRPr lang="en-VN" sz="2200" dirty="0">
              <a:latin typeface="Times New Roman" panose="02020603050405020304" pitchFamily="18" charset="0"/>
              <a:ea typeface="Calibri" panose="020F0502020204030204" pitchFamily="34" charset="0"/>
            </a:endParaRPr>
          </a:p>
        </p:txBody>
      </p:sp>
      <p:sp>
        <p:nvSpPr>
          <p:cNvPr id="4" name="Rectangle 3">
            <a:extLst>
              <a:ext uri="{FF2B5EF4-FFF2-40B4-BE49-F238E27FC236}">
                <a16:creationId xmlns:a16="http://schemas.microsoft.com/office/drawing/2014/main" id="{C1E350D5-8005-E149-B050-8F637B9862F5}"/>
              </a:ext>
            </a:extLst>
          </p:cNvPr>
          <p:cNvSpPr/>
          <p:nvPr/>
        </p:nvSpPr>
        <p:spPr>
          <a:xfrm>
            <a:off x="6021320" y="2505636"/>
            <a:ext cx="2079813" cy="1785104"/>
          </a:xfrm>
          <a:prstGeom prst="rect">
            <a:avLst/>
          </a:prstGeom>
        </p:spPr>
        <p:txBody>
          <a:bodyPr wrap="square">
            <a:spAutoFit/>
          </a:bodyPr>
          <a:lstStyle/>
          <a:p>
            <a:pPr algn="just"/>
            <a:r>
              <a:rPr lang="vi-VN" sz="2200" dirty="0">
                <a:latin typeface="Times New Roman" panose="02020603050405020304" pitchFamily="18" charset="0"/>
                <a:ea typeface="Calibri" panose="020F0502020204030204" pitchFamily="34" charset="0"/>
              </a:rPr>
              <a:t>Viết đoạn văn nêu rõ: Em thích nhất chi tiết, yếu tố,… nào trong bài thơ. Vì sao? </a:t>
            </a:r>
            <a:endParaRPr lang="en-VN" sz="2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59"/>
        <p:cNvGrpSpPr/>
        <p:nvPr/>
      </p:nvGrpSpPr>
      <p:grpSpPr>
        <a:xfrm>
          <a:off x="0" y="0"/>
          <a:ext cx="0" cy="0"/>
          <a:chOff x="0" y="0"/>
          <a:chExt cx="0" cy="0"/>
        </a:xfrm>
      </p:grpSpPr>
      <p:sp>
        <p:nvSpPr>
          <p:cNvPr id="6" name="Rectangle 5">
            <a:extLst>
              <a:ext uri="{FF2B5EF4-FFF2-40B4-BE49-F238E27FC236}">
                <a16:creationId xmlns:a16="http://schemas.microsoft.com/office/drawing/2014/main" id="{F8CE485E-C407-A445-B95C-5F3F64B55920}"/>
              </a:ext>
            </a:extLst>
          </p:cNvPr>
          <p:cNvSpPr/>
          <p:nvPr/>
        </p:nvSpPr>
        <p:spPr>
          <a:xfrm>
            <a:off x="340659" y="811140"/>
            <a:ext cx="8462682" cy="3521220"/>
          </a:xfrm>
          <a:prstGeom prst="rect">
            <a:avLst/>
          </a:prstGeom>
        </p:spPr>
        <p:txBody>
          <a:bodyPr wrap="square">
            <a:spAutoFit/>
          </a:bodyPr>
          <a:lstStyle/>
          <a:p>
            <a:pPr algn="just">
              <a:lnSpc>
                <a:spcPct val="115000"/>
              </a:lnSpc>
              <a:spcBef>
                <a:spcPts val="600"/>
              </a:spcBef>
              <a:spcAft>
                <a:spcPts val="600"/>
              </a:spcAft>
            </a:pPr>
            <a:r>
              <a:rPr lang="vi-VN" sz="2800" dirty="0">
                <a:latin typeface="Times New Roman" panose="02020603050405020304" pitchFamily="18" charset="0"/>
                <a:ea typeface="Calibri" panose="020F0502020204030204" pitchFamily="34" charset="0"/>
              </a:rPr>
              <a:t>	Các bài thơ hay thường đem lại những suy nghĩ và rung động trong lòng người đọc. Viết đoạn văn ghi lại cảm nghĩ về một bài thơ có yếu tố tự sự, miêu tả là nêu lên những suy nghĩ và rung động của em về bài thơ. Đoạn văn có thể chỉ nêu cảm nghĩ về một chi tiết nội dung hoặc nghệ thuật của bài thơ có yếu tố tự sự, miêu tả mà em có ấn tượng và yêu thích. </a:t>
            </a:r>
            <a:endParaRPr lang="en-VN" sz="2800" dirty="0">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9CC70C-EB42-6143-8B49-76CF8C36F5A9}"/>
              </a:ext>
            </a:extLst>
          </p:cNvPr>
          <p:cNvSpPr/>
          <p:nvPr/>
        </p:nvSpPr>
        <p:spPr>
          <a:xfrm>
            <a:off x="125506" y="730026"/>
            <a:ext cx="9018494" cy="3970318"/>
          </a:xfrm>
          <a:prstGeom prst="rect">
            <a:avLst/>
          </a:prstGeom>
        </p:spPr>
        <p:txBody>
          <a:bodyPr wrap="square">
            <a:spAutoFit/>
          </a:bodyPr>
          <a:lstStyle/>
          <a:p>
            <a:pPr marL="91440" marR="182880" indent="457200" algn="just">
              <a:spcBef>
                <a:spcPts val="600"/>
              </a:spcBef>
              <a:spcAft>
                <a:spcPts val="600"/>
              </a:spcAft>
            </a:pPr>
            <a:r>
              <a:rPr lang="vi-VN" i="1" dirty="0">
                <a:latin typeface="Times New Roman" panose="02020603050405020304" pitchFamily="18" charset="0"/>
                <a:ea typeface="Calibri" panose="020F0502020204030204" pitchFamily="34" charset="0"/>
              </a:rPr>
              <a:t>Bài thơ </a:t>
            </a:r>
            <a:r>
              <a:rPr lang="vi-VN" b="1" i="1" dirty="0">
                <a:latin typeface="Times New Roman" panose="02020603050405020304" pitchFamily="18" charset="0"/>
                <a:ea typeface="Calibri" panose="020F0502020204030204" pitchFamily="34" charset="0"/>
              </a:rPr>
              <a:t>Đêm nay Bác không ngủ</a:t>
            </a:r>
            <a:r>
              <a:rPr lang="vi-VN" i="1" dirty="0">
                <a:latin typeface="Times New Roman" panose="02020603050405020304" pitchFamily="18" charset="0"/>
                <a:ea typeface="Calibri" panose="020F0502020204030204" pitchFamily="34" charset="0"/>
              </a:rPr>
              <a:t> của nhà thơ Minh Huệ là một trong số những bài thơ giản dị nhất, quen thuộc nhất và cũng là bài thơ đẹp nhất viết về Bác (1). Câu chuyện được nhà thơ kể lại bằng những vần thơ vô cùng dung dị, chân thực, cảm động đã cho ta hiểu được tấm lòng yêu thương sâu sắc, rộng lớn của Bác đối với bộ đội và nhân dân trong kháng chiến khiến ta thêm yêu kính và cảm phục trước một nhân cách cao đẹp – một vị lãnh tụ vĩ đại của dân tộc (2). Lần thứ nhất thức giấc là lúc đêm đã khuya lắm rồi, anh đội viên thấy Bác vẫn ngồi đốt lửa sưởi ấm cho giấc ngủ của những người chiến sĩ, rồi Bác lại “rón chân nhẹ nhàng” đi “dém chăn” cho “từng người từng người một” (3). Hành động ân cần, giản dị, ấm áp đó của Bác đã biến khoảnh khắc ấy trở nên thiêng liêng vô cùng, “ngọn lửa” ấy đã sưởi ấm và bừng sáng trong anh lòng yêu thương, biết ơn và xúc động sâu sắc khi được đón nhận tình yêu thương của Bác (4). Nhưng đến lần thứ ba thức dậy khi trời sắp sáng mất rồi, anh mới “hốt hoảng, giật mình” vì Bác vẫn “ngồi đinh ninh” với “chòm râu im phăng phắc”, “vẻ mặt trầm ngâm” (5). Bác “ngủ không an lòng” bởi “Bác thương đoàn dân công/ Đêm nay ngủ ngoài rừng/ Rải lá cây làm chiếu/ Manh áo phủ làm chăn” trong cái lạnh giá đến cắt da, cắt thịt của núi rừng Việt Bắc (6). Đến đây thì anh đội viên đã hiểu được nỗi lòng của Bác, một trái tim yêu thương giản dị mà mênh mông, rộng lớn của một vị lãnh tụ đến với những con người bình thường nhất như là lẽ sống của Bác, cuộc đời của Bác (7). Để rồi, anh chợt nhận ra chân lí “Vì một lẽ thường tình/ Bác là Hồ Chí Minh” (8). Qua những chi tiết, hình ảnh thơ vô cùng chân thật, cảm động, giàu sức biểu cảm, ta càng cảm nhận sâu sắc hơn tình yêu bao la của Bác dành cho chiến sĩ đồng bào, cũng như tình cảm của chiến sĩ, đồng bào dành cho Bác – vị cha già đáng kính của dân tộc (9). Phải chăng, vẻ đẹp ở con người Bác chính là sự thống nhất, hòa hợp giữa vĩ đại và giản dị, càng giản dị bao nhiêu Bác lại càng vĩ đại bấy nhiêu (10). Chính sự giản dị đã làm nên sự vĩ đại trong con người Hồ Chí Minh (11).</a:t>
            </a:r>
            <a:endParaRPr lang="en-VN" sz="1600" i="1" dirty="0">
              <a:latin typeface="Times New Roman" panose="02020603050405020304" pitchFamily="18" charset="0"/>
              <a:ea typeface="Calibri" panose="020F0502020204030204" pitchFamily="34" charset="0"/>
            </a:endParaRPr>
          </a:p>
        </p:txBody>
      </p:sp>
      <p:sp>
        <p:nvSpPr>
          <p:cNvPr id="5" name="Rectangle 4">
            <a:extLst>
              <a:ext uri="{FF2B5EF4-FFF2-40B4-BE49-F238E27FC236}">
                <a16:creationId xmlns:a16="http://schemas.microsoft.com/office/drawing/2014/main" id="{C55F15D4-3E9A-A14B-B6E5-E37276D8E539}"/>
              </a:ext>
            </a:extLst>
          </p:cNvPr>
          <p:cNvSpPr/>
          <p:nvPr/>
        </p:nvSpPr>
        <p:spPr>
          <a:xfrm>
            <a:off x="3175058" y="243101"/>
            <a:ext cx="2919389" cy="400110"/>
          </a:xfrm>
          <a:prstGeom prst="rect">
            <a:avLst/>
          </a:prstGeom>
        </p:spPr>
        <p:txBody>
          <a:bodyPr wrap="none">
            <a:spAutoFit/>
          </a:bodyPr>
          <a:lstStyle/>
          <a:p>
            <a:r>
              <a:rPr lang="vi-VN" sz="2000" b="1" dirty="0">
                <a:solidFill>
                  <a:srgbClr val="FF0000"/>
                </a:solidFill>
                <a:latin typeface="Times New Roman" panose="02020603050405020304" pitchFamily="18" charset="0"/>
                <a:ea typeface="Calibri" panose="020F0502020204030204" pitchFamily="34" charset="0"/>
              </a:rPr>
              <a:t>Phân tích đoạn văn mẫu</a:t>
            </a:r>
            <a:r>
              <a:rPr lang="en-VN" sz="2000" dirty="0"/>
              <a:t> </a:t>
            </a:r>
          </a:p>
        </p:txBody>
      </p:sp>
    </p:spTree>
    <p:extLst>
      <p:ext uri="{BB962C8B-B14F-4D97-AF65-F5344CB8AC3E}">
        <p14:creationId xmlns:p14="http://schemas.microsoft.com/office/powerpoint/2010/main" val="249165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65"/>
        <p:cNvGrpSpPr/>
        <p:nvPr/>
      </p:nvGrpSpPr>
      <p:grpSpPr>
        <a:xfrm>
          <a:off x="0" y="0"/>
          <a:ext cx="0" cy="0"/>
          <a:chOff x="0" y="0"/>
          <a:chExt cx="0" cy="0"/>
        </a:xfrm>
      </p:grpSpPr>
      <p:graphicFrame>
        <p:nvGraphicFramePr>
          <p:cNvPr id="28" name="Table 27">
            <a:extLst>
              <a:ext uri="{FF2B5EF4-FFF2-40B4-BE49-F238E27FC236}">
                <a16:creationId xmlns:a16="http://schemas.microsoft.com/office/drawing/2014/main" id="{48921EE7-5517-7245-A1E1-345E18692166}"/>
              </a:ext>
            </a:extLst>
          </p:cNvPr>
          <p:cNvGraphicFramePr>
            <a:graphicFrameLocks noGrp="1"/>
          </p:cNvGraphicFramePr>
          <p:nvPr>
            <p:extLst>
              <p:ext uri="{D42A27DB-BD31-4B8C-83A1-F6EECF244321}">
                <p14:modId xmlns:p14="http://schemas.microsoft.com/office/powerpoint/2010/main" val="4067153440"/>
              </p:ext>
            </p:extLst>
          </p:nvPr>
        </p:nvGraphicFramePr>
        <p:xfrm>
          <a:off x="500682" y="240030"/>
          <a:ext cx="8142635" cy="4663440"/>
        </p:xfrm>
        <a:graphic>
          <a:graphicData uri="http://schemas.openxmlformats.org/drawingml/2006/table">
            <a:tbl>
              <a:tblPr firstRow="1" firstCol="1" bandRow="1">
                <a:tableStyleId>{2E3ED01F-E932-432A-BC77-4C8D02B4777A}</a:tableStyleId>
              </a:tblPr>
              <a:tblGrid>
                <a:gridCol w="6454025">
                  <a:extLst>
                    <a:ext uri="{9D8B030D-6E8A-4147-A177-3AD203B41FA5}">
                      <a16:colId xmlns:a16="http://schemas.microsoft.com/office/drawing/2014/main" val="2038574087"/>
                    </a:ext>
                  </a:extLst>
                </a:gridCol>
                <a:gridCol w="1688610">
                  <a:extLst>
                    <a:ext uri="{9D8B030D-6E8A-4147-A177-3AD203B41FA5}">
                      <a16:colId xmlns:a16="http://schemas.microsoft.com/office/drawing/2014/main" val="3297734198"/>
                    </a:ext>
                  </a:extLst>
                </a:gridCol>
              </a:tblGrid>
              <a:tr h="88265">
                <a:tc>
                  <a:txBody>
                    <a:bodyPr/>
                    <a:lstStyle/>
                    <a:p>
                      <a:pPr marL="91440" marR="182880" algn="ctr">
                        <a:spcBef>
                          <a:spcPts val="600"/>
                        </a:spcBef>
                        <a:spcAft>
                          <a:spcPts val="600"/>
                        </a:spcAft>
                      </a:pPr>
                      <a:r>
                        <a:rPr lang="en-US" sz="1800" b="1" dirty="0" err="1">
                          <a:effectLst/>
                          <a:latin typeface="Times New Roman" panose="02020603050405020304" pitchFamily="18" charset="0"/>
                          <a:cs typeface="Times New Roman" panose="02020603050405020304" pitchFamily="18" charset="0"/>
                        </a:rPr>
                        <a:t>Yêu</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cầu</a:t>
                      </a:r>
                      <a:endParaRPr lang="en-V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nchor="ctr">
                    <a:solidFill>
                      <a:schemeClr val="accent6">
                        <a:lumMod val="20000"/>
                        <a:lumOff val="80000"/>
                      </a:schemeClr>
                    </a:solidFill>
                  </a:tcPr>
                </a:tc>
                <a:tc>
                  <a:txBody>
                    <a:bodyPr/>
                    <a:lstStyle/>
                    <a:p>
                      <a:pPr marL="91440" marR="182880" algn="ctr">
                        <a:spcBef>
                          <a:spcPts val="600"/>
                        </a:spcBef>
                        <a:spcAft>
                          <a:spcPts val="600"/>
                        </a:spcAft>
                      </a:pPr>
                      <a:r>
                        <a:rPr lang="en-US" sz="1800" b="1" dirty="0" err="1">
                          <a:effectLst/>
                          <a:latin typeface="Times New Roman" panose="02020603050405020304" pitchFamily="18" charset="0"/>
                          <a:cs typeface="Times New Roman" panose="02020603050405020304" pitchFamily="18" charset="0"/>
                        </a:rPr>
                        <a:t>Nhận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xét</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về</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bài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viết</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mẫu</a:t>
                      </a:r>
                      <a:endParaRPr lang="en-V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nchor="ctr">
                    <a:solidFill>
                      <a:schemeClr val="accent6">
                        <a:lumMod val="20000"/>
                        <a:lumOff val="80000"/>
                      </a:schemeClr>
                    </a:solidFill>
                  </a:tcPr>
                </a:tc>
                <a:extLst>
                  <a:ext uri="{0D108BD9-81ED-4DB2-BD59-A6C34878D82A}">
                    <a16:rowId xmlns:a16="http://schemas.microsoft.com/office/drawing/2014/main" val="838630402"/>
                  </a:ext>
                </a:extLst>
              </a:tr>
              <a:tr h="176530">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Nhận xét về hình thức, cấu trúc, dung lượng của đoạn văn</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 </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extLst>
                  <a:ext uri="{0D108BD9-81ED-4DB2-BD59-A6C34878D82A}">
                    <a16:rowId xmlns:a16="http://schemas.microsoft.com/office/drawing/2014/main" val="2522349790"/>
                  </a:ext>
                </a:extLst>
              </a:tr>
              <a:tr h="264795">
                <a:tc>
                  <a:txBody>
                    <a:bodyPr/>
                    <a:lstStyle/>
                    <a:p>
                      <a:pPr marL="91440" marR="182880" algn="just">
                        <a:spcBef>
                          <a:spcPts val="600"/>
                        </a:spcBef>
                        <a:spcAft>
                          <a:spcPts val="600"/>
                        </a:spcAft>
                      </a:pPr>
                      <a:r>
                        <a:rPr lang="en-US" sz="1800" dirty="0" err="1">
                          <a:effectLst/>
                          <a:latin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viết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đã</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giới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thiệu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đề</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giả</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thơ</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chưa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Yêu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cầu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cs typeface="Times New Roman" panose="02020603050405020304" pitchFamily="18" charset="0"/>
                        </a:rPr>
                        <a:t> qua </a:t>
                      </a:r>
                      <a:r>
                        <a:rPr lang="en-US" sz="1800" dirty="0" err="1">
                          <a:effectLst/>
                          <a:latin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câu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văn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nào</a:t>
                      </a:r>
                      <a:r>
                        <a:rPr lang="en-US" sz="1800" dirty="0">
                          <a:effectLst/>
                          <a:latin typeface="Times New Roman" panose="02020603050405020304" pitchFamily="18" charset="0"/>
                          <a:cs typeface="Times New Roman" panose="02020603050405020304" pitchFamily="18" charset="0"/>
                        </a:rPr>
                        <a:t>?</a:t>
                      </a:r>
                      <a:endParaRPr lang="en-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 </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extLst>
                  <a:ext uri="{0D108BD9-81ED-4DB2-BD59-A6C34878D82A}">
                    <a16:rowId xmlns:a16="http://schemas.microsoft.com/office/drawing/2014/main" val="4170239345"/>
                  </a:ext>
                </a:extLst>
              </a:tr>
              <a:tr h="264795">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Người viết đã nêu được cảm xúc chung về bài thơ chưa? Đó là cảm xúc gì, được thể hiện qua những câu văn nào?</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 </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extLst>
                  <a:ext uri="{0D108BD9-81ED-4DB2-BD59-A6C34878D82A}">
                    <a16:rowId xmlns:a16="http://schemas.microsoft.com/office/drawing/2014/main" val="2194960770"/>
                  </a:ext>
                </a:extLst>
              </a:tr>
              <a:tr h="264795">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Người viết đã chỉ ra được được những chi tiết tự sự, miêu tả đặc sắc của bài thơ chưa? Đó là những chi tiết nào, được thể hiện qua những câu văn nào?</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 </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extLst>
                  <a:ext uri="{0D108BD9-81ED-4DB2-BD59-A6C34878D82A}">
                    <a16:rowId xmlns:a16="http://schemas.microsoft.com/office/drawing/2014/main" val="341941925"/>
                  </a:ext>
                </a:extLst>
              </a:tr>
              <a:tr h="264795">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Người viết đã trình bày được ý nghĩa, tác dụng, lí do yêu thích những chi tiết đó chưa? Yêu cầu đó được thể hiện qua những câu văn nào?</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 </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extLst>
                  <a:ext uri="{0D108BD9-81ED-4DB2-BD59-A6C34878D82A}">
                    <a16:rowId xmlns:a16="http://schemas.microsoft.com/office/drawing/2014/main" val="2746417677"/>
                  </a:ext>
                </a:extLst>
              </a:tr>
              <a:tr h="441325">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Người viết đã khái quát được những cảm xúc, ấn tượng, suy nghĩ của bản thân về những chi tiết nội dung, nghệ thuật có yếu tố tự sự, miêu tả của bài thơ chưa? Đó là những suy nghĩ, cảm xúc nào, được thể hiện qua những câu văn nào?</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tc>
                  <a:txBody>
                    <a:bodyPr/>
                    <a:lstStyle/>
                    <a:p>
                      <a:pPr marL="91440" marR="182880" algn="just">
                        <a:spcBef>
                          <a:spcPts val="600"/>
                        </a:spcBef>
                        <a:spcAft>
                          <a:spcPts val="600"/>
                        </a:spcAft>
                      </a:pPr>
                      <a:r>
                        <a:rPr lang="en-US" sz="1800" dirty="0">
                          <a:effectLst/>
                          <a:latin typeface="Times New Roman" panose="02020603050405020304" pitchFamily="18" charset="0"/>
                          <a:cs typeface="Times New Roman" panose="02020603050405020304" pitchFamily="18" charset="0"/>
                        </a:rPr>
                        <a:t> </a:t>
                      </a:r>
                      <a:endParaRPr lang="en-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extLst>
                  <a:ext uri="{0D108BD9-81ED-4DB2-BD59-A6C34878D82A}">
                    <a16:rowId xmlns:a16="http://schemas.microsoft.com/office/drawing/2014/main" val="1143319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12A9569E-5DA2-604F-8BB5-14D88A9CFE51}"/>
              </a:ext>
            </a:extLst>
          </p:cNvPr>
          <p:cNvGraphicFramePr>
            <a:graphicFrameLocks noGrp="1"/>
          </p:cNvGraphicFramePr>
          <p:nvPr>
            <p:extLst>
              <p:ext uri="{D42A27DB-BD31-4B8C-83A1-F6EECF244321}">
                <p14:modId xmlns:p14="http://schemas.microsoft.com/office/powerpoint/2010/main" val="912703359"/>
              </p:ext>
            </p:extLst>
          </p:nvPr>
        </p:nvGraphicFramePr>
        <p:xfrm>
          <a:off x="0" y="-1"/>
          <a:ext cx="9144000" cy="5143501"/>
        </p:xfrm>
        <a:graphic>
          <a:graphicData uri="http://schemas.openxmlformats.org/drawingml/2006/table">
            <a:tbl>
              <a:tblPr firstRow="1" firstCol="1" bandRow="1">
                <a:tableStyleId>{2E3ED01F-E932-432A-BC77-4C8D02B4777A}</a:tableStyleId>
              </a:tblPr>
              <a:tblGrid>
                <a:gridCol w="5478449">
                  <a:extLst>
                    <a:ext uri="{9D8B030D-6E8A-4147-A177-3AD203B41FA5}">
                      <a16:colId xmlns:a16="http://schemas.microsoft.com/office/drawing/2014/main" val="1179240569"/>
                    </a:ext>
                  </a:extLst>
                </a:gridCol>
                <a:gridCol w="3665551">
                  <a:extLst>
                    <a:ext uri="{9D8B030D-6E8A-4147-A177-3AD203B41FA5}">
                      <a16:colId xmlns:a16="http://schemas.microsoft.com/office/drawing/2014/main" val="101755702"/>
                    </a:ext>
                  </a:extLst>
                </a:gridCol>
              </a:tblGrid>
              <a:tr h="244929">
                <a:tc>
                  <a:txBody>
                    <a:bodyPr/>
                    <a:lstStyle/>
                    <a:p>
                      <a:pPr marL="91440" marR="182880" algn="ctr">
                        <a:spcBef>
                          <a:spcPts val="0"/>
                        </a:spcBef>
                        <a:spcAft>
                          <a:spcPts val="0"/>
                        </a:spcAft>
                      </a:pPr>
                      <a:r>
                        <a:rPr lang="en-US" sz="1600" b="1" dirty="0" err="1">
                          <a:effectLst/>
                          <a:latin typeface="Times New Roman" panose="02020603050405020304" pitchFamily="18" charset="0"/>
                          <a:cs typeface="Times New Roman" panose="02020603050405020304" pitchFamily="18" charset="0"/>
                        </a:rPr>
                        <a:t>Yêu</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cầu</a:t>
                      </a:r>
                      <a:endParaRPr lang="en-VN"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accent6">
                        <a:lumMod val="20000"/>
                        <a:lumOff val="80000"/>
                      </a:schemeClr>
                    </a:solidFill>
                  </a:tcPr>
                </a:tc>
                <a:tc>
                  <a:txBody>
                    <a:bodyPr/>
                    <a:lstStyle/>
                    <a:p>
                      <a:pPr marL="91440" marR="182880" algn="ctr">
                        <a:spcBef>
                          <a:spcPts val="0"/>
                        </a:spcBef>
                        <a:spcAft>
                          <a:spcPts val="0"/>
                        </a:spcAft>
                      </a:pPr>
                      <a:r>
                        <a:rPr lang="en-US" sz="1600" b="1" dirty="0" err="1">
                          <a:effectLst/>
                          <a:latin typeface="Times New Roman" panose="02020603050405020304" pitchFamily="18" charset="0"/>
                          <a:cs typeface="Times New Roman" panose="02020603050405020304" pitchFamily="18" charset="0"/>
                        </a:rPr>
                        <a:t>Nhận</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xét</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về</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bài</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viết</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mẫu</a:t>
                      </a:r>
                      <a:endParaRPr lang="en-VN"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accent6">
                        <a:lumMod val="20000"/>
                        <a:lumOff val="80000"/>
                      </a:schemeClr>
                    </a:solidFill>
                  </a:tcPr>
                </a:tc>
                <a:extLst>
                  <a:ext uri="{0D108BD9-81ED-4DB2-BD59-A6C34878D82A}">
                    <a16:rowId xmlns:a16="http://schemas.microsoft.com/office/drawing/2014/main" val="1780129990"/>
                  </a:ext>
                </a:extLst>
              </a:tr>
              <a:tr h="734786">
                <a:tc>
                  <a:txBody>
                    <a:bodyPr/>
                    <a:lstStyle/>
                    <a:p>
                      <a:pPr marL="91440" marR="182880" algn="just">
                        <a:spcBef>
                          <a:spcPts val="0"/>
                        </a:spcBef>
                        <a:spcAft>
                          <a:spcPts val="0"/>
                        </a:spcAft>
                      </a:pPr>
                      <a:r>
                        <a:rPr lang="en-US" sz="1600">
                          <a:effectLst/>
                          <a:latin typeface="Times New Roman" panose="02020603050405020304" pitchFamily="18" charset="0"/>
                          <a:cs typeface="Times New Roman" panose="02020603050405020304" pitchFamily="18" charset="0"/>
                        </a:rPr>
                        <a:t>Nhận xét về hình thức, cấu trúc, dung lượng của đoạn văn.</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tc>
                  <a:txBody>
                    <a:bodyPr/>
                    <a:lstStyle/>
                    <a:p>
                      <a:pPr marL="91440" marR="182880" algn="just">
                        <a:spcBef>
                          <a:spcPts val="0"/>
                        </a:spcBef>
                        <a:spcAft>
                          <a:spcPts val="0"/>
                        </a:spcAft>
                      </a:pPr>
                      <a:endParaRPr lang="en-V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extLst>
                  <a:ext uri="{0D108BD9-81ED-4DB2-BD59-A6C34878D82A}">
                    <a16:rowId xmlns:a16="http://schemas.microsoft.com/office/drawing/2014/main" val="3721056336"/>
                  </a:ext>
                </a:extLst>
              </a:tr>
              <a:tr h="734786">
                <a:tc>
                  <a:txBody>
                    <a:bodyPr/>
                    <a:lstStyle/>
                    <a:p>
                      <a:pPr marL="91440" marR="182880" algn="just">
                        <a:spcBef>
                          <a:spcPts val="0"/>
                        </a:spcBef>
                        <a:spcAft>
                          <a:spcPts val="0"/>
                        </a:spcAft>
                      </a:pPr>
                      <a:r>
                        <a:rPr lang="en-US" sz="1600">
                          <a:effectLst/>
                          <a:latin typeface="Times New Roman" panose="02020603050405020304" pitchFamily="18" charset="0"/>
                          <a:cs typeface="Times New Roman" panose="02020603050405020304" pitchFamily="18" charset="0"/>
                        </a:rPr>
                        <a:t>Người viết đã giới thiệu được nhan đề và tên tác giả của bài thơ chưa? Yêu cầu đó được thể hiện qua những câu văn nào?</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tc>
                  <a:txBody>
                    <a:bodyPr/>
                    <a:lstStyle/>
                    <a:p>
                      <a:pPr marL="91440" marR="182880" algn="just">
                        <a:spcBef>
                          <a:spcPts val="0"/>
                        </a:spcBef>
                        <a:spcAft>
                          <a:spcPts val="0"/>
                        </a:spcAft>
                      </a:pPr>
                      <a:endParaRPr lang="en-V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extLst>
                  <a:ext uri="{0D108BD9-81ED-4DB2-BD59-A6C34878D82A}">
                    <a16:rowId xmlns:a16="http://schemas.microsoft.com/office/drawing/2014/main" val="2605061362"/>
                  </a:ext>
                </a:extLst>
              </a:tr>
              <a:tr h="979714">
                <a:tc>
                  <a:txBody>
                    <a:bodyPr/>
                    <a:lstStyle/>
                    <a:p>
                      <a:pPr marL="91440" marR="182880" algn="just">
                        <a:spcBef>
                          <a:spcPts val="0"/>
                        </a:spcBef>
                        <a:spcAft>
                          <a:spcPts val="0"/>
                        </a:spcAft>
                      </a:pPr>
                      <a:r>
                        <a:rPr lang="en-US" sz="1600">
                          <a:effectLst/>
                          <a:latin typeface="Times New Roman" panose="02020603050405020304" pitchFamily="18" charset="0"/>
                          <a:cs typeface="Times New Roman" panose="02020603050405020304" pitchFamily="18" charset="0"/>
                        </a:rPr>
                        <a:t>Người viết đã nêu được cảm xúc chung về bài thơ chưa? Đó là cảm xúc gì, được thể hiện qua những câu văn nào?</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tc>
                  <a:txBody>
                    <a:bodyPr/>
                    <a:lstStyle/>
                    <a:p>
                      <a:pPr marL="91440" marR="182880" algn="just">
                        <a:spcBef>
                          <a:spcPts val="0"/>
                        </a:spcBef>
                        <a:spcAft>
                          <a:spcPts val="0"/>
                        </a:spcAft>
                      </a:pPr>
                      <a:endParaRPr lang="en-V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extLst>
                  <a:ext uri="{0D108BD9-81ED-4DB2-BD59-A6C34878D82A}">
                    <a16:rowId xmlns:a16="http://schemas.microsoft.com/office/drawing/2014/main" val="4655236"/>
                  </a:ext>
                </a:extLst>
              </a:tr>
              <a:tr h="734786">
                <a:tc>
                  <a:txBody>
                    <a:bodyPr/>
                    <a:lstStyle/>
                    <a:p>
                      <a:pPr marL="91440" marR="182880" algn="just">
                        <a:spcBef>
                          <a:spcPts val="0"/>
                        </a:spcBef>
                        <a:spcAft>
                          <a:spcPts val="0"/>
                        </a:spcAft>
                      </a:pPr>
                      <a:r>
                        <a:rPr lang="en-US" sz="1600">
                          <a:effectLst/>
                          <a:latin typeface="Times New Roman" panose="02020603050405020304" pitchFamily="18" charset="0"/>
                          <a:cs typeface="Times New Roman" panose="02020603050405020304" pitchFamily="18" charset="0"/>
                        </a:rPr>
                        <a:t>Người viết đã chỉ ra được được những chi tiết tự sự, miêu tả đặc sắc của bài thơ chưa? Đó là những chi tiết nào, được thể hiện qua những câu văn nào?</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tc>
                  <a:txBody>
                    <a:bodyPr/>
                    <a:lstStyle/>
                    <a:p>
                      <a:pPr marL="91440" marR="182880" algn="just">
                        <a:spcBef>
                          <a:spcPts val="0"/>
                        </a:spcBef>
                        <a:spcAft>
                          <a:spcPts val="0"/>
                        </a:spcAft>
                      </a:pPr>
                      <a:endParaRPr lang="en-V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extLst>
                  <a:ext uri="{0D108BD9-81ED-4DB2-BD59-A6C34878D82A}">
                    <a16:rowId xmlns:a16="http://schemas.microsoft.com/office/drawing/2014/main" val="1366148605"/>
                  </a:ext>
                </a:extLst>
              </a:tr>
              <a:tr h="734786">
                <a:tc>
                  <a:txBody>
                    <a:bodyPr/>
                    <a:lstStyle/>
                    <a:p>
                      <a:pPr marL="91440" marR="182880" algn="just">
                        <a:spcBef>
                          <a:spcPts val="0"/>
                        </a:spcBef>
                        <a:spcAft>
                          <a:spcPts val="0"/>
                        </a:spcAft>
                      </a:pPr>
                      <a:r>
                        <a:rPr lang="en-US" sz="1600">
                          <a:effectLst/>
                          <a:latin typeface="Times New Roman" panose="02020603050405020304" pitchFamily="18" charset="0"/>
                          <a:cs typeface="Times New Roman" panose="02020603050405020304" pitchFamily="18" charset="0"/>
                        </a:rPr>
                        <a:t>Người viết đã trình bày được ý nghĩa, tác dụng, lí do yêu thích những chi tiết đó chưa? Yêu cầu đó được thể hiện qua những câu văn nào?</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tc>
                  <a:txBody>
                    <a:bodyPr/>
                    <a:lstStyle/>
                    <a:p>
                      <a:pPr marL="91440" marR="182880" algn="just">
                        <a:spcBef>
                          <a:spcPts val="0"/>
                        </a:spcBef>
                        <a:spcAft>
                          <a:spcPts val="0"/>
                        </a:spcAft>
                      </a:pPr>
                      <a:endParaRPr lang="en-V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extLst>
                  <a:ext uri="{0D108BD9-81ED-4DB2-BD59-A6C34878D82A}">
                    <a16:rowId xmlns:a16="http://schemas.microsoft.com/office/drawing/2014/main" val="4162138296"/>
                  </a:ext>
                </a:extLst>
              </a:tr>
              <a:tr h="979714">
                <a:tc>
                  <a:txBody>
                    <a:bodyPr/>
                    <a:lstStyle/>
                    <a:p>
                      <a:pPr marL="91440" marR="182880" algn="just">
                        <a:spcBef>
                          <a:spcPts val="0"/>
                        </a:spcBef>
                        <a:spcAft>
                          <a:spcPts val="0"/>
                        </a:spcAft>
                      </a:pPr>
                      <a:r>
                        <a:rPr lang="en-US" sz="1600">
                          <a:effectLst/>
                          <a:latin typeface="Times New Roman" panose="02020603050405020304" pitchFamily="18" charset="0"/>
                          <a:cs typeface="Times New Roman" panose="02020603050405020304" pitchFamily="18" charset="0"/>
                        </a:rPr>
                        <a:t>Người viết đã khái quát được những cảm xúc, ấn tượng, suy nghĩ của bản thân về những chi tiết nội dung, nghệ thuật có yếu tố tự sự, miêu tả của bài thơ chưa? Đó là những suy nghĩ, cảm xúc nào, được thể hiện qua những câu văn nào?</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tc>
                  <a:txBody>
                    <a:bodyPr/>
                    <a:lstStyle/>
                    <a:p>
                      <a:pPr marL="91440" marR="182880" algn="just">
                        <a:spcBef>
                          <a:spcPts val="0"/>
                        </a:spcBef>
                        <a:spcAft>
                          <a:spcPts val="0"/>
                        </a:spcAft>
                      </a:pPr>
                      <a:endParaRPr lang="en-V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extLst>
                  <a:ext uri="{0D108BD9-81ED-4DB2-BD59-A6C34878D82A}">
                    <a16:rowId xmlns:a16="http://schemas.microsoft.com/office/drawing/2014/main" val="4177262887"/>
                  </a:ext>
                </a:extLst>
              </a:tr>
            </a:tbl>
          </a:graphicData>
        </a:graphic>
      </p:graphicFrame>
      <p:sp>
        <p:nvSpPr>
          <p:cNvPr id="16" name="Rectangle 15">
            <a:extLst>
              <a:ext uri="{FF2B5EF4-FFF2-40B4-BE49-F238E27FC236}">
                <a16:creationId xmlns:a16="http://schemas.microsoft.com/office/drawing/2014/main" id="{DB1AB5B7-9BD1-8746-84B6-14494B982DC7}"/>
              </a:ext>
            </a:extLst>
          </p:cNvPr>
          <p:cNvSpPr/>
          <p:nvPr/>
        </p:nvSpPr>
        <p:spPr>
          <a:xfrm>
            <a:off x="5351228" y="222458"/>
            <a:ext cx="3689405" cy="784830"/>
          </a:xfrm>
          <a:prstGeom prst="rect">
            <a:avLst/>
          </a:prstGeom>
        </p:spPr>
        <p:txBody>
          <a:bodyPr wrap="square">
            <a:spAutoFit/>
          </a:bodyPr>
          <a:lstStyle/>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Đảm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bảo</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thức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một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đoạn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văn</a:t>
            </a:r>
            <a:r>
              <a:rPr lang="en-US" sz="1500" dirty="0">
                <a:latin typeface="Times New Roman" panose="02020603050405020304" pitchFamily="18" charset="0"/>
                <a:cs typeface="Times New Roman" panose="02020603050405020304" pitchFamily="18" charset="0"/>
              </a:rPr>
              <a:t>.</a:t>
            </a:r>
            <a:endParaRPr lang="en-VN" sz="1500" dirty="0">
              <a:latin typeface="Times New Roman" panose="02020603050405020304" pitchFamily="18" charset="0"/>
              <a:cs typeface="Times New Roman" panose="02020603050405020304" pitchFamily="18" charset="0"/>
            </a:endParaRPr>
          </a:p>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Cấu</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trúc</a:t>
            </a:r>
            <a:r>
              <a:rPr lang="en-US" sz="1500" dirty="0">
                <a:latin typeface="Times New Roman" panose="02020603050405020304" pitchFamily="18" charset="0"/>
                <a:cs typeface="Times New Roman" panose="02020603050405020304" pitchFamily="18" charset="0"/>
              </a:rPr>
              <a:t>: MĐ – TĐ – KĐ.</a:t>
            </a:r>
            <a:endParaRPr lang="en-VN" sz="1500" dirty="0">
              <a:latin typeface="Times New Roman" panose="02020603050405020304" pitchFamily="18" charset="0"/>
              <a:cs typeface="Times New Roman" panose="02020603050405020304" pitchFamily="18" charset="0"/>
            </a:endParaRPr>
          </a:p>
          <a:p>
            <a:pPr marL="91440" marR="182880" algn="just"/>
            <a:r>
              <a:rPr lang="en-US" sz="1500" dirty="0">
                <a:latin typeface="Times New Roman" panose="02020603050405020304" pitchFamily="18" charset="0"/>
                <a:cs typeface="Times New Roman" panose="02020603050405020304" pitchFamily="18" charset="0"/>
              </a:rPr>
              <a:t>- Dung </a:t>
            </a:r>
            <a:r>
              <a:rPr lang="en-US" sz="1500" dirty="0" err="1">
                <a:latin typeface="Times New Roman" panose="02020603050405020304" pitchFamily="18" charset="0"/>
                <a:cs typeface="Times New Roman" panose="02020603050405020304" pitchFamily="18" charset="0"/>
              </a:rPr>
              <a:t>lượng</a:t>
            </a:r>
            <a:r>
              <a:rPr lang="en-US" sz="1500" dirty="0">
                <a:latin typeface="Times New Roman" panose="02020603050405020304" pitchFamily="18" charset="0"/>
                <a:cs typeface="Times New Roman" panose="02020603050405020304" pitchFamily="18" charset="0"/>
              </a:rPr>
              <a:t>: 11 </a:t>
            </a:r>
            <a:r>
              <a:rPr lang="en-US" sz="1500" dirty="0" err="1">
                <a:latin typeface="Times New Roman" panose="02020603050405020304" pitchFamily="18" charset="0"/>
                <a:cs typeface="Times New Roman" panose="02020603050405020304" pitchFamily="18" charset="0"/>
              </a:rPr>
              <a:t>câu</a:t>
            </a:r>
            <a:r>
              <a:rPr lang="en-US" sz="1500" dirty="0">
                <a:latin typeface="Times New Roman" panose="02020603050405020304" pitchFamily="18" charset="0"/>
                <a:cs typeface="Times New Roman" panose="02020603050405020304" pitchFamily="18" charset="0"/>
              </a:rPr>
              <a:t>.</a:t>
            </a:r>
            <a:endParaRPr lang="en-VN" sz="1500" dirty="0"/>
          </a:p>
        </p:txBody>
      </p:sp>
      <p:sp>
        <p:nvSpPr>
          <p:cNvPr id="17" name="Rectangle 16">
            <a:extLst>
              <a:ext uri="{FF2B5EF4-FFF2-40B4-BE49-F238E27FC236}">
                <a16:creationId xmlns:a16="http://schemas.microsoft.com/office/drawing/2014/main" id="{2DDC17AF-6C20-E342-A849-FA5B913F877D}"/>
              </a:ext>
            </a:extLst>
          </p:cNvPr>
          <p:cNvSpPr/>
          <p:nvPr/>
        </p:nvSpPr>
        <p:spPr>
          <a:xfrm>
            <a:off x="5351228" y="942443"/>
            <a:ext cx="3792772" cy="784830"/>
          </a:xfrm>
          <a:prstGeom prst="rect">
            <a:avLst/>
          </a:prstGeom>
        </p:spPr>
        <p:txBody>
          <a:bodyPr wrap="square">
            <a:spAutoFit/>
          </a:bodyPr>
          <a:lstStyle/>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Người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viết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đã</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giới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thiệu</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được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nhan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đề</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tên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tác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giả</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bài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thơ</a:t>
            </a:r>
            <a:r>
              <a:rPr lang="en-US" sz="1500" dirty="0">
                <a:latin typeface="Times New Roman" panose="02020603050405020304" pitchFamily="18" charset="0"/>
                <a:cs typeface="Times New Roman" panose="02020603050405020304" pitchFamily="18" charset="0"/>
              </a:rPr>
              <a:t>.</a:t>
            </a:r>
            <a:endParaRPr lang="en-VN" sz="1500" dirty="0">
              <a:latin typeface="Times New Roman" panose="02020603050405020304" pitchFamily="18" charset="0"/>
              <a:cs typeface="Times New Roman" panose="02020603050405020304" pitchFamily="18" charset="0"/>
            </a:endParaRPr>
          </a:p>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Câu</a:t>
            </a:r>
            <a:r>
              <a:rPr lang="en-US" sz="1500" dirty="0">
                <a:latin typeface="Times New Roman" panose="02020603050405020304" pitchFamily="18" charset="0"/>
                <a:cs typeface="Times New Roman" panose="02020603050405020304" pitchFamily="18" charset="0"/>
              </a:rPr>
              <a:t> (1).</a:t>
            </a:r>
            <a:endParaRPr lang="en-VN" sz="1500" dirty="0"/>
          </a:p>
        </p:txBody>
      </p:sp>
      <p:sp>
        <p:nvSpPr>
          <p:cNvPr id="18" name="Rectangle 17">
            <a:extLst>
              <a:ext uri="{FF2B5EF4-FFF2-40B4-BE49-F238E27FC236}">
                <a16:creationId xmlns:a16="http://schemas.microsoft.com/office/drawing/2014/main" id="{EBD6A34B-1985-A74B-B344-09E3B77B8219}"/>
              </a:ext>
            </a:extLst>
          </p:cNvPr>
          <p:cNvSpPr/>
          <p:nvPr/>
        </p:nvSpPr>
        <p:spPr>
          <a:xfrm>
            <a:off x="5351228" y="1812711"/>
            <a:ext cx="3792772" cy="784830"/>
          </a:xfrm>
          <a:prstGeom prst="rect">
            <a:avLst/>
          </a:prstGeom>
        </p:spPr>
        <p:txBody>
          <a:bodyPr wrap="square">
            <a:spAutoFit/>
          </a:bodyPr>
          <a:lstStyle/>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Khái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quát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được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cảm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xúc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chung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về</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bài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thơ</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và</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nhân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vật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chính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trong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bài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thơ</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là</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Bác</a:t>
            </a:r>
            <a:r>
              <a:rPr lang="en-US" sz="1500" dirty="0">
                <a:latin typeface="Times New Roman" panose="02020603050405020304" pitchFamily="18" charset="0"/>
                <a:cs typeface="Times New Roman" panose="02020603050405020304" pitchFamily="18" charset="0"/>
              </a:rPr>
              <a:t>.</a:t>
            </a:r>
            <a:endParaRPr lang="en-VN" sz="1500" dirty="0">
              <a:latin typeface="Times New Roman" panose="02020603050405020304" pitchFamily="18" charset="0"/>
              <a:cs typeface="Times New Roman" panose="02020603050405020304" pitchFamily="18" charset="0"/>
            </a:endParaRPr>
          </a:p>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Câu</a:t>
            </a:r>
            <a:r>
              <a:rPr lang="en-US" sz="1500" dirty="0">
                <a:latin typeface="Times New Roman" panose="02020603050405020304" pitchFamily="18" charset="0"/>
                <a:cs typeface="Times New Roman" panose="02020603050405020304" pitchFamily="18" charset="0"/>
              </a:rPr>
              <a:t> (2).</a:t>
            </a:r>
            <a:endParaRPr lang="en-VN" sz="1500" dirty="0"/>
          </a:p>
        </p:txBody>
      </p:sp>
      <p:sp>
        <p:nvSpPr>
          <p:cNvPr id="19" name="Rectangle 18">
            <a:extLst>
              <a:ext uri="{FF2B5EF4-FFF2-40B4-BE49-F238E27FC236}">
                <a16:creationId xmlns:a16="http://schemas.microsoft.com/office/drawing/2014/main" id="{97CE2FF5-7D9F-D149-BF97-1176DB4659BB}"/>
              </a:ext>
            </a:extLst>
          </p:cNvPr>
          <p:cNvSpPr/>
          <p:nvPr/>
        </p:nvSpPr>
        <p:spPr>
          <a:xfrm>
            <a:off x="5402911" y="2656909"/>
            <a:ext cx="3689406" cy="784830"/>
          </a:xfrm>
          <a:prstGeom prst="rect">
            <a:avLst/>
          </a:prstGeom>
        </p:spPr>
        <p:txBody>
          <a:bodyPr wrap="square">
            <a:spAutoFit/>
          </a:bodyPr>
          <a:lstStyle/>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Nêu</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được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các</a:t>
            </a:r>
            <a:r>
              <a:rPr lang="en-US" sz="1500" dirty="0">
                <a:latin typeface="Times New Roman" panose="02020603050405020304" pitchFamily="18" charset="0"/>
                <a:cs typeface="Times New Roman" panose="02020603050405020304" pitchFamily="18" charset="0"/>
              </a:rPr>
              <a:t> chi </a:t>
            </a:r>
            <a:r>
              <a:rPr lang="en-US" sz="1500" dirty="0" err="1">
                <a:latin typeface="Times New Roman" panose="02020603050405020304" pitchFamily="18" charset="0"/>
                <a:cs typeface="Times New Roman" panose="02020603050405020304" pitchFamily="18" charset="0"/>
              </a:rPr>
              <a:t>tiết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tự</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sự</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miêu</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tả</a:t>
            </a:r>
            <a:r>
              <a:rPr lang="en-US" sz="1500" dirty="0">
                <a:latin typeface="Times New Roman" panose="02020603050405020304" pitchFamily="18" charset="0"/>
                <a:cs typeface="Times New Roman" panose="02020603050405020304" pitchFamily="18" charset="0"/>
              </a:rPr>
              <a:t> qua 2 </a:t>
            </a:r>
            <a:r>
              <a:rPr lang="en-US" sz="1500" dirty="0" err="1">
                <a:latin typeface="Times New Roman" panose="02020603050405020304" pitchFamily="18" charset="0"/>
                <a:cs typeface="Times New Roman" panose="02020603050405020304" pitchFamily="18" charset="0"/>
              </a:rPr>
              <a:t>lần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thức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giấc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anh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đội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viên</a:t>
            </a:r>
            <a:r>
              <a:rPr lang="en-US" sz="1500" dirty="0">
                <a:latin typeface="Times New Roman" panose="02020603050405020304" pitchFamily="18" charset="0"/>
                <a:cs typeface="Times New Roman" panose="02020603050405020304" pitchFamily="18" charset="0"/>
              </a:rPr>
              <a:t>.</a:t>
            </a:r>
            <a:endParaRPr lang="en-VN" sz="1500" dirty="0">
              <a:latin typeface="Times New Roman" panose="02020603050405020304" pitchFamily="18" charset="0"/>
              <a:cs typeface="Times New Roman" panose="02020603050405020304" pitchFamily="18" charset="0"/>
            </a:endParaRPr>
          </a:p>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Câu</a:t>
            </a:r>
            <a:r>
              <a:rPr lang="en-US" sz="1500" dirty="0">
                <a:latin typeface="Times New Roman" panose="02020603050405020304" pitchFamily="18" charset="0"/>
                <a:cs typeface="Times New Roman" panose="02020603050405020304" pitchFamily="18" charset="0"/>
              </a:rPr>
              <a:t> (3), (5), (6), (8).</a:t>
            </a:r>
            <a:endParaRPr lang="en-VN" sz="1500" dirty="0"/>
          </a:p>
        </p:txBody>
      </p:sp>
      <p:sp>
        <p:nvSpPr>
          <p:cNvPr id="20" name="Rectangle 19">
            <a:extLst>
              <a:ext uri="{FF2B5EF4-FFF2-40B4-BE49-F238E27FC236}">
                <a16:creationId xmlns:a16="http://schemas.microsoft.com/office/drawing/2014/main" id="{D8FBAA16-E125-A54E-BDA8-3FA436F0E84B}"/>
              </a:ext>
            </a:extLst>
          </p:cNvPr>
          <p:cNvSpPr/>
          <p:nvPr/>
        </p:nvSpPr>
        <p:spPr>
          <a:xfrm>
            <a:off x="5388995" y="3392374"/>
            <a:ext cx="3613869" cy="784830"/>
          </a:xfrm>
          <a:prstGeom prst="rect">
            <a:avLst/>
          </a:prstGeom>
        </p:spPr>
        <p:txBody>
          <a:bodyPr wrap="square">
            <a:spAutoFit/>
          </a:bodyPr>
          <a:lstStyle/>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Cảm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xúc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người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viết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về</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các</a:t>
            </a:r>
            <a:r>
              <a:rPr lang="en-US" sz="1500" dirty="0">
                <a:latin typeface="Times New Roman" panose="02020603050405020304" pitchFamily="18" charset="0"/>
                <a:cs typeface="Times New Roman" panose="02020603050405020304" pitchFamily="18" charset="0"/>
              </a:rPr>
              <a:t> chi </a:t>
            </a:r>
            <a:r>
              <a:rPr lang="en-US" sz="1500" dirty="0" err="1">
                <a:latin typeface="Times New Roman" panose="02020603050405020304" pitchFamily="18" charset="0"/>
                <a:cs typeface="Times New Roman" panose="02020603050405020304" pitchFamily="18" charset="0"/>
              </a:rPr>
              <a:t>tiết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tự</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sự</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miêu</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tả</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đặc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sắc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bài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thơ</a:t>
            </a:r>
            <a:r>
              <a:rPr lang="en-US" sz="1500" dirty="0">
                <a:latin typeface="Times New Roman" panose="02020603050405020304" pitchFamily="18" charset="0"/>
                <a:cs typeface="Times New Roman" panose="02020603050405020304" pitchFamily="18" charset="0"/>
              </a:rPr>
              <a:t>.</a:t>
            </a:r>
            <a:endParaRPr lang="en-VN" sz="1500" dirty="0">
              <a:latin typeface="Times New Roman" panose="02020603050405020304" pitchFamily="18" charset="0"/>
              <a:cs typeface="Times New Roman" panose="02020603050405020304" pitchFamily="18" charset="0"/>
            </a:endParaRPr>
          </a:p>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Câu</a:t>
            </a:r>
            <a:r>
              <a:rPr lang="en-US" sz="1500" dirty="0">
                <a:latin typeface="Times New Roman" panose="02020603050405020304" pitchFamily="18" charset="0"/>
                <a:cs typeface="Times New Roman" panose="02020603050405020304" pitchFamily="18" charset="0"/>
              </a:rPr>
              <a:t> (4), (7).</a:t>
            </a:r>
            <a:endParaRPr lang="en-VN" sz="1500" dirty="0"/>
          </a:p>
        </p:txBody>
      </p:sp>
      <p:sp>
        <p:nvSpPr>
          <p:cNvPr id="21" name="Rectangle 20">
            <a:extLst>
              <a:ext uri="{FF2B5EF4-FFF2-40B4-BE49-F238E27FC236}">
                <a16:creationId xmlns:a16="http://schemas.microsoft.com/office/drawing/2014/main" id="{D4DF6CB9-539D-D747-AB73-80ED7502DEF7}"/>
              </a:ext>
            </a:extLst>
          </p:cNvPr>
          <p:cNvSpPr/>
          <p:nvPr/>
        </p:nvSpPr>
        <p:spPr>
          <a:xfrm>
            <a:off x="5388995" y="4342187"/>
            <a:ext cx="3703322" cy="553998"/>
          </a:xfrm>
          <a:prstGeom prst="rect">
            <a:avLst/>
          </a:prstGeom>
        </p:spPr>
        <p:txBody>
          <a:bodyPr wrap="square">
            <a:spAutoFit/>
          </a:bodyPr>
          <a:lstStyle/>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Khái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quát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cảm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xúc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về</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bài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thơ</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và</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Bác</a:t>
            </a:r>
            <a:r>
              <a:rPr lang="en-US" sz="1500" dirty="0">
                <a:latin typeface="Times New Roman" panose="02020603050405020304" pitchFamily="18" charset="0"/>
                <a:cs typeface="Times New Roman" panose="02020603050405020304" pitchFamily="18" charset="0"/>
              </a:rPr>
              <a:t>.</a:t>
            </a:r>
            <a:endParaRPr lang="en-VN" sz="1500" dirty="0">
              <a:latin typeface="Times New Roman" panose="02020603050405020304" pitchFamily="18" charset="0"/>
              <a:cs typeface="Times New Roman" panose="02020603050405020304" pitchFamily="18" charset="0"/>
            </a:endParaRPr>
          </a:p>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Câu</a:t>
            </a:r>
            <a:r>
              <a:rPr lang="en-US" sz="1500" dirty="0">
                <a:latin typeface="Times New Roman" panose="02020603050405020304" pitchFamily="18" charset="0"/>
                <a:cs typeface="Times New Roman" panose="02020603050405020304" pitchFamily="18" charset="0"/>
              </a:rPr>
              <a:t> (9), (10), (11).</a:t>
            </a:r>
            <a:endParaRPr lang="en-VN" sz="1500" dirty="0"/>
          </a:p>
        </p:txBody>
      </p:sp>
    </p:spTree>
    <p:extLst>
      <p:ext uri="{BB962C8B-B14F-4D97-AF65-F5344CB8AC3E}">
        <p14:creationId xmlns:p14="http://schemas.microsoft.com/office/powerpoint/2010/main" val="53359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heckerboard(across)">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heckerboard(across)">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heckerboard(across)">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theme/theme1.xml><?xml version="1.0" encoding="utf-8"?>
<a:theme xmlns:a="http://schemas.openxmlformats.org/drawingml/2006/main" name="Roses Are Red by Slidesgo">
  <a:themeElements>
    <a:clrScheme name="Simple Light">
      <a:dk1>
        <a:srgbClr val="595959"/>
      </a:dk1>
      <a:lt1>
        <a:srgbClr val="FFFFFF"/>
      </a:lt1>
      <a:dk2>
        <a:srgbClr val="3A3B44"/>
      </a:dk2>
      <a:lt2>
        <a:srgbClr val="FFBDBD"/>
      </a:lt2>
      <a:accent1>
        <a:srgbClr val="FF9191"/>
      </a:accent1>
      <a:accent2>
        <a:srgbClr val="FFF2F2"/>
      </a:accent2>
      <a:accent3>
        <a:srgbClr val="DF6D6B"/>
      </a:accent3>
      <a:accent4>
        <a:srgbClr val="F8837D"/>
      </a:accent4>
      <a:accent5>
        <a:srgbClr val="FFDF6E"/>
      </a:accent5>
      <a:accent6>
        <a:srgbClr val="4AD2CD"/>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ape Scrapbook for Marketing by Slidesgo">
  <a:themeElements>
    <a:clrScheme name="Simple Light">
      <a:dk1>
        <a:srgbClr val="1D190B"/>
      </a:dk1>
      <a:lt1>
        <a:srgbClr val="FFF7F5"/>
      </a:lt1>
      <a:dk2>
        <a:srgbClr val="BE8483"/>
      </a:dk2>
      <a:lt2>
        <a:srgbClr val="E4D7D7"/>
      </a:lt2>
      <a:accent1>
        <a:srgbClr val="9F7E69"/>
      </a:accent1>
      <a:accent2>
        <a:srgbClr val="DCBE86"/>
      </a:accent2>
      <a:accent3>
        <a:srgbClr val="FFE6B7"/>
      </a:accent3>
      <a:accent4>
        <a:srgbClr val="53614E"/>
      </a:accent4>
      <a:accent5>
        <a:srgbClr val="0E422C"/>
      </a:accent5>
      <a:accent6>
        <a:srgbClr val="FFFFFF"/>
      </a:accent6>
      <a:hlink>
        <a:srgbClr val="1D190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2137</Words>
  <Application>Microsoft Office PowerPoint</Application>
  <PresentationFormat>On-screen Show (16:9)</PresentationFormat>
  <Paragraphs>108</Paragraphs>
  <Slides>19</Slides>
  <Notes>14</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19</vt:i4>
      </vt:variant>
    </vt:vector>
  </HeadingPairs>
  <TitlesOfParts>
    <vt:vector size="36" baseType="lpstr">
      <vt:lpstr>Roboto</vt:lpstr>
      <vt:lpstr>Symbol</vt:lpstr>
      <vt:lpstr>Calibri</vt:lpstr>
      <vt:lpstr>Ubuntu</vt:lpstr>
      <vt:lpstr>Arial</vt:lpstr>
      <vt:lpstr>Amatic SC</vt:lpstr>
      <vt:lpstr>Assistant ExtraLight</vt:lpstr>
      <vt:lpstr>Yeseva One</vt:lpstr>
      <vt:lpstr>Roboto Condensed Light</vt:lpstr>
      <vt:lpstr>Assistant</vt:lpstr>
      <vt:lpstr>Livvic</vt:lpstr>
      <vt:lpstr>#9Slide05 SVNBulgary</vt:lpstr>
      <vt:lpstr>Montserrat</vt:lpstr>
      <vt:lpstr>Times New Roman</vt:lpstr>
      <vt:lpstr>DM Serif Display</vt:lpstr>
      <vt:lpstr>Roses Are Red by Slidesgo</vt:lpstr>
      <vt:lpstr>Tape Scrapbook for Marketing by Slidesgo</vt:lpstr>
      <vt:lpstr>Chào mừng các em học sinh yêu quý</vt:lpstr>
      <vt:lpstr>PowerPoint Presentation</vt:lpstr>
      <vt:lpstr>VIẾT ĐOẠN VĂN GHI LẠI CẢM NGHĨ VỀ BÀI THƠ CÓ YẾU TỐ TỰ SỰ, MIÊU TẢ</vt:lpstr>
      <vt:lpstr>Định hướng</vt:lpstr>
      <vt:lpstr>Để viết đoạn văn ghi lại cảm nghĩ về một bài thơ có yếu tố tự sự, miêu tả, các em cần chú ý:</vt:lpstr>
      <vt:lpstr>PowerPoint Presentation</vt:lpstr>
      <vt:lpstr>PowerPoint Presentation</vt:lpstr>
      <vt:lpstr>PowerPoint Presentation</vt:lpstr>
      <vt:lpstr>PowerPoint Presentation</vt:lpstr>
      <vt:lpstr>PowerPoint Presentation</vt:lpstr>
      <vt:lpstr>02. Thực hành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Tạm biệt các em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học sinh yêu quý</dc:title>
  <cp:lastModifiedBy>Thay Tho 0833703100</cp:lastModifiedBy>
  <cp:revision>12</cp:revision>
  <dcterms:modified xsi:type="dcterms:W3CDTF">2025-05-29T04:05:23Z</dcterms:modified>
</cp:coreProperties>
</file>